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5143500" type="screen16x9"/>
  <p:notesSz cx="6858000" cy="9144000"/>
  <p:embeddedFontLst>
    <p:embeddedFont>
      <p:font typeface="Cambria" panose="02040503050406030204" pitchFamily="18" charset="0"/>
      <p:regular r:id="rId23"/>
      <p:bold r:id="rId24"/>
      <p:italic r:id="rId25"/>
      <p:boldItalic r:id="rId26"/>
    </p:embeddedFont>
    <p:embeddedFont>
      <p:font typeface="gg sans" panose="00000800000000000000" pitchFamily="2" charset="0"/>
      <p:bold r:id="rId27"/>
    </p:embeddedFont>
    <p:embeddedFont>
      <p:font typeface="Kalam" panose="020B0604020202020204" charset="0"/>
      <p:regular r:id="rId28"/>
      <p:bold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80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264A416-C466-462A-BFE8-D55264C36B62}">
  <a:tblStyle styleId="{8264A416-C466-462A-BFE8-D55264C36B6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114" y="462"/>
      </p:cViewPr>
      <p:guideLst>
        <p:guide orient="horz" pos="1620"/>
        <p:guide pos="2880"/>
        <p:guide orient="horz" pos="180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a406983197_0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a406983197_0_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gafe9244f1e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9" name="Google Shape;449;gafe9244f1e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gafe9244f1e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6" name="Google Shape;456;gafe9244f1e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gafe9244f1e_0_8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9" name="Google Shape;479;gafe9244f1e_0_8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gb9878aec2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6" name="Google Shape;486;gb9878aec2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" name="Google Shape;633;gb9878aec2f_0_6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4" name="Google Shape;634;gb9878aec2f_0_6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" name="Google Shape;644;gb9878aec2f_0_6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5" name="Google Shape;645;gb9878aec2f_0_6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" name="Google Shape;651;gb9878aec2f_0_6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2" name="Google Shape;652;gb9878aec2f_0_6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" name="Google Shape;658;gb9878aec2f_0_6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9" name="Google Shape;659;gb9878aec2f_0_6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3" name="Google Shape;693;gb9878aec2f_0_7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4" name="Google Shape;694;gb9878aec2f_0_7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" name="Google Shape;860;gb9878aec2f_0_7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1" name="Google Shape;861;gb9878aec2f_0_7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b7864f5274_0_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b7864f5274_0_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8" name="Google Shape;878;gb9878aec2f_0_11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9" name="Google Shape;879;gb9878aec2f_0_11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afe4f79cc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afe4f79cc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gafe4f79cc6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4" name="Google Shape;304;gafe4f79cc6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gafe4f79cc6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1" name="Google Shape;311;gafe4f79cc6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g13b7918ab1c_1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8" name="Google Shape;318;g13b7918ab1c_1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gafe7741db6_0_4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8" name="Google Shape;358;gafe7741db6_0_4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g13b7918ab1c_1_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5" name="Google Shape;365;g13b7918ab1c_1_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gafe7741db6_0_6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0" name="Google Shape;420;gafe7741db6_0_6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ology Slides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Font typeface="Cambria"/>
              <a:buNone/>
              <a:defRPr sz="5200">
                <a:latin typeface="Cambria"/>
                <a:ea typeface="Cambria"/>
                <a:cs typeface="Cambria"/>
                <a:sym typeface="Cambria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mbria"/>
              <a:buNone/>
              <a:defRPr sz="2800">
                <a:latin typeface="Cambria"/>
                <a:ea typeface="Cambria"/>
                <a:cs typeface="Cambria"/>
                <a:sym typeface="Cambri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Font typeface="Cambria"/>
              <a:buNone/>
              <a:defRPr sz="3600">
                <a:latin typeface="Cambria"/>
                <a:ea typeface="Cambria"/>
                <a:cs typeface="Cambria"/>
                <a:sym typeface="Cambria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Font typeface="Cambria"/>
              <a:buNone/>
              <a:defRPr>
                <a:latin typeface="Cambria"/>
                <a:ea typeface="Cambria"/>
                <a:cs typeface="Cambria"/>
                <a:sym typeface="Cambr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Font typeface="Cambria"/>
              <a:buNone/>
              <a:defRPr>
                <a:latin typeface="Cambria"/>
                <a:ea typeface="Cambria"/>
                <a:cs typeface="Cambria"/>
                <a:sym typeface="Cambri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Font typeface="Cambria"/>
              <a:buNone/>
              <a:defRPr>
                <a:latin typeface="Cambria"/>
                <a:ea typeface="Cambria"/>
                <a:cs typeface="Cambria"/>
                <a:sym typeface="Cambri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Font typeface="Cambria"/>
              <a:buNone/>
              <a:defRPr>
                <a:latin typeface="Cambria"/>
                <a:ea typeface="Cambria"/>
                <a:cs typeface="Cambria"/>
                <a:sym typeface="Cambri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Font typeface="Cambria"/>
              <a:buNone/>
              <a:defRPr>
                <a:latin typeface="Cambria"/>
                <a:ea typeface="Cambria"/>
                <a:cs typeface="Cambria"/>
                <a:sym typeface="Cambri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Font typeface="Cambria"/>
              <a:buNone/>
              <a:defRPr>
                <a:latin typeface="Cambria"/>
                <a:ea typeface="Cambria"/>
                <a:cs typeface="Cambria"/>
                <a:sym typeface="Cambri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Font typeface="Cambria"/>
              <a:buNone/>
              <a:defRPr>
                <a:latin typeface="Cambria"/>
                <a:ea typeface="Cambria"/>
                <a:cs typeface="Cambria"/>
                <a:sym typeface="Cambri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Font typeface="Cambria"/>
              <a:buNone/>
              <a:defRPr>
                <a:latin typeface="Cambria"/>
                <a:ea typeface="Cambria"/>
                <a:cs typeface="Cambria"/>
                <a:sym typeface="Cambri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Font typeface="Cambria"/>
              <a:buNone/>
              <a:defRPr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Font typeface="Cambria"/>
              <a:buChar char="●"/>
              <a:defRPr>
                <a:latin typeface="Cambria"/>
                <a:ea typeface="Cambria"/>
                <a:cs typeface="Cambria"/>
                <a:sym typeface="Cambria"/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Font typeface="Cambria"/>
              <a:buChar char="○"/>
              <a:defRPr>
                <a:latin typeface="Cambria"/>
                <a:ea typeface="Cambria"/>
                <a:cs typeface="Cambria"/>
                <a:sym typeface="Cambria"/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Font typeface="Cambria"/>
              <a:buChar char="■"/>
              <a:defRPr>
                <a:latin typeface="Cambria"/>
                <a:ea typeface="Cambria"/>
                <a:cs typeface="Cambria"/>
                <a:sym typeface="Cambria"/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Font typeface="Cambria"/>
              <a:buChar char="●"/>
              <a:defRPr>
                <a:latin typeface="Cambria"/>
                <a:ea typeface="Cambria"/>
                <a:cs typeface="Cambria"/>
                <a:sym typeface="Cambria"/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Font typeface="Cambria"/>
              <a:buChar char="○"/>
              <a:defRPr>
                <a:latin typeface="Cambria"/>
                <a:ea typeface="Cambria"/>
                <a:cs typeface="Cambria"/>
                <a:sym typeface="Cambria"/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Font typeface="Cambria"/>
              <a:buChar char="■"/>
              <a:defRPr>
                <a:latin typeface="Cambria"/>
                <a:ea typeface="Cambria"/>
                <a:cs typeface="Cambria"/>
                <a:sym typeface="Cambria"/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Font typeface="Cambria"/>
              <a:buChar char="●"/>
              <a:defRPr>
                <a:latin typeface="Cambria"/>
                <a:ea typeface="Cambria"/>
                <a:cs typeface="Cambria"/>
                <a:sym typeface="Cambria"/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Font typeface="Cambria"/>
              <a:buChar char="○"/>
              <a:defRPr>
                <a:latin typeface="Cambria"/>
                <a:ea typeface="Cambria"/>
                <a:cs typeface="Cambria"/>
                <a:sym typeface="Cambria"/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Font typeface="Cambria"/>
              <a:buChar char="■"/>
              <a:defRPr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latin typeface="Cambria"/>
                <a:ea typeface="Cambria"/>
                <a:cs typeface="Cambria"/>
                <a:sym typeface="Cambria"/>
              </a:defRPr>
            </a:lvl1pPr>
            <a:lvl2pPr lvl="1">
              <a:buNone/>
              <a:defRPr>
                <a:latin typeface="Cambria"/>
                <a:ea typeface="Cambria"/>
                <a:cs typeface="Cambria"/>
                <a:sym typeface="Cambria"/>
              </a:defRPr>
            </a:lvl2pPr>
            <a:lvl3pPr lvl="2">
              <a:buNone/>
              <a:defRPr>
                <a:latin typeface="Cambria"/>
                <a:ea typeface="Cambria"/>
                <a:cs typeface="Cambria"/>
                <a:sym typeface="Cambria"/>
              </a:defRPr>
            </a:lvl3pPr>
            <a:lvl4pPr lvl="3">
              <a:buNone/>
              <a:defRPr>
                <a:latin typeface="Cambria"/>
                <a:ea typeface="Cambria"/>
                <a:cs typeface="Cambria"/>
                <a:sym typeface="Cambria"/>
              </a:defRPr>
            </a:lvl4pPr>
            <a:lvl5pPr lvl="4">
              <a:buNone/>
              <a:defRPr>
                <a:latin typeface="Cambria"/>
                <a:ea typeface="Cambria"/>
                <a:cs typeface="Cambria"/>
                <a:sym typeface="Cambria"/>
              </a:defRPr>
            </a:lvl5pPr>
            <a:lvl6pPr lvl="5">
              <a:buNone/>
              <a:defRPr>
                <a:latin typeface="Cambria"/>
                <a:ea typeface="Cambria"/>
                <a:cs typeface="Cambria"/>
                <a:sym typeface="Cambria"/>
              </a:defRPr>
            </a:lvl6pPr>
            <a:lvl7pPr lvl="6">
              <a:buNone/>
              <a:defRPr>
                <a:latin typeface="Cambria"/>
                <a:ea typeface="Cambria"/>
                <a:cs typeface="Cambria"/>
                <a:sym typeface="Cambria"/>
              </a:defRPr>
            </a:lvl7pPr>
            <a:lvl8pPr lvl="7">
              <a:buNone/>
              <a:defRPr>
                <a:latin typeface="Cambria"/>
                <a:ea typeface="Cambria"/>
                <a:cs typeface="Cambria"/>
                <a:sym typeface="Cambria"/>
              </a:defRPr>
            </a:lvl8pPr>
            <a:lvl9pPr lvl="8">
              <a:buNone/>
              <a:defRPr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2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hyperlink" Target="http://www.exampaperspractice.co.uk/" TargetMode="Externa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dark-2"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mbria"/>
              <a:buNone/>
              <a:defRPr sz="2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mbria"/>
              <a:buNone/>
              <a:defRPr sz="2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mbria"/>
              <a:buNone/>
              <a:defRPr sz="2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mbria"/>
              <a:buNone/>
              <a:defRPr sz="2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mbria"/>
              <a:buNone/>
              <a:defRPr sz="2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mbria"/>
              <a:buNone/>
              <a:defRPr sz="2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mbria"/>
              <a:buNone/>
              <a:defRPr sz="2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mbria"/>
              <a:buNone/>
              <a:defRPr sz="2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mbria"/>
              <a:buNone/>
              <a:defRPr sz="2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Cambria"/>
              <a:buChar char="●"/>
              <a:defRPr sz="1800">
                <a:solidFill>
                  <a:schemeClr val="lt2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ambria"/>
              <a:buChar char="○"/>
              <a:defRPr>
                <a:solidFill>
                  <a:schemeClr val="lt2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ambria"/>
              <a:buChar char="■"/>
              <a:defRPr>
                <a:solidFill>
                  <a:schemeClr val="lt2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ambria"/>
              <a:buChar char="●"/>
              <a:defRPr>
                <a:solidFill>
                  <a:schemeClr val="lt2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ambria"/>
              <a:buChar char="○"/>
              <a:defRPr>
                <a:solidFill>
                  <a:schemeClr val="lt2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ambria"/>
              <a:buChar char="■"/>
              <a:defRPr>
                <a:solidFill>
                  <a:schemeClr val="lt2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ambria"/>
              <a:buChar char="●"/>
              <a:defRPr>
                <a:solidFill>
                  <a:schemeClr val="lt2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ambria"/>
              <a:buChar char="○"/>
              <a:defRPr>
                <a:solidFill>
                  <a:schemeClr val="lt2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Font typeface="Cambria"/>
              <a:buChar char="■"/>
              <a:defRPr>
                <a:solidFill>
                  <a:schemeClr val="lt2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lt2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 algn="r">
              <a:buNone/>
              <a:defRPr sz="1000">
                <a:solidFill>
                  <a:schemeClr val="lt2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lvl="2" algn="r">
              <a:buNone/>
              <a:defRPr sz="1000">
                <a:solidFill>
                  <a:schemeClr val="lt2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lvl="3" algn="r">
              <a:buNone/>
              <a:defRPr sz="1000">
                <a:solidFill>
                  <a:schemeClr val="lt2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lvl="4" algn="r">
              <a:buNone/>
              <a:defRPr sz="1000">
                <a:solidFill>
                  <a:schemeClr val="lt2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lvl="5" algn="r">
              <a:buNone/>
              <a:defRPr sz="1000">
                <a:solidFill>
                  <a:schemeClr val="lt2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lvl="6" algn="r">
              <a:buNone/>
              <a:defRPr sz="1000">
                <a:solidFill>
                  <a:schemeClr val="lt2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lvl="7" algn="r">
              <a:buNone/>
              <a:defRPr sz="1000">
                <a:solidFill>
                  <a:schemeClr val="lt2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lvl="8" algn="r">
              <a:buNone/>
              <a:defRPr sz="1000">
                <a:solidFill>
                  <a:schemeClr val="lt2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84D15166-2DDC-1537-BB72-050648D8AFF3}"/>
              </a:ext>
            </a:extLst>
          </p:cNvPr>
          <p:cNvSpPr txBox="1">
            <a:spLocks/>
          </p:cNvSpPr>
          <p:nvPr userDrawn="1"/>
        </p:nvSpPr>
        <p:spPr>
          <a:xfrm>
            <a:off x="122842" y="4813945"/>
            <a:ext cx="4038600" cy="23368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bg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A3C7D37-B215-BEBC-2F64-E94CA6198343}"/>
              </a:ext>
            </a:extLst>
          </p:cNvPr>
          <p:cNvSpPr txBox="1"/>
          <p:nvPr userDrawn="1"/>
        </p:nvSpPr>
        <p:spPr>
          <a:xfrm>
            <a:off x="5973158" y="4855033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i="0" dirty="0">
                <a:solidFill>
                  <a:schemeClr val="bg1">
                    <a:lumMod val="75000"/>
                    <a:lumOff val="25000"/>
                  </a:schemeClr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98D240F-80D2-DCCC-B845-2ABF9ACC00A0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lum bright="70000" contrast="-70000"/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469" y="1237298"/>
            <a:ext cx="6629062" cy="266890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FEBB94F-0365-E909-8AF7-7F3F8CC5FC28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8889" y="193844"/>
            <a:ext cx="933411" cy="375797"/>
          </a:xfrm>
          <a:prstGeom prst="rect">
            <a:avLst/>
          </a:prstGeom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VCskwk9b1kk&amp;feature=emb_title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216F00"/>
                </a:solidFill>
              </a:rPr>
              <a:t>AQA A Level Biology</a:t>
            </a:r>
            <a:br>
              <a:rPr lang="en">
                <a:solidFill>
                  <a:srgbClr val="216F00"/>
                </a:solidFill>
              </a:rPr>
            </a:br>
            <a:r>
              <a:rPr lang="en" sz="3500"/>
              <a:t>24 </a:t>
            </a:r>
            <a:r>
              <a:rPr lang="en" sz="3500" dirty="0"/>
              <a:t>- The Circulatory System</a:t>
            </a:r>
            <a:endParaRPr sz="3500" dirty="0"/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/>
              <a:t>Vessels, the Heart and the Cardiac Cycle</a:t>
            </a:r>
            <a:endParaRPr sz="2500"/>
          </a:p>
        </p:txBody>
      </p:sp>
      <p:sp>
        <p:nvSpPr>
          <p:cNvPr id="56" name="Google Shape;56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</a:t>
            </a:fld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p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Tissue Fluid</a:t>
            </a:r>
            <a:endParaRPr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00">
              <a:solidFill>
                <a:schemeClr val="lt2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52" name="Google Shape;452;p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Char char="●"/>
            </a:pPr>
            <a:r>
              <a:rPr lang="en">
                <a:solidFill>
                  <a:srgbClr val="CCCCCC"/>
                </a:solidFill>
              </a:rPr>
              <a:t>Tissue fluid </a:t>
            </a:r>
            <a:r>
              <a:rPr lang="en" b="1">
                <a:solidFill>
                  <a:srgbClr val="CCCCCC"/>
                </a:solidFill>
              </a:rPr>
              <a:t>surrounds </a:t>
            </a:r>
            <a:r>
              <a:rPr lang="en">
                <a:solidFill>
                  <a:srgbClr val="CCCCCC"/>
                </a:solidFill>
              </a:rPr>
              <a:t>cells in tissues.</a:t>
            </a:r>
            <a:endParaRPr>
              <a:solidFill>
                <a:srgbClr val="CCCCCC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Char char="○"/>
            </a:pPr>
            <a:r>
              <a:rPr lang="en">
                <a:solidFill>
                  <a:srgbClr val="CCCCCC"/>
                </a:solidFill>
              </a:rPr>
              <a:t>Tissue fluid is made from the molecules that </a:t>
            </a:r>
            <a:r>
              <a:rPr lang="en" b="1">
                <a:solidFill>
                  <a:srgbClr val="CCCCCC"/>
                </a:solidFill>
              </a:rPr>
              <a:t>leave </a:t>
            </a:r>
            <a:r>
              <a:rPr lang="en">
                <a:solidFill>
                  <a:srgbClr val="CCCCCC"/>
                </a:solidFill>
              </a:rPr>
              <a:t>the blood plasma.</a:t>
            </a:r>
            <a:endParaRPr>
              <a:solidFill>
                <a:srgbClr val="CCCCCC"/>
              </a:solidFill>
            </a:endParaRPr>
          </a:p>
          <a:p>
            <a:pPr marL="1371600" lvl="2" indent="-3175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Char char="■"/>
            </a:pPr>
            <a:r>
              <a:rPr lang="en">
                <a:solidFill>
                  <a:srgbClr val="CCCCCC"/>
                </a:solidFill>
              </a:rPr>
              <a:t>O</a:t>
            </a:r>
            <a:r>
              <a:rPr lang="en" baseline="-25000">
                <a:solidFill>
                  <a:srgbClr val="CCCCCC"/>
                </a:solidFill>
              </a:rPr>
              <a:t>2</a:t>
            </a:r>
            <a:r>
              <a:rPr lang="en">
                <a:solidFill>
                  <a:srgbClr val="CCCCCC"/>
                </a:solidFill>
              </a:rPr>
              <a:t>, </a:t>
            </a:r>
            <a:r>
              <a:rPr lang="en" b="1">
                <a:solidFill>
                  <a:srgbClr val="4A86E8"/>
                </a:solidFill>
              </a:rPr>
              <a:t>water </a:t>
            </a:r>
            <a:r>
              <a:rPr lang="en">
                <a:solidFill>
                  <a:srgbClr val="CCCCCC"/>
                </a:solidFill>
              </a:rPr>
              <a:t>and digested nutrients enter the tissue fluid.</a:t>
            </a:r>
            <a:endParaRPr>
              <a:solidFill>
                <a:srgbClr val="CCCCCC"/>
              </a:solidFill>
            </a:endParaRPr>
          </a:p>
          <a:p>
            <a:pPr marL="1371600" lvl="2" indent="-3175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Char char="■"/>
            </a:pPr>
            <a:r>
              <a:rPr lang="en">
                <a:solidFill>
                  <a:srgbClr val="CCCCCC"/>
                </a:solidFill>
              </a:rPr>
              <a:t>Red blood cells and larger proteins </a:t>
            </a:r>
            <a:r>
              <a:rPr lang="en" b="1">
                <a:solidFill>
                  <a:srgbClr val="CCCCCC"/>
                </a:solidFill>
              </a:rPr>
              <a:t>remain </a:t>
            </a:r>
            <a:r>
              <a:rPr lang="en">
                <a:solidFill>
                  <a:srgbClr val="CCCCCC"/>
                </a:solidFill>
              </a:rPr>
              <a:t>in the bloodstream.</a:t>
            </a:r>
            <a:endParaRPr>
              <a:solidFill>
                <a:srgbClr val="CCCCCC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Char char="●"/>
            </a:pPr>
            <a:r>
              <a:rPr lang="en">
                <a:solidFill>
                  <a:srgbClr val="CCCCCC"/>
                </a:solidFill>
              </a:rPr>
              <a:t>O</a:t>
            </a:r>
            <a:r>
              <a:rPr lang="en" baseline="-25000">
                <a:solidFill>
                  <a:srgbClr val="CCCCCC"/>
                </a:solidFill>
              </a:rPr>
              <a:t>2</a:t>
            </a:r>
            <a:r>
              <a:rPr lang="en">
                <a:solidFill>
                  <a:srgbClr val="CCCCCC"/>
                </a:solidFill>
              </a:rPr>
              <a:t> and nutrients are </a:t>
            </a:r>
            <a:r>
              <a:rPr lang="en" b="1">
                <a:solidFill>
                  <a:srgbClr val="CCCCCC"/>
                </a:solidFill>
              </a:rPr>
              <a:t>removed </a:t>
            </a:r>
            <a:r>
              <a:rPr lang="en">
                <a:solidFill>
                  <a:srgbClr val="CCCCCC"/>
                </a:solidFill>
              </a:rPr>
              <a:t>from the tissue fluid by </a:t>
            </a:r>
            <a:r>
              <a:rPr lang="en" b="1">
                <a:solidFill>
                  <a:srgbClr val="CCCCCC"/>
                </a:solidFill>
              </a:rPr>
              <a:t>cells</a:t>
            </a:r>
            <a:r>
              <a:rPr lang="en">
                <a:solidFill>
                  <a:srgbClr val="CCCCCC"/>
                </a:solidFill>
              </a:rPr>
              <a:t>.</a:t>
            </a:r>
            <a:endParaRPr>
              <a:solidFill>
                <a:srgbClr val="CCCCCC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Char char="○"/>
            </a:pPr>
            <a:r>
              <a:rPr lang="en">
                <a:solidFill>
                  <a:srgbClr val="CCCCCC"/>
                </a:solidFill>
              </a:rPr>
              <a:t>Metabolic waste like </a:t>
            </a:r>
            <a:r>
              <a:rPr lang="en" b="1">
                <a:solidFill>
                  <a:srgbClr val="CCCCCC"/>
                </a:solidFill>
              </a:rPr>
              <a:t>urea </a:t>
            </a:r>
            <a:r>
              <a:rPr lang="en">
                <a:solidFill>
                  <a:srgbClr val="CCCCCC"/>
                </a:solidFill>
              </a:rPr>
              <a:t>is </a:t>
            </a:r>
            <a:r>
              <a:rPr lang="en" b="1">
                <a:solidFill>
                  <a:srgbClr val="CCCCCC"/>
                </a:solidFill>
              </a:rPr>
              <a:t>released into </a:t>
            </a:r>
            <a:r>
              <a:rPr lang="en">
                <a:solidFill>
                  <a:srgbClr val="CCCCCC"/>
                </a:solidFill>
              </a:rPr>
              <a:t>the tissue fluid.</a:t>
            </a:r>
            <a:endParaRPr>
              <a:solidFill>
                <a:srgbClr val="CCCCCC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Char char="●"/>
            </a:pPr>
            <a:r>
              <a:rPr lang="en">
                <a:solidFill>
                  <a:srgbClr val="CCCCCC"/>
                </a:solidFill>
              </a:rPr>
              <a:t>Exchange of materials occurs at </a:t>
            </a:r>
            <a:r>
              <a:rPr lang="en" b="1">
                <a:solidFill>
                  <a:srgbClr val="CCCCCC"/>
                </a:solidFill>
              </a:rPr>
              <a:t>capillary beds</a:t>
            </a:r>
            <a:r>
              <a:rPr lang="en">
                <a:solidFill>
                  <a:srgbClr val="CCCCCC"/>
                </a:solidFill>
              </a:rPr>
              <a:t>.</a:t>
            </a:r>
            <a:endParaRPr>
              <a:solidFill>
                <a:srgbClr val="CCCCCC"/>
              </a:solidFill>
            </a:endParaRPr>
          </a:p>
          <a:p>
            <a:pPr marL="91440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>
              <a:solidFill>
                <a:srgbClr val="CCCCCC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2200" baseline="-25000">
              <a:solidFill>
                <a:srgbClr val="FFFFFF"/>
              </a:solidFill>
              <a:latin typeface="Kalam"/>
              <a:ea typeface="Kalam"/>
              <a:cs typeface="Kalam"/>
              <a:sym typeface="Kalam"/>
            </a:endParaRPr>
          </a:p>
        </p:txBody>
      </p:sp>
      <p:sp>
        <p:nvSpPr>
          <p:cNvPr id="453" name="Google Shape;453;p2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p2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  <p:sp>
        <p:nvSpPr>
          <p:cNvPr id="459" name="Google Shape;459;p23"/>
          <p:cNvSpPr txBox="1"/>
          <p:nvPr/>
        </p:nvSpPr>
        <p:spPr>
          <a:xfrm>
            <a:off x="5478850" y="1678950"/>
            <a:ext cx="2724900" cy="178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High </a:t>
            </a:r>
            <a:r>
              <a:rPr lang="en" sz="1300" b="1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hydrostatic </a:t>
            </a:r>
            <a:r>
              <a:rPr lang="en" sz="13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pressure at the arteriole end forces fluid out of the blood into the surrounding tissues. </a:t>
            </a:r>
            <a:endParaRPr sz="130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Some water returns at the venule end due to the differences in water potential. Excess tissue fluid will drain into the </a:t>
            </a:r>
            <a:r>
              <a:rPr lang="en" sz="1300" b="1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lymphatic</a:t>
            </a:r>
            <a:r>
              <a:rPr lang="en" sz="13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 system.</a:t>
            </a:r>
            <a:endParaRPr sz="130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grpSp>
        <p:nvGrpSpPr>
          <p:cNvPr id="460" name="Google Shape;460;p23"/>
          <p:cNvGrpSpPr/>
          <p:nvPr/>
        </p:nvGrpSpPr>
        <p:grpSpPr>
          <a:xfrm>
            <a:off x="1776409" y="522778"/>
            <a:ext cx="2294179" cy="4097938"/>
            <a:chOff x="2047325" y="792625"/>
            <a:chExt cx="2414925" cy="4311350"/>
          </a:xfrm>
        </p:grpSpPr>
        <p:sp>
          <p:nvSpPr>
            <p:cNvPr id="461" name="Google Shape;461;p23"/>
            <p:cNvSpPr/>
            <p:nvPr/>
          </p:nvSpPr>
          <p:spPr>
            <a:xfrm>
              <a:off x="2062575" y="792625"/>
              <a:ext cx="1452850" cy="4300275"/>
            </a:xfrm>
            <a:custGeom>
              <a:avLst/>
              <a:gdLst/>
              <a:ahLst/>
              <a:cxnLst/>
              <a:rect l="l" t="t" r="r" b="b"/>
              <a:pathLst>
                <a:path w="58114" h="172011" extrusionOk="0">
                  <a:moveTo>
                    <a:pt x="28946" y="1997"/>
                  </a:moveTo>
                  <a:lnTo>
                    <a:pt x="28280" y="0"/>
                  </a:lnTo>
                  <a:lnTo>
                    <a:pt x="0" y="4492"/>
                  </a:lnTo>
                  <a:lnTo>
                    <a:pt x="1331" y="7098"/>
                  </a:lnTo>
                  <a:cubicBezTo>
                    <a:pt x="17689" y="55285"/>
                    <a:pt x="27948" y="102031"/>
                    <a:pt x="7431" y="172010"/>
                  </a:cubicBezTo>
                  <a:lnTo>
                    <a:pt x="36543" y="171899"/>
                  </a:lnTo>
                  <a:cubicBezTo>
                    <a:pt x="36543" y="171899"/>
                    <a:pt x="36543" y="171844"/>
                    <a:pt x="36598" y="171788"/>
                  </a:cubicBezTo>
                  <a:cubicBezTo>
                    <a:pt x="58113" y="101254"/>
                    <a:pt x="45415" y="50516"/>
                    <a:pt x="28946" y="1997"/>
                  </a:cubicBezTo>
                  <a:close/>
                </a:path>
              </a:pathLst>
            </a:custGeom>
            <a:solidFill>
              <a:srgbClr val="FCE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23"/>
            <p:cNvSpPr/>
            <p:nvPr/>
          </p:nvSpPr>
          <p:spPr>
            <a:xfrm>
              <a:off x="2776500" y="802325"/>
              <a:ext cx="740300" cy="4296100"/>
            </a:xfrm>
            <a:custGeom>
              <a:avLst/>
              <a:gdLst/>
              <a:ahLst/>
              <a:cxnLst/>
              <a:rect l="l" t="t" r="r" b="b"/>
              <a:pathLst>
                <a:path w="29612" h="171844" extrusionOk="0">
                  <a:moveTo>
                    <a:pt x="777" y="1"/>
                  </a:moveTo>
                  <a:cubicBezTo>
                    <a:pt x="333" y="1"/>
                    <a:pt x="1" y="500"/>
                    <a:pt x="167" y="943"/>
                  </a:cubicBezTo>
                  <a:cubicBezTo>
                    <a:pt x="16747" y="49685"/>
                    <a:pt x="29612" y="100534"/>
                    <a:pt x="7986" y="171456"/>
                  </a:cubicBezTo>
                  <a:lnTo>
                    <a:pt x="8485" y="171844"/>
                  </a:lnTo>
                  <a:cubicBezTo>
                    <a:pt x="12255" y="159534"/>
                    <a:pt x="15804" y="147833"/>
                    <a:pt x="17634" y="136688"/>
                  </a:cubicBezTo>
                  <a:cubicBezTo>
                    <a:pt x="26506" y="82956"/>
                    <a:pt x="15194" y="40868"/>
                    <a:pt x="1442" y="444"/>
                  </a:cubicBezTo>
                  <a:cubicBezTo>
                    <a:pt x="1387" y="167"/>
                    <a:pt x="1054" y="1"/>
                    <a:pt x="77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23"/>
            <p:cNvSpPr/>
            <p:nvPr/>
          </p:nvSpPr>
          <p:spPr>
            <a:xfrm>
              <a:off x="2047325" y="921550"/>
              <a:ext cx="719500" cy="4182425"/>
            </a:xfrm>
            <a:custGeom>
              <a:avLst/>
              <a:gdLst/>
              <a:ahLst/>
              <a:cxnLst/>
              <a:rect l="l" t="t" r="r" b="b"/>
              <a:pathLst>
                <a:path w="28780" h="167297" extrusionOk="0">
                  <a:moveTo>
                    <a:pt x="666" y="56"/>
                  </a:moveTo>
                  <a:cubicBezTo>
                    <a:pt x="278" y="111"/>
                    <a:pt x="0" y="610"/>
                    <a:pt x="111" y="999"/>
                  </a:cubicBezTo>
                  <a:cubicBezTo>
                    <a:pt x="13641" y="40591"/>
                    <a:pt x="23179" y="78741"/>
                    <a:pt x="15139" y="129534"/>
                  </a:cubicBezTo>
                  <a:cubicBezTo>
                    <a:pt x="13253" y="141235"/>
                    <a:pt x="11368" y="153600"/>
                    <a:pt x="7486" y="166853"/>
                  </a:cubicBezTo>
                  <a:lnTo>
                    <a:pt x="7874" y="167297"/>
                  </a:lnTo>
                  <a:cubicBezTo>
                    <a:pt x="28780" y="96430"/>
                    <a:pt x="18133" y="49352"/>
                    <a:pt x="1442" y="555"/>
                  </a:cubicBezTo>
                  <a:cubicBezTo>
                    <a:pt x="1331" y="222"/>
                    <a:pt x="998" y="0"/>
                    <a:pt x="666" y="5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23"/>
            <p:cNvSpPr/>
            <p:nvPr/>
          </p:nvSpPr>
          <p:spPr>
            <a:xfrm>
              <a:off x="2704425" y="2357725"/>
              <a:ext cx="1757825" cy="256500"/>
            </a:xfrm>
            <a:custGeom>
              <a:avLst/>
              <a:gdLst/>
              <a:ahLst/>
              <a:cxnLst/>
              <a:rect l="l" t="t" r="r" b="b"/>
              <a:pathLst>
                <a:path w="70313" h="10260" extrusionOk="0">
                  <a:moveTo>
                    <a:pt x="49684" y="1"/>
                  </a:moveTo>
                  <a:lnTo>
                    <a:pt x="70312" y="5158"/>
                  </a:lnTo>
                  <a:lnTo>
                    <a:pt x="49684" y="10259"/>
                  </a:lnTo>
                  <a:lnTo>
                    <a:pt x="49684" y="8263"/>
                  </a:lnTo>
                  <a:lnTo>
                    <a:pt x="0" y="8263"/>
                  </a:lnTo>
                  <a:lnTo>
                    <a:pt x="0" y="1997"/>
                  </a:lnTo>
                  <a:lnTo>
                    <a:pt x="49684" y="1997"/>
                  </a:ln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23"/>
            <p:cNvSpPr/>
            <p:nvPr/>
          </p:nvSpPr>
          <p:spPr>
            <a:xfrm>
              <a:off x="2446575" y="871650"/>
              <a:ext cx="220450" cy="727825"/>
            </a:xfrm>
            <a:custGeom>
              <a:avLst/>
              <a:gdLst/>
              <a:ahLst/>
              <a:cxnLst/>
              <a:rect l="l" t="t" r="r" b="b"/>
              <a:pathLst>
                <a:path w="8818" h="29113" fill="none" extrusionOk="0">
                  <a:moveTo>
                    <a:pt x="0" y="0"/>
                  </a:moveTo>
                  <a:cubicBezTo>
                    <a:pt x="4325" y="13142"/>
                    <a:pt x="8263" y="26007"/>
                    <a:pt x="8817" y="29112"/>
                  </a:cubicBezTo>
                </a:path>
              </a:pathLst>
            </a:custGeom>
            <a:solidFill>
              <a:srgbClr val="CC0000"/>
            </a:solidFill>
            <a:ln w="87325" cap="rnd" cmpd="sng">
              <a:solidFill>
                <a:srgbClr val="CC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23"/>
            <p:cNvSpPr/>
            <p:nvPr/>
          </p:nvSpPr>
          <p:spPr>
            <a:xfrm>
              <a:off x="2531125" y="1498250"/>
              <a:ext cx="270350" cy="497700"/>
            </a:xfrm>
            <a:custGeom>
              <a:avLst/>
              <a:gdLst/>
              <a:ahLst/>
              <a:cxnLst/>
              <a:rect l="l" t="t" r="r" b="b"/>
              <a:pathLst>
                <a:path w="10814" h="19908" extrusionOk="0">
                  <a:moveTo>
                    <a:pt x="9871" y="0"/>
                  </a:moveTo>
                  <a:lnTo>
                    <a:pt x="1" y="3050"/>
                  </a:lnTo>
                  <a:lnTo>
                    <a:pt x="10814" y="19907"/>
                  </a:lnTo>
                  <a:lnTo>
                    <a:pt x="9871" y="0"/>
                  </a:ln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23"/>
            <p:cNvSpPr/>
            <p:nvPr/>
          </p:nvSpPr>
          <p:spPr>
            <a:xfrm>
              <a:off x="2924864" y="3382884"/>
              <a:ext cx="1316975" cy="256475"/>
            </a:xfrm>
            <a:custGeom>
              <a:avLst/>
              <a:gdLst/>
              <a:ahLst/>
              <a:cxnLst/>
              <a:rect l="l" t="t" r="r" b="b"/>
              <a:pathLst>
                <a:path w="52679" h="10259" extrusionOk="0">
                  <a:moveTo>
                    <a:pt x="20628" y="0"/>
                  </a:moveTo>
                  <a:lnTo>
                    <a:pt x="0" y="5102"/>
                  </a:lnTo>
                  <a:lnTo>
                    <a:pt x="20628" y="10259"/>
                  </a:lnTo>
                  <a:lnTo>
                    <a:pt x="20628" y="8263"/>
                  </a:lnTo>
                  <a:lnTo>
                    <a:pt x="52679" y="8263"/>
                  </a:lnTo>
                  <a:lnTo>
                    <a:pt x="52679" y="1997"/>
                  </a:lnTo>
                  <a:lnTo>
                    <a:pt x="20628" y="1997"/>
                  </a:lnTo>
                  <a:close/>
                </a:path>
              </a:pathLst>
            </a:custGeom>
            <a:solidFill>
              <a:srgbClr val="4A86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68" name="Google Shape;468;p23"/>
          <p:cNvSpPr txBox="1"/>
          <p:nvPr/>
        </p:nvSpPr>
        <p:spPr>
          <a:xfrm>
            <a:off x="1325088" y="210960"/>
            <a:ext cx="15297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 dirty="0">
                <a:solidFill>
                  <a:srgbClr val="CC0000"/>
                </a:solidFill>
                <a:latin typeface="Kalam"/>
                <a:ea typeface="Kalam"/>
                <a:cs typeface="Kalam"/>
                <a:sym typeface="Kalam"/>
              </a:rPr>
              <a:t>BLOOD FLOW</a:t>
            </a:r>
            <a:endParaRPr sz="1000" b="1" dirty="0">
              <a:solidFill>
                <a:srgbClr val="CC0000"/>
              </a:solidFill>
              <a:latin typeface="Kalam"/>
              <a:ea typeface="Kalam"/>
              <a:cs typeface="Kalam"/>
              <a:sym typeface="Kalam"/>
            </a:endParaRPr>
          </a:p>
        </p:txBody>
      </p:sp>
      <p:sp>
        <p:nvSpPr>
          <p:cNvPr id="469" name="Google Shape;469;p23"/>
          <p:cNvSpPr txBox="1"/>
          <p:nvPr/>
        </p:nvSpPr>
        <p:spPr>
          <a:xfrm>
            <a:off x="3706675" y="1890500"/>
            <a:ext cx="15297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1">
                <a:solidFill>
                  <a:srgbClr val="CC0000"/>
                </a:solidFill>
                <a:latin typeface="Kalam"/>
                <a:ea typeface="Kalam"/>
                <a:cs typeface="Kalam"/>
                <a:sym typeface="Kalam"/>
              </a:rPr>
              <a:t>HYDROSTATIC</a:t>
            </a:r>
            <a:endParaRPr sz="900" b="1">
              <a:solidFill>
                <a:srgbClr val="CC0000"/>
              </a:solidFill>
              <a:latin typeface="Kalam"/>
              <a:ea typeface="Kalam"/>
              <a:cs typeface="Kalam"/>
              <a:sym typeface="Kalam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1">
                <a:solidFill>
                  <a:srgbClr val="CC0000"/>
                </a:solidFill>
                <a:latin typeface="Kalam"/>
                <a:ea typeface="Kalam"/>
                <a:cs typeface="Kalam"/>
                <a:sym typeface="Kalam"/>
              </a:rPr>
              <a:t>PRESSURE</a:t>
            </a:r>
            <a:endParaRPr sz="900" b="1">
              <a:solidFill>
                <a:srgbClr val="CC0000"/>
              </a:solidFill>
              <a:latin typeface="Kalam"/>
              <a:ea typeface="Kalam"/>
              <a:cs typeface="Kalam"/>
              <a:sym typeface="Kalam"/>
            </a:endParaRPr>
          </a:p>
        </p:txBody>
      </p:sp>
      <p:sp>
        <p:nvSpPr>
          <p:cNvPr id="470" name="Google Shape;470;p23"/>
          <p:cNvSpPr txBox="1"/>
          <p:nvPr/>
        </p:nvSpPr>
        <p:spPr>
          <a:xfrm>
            <a:off x="3481025" y="2909366"/>
            <a:ext cx="15297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1" dirty="0">
                <a:solidFill>
                  <a:srgbClr val="4A86E8"/>
                </a:solidFill>
                <a:latin typeface="Kalam"/>
                <a:ea typeface="Kalam"/>
                <a:cs typeface="Kalam"/>
                <a:sym typeface="Kalam"/>
              </a:rPr>
              <a:t>ONCOTIC</a:t>
            </a:r>
            <a:endParaRPr sz="900" b="1" dirty="0">
              <a:solidFill>
                <a:srgbClr val="4A86E8"/>
              </a:solidFill>
              <a:latin typeface="Kalam"/>
              <a:ea typeface="Kalam"/>
              <a:cs typeface="Kalam"/>
              <a:sym typeface="Kalam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1" dirty="0">
                <a:solidFill>
                  <a:srgbClr val="4A86E8"/>
                </a:solidFill>
                <a:latin typeface="Kalam"/>
                <a:ea typeface="Kalam"/>
                <a:cs typeface="Kalam"/>
                <a:sym typeface="Kalam"/>
              </a:rPr>
              <a:t>PRESSURE</a:t>
            </a:r>
            <a:endParaRPr sz="900" b="1" dirty="0">
              <a:solidFill>
                <a:srgbClr val="4A86E8"/>
              </a:solidFill>
              <a:latin typeface="Kalam"/>
              <a:ea typeface="Kalam"/>
              <a:cs typeface="Kalam"/>
              <a:sym typeface="Kalam"/>
            </a:endParaRPr>
          </a:p>
        </p:txBody>
      </p:sp>
      <p:cxnSp>
        <p:nvCxnSpPr>
          <p:cNvPr id="471" name="Google Shape;471;p23"/>
          <p:cNvCxnSpPr/>
          <p:nvPr/>
        </p:nvCxnSpPr>
        <p:spPr>
          <a:xfrm rot="10800000" flipH="1">
            <a:off x="1225400" y="3613700"/>
            <a:ext cx="843000" cy="429300"/>
          </a:xfrm>
          <a:prstGeom prst="straightConnector1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472" name="Google Shape;472;p23"/>
          <p:cNvSpPr txBox="1"/>
          <p:nvPr/>
        </p:nvSpPr>
        <p:spPr>
          <a:xfrm>
            <a:off x="81777" y="3932975"/>
            <a:ext cx="15297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FFFFFF"/>
                </a:solidFill>
                <a:latin typeface="Kalam"/>
                <a:ea typeface="Kalam"/>
                <a:cs typeface="Kalam"/>
                <a:sym typeface="Kalam"/>
              </a:rPr>
              <a:t>CAPILLARY</a:t>
            </a:r>
            <a:endParaRPr sz="900">
              <a:solidFill>
                <a:srgbClr val="FFFFFF"/>
              </a:solidFill>
              <a:latin typeface="Kalam"/>
              <a:ea typeface="Kalam"/>
              <a:cs typeface="Kalam"/>
              <a:sym typeface="Kalam"/>
            </a:endParaRPr>
          </a:p>
        </p:txBody>
      </p:sp>
      <p:cxnSp>
        <p:nvCxnSpPr>
          <p:cNvPr id="473" name="Google Shape;473;p23"/>
          <p:cNvCxnSpPr/>
          <p:nvPr/>
        </p:nvCxnSpPr>
        <p:spPr>
          <a:xfrm rot="10800000">
            <a:off x="2895425" y="4256075"/>
            <a:ext cx="585600" cy="395700"/>
          </a:xfrm>
          <a:prstGeom prst="straightConnector1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474" name="Google Shape;474;p23"/>
          <p:cNvSpPr txBox="1"/>
          <p:nvPr/>
        </p:nvSpPr>
        <p:spPr>
          <a:xfrm>
            <a:off x="3096347" y="4536917"/>
            <a:ext cx="15297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dirty="0">
                <a:solidFill>
                  <a:srgbClr val="FFFFFF"/>
                </a:solidFill>
                <a:latin typeface="Kalam"/>
                <a:ea typeface="Kalam"/>
                <a:cs typeface="Kalam"/>
                <a:sym typeface="Kalam"/>
              </a:rPr>
              <a:t>VENOUS END</a:t>
            </a:r>
            <a:endParaRPr sz="900" dirty="0">
              <a:solidFill>
                <a:srgbClr val="FFFFFF"/>
              </a:solidFill>
              <a:latin typeface="Kalam"/>
              <a:ea typeface="Kalam"/>
              <a:cs typeface="Kalam"/>
              <a:sym typeface="Kalam"/>
            </a:endParaRPr>
          </a:p>
        </p:txBody>
      </p:sp>
      <p:cxnSp>
        <p:nvCxnSpPr>
          <p:cNvPr id="475" name="Google Shape;475;p23"/>
          <p:cNvCxnSpPr/>
          <p:nvPr/>
        </p:nvCxnSpPr>
        <p:spPr>
          <a:xfrm flipH="1">
            <a:off x="2628875" y="507325"/>
            <a:ext cx="586800" cy="290400"/>
          </a:xfrm>
          <a:prstGeom prst="straightConnector1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476" name="Google Shape;476;p23"/>
          <p:cNvSpPr txBox="1"/>
          <p:nvPr/>
        </p:nvSpPr>
        <p:spPr>
          <a:xfrm>
            <a:off x="2934525" y="319925"/>
            <a:ext cx="15297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FFFFFF"/>
                </a:solidFill>
                <a:latin typeface="Kalam"/>
                <a:ea typeface="Kalam"/>
                <a:cs typeface="Kalam"/>
                <a:sym typeface="Kalam"/>
              </a:rPr>
              <a:t>ARTERIOLE END</a:t>
            </a:r>
            <a:endParaRPr sz="900">
              <a:solidFill>
                <a:srgbClr val="FFFFFF"/>
              </a:solidFill>
              <a:latin typeface="Kalam"/>
              <a:ea typeface="Kalam"/>
              <a:cs typeface="Kalam"/>
              <a:sym typeface="Kalam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p2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Heart</a:t>
            </a:r>
            <a:endParaRPr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00">
              <a:solidFill>
                <a:schemeClr val="lt2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82" name="Google Shape;482;p2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Char char="●"/>
            </a:pPr>
            <a:r>
              <a:rPr lang="en">
                <a:solidFill>
                  <a:srgbClr val="CCCCCC"/>
                </a:solidFill>
              </a:rPr>
              <a:t>The heart is a </a:t>
            </a:r>
            <a:r>
              <a:rPr lang="en" b="1">
                <a:solidFill>
                  <a:srgbClr val="CCCCCC"/>
                </a:solidFill>
              </a:rPr>
              <a:t>muscular </a:t>
            </a:r>
            <a:r>
              <a:rPr lang="en">
                <a:solidFill>
                  <a:srgbClr val="CCCCCC"/>
                </a:solidFill>
              </a:rPr>
              <a:t>organ that pumps blood around the body.</a:t>
            </a:r>
            <a:endParaRPr>
              <a:solidFill>
                <a:srgbClr val="CCCCCC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Char char="○"/>
            </a:pPr>
            <a:r>
              <a:rPr lang="en">
                <a:solidFill>
                  <a:srgbClr val="CCCCCC"/>
                </a:solidFill>
              </a:rPr>
              <a:t>It consists of </a:t>
            </a:r>
            <a:r>
              <a:rPr lang="en" b="1">
                <a:solidFill>
                  <a:srgbClr val="CCCCCC"/>
                </a:solidFill>
              </a:rPr>
              <a:t>4 </a:t>
            </a:r>
            <a:r>
              <a:rPr lang="en">
                <a:solidFill>
                  <a:srgbClr val="CCCCCC"/>
                </a:solidFill>
              </a:rPr>
              <a:t>chambers:</a:t>
            </a:r>
            <a:endParaRPr>
              <a:solidFill>
                <a:srgbClr val="CCCCCC"/>
              </a:solidFill>
            </a:endParaRPr>
          </a:p>
          <a:p>
            <a:pPr marL="1371600" lvl="2" indent="-3175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Char char="■"/>
            </a:pPr>
            <a:r>
              <a:rPr lang="en">
                <a:solidFill>
                  <a:srgbClr val="CCCCCC"/>
                </a:solidFill>
              </a:rPr>
              <a:t>The left and right </a:t>
            </a:r>
            <a:r>
              <a:rPr lang="en" b="1">
                <a:solidFill>
                  <a:srgbClr val="CCCCCC"/>
                </a:solidFill>
              </a:rPr>
              <a:t>atria </a:t>
            </a:r>
            <a:r>
              <a:rPr lang="en">
                <a:solidFill>
                  <a:srgbClr val="CCCCCC"/>
                </a:solidFill>
              </a:rPr>
              <a:t>are found at the top of the heart.</a:t>
            </a:r>
            <a:endParaRPr>
              <a:solidFill>
                <a:srgbClr val="CCCCCC"/>
              </a:solidFill>
            </a:endParaRPr>
          </a:p>
          <a:p>
            <a:pPr marL="1371600" lvl="2" indent="-3175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Char char="■"/>
            </a:pPr>
            <a:r>
              <a:rPr lang="en">
                <a:solidFill>
                  <a:srgbClr val="CCCCCC"/>
                </a:solidFill>
              </a:rPr>
              <a:t>The left and right </a:t>
            </a:r>
            <a:r>
              <a:rPr lang="en" b="1">
                <a:solidFill>
                  <a:srgbClr val="CCCCCC"/>
                </a:solidFill>
              </a:rPr>
              <a:t>ventricles </a:t>
            </a:r>
            <a:r>
              <a:rPr lang="en">
                <a:solidFill>
                  <a:srgbClr val="CCCCCC"/>
                </a:solidFill>
              </a:rPr>
              <a:t>are found at the bottom of the heart.</a:t>
            </a:r>
            <a:endParaRPr>
              <a:solidFill>
                <a:srgbClr val="CCCCCC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Char char="●"/>
            </a:pPr>
            <a:r>
              <a:rPr lang="en">
                <a:solidFill>
                  <a:srgbClr val="CCCCCC"/>
                </a:solidFill>
              </a:rPr>
              <a:t>The heart is </a:t>
            </a:r>
            <a:r>
              <a:rPr lang="en" b="1">
                <a:solidFill>
                  <a:srgbClr val="CCCCCC"/>
                </a:solidFill>
              </a:rPr>
              <a:t>adapted </a:t>
            </a:r>
            <a:r>
              <a:rPr lang="en">
                <a:solidFill>
                  <a:srgbClr val="CCCCCC"/>
                </a:solidFill>
              </a:rPr>
              <a:t>for its function:</a:t>
            </a:r>
            <a:endParaRPr>
              <a:solidFill>
                <a:srgbClr val="CCCCCC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Char char="○"/>
            </a:pPr>
            <a:r>
              <a:rPr lang="en">
                <a:solidFill>
                  <a:srgbClr val="CCCCCC"/>
                </a:solidFill>
              </a:rPr>
              <a:t>The ventricles are </a:t>
            </a:r>
            <a:r>
              <a:rPr lang="en" b="1">
                <a:solidFill>
                  <a:srgbClr val="CCCCCC"/>
                </a:solidFill>
              </a:rPr>
              <a:t>thicker </a:t>
            </a:r>
            <a:r>
              <a:rPr lang="en">
                <a:solidFill>
                  <a:srgbClr val="CCCCCC"/>
                </a:solidFill>
              </a:rPr>
              <a:t>than the atria.</a:t>
            </a:r>
            <a:endParaRPr>
              <a:solidFill>
                <a:srgbClr val="CCCCCC"/>
              </a:solidFill>
            </a:endParaRPr>
          </a:p>
          <a:p>
            <a:pPr marL="1371600" lvl="2" indent="-3175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Char char="■"/>
            </a:pPr>
            <a:r>
              <a:rPr lang="en">
                <a:solidFill>
                  <a:srgbClr val="CCCCCC"/>
                </a:solidFill>
              </a:rPr>
              <a:t>This is because they have to pump blood </a:t>
            </a:r>
            <a:r>
              <a:rPr lang="en" b="1">
                <a:solidFill>
                  <a:srgbClr val="CCCCCC"/>
                </a:solidFill>
              </a:rPr>
              <a:t>to the body</a:t>
            </a:r>
            <a:r>
              <a:rPr lang="en">
                <a:solidFill>
                  <a:srgbClr val="CCCCCC"/>
                </a:solidFill>
              </a:rPr>
              <a:t> whereas the atria only have to pump blood to the ventricles.</a:t>
            </a:r>
            <a:endParaRPr>
              <a:solidFill>
                <a:srgbClr val="CCCCCC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Char char="○"/>
            </a:pPr>
            <a:r>
              <a:rPr lang="en">
                <a:solidFill>
                  <a:srgbClr val="CCCCCC"/>
                </a:solidFill>
              </a:rPr>
              <a:t>The left ventricle has a </a:t>
            </a:r>
            <a:r>
              <a:rPr lang="en" b="1">
                <a:solidFill>
                  <a:srgbClr val="CCCCCC"/>
                </a:solidFill>
              </a:rPr>
              <a:t>thick </a:t>
            </a:r>
            <a:r>
              <a:rPr lang="en">
                <a:solidFill>
                  <a:srgbClr val="CCCCCC"/>
                </a:solidFill>
              </a:rPr>
              <a:t>wall of muscle.</a:t>
            </a:r>
            <a:endParaRPr>
              <a:solidFill>
                <a:srgbClr val="CCCCCC"/>
              </a:solidFill>
            </a:endParaRPr>
          </a:p>
          <a:p>
            <a:pPr marL="1371600" lvl="2" indent="-3175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Char char="■"/>
            </a:pPr>
            <a:r>
              <a:rPr lang="en">
                <a:solidFill>
                  <a:srgbClr val="CCCCCC"/>
                </a:solidFill>
              </a:rPr>
              <a:t>This allows it to contract </a:t>
            </a:r>
            <a:r>
              <a:rPr lang="en" b="1">
                <a:solidFill>
                  <a:srgbClr val="CCCCCC"/>
                </a:solidFill>
              </a:rPr>
              <a:t>powerfully </a:t>
            </a:r>
            <a:r>
              <a:rPr lang="en">
                <a:solidFill>
                  <a:srgbClr val="CCCCCC"/>
                </a:solidFill>
              </a:rPr>
              <a:t>to pump blood around the body.</a:t>
            </a:r>
            <a:endParaRPr>
              <a:solidFill>
                <a:srgbClr val="CCCCCC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Char char="○"/>
            </a:pPr>
            <a:r>
              <a:rPr lang="en">
                <a:solidFill>
                  <a:srgbClr val="CCCCCC"/>
                </a:solidFill>
              </a:rPr>
              <a:t>The heart has </a:t>
            </a:r>
            <a:r>
              <a:rPr lang="en" b="1">
                <a:solidFill>
                  <a:srgbClr val="CCCCCC"/>
                </a:solidFill>
              </a:rPr>
              <a:t>valves </a:t>
            </a:r>
            <a:r>
              <a:rPr lang="en">
                <a:solidFill>
                  <a:srgbClr val="CCCCCC"/>
                </a:solidFill>
              </a:rPr>
              <a:t>to prevent the backflow of blood.</a:t>
            </a:r>
            <a:endParaRPr>
              <a:solidFill>
                <a:srgbClr val="CCCCCC"/>
              </a:solidFill>
            </a:endParaRPr>
          </a:p>
          <a:p>
            <a:pPr marL="1371600" lvl="2" indent="-3175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Char char="■"/>
            </a:pPr>
            <a:r>
              <a:rPr lang="en">
                <a:solidFill>
                  <a:srgbClr val="CCCCCC"/>
                </a:solidFill>
              </a:rPr>
              <a:t>The </a:t>
            </a:r>
            <a:r>
              <a:rPr lang="en" b="1">
                <a:solidFill>
                  <a:srgbClr val="CCCCCC"/>
                </a:solidFill>
              </a:rPr>
              <a:t>atrioventricular</a:t>
            </a:r>
            <a:r>
              <a:rPr lang="en">
                <a:solidFill>
                  <a:srgbClr val="CCCCCC"/>
                </a:solidFill>
              </a:rPr>
              <a:t> (</a:t>
            </a:r>
            <a:r>
              <a:rPr lang="en" b="1">
                <a:solidFill>
                  <a:srgbClr val="CCCCCC"/>
                </a:solidFill>
              </a:rPr>
              <a:t>AV</a:t>
            </a:r>
            <a:r>
              <a:rPr lang="en">
                <a:solidFill>
                  <a:srgbClr val="CCCCCC"/>
                </a:solidFill>
              </a:rPr>
              <a:t>) valves link the atria to the ventricles.</a:t>
            </a:r>
            <a:endParaRPr>
              <a:solidFill>
                <a:srgbClr val="CCCCCC"/>
              </a:solidFill>
            </a:endParaRPr>
          </a:p>
          <a:p>
            <a:pPr marL="1371600" lvl="2" indent="-3175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Char char="■"/>
            </a:pPr>
            <a:r>
              <a:rPr lang="en">
                <a:solidFill>
                  <a:srgbClr val="CCCCCC"/>
                </a:solidFill>
              </a:rPr>
              <a:t>The </a:t>
            </a:r>
            <a:r>
              <a:rPr lang="en" b="1">
                <a:solidFill>
                  <a:srgbClr val="CCCCCC"/>
                </a:solidFill>
              </a:rPr>
              <a:t>semi-lunar</a:t>
            </a:r>
            <a:r>
              <a:rPr lang="en">
                <a:solidFill>
                  <a:srgbClr val="CCCCCC"/>
                </a:solidFill>
              </a:rPr>
              <a:t> (</a:t>
            </a:r>
            <a:r>
              <a:rPr lang="en" b="1">
                <a:solidFill>
                  <a:srgbClr val="CCCCCC"/>
                </a:solidFill>
              </a:rPr>
              <a:t>SL</a:t>
            </a:r>
            <a:r>
              <a:rPr lang="en">
                <a:solidFill>
                  <a:srgbClr val="CCCCCC"/>
                </a:solidFill>
              </a:rPr>
              <a:t>) valves link the ventricles to the pulmonary artery and the aorta.</a:t>
            </a:r>
            <a:endParaRPr>
              <a:solidFill>
                <a:srgbClr val="CCCCCC"/>
              </a:solidFill>
            </a:endParaRPr>
          </a:p>
          <a:p>
            <a:pPr marL="91440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>
              <a:solidFill>
                <a:srgbClr val="CCCCCC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2200" baseline="-25000">
              <a:solidFill>
                <a:srgbClr val="FFFFFF"/>
              </a:solidFill>
              <a:latin typeface="Kalam"/>
              <a:ea typeface="Kalam"/>
              <a:cs typeface="Kalam"/>
              <a:sym typeface="Kalam"/>
            </a:endParaRPr>
          </a:p>
        </p:txBody>
      </p:sp>
      <p:sp>
        <p:nvSpPr>
          <p:cNvPr id="483" name="Google Shape;483;p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F3"/>
        </a:solidFill>
        <a:effectLst/>
      </p:bgPr>
    </p:bg>
    <p:spTree>
      <p:nvGrpSpPr>
        <p:cNvPr id="1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Google Shape;488;p2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  <p:grpSp>
        <p:nvGrpSpPr>
          <p:cNvPr id="489" name="Google Shape;489;p25"/>
          <p:cNvGrpSpPr/>
          <p:nvPr/>
        </p:nvGrpSpPr>
        <p:grpSpPr>
          <a:xfrm>
            <a:off x="749275" y="211706"/>
            <a:ext cx="3794693" cy="4720081"/>
            <a:chOff x="1770875" y="243650"/>
            <a:chExt cx="4216325" cy="5225375"/>
          </a:xfrm>
        </p:grpSpPr>
        <p:sp>
          <p:nvSpPr>
            <p:cNvPr id="490" name="Google Shape;490;p25"/>
            <p:cNvSpPr/>
            <p:nvPr/>
          </p:nvSpPr>
          <p:spPr>
            <a:xfrm>
              <a:off x="3529500" y="4812900"/>
              <a:ext cx="607475" cy="656125"/>
            </a:xfrm>
            <a:custGeom>
              <a:avLst/>
              <a:gdLst/>
              <a:ahLst/>
              <a:cxnLst/>
              <a:rect l="l" t="t" r="r" b="b"/>
              <a:pathLst>
                <a:path w="24299" h="26245" extrusionOk="0">
                  <a:moveTo>
                    <a:pt x="1002" y="0"/>
                  </a:moveTo>
                  <a:lnTo>
                    <a:pt x="24298" y="2662"/>
                  </a:lnTo>
                  <a:lnTo>
                    <a:pt x="21637" y="21293"/>
                  </a:lnTo>
                  <a:cubicBezTo>
                    <a:pt x="19862" y="25901"/>
                    <a:pt x="3063" y="26244"/>
                    <a:pt x="1" y="21293"/>
                  </a:cubicBezTo>
                  <a:close/>
                </a:path>
              </a:pathLst>
            </a:custGeom>
            <a:solidFill>
              <a:srgbClr val="FF7F7F"/>
            </a:solidFill>
            <a:ln w="22175" cap="flat" cmpd="sng">
              <a:solidFill>
                <a:srgbClr val="1F241C"/>
              </a:solidFill>
              <a:prstDash val="solid"/>
              <a:miter lim="286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25"/>
            <p:cNvSpPr/>
            <p:nvPr/>
          </p:nvSpPr>
          <p:spPr>
            <a:xfrm>
              <a:off x="2208025" y="3908525"/>
              <a:ext cx="695475" cy="1382325"/>
            </a:xfrm>
            <a:custGeom>
              <a:avLst/>
              <a:gdLst/>
              <a:ahLst/>
              <a:cxnLst/>
              <a:rect l="l" t="t" r="r" b="b"/>
              <a:pathLst>
                <a:path w="27819" h="55293" extrusionOk="0">
                  <a:moveTo>
                    <a:pt x="258" y="1"/>
                  </a:moveTo>
                  <a:lnTo>
                    <a:pt x="0" y="48339"/>
                  </a:lnTo>
                  <a:cubicBezTo>
                    <a:pt x="1202" y="53318"/>
                    <a:pt x="6669" y="55236"/>
                    <a:pt x="13594" y="55264"/>
                  </a:cubicBezTo>
                  <a:cubicBezTo>
                    <a:pt x="20549" y="55293"/>
                    <a:pt x="24641" y="54205"/>
                    <a:pt x="26559" y="49827"/>
                  </a:cubicBezTo>
                  <a:lnTo>
                    <a:pt x="27818" y="21408"/>
                  </a:lnTo>
                </a:path>
              </a:pathLst>
            </a:custGeom>
            <a:solidFill>
              <a:srgbClr val="B3B3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25"/>
            <p:cNvSpPr/>
            <p:nvPr/>
          </p:nvSpPr>
          <p:spPr>
            <a:xfrm>
              <a:off x="2208025" y="3908525"/>
              <a:ext cx="695475" cy="1382325"/>
            </a:xfrm>
            <a:custGeom>
              <a:avLst/>
              <a:gdLst/>
              <a:ahLst/>
              <a:cxnLst/>
              <a:rect l="l" t="t" r="r" b="b"/>
              <a:pathLst>
                <a:path w="27819" h="55293" fill="none" extrusionOk="0">
                  <a:moveTo>
                    <a:pt x="258" y="1"/>
                  </a:moveTo>
                  <a:lnTo>
                    <a:pt x="0" y="48339"/>
                  </a:lnTo>
                  <a:cubicBezTo>
                    <a:pt x="1202" y="53318"/>
                    <a:pt x="6669" y="55236"/>
                    <a:pt x="13594" y="55264"/>
                  </a:cubicBezTo>
                  <a:cubicBezTo>
                    <a:pt x="20549" y="55293"/>
                    <a:pt x="24641" y="54205"/>
                    <a:pt x="26559" y="49827"/>
                  </a:cubicBezTo>
                  <a:lnTo>
                    <a:pt x="27818" y="21408"/>
                  </a:lnTo>
                </a:path>
              </a:pathLst>
            </a:custGeom>
            <a:noFill/>
            <a:ln w="23600" cap="flat" cmpd="sng">
              <a:solidFill>
                <a:srgbClr val="1F241C"/>
              </a:solidFill>
              <a:prstDash val="solid"/>
              <a:miter lim="286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25"/>
            <p:cNvSpPr/>
            <p:nvPr/>
          </p:nvSpPr>
          <p:spPr>
            <a:xfrm>
              <a:off x="1770875" y="2035400"/>
              <a:ext cx="3641075" cy="502300"/>
            </a:xfrm>
            <a:custGeom>
              <a:avLst/>
              <a:gdLst/>
              <a:ahLst/>
              <a:cxnLst/>
              <a:rect l="l" t="t" r="r" b="b"/>
              <a:pathLst>
                <a:path w="145643" h="20092" extrusionOk="0">
                  <a:moveTo>
                    <a:pt x="2433" y="6354"/>
                  </a:moveTo>
                  <a:cubicBezTo>
                    <a:pt x="7613" y="4236"/>
                    <a:pt x="47823" y="1374"/>
                    <a:pt x="68199" y="1203"/>
                  </a:cubicBezTo>
                  <a:cubicBezTo>
                    <a:pt x="88977" y="1002"/>
                    <a:pt x="137629" y="1"/>
                    <a:pt x="145643" y="2777"/>
                  </a:cubicBezTo>
                  <a:lnTo>
                    <a:pt x="144040" y="16571"/>
                  </a:lnTo>
                  <a:cubicBezTo>
                    <a:pt x="136513" y="15369"/>
                    <a:pt x="115879" y="13223"/>
                    <a:pt x="110699" y="13108"/>
                  </a:cubicBezTo>
                  <a:cubicBezTo>
                    <a:pt x="95445" y="13108"/>
                    <a:pt x="89463" y="12593"/>
                    <a:pt x="76041" y="12879"/>
                  </a:cubicBezTo>
                  <a:cubicBezTo>
                    <a:pt x="61016" y="13194"/>
                    <a:pt x="29592" y="8443"/>
                    <a:pt x="7470" y="19433"/>
                  </a:cubicBezTo>
                  <a:cubicBezTo>
                    <a:pt x="4007" y="20091"/>
                    <a:pt x="2003" y="16514"/>
                    <a:pt x="1288" y="13738"/>
                  </a:cubicBezTo>
                  <a:cubicBezTo>
                    <a:pt x="0" y="8729"/>
                    <a:pt x="2433" y="6354"/>
                    <a:pt x="2433" y="6354"/>
                  </a:cubicBezTo>
                  <a:close/>
                </a:path>
              </a:pathLst>
            </a:custGeom>
            <a:solidFill>
              <a:srgbClr val="FFCC99"/>
            </a:solidFill>
            <a:ln w="22175" cap="flat" cmpd="sng">
              <a:solidFill>
                <a:srgbClr val="1F241C"/>
              </a:solidFill>
              <a:prstDash val="solid"/>
              <a:miter lim="286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25"/>
            <p:cNvSpPr/>
            <p:nvPr/>
          </p:nvSpPr>
          <p:spPr>
            <a:xfrm>
              <a:off x="3563850" y="2640700"/>
              <a:ext cx="1869575" cy="2235175"/>
            </a:xfrm>
            <a:custGeom>
              <a:avLst/>
              <a:gdLst/>
              <a:ahLst/>
              <a:cxnLst/>
              <a:rect l="l" t="t" r="r" b="b"/>
              <a:pathLst>
                <a:path w="74783" h="89407" extrusionOk="0">
                  <a:moveTo>
                    <a:pt x="56266" y="0"/>
                  </a:moveTo>
                  <a:cubicBezTo>
                    <a:pt x="59786" y="372"/>
                    <a:pt x="70318" y="30308"/>
                    <a:pt x="74782" y="53547"/>
                  </a:cubicBezTo>
                  <a:cubicBezTo>
                    <a:pt x="73866" y="77272"/>
                    <a:pt x="66712" y="89407"/>
                    <a:pt x="59099" y="87003"/>
                  </a:cubicBezTo>
                  <a:cubicBezTo>
                    <a:pt x="51515" y="84599"/>
                    <a:pt x="32798" y="50313"/>
                    <a:pt x="22982" y="39552"/>
                  </a:cubicBezTo>
                  <a:cubicBezTo>
                    <a:pt x="13137" y="28791"/>
                    <a:pt x="1" y="15283"/>
                    <a:pt x="1" y="15283"/>
                  </a:cubicBezTo>
                  <a:close/>
                </a:path>
              </a:pathLst>
            </a:custGeom>
            <a:solidFill>
              <a:srgbClr val="FFAAAA"/>
            </a:solidFill>
            <a:ln w="9300" cap="flat" cmpd="sng">
              <a:solidFill>
                <a:srgbClr val="1F241C"/>
              </a:solidFill>
              <a:prstDash val="solid"/>
              <a:miter lim="286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25"/>
            <p:cNvSpPr/>
            <p:nvPr/>
          </p:nvSpPr>
          <p:spPr>
            <a:xfrm>
              <a:off x="1815225" y="1675525"/>
              <a:ext cx="3592425" cy="653250"/>
            </a:xfrm>
            <a:custGeom>
              <a:avLst/>
              <a:gdLst/>
              <a:ahLst/>
              <a:cxnLst/>
              <a:rect l="l" t="t" r="r" b="b"/>
              <a:pathLst>
                <a:path w="143697" h="26130" extrusionOk="0">
                  <a:moveTo>
                    <a:pt x="3206" y="2891"/>
                  </a:moveTo>
                  <a:cubicBezTo>
                    <a:pt x="5524" y="2833"/>
                    <a:pt x="33084" y="6096"/>
                    <a:pt x="40496" y="7355"/>
                  </a:cubicBezTo>
                  <a:cubicBezTo>
                    <a:pt x="56266" y="9988"/>
                    <a:pt x="57754" y="11763"/>
                    <a:pt x="71777" y="11448"/>
                  </a:cubicBezTo>
                  <a:cubicBezTo>
                    <a:pt x="92383" y="10990"/>
                    <a:pt x="120287" y="0"/>
                    <a:pt x="143697" y="1402"/>
                  </a:cubicBezTo>
                  <a:lnTo>
                    <a:pt x="143582" y="13709"/>
                  </a:lnTo>
                  <a:cubicBezTo>
                    <a:pt x="128300" y="13308"/>
                    <a:pt x="117339" y="14052"/>
                    <a:pt x="112788" y="15998"/>
                  </a:cubicBezTo>
                  <a:cubicBezTo>
                    <a:pt x="107809" y="26129"/>
                    <a:pt x="85285" y="14853"/>
                    <a:pt x="71949" y="15168"/>
                  </a:cubicBezTo>
                  <a:cubicBezTo>
                    <a:pt x="57010" y="15512"/>
                    <a:pt x="12936" y="16084"/>
                    <a:pt x="3063" y="14997"/>
                  </a:cubicBezTo>
                  <a:cubicBezTo>
                    <a:pt x="1145" y="13050"/>
                    <a:pt x="344" y="13222"/>
                    <a:pt x="0" y="8443"/>
                  </a:cubicBezTo>
                  <a:cubicBezTo>
                    <a:pt x="430" y="5695"/>
                    <a:pt x="859" y="4178"/>
                    <a:pt x="3206" y="2891"/>
                  </a:cubicBezTo>
                  <a:close/>
                </a:path>
              </a:pathLst>
            </a:custGeom>
            <a:solidFill>
              <a:srgbClr val="FFCC99"/>
            </a:solidFill>
            <a:ln w="22175" cap="flat" cmpd="sng">
              <a:solidFill>
                <a:srgbClr val="1F241C"/>
              </a:solidFill>
              <a:prstDash val="solid"/>
              <a:miter lim="286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25"/>
            <p:cNvSpPr/>
            <p:nvPr/>
          </p:nvSpPr>
          <p:spPr>
            <a:xfrm>
              <a:off x="3637550" y="1754925"/>
              <a:ext cx="1463875" cy="1374475"/>
            </a:xfrm>
            <a:custGeom>
              <a:avLst/>
              <a:gdLst/>
              <a:ahLst/>
              <a:cxnLst/>
              <a:rect l="l" t="t" r="r" b="b"/>
              <a:pathLst>
                <a:path w="58555" h="54979" extrusionOk="0">
                  <a:moveTo>
                    <a:pt x="1689" y="17745"/>
                  </a:moveTo>
                  <a:cubicBezTo>
                    <a:pt x="4436" y="3120"/>
                    <a:pt x="29564" y="1"/>
                    <a:pt x="38178" y="6640"/>
                  </a:cubicBezTo>
                  <a:cubicBezTo>
                    <a:pt x="50656" y="13709"/>
                    <a:pt x="58555" y="35231"/>
                    <a:pt x="54033" y="37320"/>
                  </a:cubicBezTo>
                  <a:cubicBezTo>
                    <a:pt x="54033" y="37320"/>
                    <a:pt x="49082" y="35117"/>
                    <a:pt x="45047" y="40898"/>
                  </a:cubicBezTo>
                  <a:cubicBezTo>
                    <a:pt x="41841" y="45505"/>
                    <a:pt x="42271" y="54978"/>
                    <a:pt x="42271" y="54978"/>
                  </a:cubicBezTo>
                  <a:cubicBezTo>
                    <a:pt x="42271" y="54978"/>
                    <a:pt x="38922" y="45706"/>
                    <a:pt x="33370" y="43874"/>
                  </a:cubicBezTo>
                  <a:cubicBezTo>
                    <a:pt x="27818" y="42014"/>
                    <a:pt x="23182" y="44046"/>
                    <a:pt x="19290" y="45334"/>
                  </a:cubicBezTo>
                  <a:cubicBezTo>
                    <a:pt x="15598" y="42014"/>
                    <a:pt x="0" y="26846"/>
                    <a:pt x="1689" y="17745"/>
                  </a:cubicBezTo>
                  <a:close/>
                </a:path>
              </a:pathLst>
            </a:custGeom>
            <a:solidFill>
              <a:srgbClr val="FFAA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25"/>
            <p:cNvSpPr/>
            <p:nvPr/>
          </p:nvSpPr>
          <p:spPr>
            <a:xfrm>
              <a:off x="2535700" y="3037075"/>
              <a:ext cx="2406900" cy="2165775"/>
            </a:xfrm>
            <a:custGeom>
              <a:avLst/>
              <a:gdLst/>
              <a:ahLst/>
              <a:cxnLst/>
              <a:rect l="l" t="t" r="r" b="b"/>
              <a:pathLst>
                <a:path w="96276" h="86631" extrusionOk="0">
                  <a:moveTo>
                    <a:pt x="40411" y="0"/>
                  </a:moveTo>
                  <a:cubicBezTo>
                    <a:pt x="54864" y="9073"/>
                    <a:pt x="58670" y="28992"/>
                    <a:pt x="65739" y="46077"/>
                  </a:cubicBezTo>
                  <a:cubicBezTo>
                    <a:pt x="76099" y="60158"/>
                    <a:pt x="96276" y="76414"/>
                    <a:pt x="93385" y="80764"/>
                  </a:cubicBezTo>
                  <a:cubicBezTo>
                    <a:pt x="89493" y="86631"/>
                    <a:pt x="56123" y="78761"/>
                    <a:pt x="37206" y="68715"/>
                  </a:cubicBezTo>
                  <a:cubicBezTo>
                    <a:pt x="19376" y="59242"/>
                    <a:pt x="1" y="45934"/>
                    <a:pt x="1" y="45934"/>
                  </a:cubicBezTo>
                  <a:close/>
                </a:path>
              </a:pathLst>
            </a:custGeom>
            <a:solidFill>
              <a:srgbClr val="B3B3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25"/>
            <p:cNvSpPr/>
            <p:nvPr/>
          </p:nvSpPr>
          <p:spPr>
            <a:xfrm>
              <a:off x="2067075" y="2175625"/>
              <a:ext cx="1288600" cy="2205150"/>
            </a:xfrm>
            <a:custGeom>
              <a:avLst/>
              <a:gdLst/>
              <a:ahLst/>
              <a:cxnLst/>
              <a:rect l="l" t="t" r="r" b="b"/>
              <a:pathLst>
                <a:path w="51544" h="88206" extrusionOk="0">
                  <a:moveTo>
                    <a:pt x="11047" y="2405"/>
                  </a:moveTo>
                  <a:cubicBezTo>
                    <a:pt x="11219" y="7957"/>
                    <a:pt x="0" y="20292"/>
                    <a:pt x="1345" y="48539"/>
                  </a:cubicBezTo>
                  <a:cubicBezTo>
                    <a:pt x="3750" y="71520"/>
                    <a:pt x="22438" y="86345"/>
                    <a:pt x="25786" y="88205"/>
                  </a:cubicBezTo>
                  <a:cubicBezTo>
                    <a:pt x="26530" y="85773"/>
                    <a:pt x="26902" y="74125"/>
                    <a:pt x="33571" y="70948"/>
                  </a:cubicBezTo>
                  <a:cubicBezTo>
                    <a:pt x="40239" y="67800"/>
                    <a:pt x="48596" y="72436"/>
                    <a:pt x="48596" y="72436"/>
                  </a:cubicBezTo>
                  <a:cubicBezTo>
                    <a:pt x="48596" y="72436"/>
                    <a:pt x="43215" y="65596"/>
                    <a:pt x="43215" y="59472"/>
                  </a:cubicBezTo>
                  <a:cubicBezTo>
                    <a:pt x="43215" y="53347"/>
                    <a:pt x="48052" y="48739"/>
                    <a:pt x="50084" y="46679"/>
                  </a:cubicBezTo>
                  <a:cubicBezTo>
                    <a:pt x="50427" y="41670"/>
                    <a:pt x="51543" y="26130"/>
                    <a:pt x="47680" y="14997"/>
                  </a:cubicBezTo>
                  <a:cubicBezTo>
                    <a:pt x="43759" y="3893"/>
                    <a:pt x="34458" y="1"/>
                    <a:pt x="34458" y="1"/>
                  </a:cubicBezTo>
                  <a:close/>
                </a:path>
              </a:pathLst>
            </a:custGeom>
            <a:solidFill>
              <a:srgbClr val="B3B3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25"/>
            <p:cNvSpPr/>
            <p:nvPr/>
          </p:nvSpPr>
          <p:spPr>
            <a:xfrm>
              <a:off x="1841700" y="1277700"/>
              <a:ext cx="1185575" cy="520175"/>
            </a:xfrm>
            <a:custGeom>
              <a:avLst/>
              <a:gdLst/>
              <a:ahLst/>
              <a:cxnLst/>
              <a:rect l="l" t="t" r="r" b="b"/>
              <a:pathLst>
                <a:path w="47423" h="20807" extrusionOk="0">
                  <a:moveTo>
                    <a:pt x="47422" y="344"/>
                  </a:moveTo>
                  <a:cubicBezTo>
                    <a:pt x="35545" y="1"/>
                    <a:pt x="9073" y="2290"/>
                    <a:pt x="2719" y="5725"/>
                  </a:cubicBezTo>
                  <a:cubicBezTo>
                    <a:pt x="430" y="6440"/>
                    <a:pt x="0" y="10618"/>
                    <a:pt x="258" y="13223"/>
                  </a:cubicBezTo>
                  <a:cubicBezTo>
                    <a:pt x="544" y="16113"/>
                    <a:pt x="2433" y="19147"/>
                    <a:pt x="4551" y="20807"/>
                  </a:cubicBezTo>
                  <a:cubicBezTo>
                    <a:pt x="4551" y="20807"/>
                    <a:pt x="35746" y="15169"/>
                    <a:pt x="47022" y="16657"/>
                  </a:cubicBezTo>
                </a:path>
              </a:pathLst>
            </a:custGeom>
            <a:solidFill>
              <a:srgbClr val="E5B3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25"/>
            <p:cNvSpPr/>
            <p:nvPr/>
          </p:nvSpPr>
          <p:spPr>
            <a:xfrm>
              <a:off x="1841700" y="1277700"/>
              <a:ext cx="1185575" cy="520175"/>
            </a:xfrm>
            <a:custGeom>
              <a:avLst/>
              <a:gdLst/>
              <a:ahLst/>
              <a:cxnLst/>
              <a:rect l="l" t="t" r="r" b="b"/>
              <a:pathLst>
                <a:path w="47423" h="20807" fill="none" extrusionOk="0">
                  <a:moveTo>
                    <a:pt x="47422" y="344"/>
                  </a:moveTo>
                  <a:cubicBezTo>
                    <a:pt x="35545" y="1"/>
                    <a:pt x="9073" y="2290"/>
                    <a:pt x="2719" y="5725"/>
                  </a:cubicBezTo>
                  <a:cubicBezTo>
                    <a:pt x="430" y="6440"/>
                    <a:pt x="0" y="10618"/>
                    <a:pt x="258" y="13223"/>
                  </a:cubicBezTo>
                  <a:cubicBezTo>
                    <a:pt x="544" y="16113"/>
                    <a:pt x="2433" y="19147"/>
                    <a:pt x="4551" y="20807"/>
                  </a:cubicBezTo>
                  <a:cubicBezTo>
                    <a:pt x="4551" y="20807"/>
                    <a:pt x="35746" y="15169"/>
                    <a:pt x="47022" y="16657"/>
                  </a:cubicBezTo>
                </a:path>
              </a:pathLst>
            </a:custGeom>
            <a:noFill/>
            <a:ln w="22175" cap="flat" cmpd="sng">
              <a:solidFill>
                <a:srgbClr val="1F241C"/>
              </a:solidFill>
              <a:prstDash val="solid"/>
              <a:miter lim="286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25"/>
            <p:cNvSpPr/>
            <p:nvPr/>
          </p:nvSpPr>
          <p:spPr>
            <a:xfrm>
              <a:off x="2815450" y="275325"/>
              <a:ext cx="1809475" cy="3143850"/>
            </a:xfrm>
            <a:custGeom>
              <a:avLst/>
              <a:gdLst/>
              <a:ahLst/>
              <a:cxnLst/>
              <a:rect l="l" t="t" r="r" b="b"/>
              <a:pathLst>
                <a:path w="72379" h="125754" extrusionOk="0">
                  <a:moveTo>
                    <a:pt x="57926" y="106406"/>
                  </a:moveTo>
                  <a:cubicBezTo>
                    <a:pt x="55636" y="102514"/>
                    <a:pt x="54921" y="99624"/>
                    <a:pt x="50600" y="96762"/>
                  </a:cubicBezTo>
                  <a:cubicBezTo>
                    <a:pt x="41756" y="89493"/>
                    <a:pt x="32169" y="79733"/>
                    <a:pt x="24957" y="61560"/>
                  </a:cubicBezTo>
                  <a:cubicBezTo>
                    <a:pt x="19605" y="47708"/>
                    <a:pt x="32741" y="35145"/>
                    <a:pt x="46765" y="45161"/>
                  </a:cubicBezTo>
                  <a:cubicBezTo>
                    <a:pt x="55322" y="51400"/>
                    <a:pt x="49197" y="61188"/>
                    <a:pt x="50857" y="60444"/>
                  </a:cubicBezTo>
                  <a:lnTo>
                    <a:pt x="68944" y="61188"/>
                  </a:lnTo>
                  <a:cubicBezTo>
                    <a:pt x="68944" y="59328"/>
                    <a:pt x="72379" y="55378"/>
                    <a:pt x="67742" y="36690"/>
                  </a:cubicBezTo>
                  <a:cubicBezTo>
                    <a:pt x="66111" y="28562"/>
                    <a:pt x="59185" y="25099"/>
                    <a:pt x="55150" y="22409"/>
                  </a:cubicBezTo>
                  <a:cubicBezTo>
                    <a:pt x="56610" y="16685"/>
                    <a:pt x="63020" y="8357"/>
                    <a:pt x="63020" y="8357"/>
                  </a:cubicBezTo>
                  <a:lnTo>
                    <a:pt x="53862" y="2977"/>
                  </a:lnTo>
                  <a:cubicBezTo>
                    <a:pt x="53433" y="2633"/>
                    <a:pt x="46621" y="13938"/>
                    <a:pt x="45276" y="19290"/>
                  </a:cubicBezTo>
                  <a:cubicBezTo>
                    <a:pt x="44876" y="20949"/>
                    <a:pt x="44132" y="19547"/>
                    <a:pt x="43874" y="19805"/>
                  </a:cubicBezTo>
                  <a:cubicBezTo>
                    <a:pt x="43359" y="15111"/>
                    <a:pt x="47251" y="6812"/>
                    <a:pt x="47938" y="2318"/>
                  </a:cubicBezTo>
                  <a:lnTo>
                    <a:pt x="36347" y="1803"/>
                  </a:lnTo>
                  <a:cubicBezTo>
                    <a:pt x="36347" y="1803"/>
                    <a:pt x="34201" y="13394"/>
                    <a:pt x="34258" y="19747"/>
                  </a:cubicBezTo>
                  <a:cubicBezTo>
                    <a:pt x="32197" y="20291"/>
                    <a:pt x="29450" y="21808"/>
                    <a:pt x="28820" y="22037"/>
                  </a:cubicBezTo>
                  <a:cubicBezTo>
                    <a:pt x="26216" y="19261"/>
                    <a:pt x="13738" y="0"/>
                    <a:pt x="12851" y="258"/>
                  </a:cubicBezTo>
                  <a:lnTo>
                    <a:pt x="1174" y="10275"/>
                  </a:lnTo>
                  <a:cubicBezTo>
                    <a:pt x="1" y="10275"/>
                    <a:pt x="13109" y="18889"/>
                    <a:pt x="12937" y="26673"/>
                  </a:cubicBezTo>
                  <a:cubicBezTo>
                    <a:pt x="12765" y="34629"/>
                    <a:pt x="316" y="34887"/>
                    <a:pt x="1604" y="61560"/>
                  </a:cubicBezTo>
                  <a:cubicBezTo>
                    <a:pt x="2605" y="81937"/>
                    <a:pt x="19204" y="96333"/>
                    <a:pt x="25501" y="104546"/>
                  </a:cubicBezTo>
                  <a:cubicBezTo>
                    <a:pt x="31625" y="112331"/>
                    <a:pt x="40669" y="125753"/>
                    <a:pt x="44962" y="123607"/>
                  </a:cubicBezTo>
                  <a:cubicBezTo>
                    <a:pt x="43273" y="115050"/>
                    <a:pt x="51029" y="108410"/>
                    <a:pt x="57926" y="106406"/>
                  </a:cubicBezTo>
                  <a:close/>
                </a:path>
              </a:pathLst>
            </a:custGeom>
            <a:solidFill>
              <a:srgbClr val="FF7F7F"/>
            </a:solidFill>
            <a:ln w="22175" cap="flat" cmpd="sng">
              <a:solidFill>
                <a:srgbClr val="1F241C"/>
              </a:solidFill>
              <a:prstDash val="solid"/>
              <a:miter lim="286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25"/>
            <p:cNvSpPr/>
            <p:nvPr/>
          </p:nvSpPr>
          <p:spPr>
            <a:xfrm>
              <a:off x="1883200" y="365475"/>
              <a:ext cx="1459600" cy="2052025"/>
            </a:xfrm>
            <a:custGeom>
              <a:avLst/>
              <a:gdLst/>
              <a:ahLst/>
              <a:cxnLst/>
              <a:rect l="l" t="t" r="r" b="b"/>
              <a:pathLst>
                <a:path w="58384" h="82081" extrusionOk="0">
                  <a:moveTo>
                    <a:pt x="17115" y="82080"/>
                  </a:moveTo>
                  <a:cubicBezTo>
                    <a:pt x="19146" y="76156"/>
                    <a:pt x="18918" y="47651"/>
                    <a:pt x="17143" y="27045"/>
                  </a:cubicBezTo>
                  <a:cubicBezTo>
                    <a:pt x="16742" y="22495"/>
                    <a:pt x="11677" y="12621"/>
                    <a:pt x="2175" y="9702"/>
                  </a:cubicBezTo>
                  <a:cubicBezTo>
                    <a:pt x="0" y="6497"/>
                    <a:pt x="3778" y="143"/>
                    <a:pt x="7813" y="544"/>
                  </a:cubicBezTo>
                  <a:cubicBezTo>
                    <a:pt x="9473" y="716"/>
                    <a:pt x="17801" y="5323"/>
                    <a:pt x="19805" y="6983"/>
                  </a:cubicBezTo>
                  <a:cubicBezTo>
                    <a:pt x="19690" y="6754"/>
                    <a:pt x="22008" y="1031"/>
                    <a:pt x="22180" y="1202"/>
                  </a:cubicBezTo>
                  <a:cubicBezTo>
                    <a:pt x="24212" y="0"/>
                    <a:pt x="31166" y="2490"/>
                    <a:pt x="31596" y="5381"/>
                  </a:cubicBezTo>
                  <a:cubicBezTo>
                    <a:pt x="31081" y="7012"/>
                    <a:pt x="28848" y="10847"/>
                    <a:pt x="27847" y="13881"/>
                  </a:cubicBezTo>
                  <a:cubicBezTo>
                    <a:pt x="29192" y="15540"/>
                    <a:pt x="30251" y="18288"/>
                    <a:pt x="32855" y="23811"/>
                  </a:cubicBezTo>
                  <a:cubicBezTo>
                    <a:pt x="35373" y="20091"/>
                    <a:pt x="43101" y="12793"/>
                    <a:pt x="47909" y="11047"/>
                  </a:cubicBezTo>
                  <a:cubicBezTo>
                    <a:pt x="54462" y="11820"/>
                    <a:pt x="58383" y="19347"/>
                    <a:pt x="57696" y="22667"/>
                  </a:cubicBezTo>
                  <a:cubicBezTo>
                    <a:pt x="48596" y="27303"/>
                    <a:pt x="33170" y="51944"/>
                    <a:pt x="44245" y="78188"/>
                  </a:cubicBezTo>
                </a:path>
              </a:pathLst>
            </a:custGeom>
            <a:solidFill>
              <a:srgbClr val="B3B3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25"/>
            <p:cNvSpPr/>
            <p:nvPr/>
          </p:nvSpPr>
          <p:spPr>
            <a:xfrm>
              <a:off x="1883200" y="365475"/>
              <a:ext cx="1459600" cy="2052025"/>
            </a:xfrm>
            <a:custGeom>
              <a:avLst/>
              <a:gdLst/>
              <a:ahLst/>
              <a:cxnLst/>
              <a:rect l="l" t="t" r="r" b="b"/>
              <a:pathLst>
                <a:path w="58384" h="82081" fill="none" extrusionOk="0">
                  <a:moveTo>
                    <a:pt x="17115" y="82080"/>
                  </a:moveTo>
                  <a:cubicBezTo>
                    <a:pt x="19146" y="76156"/>
                    <a:pt x="18918" y="47651"/>
                    <a:pt x="17143" y="27045"/>
                  </a:cubicBezTo>
                  <a:cubicBezTo>
                    <a:pt x="16742" y="22495"/>
                    <a:pt x="11677" y="12621"/>
                    <a:pt x="2175" y="9702"/>
                  </a:cubicBezTo>
                  <a:cubicBezTo>
                    <a:pt x="0" y="6497"/>
                    <a:pt x="3778" y="143"/>
                    <a:pt x="7813" y="544"/>
                  </a:cubicBezTo>
                  <a:cubicBezTo>
                    <a:pt x="9473" y="716"/>
                    <a:pt x="17801" y="5323"/>
                    <a:pt x="19805" y="6983"/>
                  </a:cubicBezTo>
                  <a:cubicBezTo>
                    <a:pt x="19690" y="6754"/>
                    <a:pt x="22008" y="1031"/>
                    <a:pt x="22180" y="1202"/>
                  </a:cubicBezTo>
                  <a:cubicBezTo>
                    <a:pt x="24212" y="0"/>
                    <a:pt x="31166" y="2490"/>
                    <a:pt x="31596" y="5381"/>
                  </a:cubicBezTo>
                  <a:cubicBezTo>
                    <a:pt x="31081" y="7012"/>
                    <a:pt x="28848" y="10847"/>
                    <a:pt x="27847" y="13881"/>
                  </a:cubicBezTo>
                  <a:cubicBezTo>
                    <a:pt x="29192" y="15540"/>
                    <a:pt x="30251" y="18288"/>
                    <a:pt x="32855" y="23811"/>
                  </a:cubicBezTo>
                  <a:cubicBezTo>
                    <a:pt x="35373" y="20091"/>
                    <a:pt x="43101" y="12793"/>
                    <a:pt x="47909" y="11047"/>
                  </a:cubicBezTo>
                  <a:cubicBezTo>
                    <a:pt x="54462" y="11820"/>
                    <a:pt x="58383" y="19347"/>
                    <a:pt x="57696" y="22667"/>
                  </a:cubicBezTo>
                  <a:cubicBezTo>
                    <a:pt x="48596" y="27303"/>
                    <a:pt x="33170" y="51944"/>
                    <a:pt x="44245" y="78188"/>
                  </a:cubicBezTo>
                </a:path>
              </a:pathLst>
            </a:custGeom>
            <a:noFill/>
            <a:ln w="22175" cap="flat" cmpd="sng">
              <a:solidFill>
                <a:srgbClr val="1F241C"/>
              </a:solidFill>
              <a:prstDash val="solid"/>
              <a:miter lim="286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25"/>
            <p:cNvSpPr/>
            <p:nvPr/>
          </p:nvSpPr>
          <p:spPr>
            <a:xfrm>
              <a:off x="1780875" y="1717725"/>
              <a:ext cx="4206325" cy="3720525"/>
            </a:xfrm>
            <a:custGeom>
              <a:avLst/>
              <a:gdLst/>
              <a:ahLst/>
              <a:cxnLst/>
              <a:rect l="l" t="t" r="r" b="b"/>
              <a:pathLst>
                <a:path w="168253" h="148821" extrusionOk="0">
                  <a:moveTo>
                    <a:pt x="84971" y="10046"/>
                  </a:moveTo>
                  <a:lnTo>
                    <a:pt x="87547" y="4265"/>
                  </a:lnTo>
                  <a:cubicBezTo>
                    <a:pt x="96046" y="1"/>
                    <a:pt x="104460" y="1059"/>
                    <a:pt x="110614" y="3320"/>
                  </a:cubicBezTo>
                  <a:cubicBezTo>
                    <a:pt x="127127" y="9359"/>
                    <a:pt x="130017" y="26216"/>
                    <a:pt x="130332" y="30394"/>
                  </a:cubicBezTo>
                  <a:cubicBezTo>
                    <a:pt x="128758" y="30881"/>
                    <a:pt x="127613" y="34029"/>
                    <a:pt x="128701" y="35746"/>
                  </a:cubicBezTo>
                  <a:cubicBezTo>
                    <a:pt x="129817" y="39209"/>
                    <a:pt x="133852" y="35546"/>
                    <a:pt x="134081" y="35259"/>
                  </a:cubicBezTo>
                  <a:cubicBezTo>
                    <a:pt x="157120" y="49655"/>
                    <a:pt x="168252" y="124838"/>
                    <a:pt x="144613" y="134425"/>
                  </a:cubicBezTo>
                  <a:cubicBezTo>
                    <a:pt x="110270" y="148821"/>
                    <a:pt x="55150" y="132336"/>
                    <a:pt x="37864" y="113075"/>
                  </a:cubicBezTo>
                  <a:cubicBezTo>
                    <a:pt x="37234" y="112474"/>
                    <a:pt x="36404" y="110328"/>
                    <a:pt x="36004" y="109040"/>
                  </a:cubicBezTo>
                  <a:cubicBezTo>
                    <a:pt x="35689" y="108010"/>
                    <a:pt x="35202" y="108582"/>
                    <a:pt x="34687" y="107666"/>
                  </a:cubicBezTo>
                  <a:cubicBezTo>
                    <a:pt x="33199" y="106893"/>
                    <a:pt x="31711" y="104146"/>
                    <a:pt x="29536" y="102658"/>
                  </a:cubicBezTo>
                  <a:cubicBezTo>
                    <a:pt x="28820" y="102143"/>
                    <a:pt x="26531" y="102372"/>
                    <a:pt x="25787" y="101771"/>
                  </a:cubicBezTo>
                  <a:cubicBezTo>
                    <a:pt x="23096" y="99624"/>
                    <a:pt x="21408" y="97735"/>
                    <a:pt x="18947" y="93958"/>
                  </a:cubicBezTo>
                  <a:cubicBezTo>
                    <a:pt x="1" y="63049"/>
                    <a:pt x="12278" y="33800"/>
                    <a:pt x="21093" y="23983"/>
                  </a:cubicBezTo>
                  <a:lnTo>
                    <a:pt x="21723" y="29850"/>
                  </a:lnTo>
                  <a:cubicBezTo>
                    <a:pt x="17830" y="34744"/>
                    <a:pt x="9388" y="42185"/>
                    <a:pt x="14854" y="71520"/>
                  </a:cubicBezTo>
                  <a:cubicBezTo>
                    <a:pt x="15398" y="78675"/>
                    <a:pt x="19261" y="93185"/>
                    <a:pt x="28219" y="100082"/>
                  </a:cubicBezTo>
                  <a:cubicBezTo>
                    <a:pt x="28477" y="100311"/>
                    <a:pt x="33371" y="100969"/>
                    <a:pt x="33914" y="101141"/>
                  </a:cubicBezTo>
                  <a:cubicBezTo>
                    <a:pt x="35775" y="101713"/>
                    <a:pt x="36147" y="103316"/>
                    <a:pt x="37148" y="103974"/>
                  </a:cubicBezTo>
                  <a:cubicBezTo>
                    <a:pt x="41870" y="108095"/>
                    <a:pt x="47766" y="111015"/>
                    <a:pt x="54635" y="114048"/>
                  </a:cubicBezTo>
                  <a:cubicBezTo>
                    <a:pt x="61761" y="117912"/>
                    <a:pt x="69202" y="121174"/>
                    <a:pt x="76900" y="123722"/>
                  </a:cubicBezTo>
                  <a:cubicBezTo>
                    <a:pt x="79619" y="122233"/>
                    <a:pt x="81136" y="123121"/>
                    <a:pt x="82595" y="124523"/>
                  </a:cubicBezTo>
                  <a:cubicBezTo>
                    <a:pt x="85171" y="125439"/>
                    <a:pt x="89378" y="128186"/>
                    <a:pt x="91754" y="128844"/>
                  </a:cubicBezTo>
                  <a:cubicBezTo>
                    <a:pt x="86345" y="123807"/>
                    <a:pt x="77415" y="113533"/>
                    <a:pt x="73552" y="109813"/>
                  </a:cubicBezTo>
                  <a:cubicBezTo>
                    <a:pt x="71548" y="107180"/>
                    <a:pt x="72321" y="103803"/>
                    <a:pt x="77415" y="107895"/>
                  </a:cubicBezTo>
                  <a:cubicBezTo>
                    <a:pt x="81966" y="111472"/>
                    <a:pt x="92812" y="122777"/>
                    <a:pt x="103058" y="131248"/>
                  </a:cubicBezTo>
                  <a:cubicBezTo>
                    <a:pt x="105433" y="131792"/>
                    <a:pt x="107437" y="132193"/>
                    <a:pt x="109125" y="132422"/>
                  </a:cubicBezTo>
                  <a:cubicBezTo>
                    <a:pt x="111472" y="130075"/>
                    <a:pt x="112960" y="131878"/>
                    <a:pt x="114162" y="132737"/>
                  </a:cubicBezTo>
                  <a:cubicBezTo>
                    <a:pt x="115507" y="132622"/>
                    <a:pt x="115965" y="130848"/>
                    <a:pt x="116681" y="130418"/>
                  </a:cubicBezTo>
                  <a:cubicBezTo>
                    <a:pt x="115765" y="128186"/>
                    <a:pt x="117854" y="130418"/>
                    <a:pt x="118741" y="130333"/>
                  </a:cubicBezTo>
                  <a:cubicBezTo>
                    <a:pt x="120659" y="127213"/>
                    <a:pt x="116423" y="124609"/>
                    <a:pt x="107981" y="115880"/>
                  </a:cubicBezTo>
                  <a:cubicBezTo>
                    <a:pt x="97735" y="110585"/>
                    <a:pt x="85744" y="103545"/>
                    <a:pt x="81193" y="100740"/>
                  </a:cubicBezTo>
                  <a:cubicBezTo>
                    <a:pt x="76385" y="97420"/>
                    <a:pt x="78388" y="95989"/>
                    <a:pt x="82309" y="97306"/>
                  </a:cubicBezTo>
                  <a:cubicBezTo>
                    <a:pt x="85973" y="98737"/>
                    <a:pt x="91553" y="101170"/>
                    <a:pt x="99080" y="104718"/>
                  </a:cubicBezTo>
                  <a:cubicBezTo>
                    <a:pt x="96819" y="102028"/>
                    <a:pt x="92097" y="96991"/>
                    <a:pt x="91038" y="94444"/>
                  </a:cubicBezTo>
                  <a:cubicBezTo>
                    <a:pt x="85829" y="82195"/>
                    <a:pt x="88634" y="76557"/>
                    <a:pt x="85257" y="72922"/>
                  </a:cubicBezTo>
                  <a:cubicBezTo>
                    <a:pt x="84542" y="70862"/>
                    <a:pt x="83540" y="69374"/>
                    <a:pt x="81565" y="66941"/>
                  </a:cubicBezTo>
                  <a:cubicBezTo>
                    <a:pt x="70118" y="53175"/>
                    <a:pt x="57296" y="39867"/>
                    <a:pt x="47537" y="25529"/>
                  </a:cubicBezTo>
                  <a:lnTo>
                    <a:pt x="48424" y="23898"/>
                  </a:lnTo>
                  <a:cubicBezTo>
                    <a:pt x="57926" y="39209"/>
                    <a:pt x="70432" y="49769"/>
                    <a:pt x="82595" y="61475"/>
                  </a:cubicBezTo>
                  <a:cubicBezTo>
                    <a:pt x="87432" y="66683"/>
                    <a:pt x="88949" y="71291"/>
                    <a:pt x="94673" y="75584"/>
                  </a:cubicBezTo>
                  <a:cubicBezTo>
                    <a:pt x="101713" y="80020"/>
                    <a:pt x="108009" y="91983"/>
                    <a:pt x="111701" y="100425"/>
                  </a:cubicBezTo>
                  <a:cubicBezTo>
                    <a:pt x="113361" y="104003"/>
                    <a:pt x="116595" y="107637"/>
                    <a:pt x="119543" y="111358"/>
                  </a:cubicBezTo>
                  <a:cubicBezTo>
                    <a:pt x="116566" y="97792"/>
                    <a:pt x="116652" y="90838"/>
                    <a:pt x="115765" y="85916"/>
                  </a:cubicBezTo>
                  <a:cubicBezTo>
                    <a:pt x="114391" y="78503"/>
                    <a:pt x="118083" y="80363"/>
                    <a:pt x="119657" y="85229"/>
                  </a:cubicBezTo>
                  <a:cubicBezTo>
                    <a:pt x="122033" y="92441"/>
                    <a:pt x="126011" y="107809"/>
                    <a:pt x="129187" y="118198"/>
                  </a:cubicBezTo>
                  <a:cubicBezTo>
                    <a:pt x="130561" y="117368"/>
                    <a:pt x="131620" y="117225"/>
                    <a:pt x="132021" y="120459"/>
                  </a:cubicBezTo>
                  <a:cubicBezTo>
                    <a:pt x="132650" y="121003"/>
                    <a:pt x="133366" y="121489"/>
                    <a:pt x="134138" y="121890"/>
                  </a:cubicBezTo>
                  <a:cubicBezTo>
                    <a:pt x="135140" y="122376"/>
                    <a:pt x="134596" y="117568"/>
                    <a:pt x="136800" y="121518"/>
                  </a:cubicBezTo>
                  <a:cubicBezTo>
                    <a:pt x="138632" y="120030"/>
                    <a:pt x="140635" y="116910"/>
                    <a:pt x="140148" y="116109"/>
                  </a:cubicBezTo>
                  <a:cubicBezTo>
                    <a:pt x="139118" y="114477"/>
                    <a:pt x="140034" y="112331"/>
                    <a:pt x="141694" y="112274"/>
                  </a:cubicBezTo>
                  <a:cubicBezTo>
                    <a:pt x="135484" y="98193"/>
                    <a:pt x="130132" y="86001"/>
                    <a:pt x="128214" y="80993"/>
                  </a:cubicBezTo>
                  <a:cubicBezTo>
                    <a:pt x="127642" y="77730"/>
                    <a:pt x="128672" y="75097"/>
                    <a:pt x="130647" y="78188"/>
                  </a:cubicBezTo>
                  <a:cubicBezTo>
                    <a:pt x="135026" y="84971"/>
                    <a:pt x="143268" y="101255"/>
                    <a:pt x="143268" y="100139"/>
                  </a:cubicBezTo>
                  <a:cubicBezTo>
                    <a:pt x="143297" y="97735"/>
                    <a:pt x="143039" y="95331"/>
                    <a:pt x="142495" y="92984"/>
                  </a:cubicBezTo>
                  <a:cubicBezTo>
                    <a:pt x="141465" y="92154"/>
                    <a:pt x="141122" y="90609"/>
                    <a:pt x="142209" y="88692"/>
                  </a:cubicBezTo>
                  <a:cubicBezTo>
                    <a:pt x="142152" y="87203"/>
                    <a:pt x="141808" y="85572"/>
                    <a:pt x="141494" y="83798"/>
                  </a:cubicBezTo>
                  <a:cubicBezTo>
                    <a:pt x="139834" y="81995"/>
                    <a:pt x="140978" y="81050"/>
                    <a:pt x="140664" y="79591"/>
                  </a:cubicBezTo>
                  <a:cubicBezTo>
                    <a:pt x="140320" y="78017"/>
                    <a:pt x="139948" y="76385"/>
                    <a:pt x="139547" y="74725"/>
                  </a:cubicBezTo>
                  <a:cubicBezTo>
                    <a:pt x="138889" y="71949"/>
                    <a:pt x="138632" y="68773"/>
                    <a:pt x="137802" y="65997"/>
                  </a:cubicBezTo>
                  <a:cubicBezTo>
                    <a:pt x="134940" y="56323"/>
                    <a:pt x="132564" y="46965"/>
                    <a:pt x="129216" y="43216"/>
                  </a:cubicBezTo>
                  <a:cubicBezTo>
                    <a:pt x="128186" y="41126"/>
                    <a:pt x="127642" y="39552"/>
                    <a:pt x="128472" y="37606"/>
                  </a:cubicBezTo>
                  <a:cubicBezTo>
                    <a:pt x="128243" y="36748"/>
                    <a:pt x="127985" y="34372"/>
                    <a:pt x="127642" y="31768"/>
                  </a:cubicBezTo>
                  <a:cubicBezTo>
                    <a:pt x="127785" y="31110"/>
                    <a:pt x="127442" y="27647"/>
                    <a:pt x="127298" y="27217"/>
                  </a:cubicBezTo>
                  <a:cubicBezTo>
                    <a:pt x="123979" y="18947"/>
                    <a:pt x="117368" y="8930"/>
                    <a:pt x="109612" y="6268"/>
                  </a:cubicBezTo>
                  <a:cubicBezTo>
                    <a:pt x="98994" y="2634"/>
                    <a:pt x="90437" y="6182"/>
                    <a:pt x="84942" y="10046"/>
                  </a:cubicBezTo>
                  <a:close/>
                </a:path>
              </a:pathLst>
            </a:custGeom>
            <a:solidFill>
              <a:srgbClr val="FF7FCC"/>
            </a:solidFill>
            <a:ln w="15750" cap="flat" cmpd="sng">
              <a:solidFill>
                <a:srgbClr val="FF0000"/>
              </a:solidFill>
              <a:prstDash val="solid"/>
              <a:miter lim="286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25"/>
            <p:cNvSpPr/>
            <p:nvPr/>
          </p:nvSpPr>
          <p:spPr>
            <a:xfrm>
              <a:off x="3209700" y="1201875"/>
              <a:ext cx="2082050" cy="2159325"/>
            </a:xfrm>
            <a:custGeom>
              <a:avLst/>
              <a:gdLst/>
              <a:ahLst/>
              <a:cxnLst/>
              <a:rect l="l" t="t" r="r" b="b"/>
              <a:pathLst>
                <a:path w="83282" h="86373" extrusionOk="0">
                  <a:moveTo>
                    <a:pt x="24441" y="84026"/>
                  </a:moveTo>
                  <a:cubicBezTo>
                    <a:pt x="24813" y="77014"/>
                    <a:pt x="26730" y="68715"/>
                    <a:pt x="24212" y="60701"/>
                  </a:cubicBezTo>
                  <a:cubicBezTo>
                    <a:pt x="24384" y="49454"/>
                    <a:pt x="24813" y="37320"/>
                    <a:pt x="28247" y="29335"/>
                  </a:cubicBezTo>
                  <a:cubicBezTo>
                    <a:pt x="37377" y="14453"/>
                    <a:pt x="73694" y="21722"/>
                    <a:pt x="78617" y="24641"/>
                  </a:cubicBezTo>
                  <a:lnTo>
                    <a:pt x="83282" y="12049"/>
                  </a:lnTo>
                  <a:cubicBezTo>
                    <a:pt x="82022" y="11534"/>
                    <a:pt x="79304" y="10446"/>
                    <a:pt x="77272" y="9874"/>
                  </a:cubicBezTo>
                  <a:cubicBezTo>
                    <a:pt x="77930" y="8729"/>
                    <a:pt x="78531" y="6955"/>
                    <a:pt x="78932" y="6039"/>
                  </a:cubicBezTo>
                  <a:cubicBezTo>
                    <a:pt x="79189" y="4808"/>
                    <a:pt x="74467" y="2948"/>
                    <a:pt x="72321" y="4694"/>
                  </a:cubicBezTo>
                  <a:cubicBezTo>
                    <a:pt x="71977" y="5552"/>
                    <a:pt x="71576" y="6354"/>
                    <a:pt x="71147" y="7155"/>
                  </a:cubicBezTo>
                  <a:cubicBezTo>
                    <a:pt x="70975" y="7498"/>
                    <a:pt x="70632" y="7727"/>
                    <a:pt x="70260" y="7756"/>
                  </a:cubicBezTo>
                  <a:cubicBezTo>
                    <a:pt x="60873" y="5781"/>
                    <a:pt x="48166" y="3978"/>
                    <a:pt x="39752" y="6210"/>
                  </a:cubicBezTo>
                  <a:cubicBezTo>
                    <a:pt x="23382" y="10446"/>
                    <a:pt x="15884" y="0"/>
                    <a:pt x="9587" y="11734"/>
                  </a:cubicBezTo>
                  <a:cubicBezTo>
                    <a:pt x="5438" y="19375"/>
                    <a:pt x="8986" y="27818"/>
                    <a:pt x="7155" y="33943"/>
                  </a:cubicBezTo>
                  <a:cubicBezTo>
                    <a:pt x="6153" y="37176"/>
                    <a:pt x="4264" y="48252"/>
                    <a:pt x="2976" y="59757"/>
                  </a:cubicBezTo>
                  <a:cubicBezTo>
                    <a:pt x="0" y="70089"/>
                    <a:pt x="658" y="80735"/>
                    <a:pt x="2147" y="86373"/>
                  </a:cubicBezTo>
                  <a:cubicBezTo>
                    <a:pt x="9387" y="82252"/>
                    <a:pt x="15655" y="84684"/>
                    <a:pt x="24441" y="84026"/>
                  </a:cubicBezTo>
                  <a:close/>
                </a:path>
              </a:pathLst>
            </a:custGeom>
            <a:solidFill>
              <a:srgbClr val="E5B3FF"/>
            </a:solidFill>
            <a:ln w="22175" cap="flat" cmpd="sng">
              <a:solidFill>
                <a:srgbClr val="1F241C"/>
              </a:solidFill>
              <a:prstDash val="solid"/>
              <a:miter lim="286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25"/>
            <p:cNvSpPr/>
            <p:nvPr/>
          </p:nvSpPr>
          <p:spPr>
            <a:xfrm>
              <a:off x="2635875" y="3884200"/>
              <a:ext cx="652550" cy="417150"/>
            </a:xfrm>
            <a:custGeom>
              <a:avLst/>
              <a:gdLst/>
              <a:ahLst/>
              <a:cxnLst/>
              <a:rect l="l" t="t" r="r" b="b"/>
              <a:pathLst>
                <a:path w="26102" h="16686" extrusionOk="0">
                  <a:moveTo>
                    <a:pt x="1" y="15942"/>
                  </a:moveTo>
                  <a:cubicBezTo>
                    <a:pt x="115" y="12879"/>
                    <a:pt x="4208" y="5009"/>
                    <a:pt x="9016" y="2719"/>
                  </a:cubicBezTo>
                  <a:cubicBezTo>
                    <a:pt x="14167" y="258"/>
                    <a:pt x="19977" y="1"/>
                    <a:pt x="26101" y="4093"/>
                  </a:cubicBezTo>
                  <a:cubicBezTo>
                    <a:pt x="20349" y="3349"/>
                    <a:pt x="15140" y="2662"/>
                    <a:pt x="10675" y="5238"/>
                  </a:cubicBezTo>
                  <a:cubicBezTo>
                    <a:pt x="6697" y="7556"/>
                    <a:pt x="3692" y="13566"/>
                    <a:pt x="2891" y="1668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25"/>
            <p:cNvSpPr/>
            <p:nvPr/>
          </p:nvSpPr>
          <p:spPr>
            <a:xfrm>
              <a:off x="2635875" y="3884200"/>
              <a:ext cx="652550" cy="417150"/>
            </a:xfrm>
            <a:custGeom>
              <a:avLst/>
              <a:gdLst/>
              <a:ahLst/>
              <a:cxnLst/>
              <a:rect l="l" t="t" r="r" b="b"/>
              <a:pathLst>
                <a:path w="26102" h="16686" fill="none" extrusionOk="0">
                  <a:moveTo>
                    <a:pt x="1" y="15942"/>
                  </a:moveTo>
                  <a:cubicBezTo>
                    <a:pt x="115" y="12879"/>
                    <a:pt x="4208" y="5009"/>
                    <a:pt x="9016" y="2719"/>
                  </a:cubicBezTo>
                  <a:cubicBezTo>
                    <a:pt x="14167" y="258"/>
                    <a:pt x="19977" y="1"/>
                    <a:pt x="26101" y="4093"/>
                  </a:cubicBezTo>
                  <a:cubicBezTo>
                    <a:pt x="20349" y="3349"/>
                    <a:pt x="15140" y="2662"/>
                    <a:pt x="10675" y="5238"/>
                  </a:cubicBezTo>
                  <a:cubicBezTo>
                    <a:pt x="6697" y="7556"/>
                    <a:pt x="3692" y="13566"/>
                    <a:pt x="2891" y="16686"/>
                  </a:cubicBezTo>
                </a:path>
              </a:pathLst>
            </a:custGeom>
            <a:noFill/>
            <a:ln w="13600" cap="flat" cmpd="sng">
              <a:solidFill>
                <a:srgbClr val="8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25"/>
            <p:cNvSpPr/>
            <p:nvPr/>
          </p:nvSpPr>
          <p:spPr>
            <a:xfrm>
              <a:off x="3085200" y="3356900"/>
              <a:ext cx="232550" cy="580275"/>
            </a:xfrm>
            <a:custGeom>
              <a:avLst/>
              <a:gdLst/>
              <a:ahLst/>
              <a:cxnLst/>
              <a:rect l="l" t="t" r="r" b="b"/>
              <a:pathLst>
                <a:path w="9302" h="23211" extrusionOk="0">
                  <a:moveTo>
                    <a:pt x="8672" y="2118"/>
                  </a:moveTo>
                  <a:cubicBezTo>
                    <a:pt x="8071" y="887"/>
                    <a:pt x="7985" y="1546"/>
                    <a:pt x="7298" y="0"/>
                  </a:cubicBezTo>
                  <a:cubicBezTo>
                    <a:pt x="4551" y="1145"/>
                    <a:pt x="172" y="5724"/>
                    <a:pt x="86" y="9788"/>
                  </a:cubicBezTo>
                  <a:cubicBezTo>
                    <a:pt x="0" y="15197"/>
                    <a:pt x="3377" y="18803"/>
                    <a:pt x="9302" y="23210"/>
                  </a:cubicBezTo>
                  <a:cubicBezTo>
                    <a:pt x="6640" y="18030"/>
                    <a:pt x="2090" y="14539"/>
                    <a:pt x="2691" y="9502"/>
                  </a:cubicBezTo>
                  <a:cubicBezTo>
                    <a:pt x="3063" y="6354"/>
                    <a:pt x="6669" y="3778"/>
                    <a:pt x="8672" y="2118"/>
                  </a:cubicBezTo>
                  <a:close/>
                </a:path>
              </a:pathLst>
            </a:custGeom>
            <a:solidFill>
              <a:srgbClr val="FFFFFF"/>
            </a:solidFill>
            <a:ln w="13600" cap="flat" cmpd="sng">
              <a:solidFill>
                <a:srgbClr val="8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25"/>
            <p:cNvSpPr/>
            <p:nvPr/>
          </p:nvSpPr>
          <p:spPr>
            <a:xfrm>
              <a:off x="4183450" y="2778075"/>
              <a:ext cx="481550" cy="356325"/>
            </a:xfrm>
            <a:custGeom>
              <a:avLst/>
              <a:gdLst/>
              <a:ahLst/>
              <a:cxnLst/>
              <a:rect l="l" t="t" r="r" b="b"/>
              <a:pathLst>
                <a:path w="19262" h="14253" extrusionOk="0">
                  <a:moveTo>
                    <a:pt x="1575" y="3349"/>
                  </a:moveTo>
                  <a:cubicBezTo>
                    <a:pt x="1575" y="3349"/>
                    <a:pt x="29" y="1517"/>
                    <a:pt x="1" y="1145"/>
                  </a:cubicBezTo>
                  <a:cubicBezTo>
                    <a:pt x="3693" y="487"/>
                    <a:pt x="7127" y="0"/>
                    <a:pt x="10075" y="1603"/>
                  </a:cubicBezTo>
                  <a:cubicBezTo>
                    <a:pt x="14682" y="4064"/>
                    <a:pt x="17430" y="7126"/>
                    <a:pt x="19261" y="14253"/>
                  </a:cubicBezTo>
                  <a:cubicBezTo>
                    <a:pt x="15484" y="9845"/>
                    <a:pt x="13910" y="5810"/>
                    <a:pt x="9617" y="3778"/>
                  </a:cubicBezTo>
                  <a:cubicBezTo>
                    <a:pt x="7184" y="2633"/>
                    <a:pt x="1575" y="3349"/>
                    <a:pt x="1575" y="3349"/>
                  </a:cubicBezTo>
                  <a:close/>
                </a:path>
              </a:pathLst>
            </a:custGeom>
            <a:solidFill>
              <a:srgbClr val="FFFFFF"/>
            </a:solidFill>
            <a:ln w="13600" cap="flat" cmpd="sng">
              <a:solidFill>
                <a:srgbClr val="8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25"/>
            <p:cNvSpPr/>
            <p:nvPr/>
          </p:nvSpPr>
          <p:spPr>
            <a:xfrm>
              <a:off x="4677850" y="2587025"/>
              <a:ext cx="294800" cy="530200"/>
            </a:xfrm>
            <a:custGeom>
              <a:avLst/>
              <a:gdLst/>
              <a:ahLst/>
              <a:cxnLst/>
              <a:rect l="l" t="t" r="r" b="b"/>
              <a:pathLst>
                <a:path w="11792" h="21208" extrusionOk="0">
                  <a:moveTo>
                    <a:pt x="11505" y="230"/>
                  </a:moveTo>
                  <a:cubicBezTo>
                    <a:pt x="9388" y="1"/>
                    <a:pt x="5438" y="1804"/>
                    <a:pt x="3778" y="4151"/>
                  </a:cubicBezTo>
                  <a:cubicBezTo>
                    <a:pt x="430" y="8844"/>
                    <a:pt x="0" y="13996"/>
                    <a:pt x="1460" y="21208"/>
                  </a:cubicBezTo>
                  <a:cubicBezTo>
                    <a:pt x="2948" y="15598"/>
                    <a:pt x="1889" y="9674"/>
                    <a:pt x="5352" y="5524"/>
                  </a:cubicBezTo>
                  <a:cubicBezTo>
                    <a:pt x="6869" y="3750"/>
                    <a:pt x="9216" y="2434"/>
                    <a:pt x="11792" y="266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25"/>
            <p:cNvSpPr/>
            <p:nvPr/>
          </p:nvSpPr>
          <p:spPr>
            <a:xfrm>
              <a:off x="4677850" y="2587025"/>
              <a:ext cx="294800" cy="530200"/>
            </a:xfrm>
            <a:custGeom>
              <a:avLst/>
              <a:gdLst/>
              <a:ahLst/>
              <a:cxnLst/>
              <a:rect l="l" t="t" r="r" b="b"/>
              <a:pathLst>
                <a:path w="11792" h="21208" fill="none" extrusionOk="0">
                  <a:moveTo>
                    <a:pt x="11505" y="230"/>
                  </a:moveTo>
                  <a:cubicBezTo>
                    <a:pt x="9388" y="1"/>
                    <a:pt x="5438" y="1804"/>
                    <a:pt x="3778" y="4151"/>
                  </a:cubicBezTo>
                  <a:cubicBezTo>
                    <a:pt x="430" y="8844"/>
                    <a:pt x="0" y="13996"/>
                    <a:pt x="1460" y="21208"/>
                  </a:cubicBezTo>
                  <a:cubicBezTo>
                    <a:pt x="2948" y="15598"/>
                    <a:pt x="1889" y="9674"/>
                    <a:pt x="5352" y="5524"/>
                  </a:cubicBezTo>
                  <a:cubicBezTo>
                    <a:pt x="6869" y="3750"/>
                    <a:pt x="9216" y="2434"/>
                    <a:pt x="11792" y="2663"/>
                  </a:cubicBezTo>
                </a:path>
              </a:pathLst>
            </a:custGeom>
            <a:noFill/>
            <a:ln w="13600" cap="flat" cmpd="sng">
              <a:solidFill>
                <a:srgbClr val="8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25"/>
            <p:cNvSpPr/>
            <p:nvPr/>
          </p:nvSpPr>
          <p:spPr>
            <a:xfrm>
              <a:off x="3241875" y="3021325"/>
              <a:ext cx="579575" cy="477250"/>
            </a:xfrm>
            <a:custGeom>
              <a:avLst/>
              <a:gdLst/>
              <a:ahLst/>
              <a:cxnLst/>
              <a:rect l="l" t="t" r="r" b="b"/>
              <a:pathLst>
                <a:path w="23183" h="19090" extrusionOk="0">
                  <a:moveTo>
                    <a:pt x="23182" y="9560"/>
                  </a:moveTo>
                  <a:cubicBezTo>
                    <a:pt x="23182" y="10361"/>
                    <a:pt x="23068" y="11162"/>
                    <a:pt x="22839" y="11935"/>
                  </a:cubicBezTo>
                  <a:cubicBezTo>
                    <a:pt x="21523" y="16056"/>
                    <a:pt x="17001" y="19090"/>
                    <a:pt x="11592" y="19090"/>
                  </a:cubicBezTo>
                  <a:cubicBezTo>
                    <a:pt x="6354" y="19090"/>
                    <a:pt x="1918" y="16228"/>
                    <a:pt x="487" y="12336"/>
                  </a:cubicBezTo>
                  <a:cubicBezTo>
                    <a:pt x="173" y="11449"/>
                    <a:pt x="1" y="10504"/>
                    <a:pt x="1" y="9560"/>
                  </a:cubicBezTo>
                  <a:cubicBezTo>
                    <a:pt x="1" y="4265"/>
                    <a:pt x="5181" y="1"/>
                    <a:pt x="11592" y="1"/>
                  </a:cubicBezTo>
                  <a:cubicBezTo>
                    <a:pt x="18002" y="1"/>
                    <a:pt x="23182" y="4294"/>
                    <a:pt x="23182" y="9560"/>
                  </a:cubicBezTo>
                  <a:close/>
                </a:path>
              </a:pathLst>
            </a:custGeom>
            <a:solidFill>
              <a:srgbClr val="E5B3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25"/>
            <p:cNvSpPr/>
            <p:nvPr/>
          </p:nvSpPr>
          <p:spPr>
            <a:xfrm>
              <a:off x="3244025" y="3021325"/>
              <a:ext cx="580275" cy="308400"/>
            </a:xfrm>
            <a:custGeom>
              <a:avLst/>
              <a:gdLst/>
              <a:ahLst/>
              <a:cxnLst/>
              <a:rect l="l" t="t" r="r" b="b"/>
              <a:pathLst>
                <a:path w="23211" h="12336" fill="none" extrusionOk="0">
                  <a:moveTo>
                    <a:pt x="516" y="12336"/>
                  </a:moveTo>
                  <a:cubicBezTo>
                    <a:pt x="201" y="11449"/>
                    <a:pt x="29" y="10504"/>
                    <a:pt x="29" y="9560"/>
                  </a:cubicBezTo>
                  <a:cubicBezTo>
                    <a:pt x="1" y="4294"/>
                    <a:pt x="5181" y="1"/>
                    <a:pt x="11620" y="1"/>
                  </a:cubicBezTo>
                  <a:cubicBezTo>
                    <a:pt x="18031" y="1"/>
                    <a:pt x="23211" y="4294"/>
                    <a:pt x="23211" y="9560"/>
                  </a:cubicBezTo>
                  <a:cubicBezTo>
                    <a:pt x="23211" y="10361"/>
                    <a:pt x="23096" y="11162"/>
                    <a:pt x="22867" y="11935"/>
                  </a:cubicBezTo>
                </a:path>
              </a:pathLst>
            </a:custGeom>
            <a:noFill/>
            <a:ln w="10725" cap="flat" cmpd="sng">
              <a:solidFill>
                <a:srgbClr val="000000"/>
              </a:solidFill>
              <a:prstDash val="solid"/>
              <a:miter lim="286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25"/>
            <p:cNvSpPr/>
            <p:nvPr/>
          </p:nvSpPr>
          <p:spPr>
            <a:xfrm>
              <a:off x="3273375" y="3075700"/>
              <a:ext cx="523025" cy="302675"/>
            </a:xfrm>
            <a:custGeom>
              <a:avLst/>
              <a:gdLst/>
              <a:ahLst/>
              <a:cxnLst/>
              <a:rect l="l" t="t" r="r" b="b"/>
              <a:pathLst>
                <a:path w="20921" h="12107" fill="none" extrusionOk="0">
                  <a:moveTo>
                    <a:pt x="601" y="11620"/>
                  </a:moveTo>
                  <a:cubicBezTo>
                    <a:pt x="201" y="10647"/>
                    <a:pt x="0" y="9646"/>
                    <a:pt x="29" y="8615"/>
                  </a:cubicBezTo>
                  <a:cubicBezTo>
                    <a:pt x="57" y="3092"/>
                    <a:pt x="4837" y="1"/>
                    <a:pt x="10875" y="29"/>
                  </a:cubicBezTo>
                  <a:cubicBezTo>
                    <a:pt x="16342" y="29"/>
                    <a:pt x="20864" y="3292"/>
                    <a:pt x="20921" y="9703"/>
                  </a:cubicBezTo>
                  <a:cubicBezTo>
                    <a:pt x="20921" y="10504"/>
                    <a:pt x="20806" y="11305"/>
                    <a:pt x="20577" y="12107"/>
                  </a:cubicBezTo>
                </a:path>
              </a:pathLst>
            </a:custGeom>
            <a:noFill/>
            <a:ln w="9300" cap="flat" cmpd="sng">
              <a:solidFill>
                <a:srgbClr val="1F241C"/>
              </a:solidFill>
              <a:prstDash val="solid"/>
              <a:miter lim="286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25"/>
            <p:cNvSpPr/>
            <p:nvPr/>
          </p:nvSpPr>
          <p:spPr>
            <a:xfrm>
              <a:off x="3286250" y="3184450"/>
              <a:ext cx="261875" cy="247600"/>
            </a:xfrm>
            <a:custGeom>
              <a:avLst/>
              <a:gdLst/>
              <a:ahLst/>
              <a:cxnLst/>
              <a:rect l="l" t="t" r="r" b="b"/>
              <a:pathLst>
                <a:path w="10475" h="9904" extrusionOk="0">
                  <a:moveTo>
                    <a:pt x="86" y="6097"/>
                  </a:moveTo>
                  <a:cubicBezTo>
                    <a:pt x="0" y="7585"/>
                    <a:pt x="86" y="7556"/>
                    <a:pt x="1002" y="8758"/>
                  </a:cubicBezTo>
                  <a:cubicBezTo>
                    <a:pt x="1775" y="9302"/>
                    <a:pt x="3749" y="9903"/>
                    <a:pt x="4837" y="9188"/>
                  </a:cubicBezTo>
                  <a:cubicBezTo>
                    <a:pt x="7527" y="7442"/>
                    <a:pt x="10475" y="4780"/>
                    <a:pt x="7785" y="1"/>
                  </a:cubicBezTo>
                  <a:cubicBezTo>
                    <a:pt x="8042" y="4523"/>
                    <a:pt x="6411" y="6841"/>
                    <a:pt x="3635" y="7757"/>
                  </a:cubicBezTo>
                  <a:cubicBezTo>
                    <a:pt x="2376" y="8186"/>
                    <a:pt x="86" y="6097"/>
                    <a:pt x="86" y="6097"/>
                  </a:cubicBezTo>
                  <a:close/>
                </a:path>
              </a:pathLst>
            </a:custGeom>
            <a:solidFill>
              <a:srgbClr val="FFFFFF"/>
            </a:solidFill>
            <a:ln w="13600" cap="flat" cmpd="sng">
              <a:solidFill>
                <a:srgbClr val="8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25"/>
            <p:cNvSpPr/>
            <p:nvPr/>
          </p:nvSpPr>
          <p:spPr>
            <a:xfrm>
              <a:off x="3560275" y="3188050"/>
              <a:ext cx="242575" cy="238275"/>
            </a:xfrm>
            <a:custGeom>
              <a:avLst/>
              <a:gdLst/>
              <a:ahLst/>
              <a:cxnLst/>
              <a:rect l="l" t="t" r="r" b="b"/>
              <a:pathLst>
                <a:path w="9703" h="9531" extrusionOk="0">
                  <a:moveTo>
                    <a:pt x="9531" y="5896"/>
                  </a:moveTo>
                  <a:cubicBezTo>
                    <a:pt x="9702" y="7298"/>
                    <a:pt x="9445" y="7527"/>
                    <a:pt x="9101" y="8443"/>
                  </a:cubicBezTo>
                  <a:cubicBezTo>
                    <a:pt x="7670" y="9015"/>
                    <a:pt x="5753" y="9530"/>
                    <a:pt x="4551" y="8614"/>
                  </a:cubicBezTo>
                  <a:cubicBezTo>
                    <a:pt x="2204" y="6811"/>
                    <a:pt x="0" y="5037"/>
                    <a:pt x="2490" y="0"/>
                  </a:cubicBezTo>
                  <a:cubicBezTo>
                    <a:pt x="1431" y="3463"/>
                    <a:pt x="3778" y="5753"/>
                    <a:pt x="6125" y="6783"/>
                  </a:cubicBezTo>
                  <a:cubicBezTo>
                    <a:pt x="7184" y="7269"/>
                    <a:pt x="9531" y="5896"/>
                    <a:pt x="9531" y="5896"/>
                  </a:cubicBezTo>
                  <a:close/>
                </a:path>
              </a:pathLst>
            </a:custGeom>
            <a:solidFill>
              <a:srgbClr val="FFFFFF"/>
            </a:solidFill>
            <a:ln w="13600" cap="flat" cmpd="sng">
              <a:solidFill>
                <a:srgbClr val="8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25"/>
            <p:cNvSpPr/>
            <p:nvPr/>
          </p:nvSpPr>
          <p:spPr>
            <a:xfrm>
              <a:off x="3801400" y="2821000"/>
              <a:ext cx="603150" cy="569550"/>
            </a:xfrm>
            <a:custGeom>
              <a:avLst/>
              <a:gdLst/>
              <a:ahLst/>
              <a:cxnLst/>
              <a:rect l="l" t="t" r="r" b="b"/>
              <a:pathLst>
                <a:path w="24126" h="22782" extrusionOk="0">
                  <a:moveTo>
                    <a:pt x="21293" y="4093"/>
                  </a:moveTo>
                  <a:cubicBezTo>
                    <a:pt x="21808" y="4723"/>
                    <a:pt x="22208" y="5438"/>
                    <a:pt x="22523" y="6182"/>
                  </a:cubicBezTo>
                  <a:cubicBezTo>
                    <a:pt x="24126" y="10189"/>
                    <a:pt x="22552" y="15426"/>
                    <a:pt x="18374" y="18832"/>
                  </a:cubicBezTo>
                  <a:cubicBezTo>
                    <a:pt x="14310" y="22152"/>
                    <a:pt x="9072" y="22781"/>
                    <a:pt x="5495" y="20664"/>
                  </a:cubicBezTo>
                  <a:cubicBezTo>
                    <a:pt x="4665" y="20177"/>
                    <a:pt x="3950" y="19547"/>
                    <a:pt x="3349" y="18803"/>
                  </a:cubicBezTo>
                  <a:cubicBezTo>
                    <a:pt x="0" y="14739"/>
                    <a:pt x="1288" y="8128"/>
                    <a:pt x="6268" y="4064"/>
                  </a:cubicBezTo>
                  <a:cubicBezTo>
                    <a:pt x="11219" y="0"/>
                    <a:pt x="17944" y="29"/>
                    <a:pt x="21293" y="4093"/>
                  </a:cubicBezTo>
                  <a:close/>
                </a:path>
              </a:pathLst>
            </a:custGeom>
            <a:solidFill>
              <a:srgbClr val="FF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25"/>
            <p:cNvSpPr/>
            <p:nvPr/>
          </p:nvSpPr>
          <p:spPr>
            <a:xfrm>
              <a:off x="3799250" y="2814550"/>
              <a:ext cx="563100" cy="515900"/>
            </a:xfrm>
            <a:custGeom>
              <a:avLst/>
              <a:gdLst/>
              <a:ahLst/>
              <a:cxnLst/>
              <a:rect l="l" t="t" r="r" b="b"/>
              <a:pathLst>
                <a:path w="22524" h="20636" fill="none" extrusionOk="0">
                  <a:moveTo>
                    <a:pt x="5495" y="20635"/>
                  </a:moveTo>
                  <a:cubicBezTo>
                    <a:pt x="4694" y="20149"/>
                    <a:pt x="3950" y="19548"/>
                    <a:pt x="3349" y="18804"/>
                  </a:cubicBezTo>
                  <a:cubicBezTo>
                    <a:pt x="0" y="14740"/>
                    <a:pt x="1317" y="8129"/>
                    <a:pt x="6268" y="4065"/>
                  </a:cubicBezTo>
                  <a:cubicBezTo>
                    <a:pt x="11248" y="1"/>
                    <a:pt x="17973" y="1"/>
                    <a:pt x="21293" y="4093"/>
                  </a:cubicBezTo>
                  <a:cubicBezTo>
                    <a:pt x="21808" y="4723"/>
                    <a:pt x="22237" y="5410"/>
                    <a:pt x="22523" y="6183"/>
                  </a:cubicBezTo>
                </a:path>
              </a:pathLst>
            </a:custGeom>
            <a:noFill/>
            <a:ln w="10725" cap="flat" cmpd="sng">
              <a:solidFill>
                <a:srgbClr val="000000"/>
              </a:solidFill>
              <a:prstDash val="solid"/>
              <a:miter lim="286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25"/>
            <p:cNvSpPr/>
            <p:nvPr/>
          </p:nvSpPr>
          <p:spPr>
            <a:xfrm>
              <a:off x="3831450" y="2853900"/>
              <a:ext cx="539475" cy="482275"/>
            </a:xfrm>
            <a:custGeom>
              <a:avLst/>
              <a:gdLst/>
              <a:ahLst/>
              <a:cxnLst/>
              <a:rect l="l" t="t" r="r" b="b"/>
              <a:pathLst>
                <a:path w="21579" h="19291" fill="none" extrusionOk="0">
                  <a:moveTo>
                    <a:pt x="5838" y="19290"/>
                  </a:moveTo>
                  <a:cubicBezTo>
                    <a:pt x="4923" y="18804"/>
                    <a:pt x="4121" y="18146"/>
                    <a:pt x="3492" y="17344"/>
                  </a:cubicBezTo>
                  <a:cubicBezTo>
                    <a:pt x="0" y="13051"/>
                    <a:pt x="1774" y="7614"/>
                    <a:pt x="6439" y="3807"/>
                  </a:cubicBezTo>
                  <a:cubicBezTo>
                    <a:pt x="10675" y="373"/>
                    <a:pt x="16256" y="1"/>
                    <a:pt x="20320" y="4895"/>
                  </a:cubicBezTo>
                  <a:cubicBezTo>
                    <a:pt x="20835" y="5524"/>
                    <a:pt x="21264" y="6240"/>
                    <a:pt x="21579" y="6984"/>
                  </a:cubicBezTo>
                </a:path>
              </a:pathLst>
            </a:custGeom>
            <a:noFill/>
            <a:ln w="9300" cap="flat" cmpd="sng">
              <a:solidFill>
                <a:srgbClr val="1F241C"/>
              </a:solidFill>
              <a:prstDash val="solid"/>
              <a:miter lim="286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25"/>
            <p:cNvSpPr/>
            <p:nvPr/>
          </p:nvSpPr>
          <p:spPr>
            <a:xfrm>
              <a:off x="3931600" y="3090025"/>
              <a:ext cx="186050" cy="266175"/>
            </a:xfrm>
            <a:custGeom>
              <a:avLst/>
              <a:gdLst/>
              <a:ahLst/>
              <a:cxnLst/>
              <a:rect l="l" t="t" r="r" b="b"/>
              <a:pathLst>
                <a:path w="7442" h="10647" extrusionOk="0">
                  <a:moveTo>
                    <a:pt x="172" y="9015"/>
                  </a:moveTo>
                  <a:cubicBezTo>
                    <a:pt x="1" y="9187"/>
                    <a:pt x="688" y="10017"/>
                    <a:pt x="1689" y="10647"/>
                  </a:cubicBezTo>
                  <a:cubicBezTo>
                    <a:pt x="3378" y="10303"/>
                    <a:pt x="5725" y="10332"/>
                    <a:pt x="6297" y="8758"/>
                  </a:cubicBezTo>
                  <a:cubicBezTo>
                    <a:pt x="7442" y="5667"/>
                    <a:pt x="6526" y="1259"/>
                    <a:pt x="1689" y="0"/>
                  </a:cubicBezTo>
                  <a:cubicBezTo>
                    <a:pt x="5038" y="1403"/>
                    <a:pt x="6125" y="5610"/>
                    <a:pt x="4694" y="8128"/>
                  </a:cubicBezTo>
                  <a:cubicBezTo>
                    <a:pt x="3950" y="9473"/>
                    <a:pt x="172" y="9015"/>
                    <a:pt x="172" y="9015"/>
                  </a:cubicBezTo>
                  <a:close/>
                </a:path>
              </a:pathLst>
            </a:custGeom>
            <a:solidFill>
              <a:srgbClr val="FFFFFF"/>
            </a:solidFill>
            <a:ln w="13600" cap="flat" cmpd="sng">
              <a:solidFill>
                <a:srgbClr val="8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25"/>
            <p:cNvSpPr/>
            <p:nvPr/>
          </p:nvSpPr>
          <p:spPr>
            <a:xfrm>
              <a:off x="3715525" y="243650"/>
              <a:ext cx="315550" cy="150425"/>
            </a:xfrm>
            <a:custGeom>
              <a:avLst/>
              <a:gdLst/>
              <a:ahLst/>
              <a:cxnLst/>
              <a:rect l="l" t="t" r="r" b="b"/>
              <a:pathLst>
                <a:path w="12622" h="6017" extrusionOk="0">
                  <a:moveTo>
                    <a:pt x="5322" y="1"/>
                  </a:moveTo>
                  <a:cubicBezTo>
                    <a:pt x="2515" y="1"/>
                    <a:pt x="294" y="988"/>
                    <a:pt x="144" y="2412"/>
                  </a:cubicBezTo>
                  <a:cubicBezTo>
                    <a:pt x="1" y="4043"/>
                    <a:pt x="2605" y="5617"/>
                    <a:pt x="6011" y="5961"/>
                  </a:cubicBezTo>
                  <a:cubicBezTo>
                    <a:pt x="6416" y="5998"/>
                    <a:pt x="6813" y="6016"/>
                    <a:pt x="7200" y="6016"/>
                  </a:cubicBezTo>
                  <a:cubicBezTo>
                    <a:pt x="10065" y="6016"/>
                    <a:pt x="12324" y="5026"/>
                    <a:pt x="12450" y="3614"/>
                  </a:cubicBezTo>
                  <a:cubicBezTo>
                    <a:pt x="12622" y="1983"/>
                    <a:pt x="9989" y="380"/>
                    <a:pt x="6583" y="65"/>
                  </a:cubicBezTo>
                  <a:cubicBezTo>
                    <a:pt x="6153" y="21"/>
                    <a:pt x="5732" y="1"/>
                    <a:pt x="5322" y="1"/>
                  </a:cubicBezTo>
                  <a:close/>
                </a:path>
              </a:pathLst>
            </a:custGeom>
            <a:solidFill>
              <a:srgbClr val="FF7F7F"/>
            </a:solidFill>
            <a:ln w="10725" cap="flat" cmpd="sng">
              <a:solidFill>
                <a:srgbClr val="1F241C"/>
              </a:solidFill>
              <a:prstDash val="solid"/>
              <a:miter lim="286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25"/>
            <p:cNvSpPr/>
            <p:nvPr/>
          </p:nvSpPr>
          <p:spPr>
            <a:xfrm>
              <a:off x="4131225" y="322150"/>
              <a:ext cx="273325" cy="185350"/>
            </a:xfrm>
            <a:custGeom>
              <a:avLst/>
              <a:gdLst/>
              <a:ahLst/>
              <a:cxnLst/>
              <a:rect l="l" t="t" r="r" b="b"/>
              <a:pathLst>
                <a:path w="10933" h="7414" extrusionOk="0">
                  <a:moveTo>
                    <a:pt x="2408" y="1"/>
                  </a:moveTo>
                  <a:cubicBezTo>
                    <a:pt x="1647" y="1"/>
                    <a:pt x="1062" y="219"/>
                    <a:pt x="773" y="674"/>
                  </a:cubicBezTo>
                  <a:cubicBezTo>
                    <a:pt x="0" y="1848"/>
                    <a:pt x="1489" y="4166"/>
                    <a:pt x="4093" y="5826"/>
                  </a:cubicBezTo>
                  <a:cubicBezTo>
                    <a:pt x="5691" y="6862"/>
                    <a:pt x="7344" y="7413"/>
                    <a:pt x="8553" y="7413"/>
                  </a:cubicBezTo>
                  <a:cubicBezTo>
                    <a:pt x="9315" y="7413"/>
                    <a:pt x="9901" y="7195"/>
                    <a:pt x="10189" y="6742"/>
                  </a:cubicBezTo>
                  <a:cubicBezTo>
                    <a:pt x="10933" y="5568"/>
                    <a:pt x="9445" y="3250"/>
                    <a:pt x="6840" y="1562"/>
                  </a:cubicBezTo>
                  <a:cubicBezTo>
                    <a:pt x="5246" y="545"/>
                    <a:pt x="3609" y="1"/>
                    <a:pt x="2408" y="1"/>
                  </a:cubicBezTo>
                  <a:close/>
                </a:path>
              </a:pathLst>
            </a:custGeom>
            <a:solidFill>
              <a:srgbClr val="FF7F7F"/>
            </a:solidFill>
            <a:ln w="12175" cap="flat" cmpd="sng">
              <a:solidFill>
                <a:srgbClr val="1F241C"/>
              </a:solidFill>
              <a:prstDash val="solid"/>
              <a:miter lim="286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25"/>
            <p:cNvSpPr/>
            <p:nvPr/>
          </p:nvSpPr>
          <p:spPr>
            <a:xfrm>
              <a:off x="5308175" y="1700550"/>
              <a:ext cx="218975" cy="323425"/>
            </a:xfrm>
            <a:custGeom>
              <a:avLst/>
              <a:gdLst/>
              <a:ahLst/>
              <a:cxnLst/>
              <a:rect l="l" t="t" r="r" b="b"/>
              <a:pathLst>
                <a:path w="8759" h="12937" extrusionOk="0">
                  <a:moveTo>
                    <a:pt x="4380" y="1"/>
                  </a:moveTo>
                  <a:cubicBezTo>
                    <a:pt x="1947" y="1"/>
                    <a:pt x="1" y="2891"/>
                    <a:pt x="1" y="6469"/>
                  </a:cubicBezTo>
                  <a:cubicBezTo>
                    <a:pt x="1" y="10046"/>
                    <a:pt x="1947" y="12937"/>
                    <a:pt x="4380" y="12937"/>
                  </a:cubicBezTo>
                  <a:cubicBezTo>
                    <a:pt x="6784" y="12937"/>
                    <a:pt x="8758" y="10046"/>
                    <a:pt x="8758" y="6469"/>
                  </a:cubicBezTo>
                  <a:cubicBezTo>
                    <a:pt x="8758" y="2891"/>
                    <a:pt x="6784" y="1"/>
                    <a:pt x="4380" y="1"/>
                  </a:cubicBezTo>
                  <a:close/>
                </a:path>
              </a:pathLst>
            </a:custGeom>
            <a:solidFill>
              <a:srgbClr val="FFCC99"/>
            </a:solidFill>
            <a:ln w="9300" cap="flat" cmpd="sng">
              <a:solidFill>
                <a:srgbClr val="1F241C"/>
              </a:solidFill>
              <a:prstDash val="solid"/>
              <a:miter lim="286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25"/>
            <p:cNvSpPr/>
            <p:nvPr/>
          </p:nvSpPr>
          <p:spPr>
            <a:xfrm>
              <a:off x="4207775" y="1979600"/>
              <a:ext cx="600325" cy="500850"/>
            </a:xfrm>
            <a:custGeom>
              <a:avLst/>
              <a:gdLst/>
              <a:ahLst/>
              <a:cxnLst/>
              <a:rect l="l" t="t" r="r" b="b"/>
              <a:pathLst>
                <a:path w="24013" h="20034" extrusionOk="0">
                  <a:moveTo>
                    <a:pt x="16571" y="16571"/>
                  </a:moveTo>
                  <a:cubicBezTo>
                    <a:pt x="12908" y="13766"/>
                    <a:pt x="12622" y="11362"/>
                    <a:pt x="13137" y="7584"/>
                  </a:cubicBezTo>
                  <a:cubicBezTo>
                    <a:pt x="9703" y="9244"/>
                    <a:pt x="3979" y="7413"/>
                    <a:pt x="2204" y="5152"/>
                  </a:cubicBezTo>
                  <a:cubicBezTo>
                    <a:pt x="1" y="2318"/>
                    <a:pt x="630" y="0"/>
                    <a:pt x="4351" y="401"/>
                  </a:cubicBezTo>
                  <a:cubicBezTo>
                    <a:pt x="7384" y="744"/>
                    <a:pt x="12393" y="2834"/>
                    <a:pt x="13824" y="7041"/>
                  </a:cubicBezTo>
                  <a:cubicBezTo>
                    <a:pt x="17115" y="6468"/>
                    <a:pt x="19061" y="9044"/>
                    <a:pt x="20378" y="10761"/>
                  </a:cubicBezTo>
                  <a:cubicBezTo>
                    <a:pt x="24012" y="15483"/>
                    <a:pt x="23840" y="20034"/>
                    <a:pt x="16571" y="16571"/>
                  </a:cubicBezTo>
                  <a:close/>
                </a:path>
              </a:pathLst>
            </a:custGeom>
            <a:solidFill>
              <a:srgbClr val="F2CCB2"/>
            </a:solidFill>
            <a:ln w="10025" cap="flat" cmpd="sng">
              <a:solidFill>
                <a:srgbClr val="4D4D4D"/>
              </a:solidFill>
              <a:prstDash val="solid"/>
              <a:miter lim="286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25"/>
            <p:cNvSpPr/>
            <p:nvPr/>
          </p:nvSpPr>
          <p:spPr>
            <a:xfrm>
              <a:off x="2306750" y="2131275"/>
              <a:ext cx="667575" cy="283350"/>
            </a:xfrm>
            <a:custGeom>
              <a:avLst/>
              <a:gdLst/>
              <a:ahLst/>
              <a:cxnLst/>
              <a:rect l="l" t="t" r="r" b="b"/>
              <a:pathLst>
                <a:path w="26703" h="11334" fill="none" extrusionOk="0">
                  <a:moveTo>
                    <a:pt x="1" y="11334"/>
                  </a:moveTo>
                  <a:cubicBezTo>
                    <a:pt x="258" y="7041"/>
                    <a:pt x="6755" y="2862"/>
                    <a:pt x="11649" y="1689"/>
                  </a:cubicBezTo>
                  <a:cubicBezTo>
                    <a:pt x="16657" y="487"/>
                    <a:pt x="24928" y="0"/>
                    <a:pt x="26702" y="5095"/>
                  </a:cubicBezTo>
                </a:path>
              </a:pathLst>
            </a:custGeom>
            <a:noFill/>
            <a:ln w="9300" cap="flat" cmpd="sng">
              <a:solidFill>
                <a:srgbClr val="1F241C"/>
              </a:solidFill>
              <a:prstDash val="solid"/>
              <a:miter lim="286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25"/>
            <p:cNvSpPr/>
            <p:nvPr/>
          </p:nvSpPr>
          <p:spPr>
            <a:xfrm>
              <a:off x="5102125" y="1491925"/>
              <a:ext cx="263325" cy="336675"/>
            </a:xfrm>
            <a:custGeom>
              <a:avLst/>
              <a:gdLst/>
              <a:ahLst/>
              <a:cxnLst/>
              <a:rect l="l" t="t" r="r" b="b"/>
              <a:pathLst>
                <a:path w="10533" h="13467" extrusionOk="0">
                  <a:moveTo>
                    <a:pt x="6826" y="1"/>
                  </a:moveTo>
                  <a:cubicBezTo>
                    <a:pt x="4837" y="1"/>
                    <a:pt x="2534" y="2139"/>
                    <a:pt x="1346" y="5283"/>
                  </a:cubicBezTo>
                  <a:cubicBezTo>
                    <a:pt x="1" y="8889"/>
                    <a:pt x="659" y="12495"/>
                    <a:pt x="2805" y="13297"/>
                  </a:cubicBezTo>
                  <a:cubicBezTo>
                    <a:pt x="3106" y="13412"/>
                    <a:pt x="3420" y="13467"/>
                    <a:pt x="3741" y="13467"/>
                  </a:cubicBezTo>
                  <a:cubicBezTo>
                    <a:pt x="5737" y="13467"/>
                    <a:pt x="8004" y="11334"/>
                    <a:pt x="9187" y="8203"/>
                  </a:cubicBezTo>
                  <a:cubicBezTo>
                    <a:pt x="10532" y="4568"/>
                    <a:pt x="9903" y="991"/>
                    <a:pt x="7728" y="161"/>
                  </a:cubicBezTo>
                  <a:cubicBezTo>
                    <a:pt x="7438" y="53"/>
                    <a:pt x="7136" y="1"/>
                    <a:pt x="6826" y="1"/>
                  </a:cubicBezTo>
                  <a:close/>
                </a:path>
              </a:pathLst>
            </a:custGeom>
            <a:solidFill>
              <a:srgbClr val="E5B3FF"/>
            </a:solidFill>
            <a:ln w="8575" cap="flat" cmpd="sng">
              <a:solidFill>
                <a:srgbClr val="1F241C"/>
              </a:solidFill>
              <a:prstDash val="solid"/>
              <a:miter lim="286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25"/>
            <p:cNvSpPr/>
            <p:nvPr/>
          </p:nvSpPr>
          <p:spPr>
            <a:xfrm>
              <a:off x="5127875" y="1500225"/>
              <a:ext cx="211100" cy="321975"/>
            </a:xfrm>
            <a:custGeom>
              <a:avLst/>
              <a:gdLst/>
              <a:ahLst/>
              <a:cxnLst/>
              <a:rect l="l" t="t" r="r" b="b"/>
              <a:pathLst>
                <a:path w="8444" h="12879" extrusionOk="0">
                  <a:moveTo>
                    <a:pt x="6383" y="630"/>
                  </a:moveTo>
                  <a:cubicBezTo>
                    <a:pt x="8071" y="1260"/>
                    <a:pt x="8444" y="4379"/>
                    <a:pt x="7242" y="7584"/>
                  </a:cubicBezTo>
                  <a:cubicBezTo>
                    <a:pt x="6039" y="10790"/>
                    <a:pt x="3721" y="12879"/>
                    <a:pt x="2061" y="12249"/>
                  </a:cubicBezTo>
                  <a:cubicBezTo>
                    <a:pt x="373" y="11620"/>
                    <a:pt x="1" y="8500"/>
                    <a:pt x="1203" y="5295"/>
                  </a:cubicBezTo>
                  <a:cubicBezTo>
                    <a:pt x="2376" y="2090"/>
                    <a:pt x="4723" y="0"/>
                    <a:pt x="6383" y="630"/>
                  </a:cubicBezTo>
                  <a:close/>
                </a:path>
              </a:pathLst>
            </a:custGeom>
            <a:solidFill>
              <a:srgbClr val="A99EB5"/>
            </a:solidFill>
            <a:ln w="8575" cap="flat" cmpd="sng">
              <a:solidFill>
                <a:srgbClr val="1F241C"/>
              </a:solidFill>
              <a:prstDash val="solid"/>
              <a:miter lim="286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25"/>
            <p:cNvSpPr/>
            <p:nvPr/>
          </p:nvSpPr>
          <p:spPr>
            <a:xfrm>
              <a:off x="5325350" y="1724175"/>
              <a:ext cx="183900" cy="276200"/>
            </a:xfrm>
            <a:custGeom>
              <a:avLst/>
              <a:gdLst/>
              <a:ahLst/>
              <a:cxnLst/>
              <a:rect l="l" t="t" r="r" b="b"/>
              <a:pathLst>
                <a:path w="7356" h="11048" extrusionOk="0">
                  <a:moveTo>
                    <a:pt x="7356" y="5524"/>
                  </a:moveTo>
                  <a:cubicBezTo>
                    <a:pt x="7356" y="8586"/>
                    <a:pt x="5725" y="11047"/>
                    <a:pt x="3693" y="11047"/>
                  </a:cubicBezTo>
                  <a:cubicBezTo>
                    <a:pt x="1661" y="11047"/>
                    <a:pt x="1" y="8586"/>
                    <a:pt x="1" y="5524"/>
                  </a:cubicBezTo>
                  <a:cubicBezTo>
                    <a:pt x="1" y="2461"/>
                    <a:pt x="1661" y="0"/>
                    <a:pt x="3693" y="0"/>
                  </a:cubicBezTo>
                  <a:cubicBezTo>
                    <a:pt x="5725" y="0"/>
                    <a:pt x="7356" y="2461"/>
                    <a:pt x="7356" y="5524"/>
                  </a:cubicBezTo>
                  <a:close/>
                </a:path>
              </a:pathLst>
            </a:custGeom>
            <a:solidFill>
              <a:srgbClr val="C39D84"/>
            </a:solidFill>
            <a:ln w="9300" cap="flat" cmpd="sng">
              <a:solidFill>
                <a:srgbClr val="1F241C"/>
              </a:solidFill>
              <a:prstDash val="solid"/>
              <a:miter lim="286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25"/>
            <p:cNvSpPr/>
            <p:nvPr/>
          </p:nvSpPr>
          <p:spPr>
            <a:xfrm>
              <a:off x="5276000" y="2107550"/>
              <a:ext cx="236825" cy="347850"/>
            </a:xfrm>
            <a:custGeom>
              <a:avLst/>
              <a:gdLst/>
              <a:ahLst/>
              <a:cxnLst/>
              <a:rect l="l" t="t" r="r" b="b"/>
              <a:pathLst>
                <a:path w="9473" h="13914" extrusionOk="0">
                  <a:moveTo>
                    <a:pt x="5374" y="1"/>
                  </a:moveTo>
                  <a:cubicBezTo>
                    <a:pt x="3220" y="1"/>
                    <a:pt x="1111" y="2722"/>
                    <a:pt x="572" y="6330"/>
                  </a:cubicBezTo>
                  <a:cubicBezTo>
                    <a:pt x="0" y="10136"/>
                    <a:pt x="1374" y="13513"/>
                    <a:pt x="3692" y="13885"/>
                  </a:cubicBezTo>
                  <a:cubicBezTo>
                    <a:pt x="3818" y="13904"/>
                    <a:pt x="3944" y="13914"/>
                    <a:pt x="4071" y="13914"/>
                  </a:cubicBezTo>
                  <a:cubicBezTo>
                    <a:pt x="6235" y="13914"/>
                    <a:pt x="8360" y="11186"/>
                    <a:pt x="8901" y="7589"/>
                  </a:cubicBezTo>
                  <a:cubicBezTo>
                    <a:pt x="9473" y="3754"/>
                    <a:pt x="8099" y="377"/>
                    <a:pt x="5781" y="34"/>
                  </a:cubicBezTo>
                  <a:cubicBezTo>
                    <a:pt x="5645" y="12"/>
                    <a:pt x="5510" y="1"/>
                    <a:pt x="5374" y="1"/>
                  </a:cubicBezTo>
                  <a:close/>
                </a:path>
              </a:pathLst>
            </a:custGeom>
            <a:solidFill>
              <a:srgbClr val="FFCC99"/>
            </a:solidFill>
            <a:ln w="11450" cap="flat" cmpd="sng">
              <a:solidFill>
                <a:srgbClr val="1F241C"/>
              </a:solidFill>
              <a:prstDash val="solid"/>
              <a:miter lim="286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25"/>
            <p:cNvSpPr/>
            <p:nvPr/>
          </p:nvSpPr>
          <p:spPr>
            <a:xfrm>
              <a:off x="5301025" y="2124825"/>
              <a:ext cx="186775" cy="313425"/>
            </a:xfrm>
            <a:custGeom>
              <a:avLst/>
              <a:gdLst/>
              <a:ahLst/>
              <a:cxnLst/>
              <a:rect l="l" t="t" r="r" b="b"/>
              <a:pathLst>
                <a:path w="7471" h="12537" extrusionOk="0">
                  <a:moveTo>
                    <a:pt x="4637" y="258"/>
                  </a:moveTo>
                  <a:cubicBezTo>
                    <a:pt x="6440" y="545"/>
                    <a:pt x="7470" y="3435"/>
                    <a:pt x="6984" y="6755"/>
                  </a:cubicBezTo>
                  <a:cubicBezTo>
                    <a:pt x="6469" y="10046"/>
                    <a:pt x="4608" y="12536"/>
                    <a:pt x="2834" y="12250"/>
                  </a:cubicBezTo>
                  <a:cubicBezTo>
                    <a:pt x="1031" y="11992"/>
                    <a:pt x="1" y="9073"/>
                    <a:pt x="487" y="5753"/>
                  </a:cubicBezTo>
                  <a:cubicBezTo>
                    <a:pt x="1002" y="2462"/>
                    <a:pt x="2863" y="1"/>
                    <a:pt x="4637" y="258"/>
                  </a:cubicBezTo>
                  <a:close/>
                </a:path>
              </a:pathLst>
            </a:custGeom>
            <a:solidFill>
              <a:srgbClr val="C39D84"/>
            </a:solidFill>
            <a:ln w="14300" cap="flat" cmpd="sng">
              <a:solidFill>
                <a:srgbClr val="1F241C"/>
              </a:solidFill>
              <a:prstDash val="solid"/>
              <a:miter lim="286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25"/>
            <p:cNvSpPr/>
            <p:nvPr/>
          </p:nvSpPr>
          <p:spPr>
            <a:xfrm>
              <a:off x="2801150" y="264600"/>
              <a:ext cx="374225" cy="278700"/>
            </a:xfrm>
            <a:custGeom>
              <a:avLst/>
              <a:gdLst/>
              <a:ahLst/>
              <a:cxnLst/>
              <a:rect l="l" t="t" r="r" b="b"/>
              <a:pathLst>
                <a:path w="14969" h="11148" extrusionOk="0">
                  <a:moveTo>
                    <a:pt x="11768" y="1"/>
                  </a:moveTo>
                  <a:cubicBezTo>
                    <a:pt x="10039" y="1"/>
                    <a:pt x="7613" y="978"/>
                    <a:pt x="5324" y="2719"/>
                  </a:cubicBezTo>
                  <a:cubicBezTo>
                    <a:pt x="1832" y="5380"/>
                    <a:pt x="1" y="8786"/>
                    <a:pt x="1203" y="10360"/>
                  </a:cubicBezTo>
                  <a:cubicBezTo>
                    <a:pt x="1610" y="10894"/>
                    <a:pt x="2314" y="11148"/>
                    <a:pt x="3201" y="11148"/>
                  </a:cubicBezTo>
                  <a:cubicBezTo>
                    <a:pt x="4930" y="11148"/>
                    <a:pt x="7357" y="10183"/>
                    <a:pt x="9645" y="8443"/>
                  </a:cubicBezTo>
                  <a:cubicBezTo>
                    <a:pt x="13137" y="5781"/>
                    <a:pt x="14968" y="2375"/>
                    <a:pt x="13766" y="801"/>
                  </a:cubicBezTo>
                  <a:cubicBezTo>
                    <a:pt x="13359" y="258"/>
                    <a:pt x="12655" y="1"/>
                    <a:pt x="11768" y="1"/>
                  </a:cubicBezTo>
                  <a:close/>
                </a:path>
              </a:pathLst>
            </a:custGeom>
            <a:solidFill>
              <a:srgbClr val="FF7F7F"/>
            </a:solidFill>
            <a:ln w="9300" cap="flat" cmpd="sng">
              <a:solidFill>
                <a:srgbClr val="1F241C"/>
              </a:solidFill>
              <a:prstDash val="solid"/>
              <a:miter lim="286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25"/>
            <p:cNvSpPr/>
            <p:nvPr/>
          </p:nvSpPr>
          <p:spPr>
            <a:xfrm>
              <a:off x="2830475" y="273875"/>
              <a:ext cx="315550" cy="260475"/>
            </a:xfrm>
            <a:custGeom>
              <a:avLst/>
              <a:gdLst/>
              <a:ahLst/>
              <a:cxnLst/>
              <a:rect l="l" t="t" r="r" b="b"/>
              <a:pathLst>
                <a:path w="12622" h="10419" extrusionOk="0">
                  <a:moveTo>
                    <a:pt x="11706" y="1260"/>
                  </a:moveTo>
                  <a:cubicBezTo>
                    <a:pt x="12622" y="2519"/>
                    <a:pt x="10962" y="5324"/>
                    <a:pt x="7986" y="7499"/>
                  </a:cubicBezTo>
                  <a:cubicBezTo>
                    <a:pt x="5009" y="9674"/>
                    <a:pt x="1861" y="10418"/>
                    <a:pt x="917" y="9159"/>
                  </a:cubicBezTo>
                  <a:cubicBezTo>
                    <a:pt x="1" y="7900"/>
                    <a:pt x="1661" y="5124"/>
                    <a:pt x="4637" y="2920"/>
                  </a:cubicBezTo>
                  <a:cubicBezTo>
                    <a:pt x="7614" y="745"/>
                    <a:pt x="10762" y="1"/>
                    <a:pt x="11706" y="1260"/>
                  </a:cubicBezTo>
                  <a:close/>
                </a:path>
              </a:pathLst>
            </a:custGeom>
            <a:solidFill>
              <a:srgbClr val="B49999"/>
            </a:solidFill>
            <a:ln w="9300" cap="flat" cmpd="sng">
              <a:solidFill>
                <a:srgbClr val="1F241C"/>
              </a:solidFill>
              <a:prstDash val="solid"/>
              <a:miter lim="286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25"/>
            <p:cNvSpPr/>
            <p:nvPr/>
          </p:nvSpPr>
          <p:spPr>
            <a:xfrm>
              <a:off x="3738425" y="257425"/>
              <a:ext cx="269050" cy="123100"/>
            </a:xfrm>
            <a:custGeom>
              <a:avLst/>
              <a:gdLst/>
              <a:ahLst/>
              <a:cxnLst/>
              <a:rect l="l" t="t" r="r" b="b"/>
              <a:pathLst>
                <a:path w="10762" h="4924" extrusionOk="0">
                  <a:moveTo>
                    <a:pt x="5581" y="258"/>
                  </a:moveTo>
                  <a:cubicBezTo>
                    <a:pt x="8472" y="516"/>
                    <a:pt x="10761" y="1718"/>
                    <a:pt x="10647" y="2920"/>
                  </a:cubicBezTo>
                  <a:cubicBezTo>
                    <a:pt x="10532" y="4151"/>
                    <a:pt x="8071" y="4923"/>
                    <a:pt x="5181" y="4666"/>
                  </a:cubicBezTo>
                  <a:cubicBezTo>
                    <a:pt x="2290" y="4379"/>
                    <a:pt x="1" y="3177"/>
                    <a:pt x="115" y="1975"/>
                  </a:cubicBezTo>
                  <a:cubicBezTo>
                    <a:pt x="230" y="773"/>
                    <a:pt x="2662" y="1"/>
                    <a:pt x="5581" y="258"/>
                  </a:cubicBezTo>
                  <a:close/>
                </a:path>
              </a:pathLst>
            </a:custGeom>
            <a:solidFill>
              <a:srgbClr val="B49999"/>
            </a:solidFill>
            <a:ln w="12875" cap="flat" cmpd="sng">
              <a:solidFill>
                <a:srgbClr val="1F241C"/>
              </a:solidFill>
              <a:prstDash val="solid"/>
              <a:miter lim="286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25"/>
            <p:cNvSpPr/>
            <p:nvPr/>
          </p:nvSpPr>
          <p:spPr>
            <a:xfrm>
              <a:off x="4165575" y="330400"/>
              <a:ext cx="220375" cy="168175"/>
            </a:xfrm>
            <a:custGeom>
              <a:avLst/>
              <a:gdLst/>
              <a:ahLst/>
              <a:cxnLst/>
              <a:rect l="l" t="t" r="r" b="b"/>
              <a:pathLst>
                <a:path w="8815" h="6727" extrusionOk="0">
                  <a:moveTo>
                    <a:pt x="5466" y="1689"/>
                  </a:moveTo>
                  <a:cubicBezTo>
                    <a:pt x="7584" y="3035"/>
                    <a:pt x="8815" y="4895"/>
                    <a:pt x="8214" y="5811"/>
                  </a:cubicBezTo>
                  <a:cubicBezTo>
                    <a:pt x="7641" y="6726"/>
                    <a:pt x="5438" y="6383"/>
                    <a:pt x="3349" y="5038"/>
                  </a:cubicBezTo>
                  <a:cubicBezTo>
                    <a:pt x="1231" y="3693"/>
                    <a:pt x="0" y="1861"/>
                    <a:pt x="573" y="945"/>
                  </a:cubicBezTo>
                  <a:cubicBezTo>
                    <a:pt x="1174" y="1"/>
                    <a:pt x="3349" y="344"/>
                    <a:pt x="5466" y="1689"/>
                  </a:cubicBezTo>
                  <a:close/>
                </a:path>
              </a:pathLst>
            </a:custGeom>
            <a:solidFill>
              <a:srgbClr val="B49999"/>
            </a:solidFill>
            <a:ln w="15750" cap="flat" cmpd="sng">
              <a:solidFill>
                <a:srgbClr val="1F241C"/>
              </a:solidFill>
              <a:prstDash val="solid"/>
              <a:miter lim="286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25"/>
            <p:cNvSpPr/>
            <p:nvPr/>
          </p:nvSpPr>
          <p:spPr>
            <a:xfrm>
              <a:off x="2023425" y="374050"/>
              <a:ext cx="679725" cy="731975"/>
            </a:xfrm>
            <a:custGeom>
              <a:avLst/>
              <a:gdLst/>
              <a:ahLst/>
              <a:cxnLst/>
              <a:rect l="l" t="t" r="r" b="b"/>
              <a:pathLst>
                <a:path w="27189" h="29279" extrusionOk="0">
                  <a:moveTo>
                    <a:pt x="1" y="1832"/>
                  </a:moveTo>
                  <a:lnTo>
                    <a:pt x="2433" y="1"/>
                  </a:lnTo>
                  <a:lnTo>
                    <a:pt x="14654" y="7384"/>
                  </a:lnTo>
                  <a:cubicBezTo>
                    <a:pt x="14396" y="11048"/>
                    <a:pt x="14625" y="13538"/>
                    <a:pt x="22610" y="13709"/>
                  </a:cubicBezTo>
                  <a:cubicBezTo>
                    <a:pt x="24155" y="17029"/>
                    <a:pt x="25930" y="19633"/>
                    <a:pt x="27189" y="23783"/>
                  </a:cubicBezTo>
                  <a:lnTo>
                    <a:pt x="24527" y="29278"/>
                  </a:lnTo>
                  <a:lnTo>
                    <a:pt x="19347" y="16972"/>
                  </a:lnTo>
                  <a:cubicBezTo>
                    <a:pt x="15112" y="8329"/>
                    <a:pt x="5810" y="6927"/>
                    <a:pt x="1" y="183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25"/>
            <p:cNvSpPr/>
            <p:nvPr/>
          </p:nvSpPr>
          <p:spPr>
            <a:xfrm>
              <a:off x="2647325" y="755400"/>
              <a:ext cx="700475" cy="1440300"/>
            </a:xfrm>
            <a:custGeom>
              <a:avLst/>
              <a:gdLst/>
              <a:ahLst/>
              <a:cxnLst/>
              <a:rect l="l" t="t" r="r" b="b"/>
              <a:pathLst>
                <a:path w="28019" h="57612" extrusionOk="0">
                  <a:moveTo>
                    <a:pt x="24785" y="1"/>
                  </a:moveTo>
                  <a:cubicBezTo>
                    <a:pt x="26759" y="2863"/>
                    <a:pt x="28019" y="4093"/>
                    <a:pt x="27046" y="6955"/>
                  </a:cubicBezTo>
                  <a:cubicBezTo>
                    <a:pt x="8643" y="21837"/>
                    <a:pt x="8643" y="40468"/>
                    <a:pt x="11505" y="57611"/>
                  </a:cubicBezTo>
                  <a:lnTo>
                    <a:pt x="5324" y="53461"/>
                  </a:lnTo>
                  <a:cubicBezTo>
                    <a:pt x="4093" y="44847"/>
                    <a:pt x="0" y="23182"/>
                    <a:pt x="24785" y="1"/>
                  </a:cubicBez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25"/>
            <p:cNvSpPr/>
            <p:nvPr/>
          </p:nvSpPr>
          <p:spPr>
            <a:xfrm>
              <a:off x="3184650" y="1123875"/>
              <a:ext cx="804925" cy="1071100"/>
            </a:xfrm>
            <a:custGeom>
              <a:avLst/>
              <a:gdLst/>
              <a:ahLst/>
              <a:cxnLst/>
              <a:rect l="l" t="t" r="r" b="b"/>
              <a:pathLst>
                <a:path w="32197" h="42844" extrusionOk="0">
                  <a:moveTo>
                    <a:pt x="32197" y="9846"/>
                  </a:moveTo>
                  <a:lnTo>
                    <a:pt x="30566" y="10332"/>
                  </a:lnTo>
                  <a:cubicBezTo>
                    <a:pt x="15054" y="1"/>
                    <a:pt x="6325" y="15970"/>
                    <a:pt x="9044" y="33600"/>
                  </a:cubicBezTo>
                  <a:lnTo>
                    <a:pt x="6611" y="42844"/>
                  </a:lnTo>
                  <a:cubicBezTo>
                    <a:pt x="830" y="38150"/>
                    <a:pt x="0" y="12822"/>
                    <a:pt x="10074" y="5352"/>
                  </a:cubicBezTo>
                  <a:cubicBezTo>
                    <a:pt x="16113" y="859"/>
                    <a:pt x="28419" y="1002"/>
                    <a:pt x="32197" y="984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25"/>
            <p:cNvSpPr/>
            <p:nvPr/>
          </p:nvSpPr>
          <p:spPr>
            <a:xfrm>
              <a:off x="3103075" y="293925"/>
              <a:ext cx="425750" cy="588150"/>
            </a:xfrm>
            <a:custGeom>
              <a:avLst/>
              <a:gdLst/>
              <a:ahLst/>
              <a:cxnLst/>
              <a:rect l="l" t="t" r="r" b="b"/>
              <a:pathLst>
                <a:path w="17030" h="23526" extrusionOk="0">
                  <a:moveTo>
                    <a:pt x="1" y="5381"/>
                  </a:moveTo>
                  <a:cubicBezTo>
                    <a:pt x="1460" y="3978"/>
                    <a:pt x="2233" y="2118"/>
                    <a:pt x="1661" y="0"/>
                  </a:cubicBezTo>
                  <a:cubicBezTo>
                    <a:pt x="5066" y="4694"/>
                    <a:pt x="15169" y="17887"/>
                    <a:pt x="17029" y="21493"/>
                  </a:cubicBezTo>
                  <a:lnTo>
                    <a:pt x="12965" y="23525"/>
                  </a:lnTo>
                  <a:cubicBezTo>
                    <a:pt x="9932" y="19776"/>
                    <a:pt x="1689" y="9588"/>
                    <a:pt x="1" y="538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25"/>
            <p:cNvSpPr/>
            <p:nvPr/>
          </p:nvSpPr>
          <p:spPr>
            <a:xfrm>
              <a:off x="3831450" y="385500"/>
              <a:ext cx="160275" cy="397125"/>
            </a:xfrm>
            <a:custGeom>
              <a:avLst/>
              <a:gdLst/>
              <a:ahLst/>
              <a:cxnLst/>
              <a:rect l="l" t="t" r="r" b="b"/>
              <a:pathLst>
                <a:path w="6411" h="15885" extrusionOk="0">
                  <a:moveTo>
                    <a:pt x="3406" y="401"/>
                  </a:moveTo>
                  <a:lnTo>
                    <a:pt x="6411" y="1"/>
                  </a:lnTo>
                  <a:lnTo>
                    <a:pt x="2833" y="15884"/>
                  </a:lnTo>
                  <a:lnTo>
                    <a:pt x="0" y="15369"/>
                  </a:lnTo>
                  <a:cubicBezTo>
                    <a:pt x="458" y="10532"/>
                    <a:pt x="1231" y="5267"/>
                    <a:pt x="3406" y="40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25"/>
            <p:cNvSpPr/>
            <p:nvPr/>
          </p:nvSpPr>
          <p:spPr>
            <a:xfrm>
              <a:off x="4105475" y="493550"/>
              <a:ext cx="260450" cy="347025"/>
            </a:xfrm>
            <a:custGeom>
              <a:avLst/>
              <a:gdLst/>
              <a:ahLst/>
              <a:cxnLst/>
              <a:rect l="l" t="t" r="r" b="b"/>
              <a:pathLst>
                <a:path w="10418" h="13881" extrusionOk="0">
                  <a:moveTo>
                    <a:pt x="6926" y="0"/>
                  </a:moveTo>
                  <a:lnTo>
                    <a:pt x="10418" y="487"/>
                  </a:lnTo>
                  <a:lnTo>
                    <a:pt x="3177" y="13880"/>
                  </a:lnTo>
                  <a:lnTo>
                    <a:pt x="0" y="12707"/>
                  </a:lnTo>
                  <a:cubicBezTo>
                    <a:pt x="1975" y="7870"/>
                    <a:pt x="3921" y="4522"/>
                    <a:pt x="692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25"/>
            <p:cNvSpPr/>
            <p:nvPr/>
          </p:nvSpPr>
          <p:spPr>
            <a:xfrm>
              <a:off x="4189175" y="842700"/>
              <a:ext cx="337725" cy="464375"/>
            </a:xfrm>
            <a:custGeom>
              <a:avLst/>
              <a:gdLst/>
              <a:ahLst/>
              <a:cxnLst/>
              <a:rect l="l" t="t" r="r" b="b"/>
              <a:pathLst>
                <a:path w="13509" h="18575" extrusionOk="0">
                  <a:moveTo>
                    <a:pt x="1" y="0"/>
                  </a:moveTo>
                  <a:cubicBezTo>
                    <a:pt x="5667" y="5066"/>
                    <a:pt x="8415" y="12163"/>
                    <a:pt x="9645" y="18574"/>
                  </a:cubicBezTo>
                  <a:lnTo>
                    <a:pt x="13509" y="17716"/>
                  </a:lnTo>
                  <a:cubicBezTo>
                    <a:pt x="12593" y="7384"/>
                    <a:pt x="3950" y="2376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25"/>
            <p:cNvSpPr/>
            <p:nvPr/>
          </p:nvSpPr>
          <p:spPr>
            <a:xfrm>
              <a:off x="2728175" y="4553900"/>
              <a:ext cx="147400" cy="724800"/>
            </a:xfrm>
            <a:custGeom>
              <a:avLst/>
              <a:gdLst/>
              <a:ahLst/>
              <a:cxnLst/>
              <a:rect l="l" t="t" r="r" b="b"/>
              <a:pathLst>
                <a:path w="5896" h="28992" extrusionOk="0">
                  <a:moveTo>
                    <a:pt x="58" y="28991"/>
                  </a:moveTo>
                  <a:cubicBezTo>
                    <a:pt x="1832" y="27503"/>
                    <a:pt x="3664" y="26158"/>
                    <a:pt x="5324" y="23926"/>
                  </a:cubicBezTo>
                  <a:lnTo>
                    <a:pt x="5896" y="486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25"/>
            <p:cNvSpPr/>
            <p:nvPr/>
          </p:nvSpPr>
          <p:spPr>
            <a:xfrm>
              <a:off x="3943775" y="5230725"/>
              <a:ext cx="138825" cy="186775"/>
            </a:xfrm>
            <a:custGeom>
              <a:avLst/>
              <a:gdLst/>
              <a:ahLst/>
              <a:cxnLst/>
              <a:rect l="l" t="t" r="r" b="b"/>
              <a:pathLst>
                <a:path w="5553" h="7471" extrusionOk="0">
                  <a:moveTo>
                    <a:pt x="0" y="7471"/>
                  </a:moveTo>
                  <a:lnTo>
                    <a:pt x="5209" y="5210"/>
                  </a:lnTo>
                  <a:lnTo>
                    <a:pt x="5552" y="802"/>
                  </a:lnTo>
                  <a:lnTo>
                    <a:pt x="802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25"/>
            <p:cNvSpPr/>
            <p:nvPr/>
          </p:nvSpPr>
          <p:spPr>
            <a:xfrm>
              <a:off x="1872475" y="1601825"/>
              <a:ext cx="475100" cy="173875"/>
            </a:xfrm>
            <a:custGeom>
              <a:avLst/>
              <a:gdLst/>
              <a:ahLst/>
              <a:cxnLst/>
              <a:rect l="l" t="t" r="r" b="b"/>
              <a:pathLst>
                <a:path w="19004" h="6955" extrusionOk="0">
                  <a:moveTo>
                    <a:pt x="19003" y="0"/>
                  </a:moveTo>
                  <a:lnTo>
                    <a:pt x="17858" y="5009"/>
                  </a:lnTo>
                  <a:lnTo>
                    <a:pt x="3606" y="6955"/>
                  </a:lnTo>
                  <a:cubicBezTo>
                    <a:pt x="687" y="5924"/>
                    <a:pt x="801" y="4722"/>
                    <a:pt x="0" y="312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25"/>
            <p:cNvSpPr/>
            <p:nvPr/>
          </p:nvSpPr>
          <p:spPr>
            <a:xfrm>
              <a:off x="1826675" y="1950975"/>
              <a:ext cx="532325" cy="115225"/>
            </a:xfrm>
            <a:custGeom>
              <a:avLst/>
              <a:gdLst/>
              <a:ahLst/>
              <a:cxnLst/>
              <a:rect l="l" t="t" r="r" b="b"/>
              <a:pathLst>
                <a:path w="21293" h="4609" extrusionOk="0">
                  <a:moveTo>
                    <a:pt x="21293" y="1031"/>
                  </a:moveTo>
                  <a:lnTo>
                    <a:pt x="21064" y="4608"/>
                  </a:lnTo>
                  <a:lnTo>
                    <a:pt x="2977" y="3835"/>
                  </a:lnTo>
                  <a:cubicBezTo>
                    <a:pt x="143" y="2805"/>
                    <a:pt x="659" y="1317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25"/>
            <p:cNvSpPr/>
            <p:nvPr/>
          </p:nvSpPr>
          <p:spPr>
            <a:xfrm>
              <a:off x="1838125" y="2277225"/>
              <a:ext cx="508000" cy="241150"/>
            </a:xfrm>
            <a:custGeom>
              <a:avLst/>
              <a:gdLst/>
              <a:ahLst/>
              <a:cxnLst/>
              <a:rect l="l" t="t" r="r" b="b"/>
              <a:pathLst>
                <a:path w="20320" h="9646" extrusionOk="0">
                  <a:moveTo>
                    <a:pt x="19948" y="1"/>
                  </a:moveTo>
                  <a:cubicBezTo>
                    <a:pt x="20320" y="2176"/>
                    <a:pt x="14939" y="4380"/>
                    <a:pt x="11419" y="6555"/>
                  </a:cubicBezTo>
                  <a:lnTo>
                    <a:pt x="4207" y="9502"/>
                  </a:lnTo>
                  <a:cubicBezTo>
                    <a:pt x="1202" y="9645"/>
                    <a:pt x="1116" y="8071"/>
                    <a:pt x="0" y="709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25"/>
            <p:cNvSpPr/>
            <p:nvPr/>
          </p:nvSpPr>
          <p:spPr>
            <a:xfrm>
              <a:off x="3651850" y="1561750"/>
              <a:ext cx="1493950" cy="1618450"/>
            </a:xfrm>
            <a:custGeom>
              <a:avLst/>
              <a:gdLst/>
              <a:ahLst/>
              <a:cxnLst/>
              <a:rect l="l" t="t" r="r" b="b"/>
              <a:pathLst>
                <a:path w="59758" h="64738" extrusionOk="0">
                  <a:moveTo>
                    <a:pt x="58727" y="4809"/>
                  </a:moveTo>
                  <a:lnTo>
                    <a:pt x="59757" y="8930"/>
                  </a:lnTo>
                  <a:cubicBezTo>
                    <a:pt x="54148" y="7556"/>
                    <a:pt x="25958" y="1660"/>
                    <a:pt x="13423" y="11477"/>
                  </a:cubicBezTo>
                  <a:cubicBezTo>
                    <a:pt x="9016" y="14940"/>
                    <a:pt x="8615" y="20864"/>
                    <a:pt x="7528" y="27160"/>
                  </a:cubicBezTo>
                  <a:cubicBezTo>
                    <a:pt x="5639" y="38293"/>
                    <a:pt x="7012" y="41098"/>
                    <a:pt x="6583" y="46135"/>
                  </a:cubicBezTo>
                  <a:cubicBezTo>
                    <a:pt x="8186" y="49226"/>
                    <a:pt x="8071" y="64737"/>
                    <a:pt x="7098" y="64737"/>
                  </a:cubicBezTo>
                  <a:cubicBezTo>
                    <a:pt x="4837" y="61417"/>
                    <a:pt x="2977" y="60702"/>
                    <a:pt x="516" y="58956"/>
                  </a:cubicBezTo>
                  <a:cubicBezTo>
                    <a:pt x="1374" y="55350"/>
                    <a:pt x="1" y="51258"/>
                    <a:pt x="1" y="45992"/>
                  </a:cubicBezTo>
                  <a:cubicBezTo>
                    <a:pt x="201" y="34945"/>
                    <a:pt x="1489" y="20750"/>
                    <a:pt x="7499" y="11935"/>
                  </a:cubicBezTo>
                  <a:cubicBezTo>
                    <a:pt x="10819" y="7070"/>
                    <a:pt x="16943" y="4322"/>
                    <a:pt x="22638" y="2891"/>
                  </a:cubicBezTo>
                  <a:cubicBezTo>
                    <a:pt x="34344" y="1"/>
                    <a:pt x="50370" y="2033"/>
                    <a:pt x="58727" y="480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25"/>
            <p:cNvSpPr/>
            <p:nvPr/>
          </p:nvSpPr>
          <p:spPr>
            <a:xfrm>
              <a:off x="4873900" y="1905900"/>
              <a:ext cx="487250" cy="109500"/>
            </a:xfrm>
            <a:custGeom>
              <a:avLst/>
              <a:gdLst/>
              <a:ahLst/>
              <a:cxnLst/>
              <a:rect l="l" t="t" r="r" b="b"/>
              <a:pathLst>
                <a:path w="19490" h="4380" extrusionOk="0">
                  <a:moveTo>
                    <a:pt x="17486" y="0"/>
                  </a:moveTo>
                  <a:cubicBezTo>
                    <a:pt x="17773" y="1374"/>
                    <a:pt x="18059" y="3177"/>
                    <a:pt x="19490" y="4236"/>
                  </a:cubicBezTo>
                  <a:lnTo>
                    <a:pt x="3091" y="4379"/>
                  </a:lnTo>
                  <a:cubicBezTo>
                    <a:pt x="1402" y="2519"/>
                    <a:pt x="1603" y="2376"/>
                    <a:pt x="0" y="77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25"/>
            <p:cNvSpPr/>
            <p:nvPr/>
          </p:nvSpPr>
          <p:spPr>
            <a:xfrm>
              <a:off x="5128600" y="2320875"/>
              <a:ext cx="204650" cy="120950"/>
            </a:xfrm>
            <a:custGeom>
              <a:avLst/>
              <a:gdLst/>
              <a:ahLst/>
              <a:cxnLst/>
              <a:rect l="l" t="t" r="r" b="b"/>
              <a:pathLst>
                <a:path w="8186" h="4838" extrusionOk="0">
                  <a:moveTo>
                    <a:pt x="6039" y="516"/>
                  </a:moveTo>
                  <a:cubicBezTo>
                    <a:pt x="6297" y="1889"/>
                    <a:pt x="6755" y="3778"/>
                    <a:pt x="8186" y="4837"/>
                  </a:cubicBezTo>
                  <a:lnTo>
                    <a:pt x="1346" y="3721"/>
                  </a:lnTo>
                  <a:cubicBezTo>
                    <a:pt x="745" y="2548"/>
                    <a:pt x="401" y="1145"/>
                    <a:pt x="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25"/>
            <p:cNvSpPr/>
            <p:nvPr/>
          </p:nvSpPr>
          <p:spPr>
            <a:xfrm>
              <a:off x="3813550" y="2428925"/>
              <a:ext cx="387825" cy="427150"/>
            </a:xfrm>
            <a:custGeom>
              <a:avLst/>
              <a:gdLst/>
              <a:ahLst/>
              <a:cxnLst/>
              <a:rect l="l" t="t" r="r" b="b"/>
              <a:pathLst>
                <a:path w="15513" h="17086" extrusionOk="0">
                  <a:moveTo>
                    <a:pt x="15512" y="16685"/>
                  </a:moveTo>
                  <a:lnTo>
                    <a:pt x="10218" y="17086"/>
                  </a:lnTo>
                  <a:cubicBezTo>
                    <a:pt x="10218" y="15226"/>
                    <a:pt x="8615" y="13852"/>
                    <a:pt x="6726" y="13251"/>
                  </a:cubicBezTo>
                  <a:lnTo>
                    <a:pt x="58" y="6325"/>
                  </a:lnTo>
                  <a:lnTo>
                    <a:pt x="1" y="0"/>
                  </a:lnTo>
                  <a:lnTo>
                    <a:pt x="10303" y="10675"/>
                  </a:lnTo>
                  <a:cubicBezTo>
                    <a:pt x="13108" y="11934"/>
                    <a:pt x="15369" y="13823"/>
                    <a:pt x="15512" y="1668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25"/>
            <p:cNvSpPr/>
            <p:nvPr/>
          </p:nvSpPr>
          <p:spPr>
            <a:xfrm>
              <a:off x="3380700" y="1349975"/>
              <a:ext cx="583850" cy="604600"/>
            </a:xfrm>
            <a:custGeom>
              <a:avLst/>
              <a:gdLst/>
              <a:ahLst/>
              <a:cxnLst/>
              <a:rect l="l" t="t" r="r" b="b"/>
              <a:pathLst>
                <a:path w="23354" h="24184" extrusionOk="0">
                  <a:moveTo>
                    <a:pt x="7441" y="0"/>
                  </a:moveTo>
                  <a:lnTo>
                    <a:pt x="23353" y="1775"/>
                  </a:lnTo>
                  <a:cubicBezTo>
                    <a:pt x="10131" y="3921"/>
                    <a:pt x="4436" y="12421"/>
                    <a:pt x="801" y="24184"/>
                  </a:cubicBezTo>
                  <a:cubicBezTo>
                    <a:pt x="0" y="14510"/>
                    <a:pt x="859" y="6382"/>
                    <a:pt x="7441" y="0"/>
                  </a:cubicBez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25"/>
            <p:cNvSpPr/>
            <p:nvPr/>
          </p:nvSpPr>
          <p:spPr>
            <a:xfrm>
              <a:off x="2502075" y="442750"/>
              <a:ext cx="176050" cy="273325"/>
            </a:xfrm>
            <a:custGeom>
              <a:avLst/>
              <a:gdLst/>
              <a:ahLst/>
              <a:cxnLst/>
              <a:rect l="l" t="t" r="r" b="b"/>
              <a:pathLst>
                <a:path w="7042" h="10933" extrusionOk="0">
                  <a:moveTo>
                    <a:pt x="4437" y="0"/>
                  </a:moveTo>
                  <a:cubicBezTo>
                    <a:pt x="5467" y="744"/>
                    <a:pt x="5524" y="973"/>
                    <a:pt x="7041" y="2490"/>
                  </a:cubicBezTo>
                  <a:lnTo>
                    <a:pt x="3063" y="10933"/>
                  </a:lnTo>
                  <a:cubicBezTo>
                    <a:pt x="1747" y="10875"/>
                    <a:pt x="258" y="10704"/>
                    <a:pt x="1" y="1050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25"/>
            <p:cNvSpPr/>
            <p:nvPr/>
          </p:nvSpPr>
          <p:spPr>
            <a:xfrm>
              <a:off x="5077075" y="1311325"/>
              <a:ext cx="110925" cy="143125"/>
            </a:xfrm>
            <a:custGeom>
              <a:avLst/>
              <a:gdLst/>
              <a:ahLst/>
              <a:cxnLst/>
              <a:rect l="l" t="t" r="r" b="b"/>
              <a:pathLst>
                <a:path w="4437" h="5725" extrusionOk="0">
                  <a:moveTo>
                    <a:pt x="2376" y="1"/>
                  </a:moveTo>
                  <a:cubicBezTo>
                    <a:pt x="3378" y="774"/>
                    <a:pt x="3349" y="1346"/>
                    <a:pt x="4437" y="1918"/>
                  </a:cubicBezTo>
                  <a:lnTo>
                    <a:pt x="2233" y="5725"/>
                  </a:lnTo>
                  <a:cubicBezTo>
                    <a:pt x="1203" y="5066"/>
                    <a:pt x="688" y="5553"/>
                    <a:pt x="1" y="515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25"/>
            <p:cNvSpPr/>
            <p:nvPr/>
          </p:nvSpPr>
          <p:spPr>
            <a:xfrm>
              <a:off x="2216600" y="3384800"/>
              <a:ext cx="714800" cy="667575"/>
            </a:xfrm>
            <a:custGeom>
              <a:avLst/>
              <a:gdLst/>
              <a:ahLst/>
              <a:cxnLst/>
              <a:rect l="l" t="t" r="r" b="b"/>
              <a:pathLst>
                <a:path w="28592" h="26703" extrusionOk="0">
                  <a:moveTo>
                    <a:pt x="27074" y="4122"/>
                  </a:moveTo>
                  <a:cubicBezTo>
                    <a:pt x="28591" y="8958"/>
                    <a:pt x="28505" y="15712"/>
                    <a:pt x="23325" y="20520"/>
                  </a:cubicBezTo>
                  <a:cubicBezTo>
                    <a:pt x="18145" y="25300"/>
                    <a:pt x="10246" y="26702"/>
                    <a:pt x="5639" y="23611"/>
                  </a:cubicBezTo>
                  <a:cubicBezTo>
                    <a:pt x="1060" y="20520"/>
                    <a:pt x="1" y="10904"/>
                    <a:pt x="2949" y="5495"/>
                  </a:cubicBezTo>
                  <a:cubicBezTo>
                    <a:pt x="7241" y="0"/>
                    <a:pt x="22495" y="1031"/>
                    <a:pt x="27074" y="4122"/>
                  </a:cubicBezTo>
                  <a:close/>
                </a:path>
              </a:pathLst>
            </a:custGeom>
            <a:solidFill>
              <a:srgbClr val="9999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25"/>
            <p:cNvSpPr/>
            <p:nvPr/>
          </p:nvSpPr>
          <p:spPr>
            <a:xfrm>
              <a:off x="2224475" y="3479250"/>
              <a:ext cx="719800" cy="567400"/>
            </a:xfrm>
            <a:custGeom>
              <a:avLst/>
              <a:gdLst/>
              <a:ahLst/>
              <a:cxnLst/>
              <a:rect l="l" t="t" r="r" b="b"/>
              <a:pathLst>
                <a:path w="28792" h="22696" fill="none" extrusionOk="0">
                  <a:moveTo>
                    <a:pt x="26645" y="0"/>
                  </a:moveTo>
                  <a:cubicBezTo>
                    <a:pt x="28791" y="6268"/>
                    <a:pt x="28305" y="11705"/>
                    <a:pt x="23153" y="16513"/>
                  </a:cubicBezTo>
                  <a:cubicBezTo>
                    <a:pt x="17973" y="21321"/>
                    <a:pt x="10046" y="22695"/>
                    <a:pt x="5467" y="19604"/>
                  </a:cubicBezTo>
                  <a:cubicBezTo>
                    <a:pt x="888" y="16513"/>
                    <a:pt x="1" y="9874"/>
                    <a:pt x="2433" y="1889"/>
                  </a:cubicBezTo>
                </a:path>
              </a:pathLst>
            </a:custGeom>
            <a:noFill/>
            <a:ln w="13600" cap="flat" cmpd="sng">
              <a:solidFill>
                <a:srgbClr val="4D4D4D"/>
              </a:solidFill>
              <a:prstDash val="solid"/>
              <a:miter lim="286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25"/>
            <p:cNvSpPr/>
            <p:nvPr/>
          </p:nvSpPr>
          <p:spPr>
            <a:xfrm>
              <a:off x="2250950" y="2138425"/>
              <a:ext cx="780600" cy="598175"/>
            </a:xfrm>
            <a:custGeom>
              <a:avLst/>
              <a:gdLst/>
              <a:ahLst/>
              <a:cxnLst/>
              <a:rect l="l" t="t" r="r" b="b"/>
              <a:pathLst>
                <a:path w="31224" h="23927" extrusionOk="0">
                  <a:moveTo>
                    <a:pt x="26072" y="3321"/>
                  </a:moveTo>
                  <a:cubicBezTo>
                    <a:pt x="31224" y="6669"/>
                    <a:pt x="30623" y="12450"/>
                    <a:pt x="24813" y="17602"/>
                  </a:cubicBezTo>
                  <a:cubicBezTo>
                    <a:pt x="19004" y="22753"/>
                    <a:pt x="10332" y="23926"/>
                    <a:pt x="5181" y="20607"/>
                  </a:cubicBezTo>
                  <a:cubicBezTo>
                    <a:pt x="1" y="17287"/>
                    <a:pt x="373" y="11820"/>
                    <a:pt x="6182" y="6640"/>
                  </a:cubicBezTo>
                  <a:cubicBezTo>
                    <a:pt x="11992" y="1489"/>
                    <a:pt x="20892" y="1"/>
                    <a:pt x="26072" y="3321"/>
                  </a:cubicBezTo>
                  <a:close/>
                </a:path>
              </a:pathLst>
            </a:custGeom>
            <a:solidFill>
              <a:srgbClr val="9999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25"/>
            <p:cNvSpPr/>
            <p:nvPr/>
          </p:nvSpPr>
          <p:spPr>
            <a:xfrm>
              <a:off x="2286000" y="2172775"/>
              <a:ext cx="701200" cy="449350"/>
            </a:xfrm>
            <a:custGeom>
              <a:avLst/>
              <a:gdLst/>
              <a:ahLst/>
              <a:cxnLst/>
              <a:rect l="l" t="t" r="r" b="b"/>
              <a:pathLst>
                <a:path w="28048" h="17974" fill="none" extrusionOk="0">
                  <a:moveTo>
                    <a:pt x="2519" y="17973"/>
                  </a:moveTo>
                  <a:cubicBezTo>
                    <a:pt x="1" y="14711"/>
                    <a:pt x="1088" y="9788"/>
                    <a:pt x="5582" y="5953"/>
                  </a:cubicBezTo>
                  <a:cubicBezTo>
                    <a:pt x="10962" y="1317"/>
                    <a:pt x="19204" y="0"/>
                    <a:pt x="23984" y="2977"/>
                  </a:cubicBezTo>
                  <a:cubicBezTo>
                    <a:pt x="27160" y="4952"/>
                    <a:pt x="28048" y="8386"/>
                    <a:pt x="26731" y="11820"/>
                  </a:cubicBezTo>
                </a:path>
              </a:pathLst>
            </a:custGeom>
            <a:noFill/>
            <a:ln w="13600" cap="flat" cmpd="sng">
              <a:solidFill>
                <a:srgbClr val="4D4D4D"/>
              </a:solidFill>
              <a:prstDash val="solid"/>
              <a:miter lim="286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25"/>
            <p:cNvSpPr/>
            <p:nvPr/>
          </p:nvSpPr>
          <p:spPr>
            <a:xfrm>
              <a:off x="3447225" y="3917825"/>
              <a:ext cx="429325" cy="294100"/>
            </a:xfrm>
            <a:custGeom>
              <a:avLst/>
              <a:gdLst/>
              <a:ahLst/>
              <a:cxnLst/>
              <a:rect l="l" t="t" r="r" b="b"/>
              <a:pathLst>
                <a:path w="17173" h="11764" fill="none" extrusionOk="0">
                  <a:moveTo>
                    <a:pt x="1" y="3435"/>
                  </a:moveTo>
                  <a:lnTo>
                    <a:pt x="17172" y="11763"/>
                  </a:lnTo>
                  <a:lnTo>
                    <a:pt x="14367" y="10676"/>
                  </a:lnTo>
                  <a:lnTo>
                    <a:pt x="144" y="1"/>
                  </a:lnTo>
                </a:path>
              </a:pathLst>
            </a:custGeom>
            <a:noFill/>
            <a:ln w="37200" cap="flat" cmpd="sng">
              <a:solidFill>
                <a:srgbClr val="FFFFFF"/>
              </a:solidFill>
              <a:prstDash val="solid"/>
              <a:miter lim="286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25"/>
            <p:cNvSpPr/>
            <p:nvPr/>
          </p:nvSpPr>
          <p:spPr>
            <a:xfrm>
              <a:off x="3235450" y="3819800"/>
              <a:ext cx="161725" cy="71575"/>
            </a:xfrm>
            <a:custGeom>
              <a:avLst/>
              <a:gdLst/>
              <a:ahLst/>
              <a:cxnLst/>
              <a:rect l="l" t="t" r="r" b="b"/>
              <a:pathLst>
                <a:path w="6469" h="2863" fill="none" extrusionOk="0">
                  <a:moveTo>
                    <a:pt x="6468" y="2863"/>
                  </a:moveTo>
                  <a:cubicBezTo>
                    <a:pt x="4265" y="2147"/>
                    <a:pt x="2204" y="716"/>
                    <a:pt x="0" y="1"/>
                  </a:cubicBezTo>
                </a:path>
              </a:pathLst>
            </a:custGeom>
            <a:noFill/>
            <a:ln w="13600" cap="flat" cmpd="sng">
              <a:solidFill>
                <a:srgbClr val="FFFFFF"/>
              </a:solidFill>
              <a:prstDash val="solid"/>
              <a:miter lim="286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25"/>
            <p:cNvSpPr/>
            <p:nvPr/>
          </p:nvSpPr>
          <p:spPr>
            <a:xfrm>
              <a:off x="3189650" y="3756850"/>
              <a:ext cx="271200" cy="178900"/>
            </a:xfrm>
            <a:custGeom>
              <a:avLst/>
              <a:gdLst/>
              <a:ahLst/>
              <a:cxnLst/>
              <a:rect l="l" t="t" r="r" b="b"/>
              <a:pathLst>
                <a:path w="10848" h="7156" fill="none" extrusionOk="0">
                  <a:moveTo>
                    <a:pt x="10847" y="7155"/>
                  </a:moveTo>
                  <a:cubicBezTo>
                    <a:pt x="8644" y="5753"/>
                    <a:pt x="2204" y="687"/>
                    <a:pt x="1" y="0"/>
                  </a:cubicBezTo>
                </a:path>
              </a:pathLst>
            </a:custGeom>
            <a:noFill/>
            <a:ln w="13600" cap="flat" cmpd="sng">
              <a:solidFill>
                <a:srgbClr val="FFFFFF"/>
              </a:solidFill>
              <a:prstDash val="solid"/>
              <a:miter lim="286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25"/>
            <p:cNvSpPr/>
            <p:nvPr/>
          </p:nvSpPr>
          <p:spPr>
            <a:xfrm>
              <a:off x="3292675" y="3914975"/>
              <a:ext cx="158875" cy="103050"/>
            </a:xfrm>
            <a:custGeom>
              <a:avLst/>
              <a:gdLst/>
              <a:ahLst/>
              <a:cxnLst/>
              <a:rect l="l" t="t" r="r" b="b"/>
              <a:pathLst>
                <a:path w="6355" h="4122" fill="none" extrusionOk="0">
                  <a:moveTo>
                    <a:pt x="6354" y="4121"/>
                  </a:moveTo>
                  <a:cubicBezTo>
                    <a:pt x="4151" y="3406"/>
                    <a:pt x="1460" y="1116"/>
                    <a:pt x="1" y="0"/>
                  </a:cubicBezTo>
                </a:path>
              </a:pathLst>
            </a:custGeom>
            <a:noFill/>
            <a:ln w="13600" cap="flat" cmpd="sng">
              <a:solidFill>
                <a:srgbClr val="FFFFFF"/>
              </a:solidFill>
              <a:prstDash val="solid"/>
              <a:miter lim="286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25"/>
            <p:cNvSpPr/>
            <p:nvPr/>
          </p:nvSpPr>
          <p:spPr>
            <a:xfrm>
              <a:off x="3267650" y="3862025"/>
              <a:ext cx="188200" cy="136675"/>
            </a:xfrm>
            <a:custGeom>
              <a:avLst/>
              <a:gdLst/>
              <a:ahLst/>
              <a:cxnLst/>
              <a:rect l="l" t="t" r="r" b="b"/>
              <a:pathLst>
                <a:path w="7528" h="5467" fill="none" extrusionOk="0">
                  <a:moveTo>
                    <a:pt x="7527" y="5467"/>
                  </a:moveTo>
                  <a:cubicBezTo>
                    <a:pt x="5352" y="4036"/>
                    <a:pt x="2261" y="1632"/>
                    <a:pt x="0" y="0"/>
                  </a:cubicBezTo>
                </a:path>
              </a:pathLst>
            </a:custGeom>
            <a:noFill/>
            <a:ln w="13600" cap="flat" cmpd="sng">
              <a:solidFill>
                <a:srgbClr val="FFFFFF"/>
              </a:solidFill>
              <a:prstDash val="solid"/>
              <a:miter lim="286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25"/>
            <p:cNvSpPr/>
            <p:nvPr/>
          </p:nvSpPr>
          <p:spPr>
            <a:xfrm>
              <a:off x="3166050" y="3707475"/>
              <a:ext cx="180325" cy="102350"/>
            </a:xfrm>
            <a:custGeom>
              <a:avLst/>
              <a:gdLst/>
              <a:ahLst/>
              <a:cxnLst/>
              <a:rect l="l" t="t" r="r" b="b"/>
              <a:pathLst>
                <a:path w="7213" h="4094" fill="none" extrusionOk="0">
                  <a:moveTo>
                    <a:pt x="7212" y="4093"/>
                  </a:moveTo>
                  <a:cubicBezTo>
                    <a:pt x="5323" y="2805"/>
                    <a:pt x="1918" y="1289"/>
                    <a:pt x="0" y="1"/>
                  </a:cubicBezTo>
                </a:path>
              </a:pathLst>
            </a:custGeom>
            <a:noFill/>
            <a:ln w="13600" cap="flat" cmpd="sng">
              <a:solidFill>
                <a:srgbClr val="FFFFFF"/>
              </a:solidFill>
              <a:prstDash val="solid"/>
              <a:miter lim="286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25"/>
            <p:cNvSpPr/>
            <p:nvPr/>
          </p:nvSpPr>
          <p:spPr>
            <a:xfrm>
              <a:off x="3158175" y="3657400"/>
              <a:ext cx="298375" cy="252575"/>
            </a:xfrm>
            <a:custGeom>
              <a:avLst/>
              <a:gdLst/>
              <a:ahLst/>
              <a:cxnLst/>
              <a:rect l="l" t="t" r="r" b="b"/>
              <a:pathLst>
                <a:path w="11935" h="10103" fill="none" extrusionOk="0">
                  <a:moveTo>
                    <a:pt x="11935" y="10103"/>
                  </a:moveTo>
                  <a:cubicBezTo>
                    <a:pt x="10218" y="8214"/>
                    <a:pt x="1918" y="1288"/>
                    <a:pt x="1" y="0"/>
                  </a:cubicBezTo>
                </a:path>
              </a:pathLst>
            </a:custGeom>
            <a:noFill/>
            <a:ln w="13600" cap="flat" cmpd="sng">
              <a:solidFill>
                <a:srgbClr val="FFFFFF"/>
              </a:solidFill>
              <a:prstDash val="solid"/>
              <a:miter lim="286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25"/>
            <p:cNvSpPr/>
            <p:nvPr/>
          </p:nvSpPr>
          <p:spPr>
            <a:xfrm>
              <a:off x="3321300" y="4112450"/>
              <a:ext cx="324850" cy="309100"/>
            </a:xfrm>
            <a:custGeom>
              <a:avLst/>
              <a:gdLst/>
              <a:ahLst/>
              <a:cxnLst/>
              <a:rect l="l" t="t" r="r" b="b"/>
              <a:pathLst>
                <a:path w="12994" h="12364" fill="none" extrusionOk="0">
                  <a:moveTo>
                    <a:pt x="3320" y="0"/>
                  </a:moveTo>
                  <a:cubicBezTo>
                    <a:pt x="6497" y="3892"/>
                    <a:pt x="9617" y="7842"/>
                    <a:pt x="12622" y="11848"/>
                  </a:cubicBezTo>
                  <a:lnTo>
                    <a:pt x="12994" y="12364"/>
                  </a:lnTo>
                  <a:lnTo>
                    <a:pt x="1" y="973"/>
                  </a:lnTo>
                </a:path>
              </a:pathLst>
            </a:custGeom>
            <a:noFill/>
            <a:ln w="37200" cap="flat" cmpd="sng">
              <a:solidFill>
                <a:srgbClr val="FFFFFF"/>
              </a:solidFill>
              <a:prstDash val="solid"/>
              <a:miter lim="286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25"/>
            <p:cNvSpPr/>
            <p:nvPr/>
          </p:nvSpPr>
          <p:spPr>
            <a:xfrm>
              <a:off x="3174625" y="3950750"/>
              <a:ext cx="108775" cy="140250"/>
            </a:xfrm>
            <a:custGeom>
              <a:avLst/>
              <a:gdLst/>
              <a:ahLst/>
              <a:cxnLst/>
              <a:rect l="l" t="t" r="r" b="b"/>
              <a:pathLst>
                <a:path w="4351" h="5610" fill="none" extrusionOk="0">
                  <a:moveTo>
                    <a:pt x="4351" y="5610"/>
                  </a:moveTo>
                  <a:cubicBezTo>
                    <a:pt x="3120" y="3635"/>
                    <a:pt x="1203" y="1975"/>
                    <a:pt x="1" y="0"/>
                  </a:cubicBezTo>
                </a:path>
              </a:pathLst>
            </a:custGeom>
            <a:noFill/>
            <a:ln w="13600" cap="flat" cmpd="sng">
              <a:solidFill>
                <a:srgbClr val="FFFFFF"/>
              </a:solidFill>
              <a:prstDash val="solid"/>
              <a:miter lim="286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25"/>
            <p:cNvSpPr/>
            <p:nvPr/>
          </p:nvSpPr>
          <p:spPr>
            <a:xfrm>
              <a:off x="3102375" y="3922125"/>
              <a:ext cx="239700" cy="219675"/>
            </a:xfrm>
            <a:custGeom>
              <a:avLst/>
              <a:gdLst/>
              <a:ahLst/>
              <a:cxnLst/>
              <a:rect l="l" t="t" r="r" b="b"/>
              <a:pathLst>
                <a:path w="9588" h="8787" fill="none" extrusionOk="0">
                  <a:moveTo>
                    <a:pt x="9588" y="8787"/>
                  </a:moveTo>
                  <a:cubicBezTo>
                    <a:pt x="7670" y="6984"/>
                    <a:pt x="1231" y="1947"/>
                    <a:pt x="0" y="0"/>
                  </a:cubicBezTo>
                </a:path>
              </a:pathLst>
            </a:custGeom>
            <a:noFill/>
            <a:ln w="13600" cap="flat" cmpd="sng">
              <a:solidFill>
                <a:srgbClr val="FFFFFF"/>
              </a:solidFill>
              <a:prstDash val="solid"/>
              <a:miter lim="286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25"/>
            <p:cNvSpPr/>
            <p:nvPr/>
          </p:nvSpPr>
          <p:spPr>
            <a:xfrm>
              <a:off x="3281250" y="3984375"/>
              <a:ext cx="138100" cy="128800"/>
            </a:xfrm>
            <a:custGeom>
              <a:avLst/>
              <a:gdLst/>
              <a:ahLst/>
              <a:cxnLst/>
              <a:rect l="l" t="t" r="r" b="b"/>
              <a:pathLst>
                <a:path w="5524" h="5152" fill="none" extrusionOk="0">
                  <a:moveTo>
                    <a:pt x="5523" y="5152"/>
                  </a:moveTo>
                  <a:cubicBezTo>
                    <a:pt x="4321" y="3177"/>
                    <a:pt x="1431" y="1116"/>
                    <a:pt x="0" y="0"/>
                  </a:cubicBezTo>
                </a:path>
              </a:pathLst>
            </a:custGeom>
            <a:noFill/>
            <a:ln w="13600" cap="flat" cmpd="sng">
              <a:solidFill>
                <a:srgbClr val="FFFFFF"/>
              </a:solidFill>
              <a:prstDash val="solid"/>
              <a:miter lim="286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25"/>
            <p:cNvSpPr/>
            <p:nvPr/>
          </p:nvSpPr>
          <p:spPr>
            <a:xfrm>
              <a:off x="3223275" y="3972200"/>
              <a:ext cx="178175" cy="150275"/>
            </a:xfrm>
            <a:custGeom>
              <a:avLst/>
              <a:gdLst/>
              <a:ahLst/>
              <a:cxnLst/>
              <a:rect l="l" t="t" r="r" b="b"/>
              <a:pathLst>
                <a:path w="7127" h="6011" fill="none" extrusionOk="0">
                  <a:moveTo>
                    <a:pt x="7127" y="6011"/>
                  </a:moveTo>
                  <a:cubicBezTo>
                    <a:pt x="5210" y="4208"/>
                    <a:pt x="2119" y="1804"/>
                    <a:pt x="1" y="1"/>
                  </a:cubicBezTo>
                </a:path>
              </a:pathLst>
            </a:custGeom>
            <a:noFill/>
            <a:ln w="13600" cap="flat" cmpd="sng">
              <a:solidFill>
                <a:srgbClr val="FFFFFF"/>
              </a:solidFill>
              <a:prstDash val="solid"/>
              <a:miter lim="286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25"/>
            <p:cNvSpPr/>
            <p:nvPr/>
          </p:nvSpPr>
          <p:spPr>
            <a:xfrm>
              <a:off x="3048700" y="3909950"/>
              <a:ext cx="143125" cy="151000"/>
            </a:xfrm>
            <a:custGeom>
              <a:avLst/>
              <a:gdLst/>
              <a:ahLst/>
              <a:cxnLst/>
              <a:rect l="l" t="t" r="r" b="b"/>
              <a:pathLst>
                <a:path w="5725" h="6040" fill="none" extrusionOk="0">
                  <a:moveTo>
                    <a:pt x="5725" y="6040"/>
                  </a:moveTo>
                  <a:cubicBezTo>
                    <a:pt x="4007" y="4494"/>
                    <a:pt x="1718" y="1546"/>
                    <a:pt x="1" y="1"/>
                  </a:cubicBezTo>
                </a:path>
              </a:pathLst>
            </a:custGeom>
            <a:noFill/>
            <a:ln w="13600" cap="flat" cmpd="sng">
              <a:solidFill>
                <a:srgbClr val="FFFFFF"/>
              </a:solidFill>
              <a:prstDash val="solid"/>
              <a:miter lim="286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25"/>
            <p:cNvSpPr/>
            <p:nvPr/>
          </p:nvSpPr>
          <p:spPr>
            <a:xfrm>
              <a:off x="2998625" y="3914975"/>
              <a:ext cx="316975" cy="228975"/>
            </a:xfrm>
            <a:custGeom>
              <a:avLst/>
              <a:gdLst/>
              <a:ahLst/>
              <a:cxnLst/>
              <a:rect l="l" t="t" r="r" b="b"/>
              <a:pathLst>
                <a:path w="12679" h="9159" fill="none" extrusionOk="0">
                  <a:moveTo>
                    <a:pt x="12679" y="9158"/>
                  </a:moveTo>
                  <a:cubicBezTo>
                    <a:pt x="10446" y="7956"/>
                    <a:pt x="1718" y="1546"/>
                    <a:pt x="0" y="0"/>
                  </a:cubicBezTo>
                </a:path>
              </a:pathLst>
            </a:custGeom>
            <a:noFill/>
            <a:ln w="13600" cap="flat" cmpd="sng">
              <a:solidFill>
                <a:srgbClr val="FFFFFF"/>
              </a:solidFill>
              <a:prstDash val="solid"/>
              <a:miter lim="286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25"/>
            <p:cNvSpPr/>
            <p:nvPr/>
          </p:nvSpPr>
          <p:spPr>
            <a:xfrm>
              <a:off x="4805925" y="3241700"/>
              <a:ext cx="240425" cy="518025"/>
            </a:xfrm>
            <a:custGeom>
              <a:avLst/>
              <a:gdLst/>
              <a:ahLst/>
              <a:cxnLst/>
              <a:rect l="l" t="t" r="r" b="b"/>
              <a:pathLst>
                <a:path w="9617" h="20721" fill="none" extrusionOk="0">
                  <a:moveTo>
                    <a:pt x="0" y="3177"/>
                  </a:moveTo>
                  <a:lnTo>
                    <a:pt x="9359" y="20377"/>
                  </a:lnTo>
                  <a:lnTo>
                    <a:pt x="9616" y="20721"/>
                  </a:lnTo>
                  <a:lnTo>
                    <a:pt x="2462" y="1"/>
                  </a:lnTo>
                </a:path>
              </a:pathLst>
            </a:custGeom>
            <a:noFill/>
            <a:ln w="37200" cap="flat" cmpd="sng">
              <a:solidFill>
                <a:srgbClr val="FFFFFF"/>
              </a:solidFill>
              <a:prstDash val="solid"/>
              <a:miter lim="286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25"/>
            <p:cNvSpPr/>
            <p:nvPr/>
          </p:nvSpPr>
          <p:spPr>
            <a:xfrm>
              <a:off x="4720775" y="3013450"/>
              <a:ext cx="110925" cy="169600"/>
            </a:xfrm>
            <a:custGeom>
              <a:avLst/>
              <a:gdLst/>
              <a:ahLst/>
              <a:cxnLst/>
              <a:rect l="l" t="t" r="r" b="b"/>
              <a:pathLst>
                <a:path w="4437" h="6784" fill="none" extrusionOk="0">
                  <a:moveTo>
                    <a:pt x="4437" y="6784"/>
                  </a:moveTo>
                  <a:cubicBezTo>
                    <a:pt x="2748" y="4723"/>
                    <a:pt x="1689" y="2033"/>
                    <a:pt x="1" y="1"/>
                  </a:cubicBezTo>
                </a:path>
              </a:pathLst>
            </a:custGeom>
            <a:noFill/>
            <a:ln w="13600" cap="flat" cmpd="sng">
              <a:solidFill>
                <a:srgbClr val="FFFFFF"/>
              </a:solidFill>
              <a:prstDash val="solid"/>
              <a:miter lim="286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25"/>
            <p:cNvSpPr/>
            <p:nvPr/>
          </p:nvSpPr>
          <p:spPr>
            <a:xfrm>
              <a:off x="4717925" y="2924750"/>
              <a:ext cx="146700" cy="341300"/>
            </a:xfrm>
            <a:custGeom>
              <a:avLst/>
              <a:gdLst/>
              <a:ahLst/>
              <a:cxnLst/>
              <a:rect l="l" t="t" r="r" b="b"/>
              <a:pathLst>
                <a:path w="5868" h="13652" fill="none" extrusionOk="0">
                  <a:moveTo>
                    <a:pt x="5867" y="13652"/>
                  </a:moveTo>
                  <a:cubicBezTo>
                    <a:pt x="4636" y="10904"/>
                    <a:pt x="1689" y="2061"/>
                    <a:pt x="0" y="0"/>
                  </a:cubicBezTo>
                </a:path>
              </a:pathLst>
            </a:custGeom>
            <a:noFill/>
            <a:ln w="13600" cap="flat" cmpd="sng">
              <a:solidFill>
                <a:srgbClr val="FFFFFF"/>
              </a:solidFill>
              <a:prstDash val="solid"/>
              <a:miter lim="286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25"/>
            <p:cNvSpPr/>
            <p:nvPr/>
          </p:nvSpPr>
          <p:spPr>
            <a:xfrm>
              <a:off x="4713625" y="3139375"/>
              <a:ext cx="87300" cy="197500"/>
            </a:xfrm>
            <a:custGeom>
              <a:avLst/>
              <a:gdLst/>
              <a:ahLst/>
              <a:cxnLst/>
              <a:rect l="l" t="t" r="r" b="b"/>
              <a:pathLst>
                <a:path w="3492" h="7900" fill="none" extrusionOk="0">
                  <a:moveTo>
                    <a:pt x="3492" y="7900"/>
                  </a:moveTo>
                  <a:cubicBezTo>
                    <a:pt x="1803" y="5839"/>
                    <a:pt x="687" y="1976"/>
                    <a:pt x="0" y="1"/>
                  </a:cubicBezTo>
                </a:path>
              </a:pathLst>
            </a:custGeom>
            <a:noFill/>
            <a:ln w="13600" cap="flat" cmpd="sng">
              <a:solidFill>
                <a:srgbClr val="FFFFFF"/>
              </a:solidFill>
              <a:prstDash val="solid"/>
              <a:miter lim="286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25"/>
            <p:cNvSpPr/>
            <p:nvPr/>
          </p:nvSpPr>
          <p:spPr>
            <a:xfrm>
              <a:off x="4723650" y="3072850"/>
              <a:ext cx="95175" cy="249000"/>
            </a:xfrm>
            <a:custGeom>
              <a:avLst/>
              <a:gdLst/>
              <a:ahLst/>
              <a:cxnLst/>
              <a:rect l="l" t="t" r="r" b="b"/>
              <a:pathLst>
                <a:path w="3807" h="9960" fill="none" extrusionOk="0">
                  <a:moveTo>
                    <a:pt x="3806" y="9960"/>
                  </a:moveTo>
                  <a:cubicBezTo>
                    <a:pt x="2576" y="7212"/>
                    <a:pt x="1173" y="2977"/>
                    <a:pt x="0" y="0"/>
                  </a:cubicBezTo>
                </a:path>
              </a:pathLst>
            </a:custGeom>
            <a:noFill/>
            <a:ln w="13600" cap="flat" cmpd="sng">
              <a:solidFill>
                <a:srgbClr val="FFFFFF"/>
              </a:solidFill>
              <a:prstDash val="solid"/>
              <a:miter lim="286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25"/>
            <p:cNvSpPr/>
            <p:nvPr/>
          </p:nvSpPr>
          <p:spPr>
            <a:xfrm>
              <a:off x="4727225" y="2862500"/>
              <a:ext cx="108775" cy="211800"/>
            </a:xfrm>
            <a:custGeom>
              <a:avLst/>
              <a:gdLst/>
              <a:ahLst/>
              <a:cxnLst/>
              <a:rect l="l" t="t" r="r" b="b"/>
              <a:pathLst>
                <a:path w="4351" h="8472" fill="none" extrusionOk="0">
                  <a:moveTo>
                    <a:pt x="4350" y="8472"/>
                  </a:moveTo>
                  <a:cubicBezTo>
                    <a:pt x="3349" y="6039"/>
                    <a:pt x="1002" y="2433"/>
                    <a:pt x="0" y="0"/>
                  </a:cubicBezTo>
                </a:path>
              </a:pathLst>
            </a:custGeom>
            <a:noFill/>
            <a:ln w="13600" cap="flat" cmpd="sng">
              <a:solidFill>
                <a:srgbClr val="FFFFFF"/>
              </a:solidFill>
              <a:prstDash val="solid"/>
              <a:miter lim="286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25"/>
            <p:cNvSpPr/>
            <p:nvPr/>
          </p:nvSpPr>
          <p:spPr>
            <a:xfrm>
              <a:off x="4752975" y="2810975"/>
              <a:ext cx="125225" cy="427900"/>
            </a:xfrm>
            <a:custGeom>
              <a:avLst/>
              <a:gdLst/>
              <a:ahLst/>
              <a:cxnLst/>
              <a:rect l="l" t="t" r="r" b="b"/>
              <a:pathLst>
                <a:path w="5009" h="17116" fill="none" extrusionOk="0">
                  <a:moveTo>
                    <a:pt x="5009" y="17115"/>
                  </a:moveTo>
                  <a:cubicBezTo>
                    <a:pt x="4580" y="14253"/>
                    <a:pt x="1031" y="2462"/>
                    <a:pt x="0" y="1"/>
                  </a:cubicBezTo>
                </a:path>
              </a:pathLst>
            </a:custGeom>
            <a:noFill/>
            <a:ln w="13600" cap="flat" cmpd="sng">
              <a:solidFill>
                <a:srgbClr val="FFFFFF"/>
              </a:solidFill>
              <a:prstDash val="solid"/>
              <a:miter lim="286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25"/>
            <p:cNvSpPr/>
            <p:nvPr/>
          </p:nvSpPr>
          <p:spPr>
            <a:xfrm>
              <a:off x="4597000" y="3299650"/>
              <a:ext cx="126675" cy="573125"/>
            </a:xfrm>
            <a:custGeom>
              <a:avLst/>
              <a:gdLst/>
              <a:ahLst/>
              <a:cxnLst/>
              <a:rect l="l" t="t" r="r" b="b"/>
              <a:pathLst>
                <a:path w="5067" h="22925" fill="none" extrusionOk="0">
                  <a:moveTo>
                    <a:pt x="3320" y="1346"/>
                  </a:moveTo>
                  <a:lnTo>
                    <a:pt x="5066" y="22925"/>
                  </a:lnTo>
                  <a:lnTo>
                    <a:pt x="4551" y="19834"/>
                  </a:lnTo>
                  <a:lnTo>
                    <a:pt x="1" y="1"/>
                  </a:lnTo>
                </a:path>
              </a:pathLst>
            </a:custGeom>
            <a:noFill/>
            <a:ln w="37200" cap="flat" cmpd="sng">
              <a:solidFill>
                <a:srgbClr val="FFFFFF"/>
              </a:solidFill>
              <a:prstDash val="solid"/>
              <a:miter lim="286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25"/>
            <p:cNvSpPr/>
            <p:nvPr/>
          </p:nvSpPr>
          <p:spPr>
            <a:xfrm>
              <a:off x="4577675" y="3004150"/>
              <a:ext cx="15775" cy="221125"/>
            </a:xfrm>
            <a:custGeom>
              <a:avLst/>
              <a:gdLst/>
              <a:ahLst/>
              <a:cxnLst/>
              <a:rect l="l" t="t" r="r" b="b"/>
              <a:pathLst>
                <a:path w="631" h="8845" fill="none" extrusionOk="0">
                  <a:moveTo>
                    <a:pt x="545" y="8844"/>
                  </a:moveTo>
                  <a:cubicBezTo>
                    <a:pt x="630" y="5954"/>
                    <a:pt x="1" y="2891"/>
                    <a:pt x="87" y="1"/>
                  </a:cubicBezTo>
                </a:path>
              </a:pathLst>
            </a:custGeom>
            <a:noFill/>
            <a:ln w="13600" cap="flat" cmpd="sng">
              <a:solidFill>
                <a:srgbClr val="FFFFFF"/>
              </a:solidFill>
              <a:prstDash val="solid"/>
              <a:miter lim="286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25"/>
            <p:cNvSpPr/>
            <p:nvPr/>
          </p:nvSpPr>
          <p:spPr>
            <a:xfrm>
              <a:off x="4534050" y="2923300"/>
              <a:ext cx="77275" cy="396425"/>
            </a:xfrm>
            <a:custGeom>
              <a:avLst/>
              <a:gdLst/>
              <a:ahLst/>
              <a:cxnLst/>
              <a:rect l="l" t="t" r="r" b="b"/>
              <a:pathLst>
                <a:path w="3091" h="15857" fill="none" extrusionOk="0">
                  <a:moveTo>
                    <a:pt x="3091" y="15856"/>
                  </a:moveTo>
                  <a:cubicBezTo>
                    <a:pt x="2547" y="12651"/>
                    <a:pt x="0" y="2892"/>
                    <a:pt x="115" y="1"/>
                  </a:cubicBezTo>
                </a:path>
              </a:pathLst>
            </a:custGeom>
            <a:noFill/>
            <a:ln w="13600" cap="flat" cmpd="sng">
              <a:solidFill>
                <a:srgbClr val="FFFFFF"/>
              </a:solidFill>
              <a:prstDash val="solid"/>
              <a:miter lim="286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25"/>
            <p:cNvSpPr/>
            <p:nvPr/>
          </p:nvSpPr>
          <p:spPr>
            <a:xfrm>
              <a:off x="4649225" y="3112925"/>
              <a:ext cx="45100" cy="231825"/>
            </a:xfrm>
            <a:custGeom>
              <a:avLst/>
              <a:gdLst/>
              <a:ahLst/>
              <a:cxnLst/>
              <a:rect l="l" t="t" r="r" b="b"/>
              <a:pathLst>
                <a:path w="1804" h="9273" fill="none" extrusionOk="0">
                  <a:moveTo>
                    <a:pt x="1718" y="9273"/>
                  </a:moveTo>
                  <a:cubicBezTo>
                    <a:pt x="1804" y="6382"/>
                    <a:pt x="573" y="2204"/>
                    <a:pt x="1" y="0"/>
                  </a:cubicBezTo>
                </a:path>
              </a:pathLst>
            </a:custGeom>
            <a:noFill/>
            <a:ln w="13600" cap="flat" cmpd="sng">
              <a:solidFill>
                <a:srgbClr val="FFFFFF"/>
              </a:solidFill>
              <a:prstDash val="solid"/>
              <a:miter lim="286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25"/>
            <p:cNvSpPr/>
            <p:nvPr/>
          </p:nvSpPr>
          <p:spPr>
            <a:xfrm>
              <a:off x="4609175" y="3059975"/>
              <a:ext cx="62250" cy="281925"/>
            </a:xfrm>
            <a:custGeom>
              <a:avLst/>
              <a:gdLst/>
              <a:ahLst/>
              <a:cxnLst/>
              <a:rect l="l" t="t" r="r" b="b"/>
              <a:pathLst>
                <a:path w="2490" h="11277" fill="none" extrusionOk="0">
                  <a:moveTo>
                    <a:pt x="2490" y="11276"/>
                  </a:moveTo>
                  <a:cubicBezTo>
                    <a:pt x="1918" y="8071"/>
                    <a:pt x="716" y="3406"/>
                    <a:pt x="0" y="0"/>
                  </a:cubicBezTo>
                </a:path>
              </a:pathLst>
            </a:custGeom>
            <a:noFill/>
            <a:ln w="13600" cap="flat" cmpd="sng">
              <a:solidFill>
                <a:srgbClr val="FFFFFF"/>
              </a:solidFill>
              <a:prstDash val="solid"/>
              <a:miter lim="286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25"/>
            <p:cNvSpPr/>
            <p:nvPr/>
          </p:nvSpPr>
          <p:spPr>
            <a:xfrm>
              <a:off x="4498975" y="2873225"/>
              <a:ext cx="33650" cy="256875"/>
            </a:xfrm>
            <a:custGeom>
              <a:avLst/>
              <a:gdLst/>
              <a:ahLst/>
              <a:cxnLst/>
              <a:rect l="l" t="t" r="r" b="b"/>
              <a:pathLst>
                <a:path w="1346" h="10275" fill="none" extrusionOk="0">
                  <a:moveTo>
                    <a:pt x="1346" y="10275"/>
                  </a:moveTo>
                  <a:cubicBezTo>
                    <a:pt x="773" y="7470"/>
                    <a:pt x="544" y="2805"/>
                    <a:pt x="1" y="1"/>
                  </a:cubicBezTo>
                </a:path>
              </a:pathLst>
            </a:custGeom>
            <a:noFill/>
            <a:ln w="13600" cap="flat" cmpd="sng">
              <a:solidFill>
                <a:srgbClr val="FFFFFF"/>
              </a:solidFill>
              <a:prstDash val="solid"/>
              <a:miter lim="286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25"/>
            <p:cNvSpPr/>
            <p:nvPr/>
          </p:nvSpPr>
          <p:spPr>
            <a:xfrm>
              <a:off x="4454625" y="2843175"/>
              <a:ext cx="133825" cy="460800"/>
            </a:xfrm>
            <a:custGeom>
              <a:avLst/>
              <a:gdLst/>
              <a:ahLst/>
              <a:cxnLst/>
              <a:rect l="l" t="t" r="r" b="b"/>
              <a:pathLst>
                <a:path w="5353" h="18432" fill="none" extrusionOk="0">
                  <a:moveTo>
                    <a:pt x="5352" y="18431"/>
                  </a:moveTo>
                  <a:cubicBezTo>
                    <a:pt x="4179" y="15598"/>
                    <a:pt x="544" y="2805"/>
                    <a:pt x="0" y="1"/>
                  </a:cubicBezTo>
                </a:path>
              </a:pathLst>
            </a:custGeom>
            <a:noFill/>
            <a:ln w="13600" cap="flat" cmpd="sng">
              <a:solidFill>
                <a:srgbClr val="FFFFFF"/>
              </a:solidFill>
              <a:prstDash val="solid"/>
              <a:miter lim="286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25"/>
            <p:cNvSpPr/>
            <p:nvPr/>
          </p:nvSpPr>
          <p:spPr>
            <a:xfrm>
              <a:off x="1956900" y="1729800"/>
              <a:ext cx="3917250" cy="3554625"/>
            </a:xfrm>
            <a:custGeom>
              <a:avLst/>
              <a:gdLst/>
              <a:ahLst/>
              <a:cxnLst/>
              <a:rect l="l" t="t" r="r" b="b"/>
              <a:pathLst>
                <a:path w="156690" h="142185" extrusionOk="0">
                  <a:moveTo>
                    <a:pt x="96075" y="1"/>
                  </a:moveTo>
                  <a:cubicBezTo>
                    <a:pt x="94655" y="1"/>
                    <a:pt x="93073" y="121"/>
                    <a:pt x="91266" y="376"/>
                  </a:cubicBezTo>
                  <a:lnTo>
                    <a:pt x="86487" y="2007"/>
                  </a:lnTo>
                  <a:cubicBezTo>
                    <a:pt x="88008" y="1800"/>
                    <a:pt x="89720" y="1677"/>
                    <a:pt x="91520" y="1677"/>
                  </a:cubicBezTo>
                  <a:cubicBezTo>
                    <a:pt x="96659" y="1677"/>
                    <a:pt x="102509" y="2681"/>
                    <a:pt x="106663" y="5585"/>
                  </a:cubicBezTo>
                  <a:cubicBezTo>
                    <a:pt x="114562" y="11051"/>
                    <a:pt x="116909" y="12482"/>
                    <a:pt x="122347" y="25218"/>
                  </a:cubicBezTo>
                  <a:cubicBezTo>
                    <a:pt x="122805" y="26277"/>
                    <a:pt x="122633" y="28709"/>
                    <a:pt x="123148" y="29940"/>
                  </a:cubicBezTo>
                  <a:cubicBezTo>
                    <a:pt x="122118" y="29940"/>
                    <a:pt x="118426" y="31485"/>
                    <a:pt x="120200" y="35521"/>
                  </a:cubicBezTo>
                  <a:cubicBezTo>
                    <a:pt x="120086" y="36522"/>
                    <a:pt x="120801" y="37638"/>
                    <a:pt x="121288" y="37896"/>
                  </a:cubicBezTo>
                  <a:cubicBezTo>
                    <a:pt x="122934" y="38799"/>
                    <a:pt x="124427" y="39077"/>
                    <a:pt x="125354" y="39077"/>
                  </a:cubicBezTo>
                  <a:cubicBezTo>
                    <a:pt x="125925" y="39077"/>
                    <a:pt x="126281" y="38971"/>
                    <a:pt x="126325" y="38840"/>
                  </a:cubicBezTo>
                  <a:cubicBezTo>
                    <a:pt x="126341" y="38838"/>
                    <a:pt x="126359" y="38837"/>
                    <a:pt x="126379" y="38837"/>
                  </a:cubicBezTo>
                  <a:cubicBezTo>
                    <a:pt x="127149" y="38837"/>
                    <a:pt x="130827" y="40410"/>
                    <a:pt x="131161" y="41330"/>
                  </a:cubicBezTo>
                  <a:cubicBezTo>
                    <a:pt x="144040" y="56441"/>
                    <a:pt x="144927" y="63968"/>
                    <a:pt x="148132" y="79451"/>
                  </a:cubicBezTo>
                  <a:cubicBezTo>
                    <a:pt x="151538" y="95964"/>
                    <a:pt x="151910" y="116484"/>
                    <a:pt x="143038" y="129764"/>
                  </a:cubicBezTo>
                  <a:cubicBezTo>
                    <a:pt x="135505" y="136262"/>
                    <a:pt x="123324" y="139833"/>
                    <a:pt x="109329" y="139833"/>
                  </a:cubicBezTo>
                  <a:cubicBezTo>
                    <a:pt x="99718" y="139833"/>
                    <a:pt x="89251" y="138149"/>
                    <a:pt x="78846" y="134572"/>
                  </a:cubicBezTo>
                  <a:cubicBezTo>
                    <a:pt x="59986" y="128075"/>
                    <a:pt x="44446" y="125900"/>
                    <a:pt x="30479" y="111419"/>
                  </a:cubicBezTo>
                  <a:cubicBezTo>
                    <a:pt x="29964" y="110875"/>
                    <a:pt x="29707" y="109158"/>
                    <a:pt x="29192" y="108614"/>
                  </a:cubicBezTo>
                  <a:cubicBezTo>
                    <a:pt x="28905" y="108271"/>
                    <a:pt x="30165" y="107355"/>
                    <a:pt x="29850" y="107011"/>
                  </a:cubicBezTo>
                  <a:cubicBezTo>
                    <a:pt x="31223" y="106096"/>
                    <a:pt x="31939" y="103921"/>
                    <a:pt x="29621" y="101889"/>
                  </a:cubicBezTo>
                  <a:cubicBezTo>
                    <a:pt x="28260" y="100718"/>
                    <a:pt x="27029" y="100319"/>
                    <a:pt x="25982" y="100319"/>
                  </a:cubicBezTo>
                  <a:cubicBezTo>
                    <a:pt x="23725" y="100319"/>
                    <a:pt x="22323" y="102175"/>
                    <a:pt x="22323" y="102175"/>
                  </a:cubicBezTo>
                  <a:cubicBezTo>
                    <a:pt x="21379" y="102089"/>
                    <a:pt x="19175" y="101402"/>
                    <a:pt x="18402" y="100715"/>
                  </a:cubicBezTo>
                  <a:cubicBezTo>
                    <a:pt x="10761" y="93904"/>
                    <a:pt x="4751" y="78593"/>
                    <a:pt x="4150" y="64769"/>
                  </a:cubicBezTo>
                  <a:cubicBezTo>
                    <a:pt x="3320" y="45938"/>
                    <a:pt x="3864" y="35893"/>
                    <a:pt x="13995" y="25618"/>
                  </a:cubicBezTo>
                  <a:lnTo>
                    <a:pt x="13480" y="23472"/>
                  </a:lnTo>
                  <a:cubicBezTo>
                    <a:pt x="1946" y="33117"/>
                    <a:pt x="0" y="51032"/>
                    <a:pt x="1460" y="65542"/>
                  </a:cubicBezTo>
                  <a:cubicBezTo>
                    <a:pt x="2891" y="79737"/>
                    <a:pt x="9473" y="95049"/>
                    <a:pt x="19604" y="104979"/>
                  </a:cubicBezTo>
                  <a:cubicBezTo>
                    <a:pt x="20778" y="107813"/>
                    <a:pt x="24269" y="111619"/>
                    <a:pt x="26816" y="112020"/>
                  </a:cubicBezTo>
                  <a:cubicBezTo>
                    <a:pt x="42270" y="129535"/>
                    <a:pt x="58726" y="130737"/>
                    <a:pt x="79533" y="137405"/>
                  </a:cubicBezTo>
                  <a:cubicBezTo>
                    <a:pt x="90032" y="140782"/>
                    <a:pt x="100775" y="142184"/>
                    <a:pt x="110524" y="142184"/>
                  </a:cubicBezTo>
                  <a:cubicBezTo>
                    <a:pt x="128121" y="142184"/>
                    <a:pt x="142481" y="137617"/>
                    <a:pt x="146329" y="131853"/>
                  </a:cubicBezTo>
                  <a:cubicBezTo>
                    <a:pt x="156690" y="113479"/>
                    <a:pt x="153770" y="95879"/>
                    <a:pt x="150994" y="78106"/>
                  </a:cubicBezTo>
                  <a:cubicBezTo>
                    <a:pt x="148819" y="64254"/>
                    <a:pt x="142580" y="50059"/>
                    <a:pt x="131562" y="37238"/>
                  </a:cubicBezTo>
                  <a:cubicBezTo>
                    <a:pt x="130761" y="33861"/>
                    <a:pt x="129788" y="31285"/>
                    <a:pt x="127040" y="28366"/>
                  </a:cubicBezTo>
                  <a:cubicBezTo>
                    <a:pt x="121374" y="11023"/>
                    <a:pt x="116566" y="9219"/>
                    <a:pt x="107694" y="3725"/>
                  </a:cubicBezTo>
                  <a:cubicBezTo>
                    <a:pt x="104003" y="1457"/>
                    <a:pt x="101020" y="1"/>
                    <a:pt x="96075" y="1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25"/>
            <p:cNvSpPr/>
            <p:nvPr/>
          </p:nvSpPr>
          <p:spPr>
            <a:xfrm>
              <a:off x="2024150" y="1761375"/>
              <a:ext cx="3722650" cy="3530200"/>
            </a:xfrm>
            <a:custGeom>
              <a:avLst/>
              <a:gdLst/>
              <a:ahLst/>
              <a:cxnLst/>
              <a:rect l="l" t="t" r="r" b="b"/>
              <a:pathLst>
                <a:path w="148906" h="141208" fill="none" extrusionOk="0">
                  <a:moveTo>
                    <a:pt x="81479" y="1746"/>
                  </a:moveTo>
                  <a:cubicBezTo>
                    <a:pt x="87889" y="86"/>
                    <a:pt x="98765" y="0"/>
                    <a:pt x="104546" y="4265"/>
                  </a:cubicBezTo>
                  <a:cubicBezTo>
                    <a:pt x="108724" y="7384"/>
                    <a:pt x="110813" y="9445"/>
                    <a:pt x="113475" y="12908"/>
                  </a:cubicBezTo>
                  <a:cubicBezTo>
                    <a:pt x="115822" y="15913"/>
                    <a:pt x="116909" y="17515"/>
                    <a:pt x="119285" y="22781"/>
                  </a:cubicBezTo>
                  <a:cubicBezTo>
                    <a:pt x="119714" y="23726"/>
                    <a:pt x="120601" y="27246"/>
                    <a:pt x="120401" y="28448"/>
                  </a:cubicBezTo>
                  <a:cubicBezTo>
                    <a:pt x="122547" y="27647"/>
                    <a:pt x="125123" y="28219"/>
                    <a:pt x="124694" y="30795"/>
                  </a:cubicBezTo>
                  <a:cubicBezTo>
                    <a:pt x="126210" y="31510"/>
                    <a:pt x="127556" y="36146"/>
                    <a:pt x="122948" y="37663"/>
                  </a:cubicBezTo>
                  <a:cubicBezTo>
                    <a:pt x="123520" y="37606"/>
                    <a:pt x="128099" y="39323"/>
                    <a:pt x="128500" y="40067"/>
                  </a:cubicBezTo>
                  <a:cubicBezTo>
                    <a:pt x="142008" y="55665"/>
                    <a:pt x="142466" y="62448"/>
                    <a:pt x="145099" y="77873"/>
                  </a:cubicBezTo>
                  <a:cubicBezTo>
                    <a:pt x="147961" y="94472"/>
                    <a:pt x="148905" y="114878"/>
                    <a:pt x="140033" y="128186"/>
                  </a:cubicBezTo>
                  <a:cubicBezTo>
                    <a:pt x="127327" y="139118"/>
                    <a:pt x="103372" y="141208"/>
                    <a:pt x="77501" y="133509"/>
                  </a:cubicBezTo>
                  <a:cubicBezTo>
                    <a:pt x="58812" y="127957"/>
                    <a:pt x="42299" y="125410"/>
                    <a:pt x="28161" y="110757"/>
                  </a:cubicBezTo>
                  <a:cubicBezTo>
                    <a:pt x="27646" y="110242"/>
                    <a:pt x="26816" y="108324"/>
                    <a:pt x="26530" y="107294"/>
                  </a:cubicBezTo>
                  <a:cubicBezTo>
                    <a:pt x="24355" y="109984"/>
                    <a:pt x="21293" y="108267"/>
                    <a:pt x="20720" y="106493"/>
                  </a:cubicBezTo>
                  <a:cubicBezTo>
                    <a:pt x="17601" y="105176"/>
                    <a:pt x="19261" y="101856"/>
                    <a:pt x="19576" y="100940"/>
                  </a:cubicBezTo>
                  <a:cubicBezTo>
                    <a:pt x="18345" y="100883"/>
                    <a:pt x="16056" y="99624"/>
                    <a:pt x="15140" y="98765"/>
                  </a:cubicBezTo>
                  <a:cubicBezTo>
                    <a:pt x="6039" y="90180"/>
                    <a:pt x="2834" y="76013"/>
                    <a:pt x="1431" y="63192"/>
                  </a:cubicBezTo>
                  <a:cubicBezTo>
                    <a:pt x="0" y="49826"/>
                    <a:pt x="1031" y="34601"/>
                    <a:pt x="10933" y="24012"/>
                  </a:cubicBezTo>
                </a:path>
              </a:pathLst>
            </a:custGeom>
            <a:noFill/>
            <a:ln w="13600" cap="flat" cmpd="sng">
              <a:solidFill>
                <a:srgbClr val="4D4D4D"/>
              </a:solidFill>
              <a:prstDash val="solid"/>
              <a:miter lim="286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25"/>
            <p:cNvSpPr/>
            <p:nvPr/>
          </p:nvSpPr>
          <p:spPr>
            <a:xfrm>
              <a:off x="1958325" y="1708425"/>
              <a:ext cx="3915100" cy="3690475"/>
            </a:xfrm>
            <a:custGeom>
              <a:avLst/>
              <a:gdLst/>
              <a:ahLst/>
              <a:cxnLst/>
              <a:rect l="l" t="t" r="r" b="b"/>
              <a:pathLst>
                <a:path w="156604" h="147619" fill="none" extrusionOk="0">
                  <a:moveTo>
                    <a:pt x="13423" y="24298"/>
                  </a:moveTo>
                  <a:cubicBezTo>
                    <a:pt x="1889" y="33972"/>
                    <a:pt x="0" y="52316"/>
                    <a:pt x="1374" y="67055"/>
                  </a:cubicBezTo>
                  <a:cubicBezTo>
                    <a:pt x="2719" y="81251"/>
                    <a:pt x="8729" y="96304"/>
                    <a:pt x="18717" y="106292"/>
                  </a:cubicBezTo>
                  <a:cubicBezTo>
                    <a:pt x="19204" y="109183"/>
                    <a:pt x="23582" y="113132"/>
                    <a:pt x="26587" y="113447"/>
                  </a:cubicBezTo>
                  <a:cubicBezTo>
                    <a:pt x="38808" y="127041"/>
                    <a:pt x="58383" y="132851"/>
                    <a:pt x="79103" y="138918"/>
                  </a:cubicBezTo>
                  <a:cubicBezTo>
                    <a:pt x="108839" y="147619"/>
                    <a:pt x="140262" y="141351"/>
                    <a:pt x="146272" y="132364"/>
                  </a:cubicBezTo>
                  <a:cubicBezTo>
                    <a:pt x="156604" y="113991"/>
                    <a:pt x="154458" y="96533"/>
                    <a:pt x="151224" y="78961"/>
                  </a:cubicBezTo>
                  <a:cubicBezTo>
                    <a:pt x="148304" y="63135"/>
                    <a:pt x="146072" y="54749"/>
                    <a:pt x="131906" y="38865"/>
                  </a:cubicBezTo>
                  <a:cubicBezTo>
                    <a:pt x="131877" y="34401"/>
                    <a:pt x="129702" y="29221"/>
                    <a:pt x="126525" y="27532"/>
                  </a:cubicBezTo>
                  <a:cubicBezTo>
                    <a:pt x="119914" y="9760"/>
                    <a:pt x="116509" y="8329"/>
                    <a:pt x="107608" y="3234"/>
                  </a:cubicBezTo>
                  <a:cubicBezTo>
                    <a:pt x="102686" y="458"/>
                    <a:pt x="98879" y="1"/>
                    <a:pt x="90751" y="1145"/>
                  </a:cubicBezTo>
                </a:path>
              </a:pathLst>
            </a:custGeom>
            <a:noFill/>
            <a:ln w="53650" cap="flat" cmpd="sng">
              <a:solidFill>
                <a:srgbClr val="666666"/>
              </a:solidFill>
              <a:prstDash val="solid"/>
              <a:miter lim="286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25"/>
            <p:cNvSpPr/>
            <p:nvPr/>
          </p:nvSpPr>
          <p:spPr>
            <a:xfrm>
              <a:off x="5009825" y="2453950"/>
              <a:ext cx="191075" cy="242575"/>
            </a:xfrm>
            <a:custGeom>
              <a:avLst/>
              <a:gdLst/>
              <a:ahLst/>
              <a:cxnLst/>
              <a:rect l="l" t="t" r="r" b="b"/>
              <a:pathLst>
                <a:path w="7643" h="9703" extrusionOk="0">
                  <a:moveTo>
                    <a:pt x="5009" y="3235"/>
                  </a:moveTo>
                  <a:cubicBezTo>
                    <a:pt x="7041" y="4036"/>
                    <a:pt x="7642" y="8358"/>
                    <a:pt x="3635" y="9703"/>
                  </a:cubicBezTo>
                  <a:cubicBezTo>
                    <a:pt x="2548" y="9703"/>
                    <a:pt x="1" y="6612"/>
                    <a:pt x="1" y="4809"/>
                  </a:cubicBezTo>
                  <a:cubicBezTo>
                    <a:pt x="1" y="3034"/>
                    <a:pt x="29" y="2119"/>
                    <a:pt x="831" y="888"/>
                  </a:cubicBezTo>
                  <a:cubicBezTo>
                    <a:pt x="1918" y="630"/>
                    <a:pt x="5553" y="1"/>
                    <a:pt x="5009" y="3235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25"/>
            <p:cNvSpPr/>
            <p:nvPr/>
          </p:nvSpPr>
          <p:spPr>
            <a:xfrm>
              <a:off x="5014125" y="2486275"/>
              <a:ext cx="106625" cy="78475"/>
            </a:xfrm>
            <a:custGeom>
              <a:avLst/>
              <a:gdLst/>
              <a:ahLst/>
              <a:cxnLst/>
              <a:rect l="l" t="t" r="r" b="b"/>
              <a:pathLst>
                <a:path w="4265" h="3139" extrusionOk="0">
                  <a:moveTo>
                    <a:pt x="2645" y="1"/>
                  </a:moveTo>
                  <a:cubicBezTo>
                    <a:pt x="2268" y="1"/>
                    <a:pt x="1855" y="101"/>
                    <a:pt x="1460" y="310"/>
                  </a:cubicBezTo>
                  <a:cubicBezTo>
                    <a:pt x="487" y="826"/>
                    <a:pt x="0" y="1827"/>
                    <a:pt x="372" y="2514"/>
                  </a:cubicBezTo>
                  <a:cubicBezTo>
                    <a:pt x="594" y="2922"/>
                    <a:pt x="1068" y="3139"/>
                    <a:pt x="1620" y="3139"/>
                  </a:cubicBezTo>
                  <a:cubicBezTo>
                    <a:pt x="1997" y="3139"/>
                    <a:pt x="2410" y="3038"/>
                    <a:pt x="2805" y="2829"/>
                  </a:cubicBezTo>
                  <a:cubicBezTo>
                    <a:pt x="3778" y="2314"/>
                    <a:pt x="4265" y="1341"/>
                    <a:pt x="3893" y="625"/>
                  </a:cubicBezTo>
                  <a:cubicBezTo>
                    <a:pt x="3671" y="217"/>
                    <a:pt x="3198" y="1"/>
                    <a:pt x="2645" y="1"/>
                  </a:cubicBezTo>
                  <a:close/>
                </a:path>
              </a:pathLst>
            </a:custGeom>
            <a:solidFill>
              <a:srgbClr val="7F7FCC"/>
            </a:solidFill>
            <a:ln w="48650" cap="flat" cmpd="sng">
              <a:solidFill>
                <a:srgbClr val="4D4D4D"/>
              </a:solidFill>
              <a:prstDash val="solid"/>
              <a:miter lim="286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25"/>
            <p:cNvSpPr/>
            <p:nvPr/>
          </p:nvSpPr>
          <p:spPr>
            <a:xfrm>
              <a:off x="5049175" y="2559850"/>
              <a:ext cx="101625" cy="103775"/>
            </a:xfrm>
            <a:custGeom>
              <a:avLst/>
              <a:gdLst/>
              <a:ahLst/>
              <a:cxnLst/>
              <a:rect l="l" t="t" r="r" b="b"/>
              <a:pathLst>
                <a:path w="4065" h="4151" extrusionOk="0">
                  <a:moveTo>
                    <a:pt x="2033" y="0"/>
                  </a:moveTo>
                  <a:cubicBezTo>
                    <a:pt x="917" y="0"/>
                    <a:pt x="1" y="916"/>
                    <a:pt x="1" y="2061"/>
                  </a:cubicBezTo>
                  <a:cubicBezTo>
                    <a:pt x="1" y="3206"/>
                    <a:pt x="917" y="4150"/>
                    <a:pt x="2033" y="4150"/>
                  </a:cubicBezTo>
                  <a:cubicBezTo>
                    <a:pt x="3149" y="4150"/>
                    <a:pt x="4065" y="3206"/>
                    <a:pt x="4065" y="2061"/>
                  </a:cubicBezTo>
                  <a:cubicBezTo>
                    <a:pt x="4065" y="916"/>
                    <a:pt x="3149" y="0"/>
                    <a:pt x="2033" y="0"/>
                  </a:cubicBezTo>
                  <a:close/>
                </a:path>
              </a:pathLst>
            </a:custGeom>
            <a:solidFill>
              <a:srgbClr val="E69966"/>
            </a:solidFill>
            <a:ln w="8575" cap="flat" cmpd="sng">
              <a:solidFill>
                <a:srgbClr val="4D4D4D"/>
              </a:solidFill>
              <a:prstDash val="solid"/>
              <a:miter lim="286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25"/>
            <p:cNvSpPr/>
            <p:nvPr/>
          </p:nvSpPr>
          <p:spPr>
            <a:xfrm>
              <a:off x="2467750" y="4279150"/>
              <a:ext cx="231825" cy="228975"/>
            </a:xfrm>
            <a:custGeom>
              <a:avLst/>
              <a:gdLst/>
              <a:ahLst/>
              <a:cxnLst/>
              <a:rect l="l" t="t" r="r" b="b"/>
              <a:pathLst>
                <a:path w="9273" h="9159" extrusionOk="0">
                  <a:moveTo>
                    <a:pt x="3177" y="5495"/>
                  </a:moveTo>
                  <a:cubicBezTo>
                    <a:pt x="3606" y="7212"/>
                    <a:pt x="6668" y="9159"/>
                    <a:pt x="8815" y="6096"/>
                  </a:cubicBezTo>
                  <a:cubicBezTo>
                    <a:pt x="9273" y="5095"/>
                    <a:pt x="7928" y="2662"/>
                    <a:pt x="6525" y="1574"/>
                  </a:cubicBezTo>
                  <a:cubicBezTo>
                    <a:pt x="5066" y="401"/>
                    <a:pt x="3692" y="0"/>
                    <a:pt x="2204" y="58"/>
                  </a:cubicBezTo>
                  <a:cubicBezTo>
                    <a:pt x="1546" y="945"/>
                    <a:pt x="0" y="4694"/>
                    <a:pt x="3177" y="5495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25"/>
            <p:cNvSpPr/>
            <p:nvPr/>
          </p:nvSpPr>
          <p:spPr>
            <a:xfrm>
              <a:off x="2506375" y="4295600"/>
              <a:ext cx="93025" cy="90200"/>
            </a:xfrm>
            <a:custGeom>
              <a:avLst/>
              <a:gdLst/>
              <a:ahLst/>
              <a:cxnLst/>
              <a:rect l="l" t="t" r="r" b="b"/>
              <a:pathLst>
                <a:path w="3721" h="3608" extrusionOk="0">
                  <a:moveTo>
                    <a:pt x="2382" y="0"/>
                  </a:moveTo>
                  <a:cubicBezTo>
                    <a:pt x="1825" y="0"/>
                    <a:pt x="1192" y="333"/>
                    <a:pt x="745" y="916"/>
                  </a:cubicBezTo>
                  <a:cubicBezTo>
                    <a:pt x="58" y="1775"/>
                    <a:pt x="1" y="2891"/>
                    <a:pt x="630" y="3378"/>
                  </a:cubicBezTo>
                  <a:cubicBezTo>
                    <a:pt x="822" y="3533"/>
                    <a:pt x="1062" y="3607"/>
                    <a:pt x="1321" y="3607"/>
                  </a:cubicBezTo>
                  <a:cubicBezTo>
                    <a:pt x="1871" y="3607"/>
                    <a:pt x="2510" y="3275"/>
                    <a:pt x="2977" y="2691"/>
                  </a:cubicBezTo>
                  <a:cubicBezTo>
                    <a:pt x="3664" y="1832"/>
                    <a:pt x="3721" y="745"/>
                    <a:pt x="3091" y="230"/>
                  </a:cubicBezTo>
                  <a:cubicBezTo>
                    <a:pt x="2890" y="74"/>
                    <a:pt x="2644" y="0"/>
                    <a:pt x="2382" y="0"/>
                  </a:cubicBezTo>
                  <a:close/>
                </a:path>
              </a:pathLst>
            </a:custGeom>
            <a:solidFill>
              <a:srgbClr val="7F7FCC"/>
            </a:solidFill>
            <a:ln w="48650" cap="flat" cmpd="sng">
              <a:solidFill>
                <a:srgbClr val="4D4D4D"/>
              </a:solidFill>
              <a:prstDash val="solid"/>
              <a:miter lim="286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25"/>
            <p:cNvSpPr/>
            <p:nvPr/>
          </p:nvSpPr>
          <p:spPr>
            <a:xfrm>
              <a:off x="2558600" y="4354975"/>
              <a:ext cx="115950" cy="103375"/>
            </a:xfrm>
            <a:custGeom>
              <a:avLst/>
              <a:gdLst/>
              <a:ahLst/>
              <a:cxnLst/>
              <a:rect l="l" t="t" r="r" b="b"/>
              <a:pathLst>
                <a:path w="4638" h="4135" extrusionOk="0">
                  <a:moveTo>
                    <a:pt x="2296" y="1"/>
                  </a:moveTo>
                  <a:cubicBezTo>
                    <a:pt x="2026" y="1"/>
                    <a:pt x="1752" y="56"/>
                    <a:pt x="1489" y="173"/>
                  </a:cubicBezTo>
                  <a:cubicBezTo>
                    <a:pt x="459" y="602"/>
                    <a:pt x="1" y="1833"/>
                    <a:pt x="459" y="2863"/>
                  </a:cubicBezTo>
                  <a:cubicBezTo>
                    <a:pt x="804" y="3662"/>
                    <a:pt x="1573" y="4135"/>
                    <a:pt x="2372" y="4135"/>
                  </a:cubicBezTo>
                  <a:cubicBezTo>
                    <a:pt x="2632" y="4135"/>
                    <a:pt x="2896" y="4085"/>
                    <a:pt x="3149" y="3979"/>
                  </a:cubicBezTo>
                  <a:cubicBezTo>
                    <a:pt x="4179" y="3521"/>
                    <a:pt x="4637" y="2291"/>
                    <a:pt x="4179" y="1260"/>
                  </a:cubicBezTo>
                  <a:cubicBezTo>
                    <a:pt x="3838" y="472"/>
                    <a:pt x="3084" y="1"/>
                    <a:pt x="2296" y="1"/>
                  </a:cubicBezTo>
                  <a:close/>
                </a:path>
              </a:pathLst>
            </a:custGeom>
            <a:solidFill>
              <a:srgbClr val="E69966"/>
            </a:solidFill>
            <a:ln w="8575" cap="flat" cmpd="sng">
              <a:solidFill>
                <a:srgbClr val="4D4D4D"/>
              </a:solidFill>
              <a:prstDash val="solid"/>
              <a:miter lim="286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25"/>
            <p:cNvSpPr/>
            <p:nvPr/>
          </p:nvSpPr>
          <p:spPr>
            <a:xfrm>
              <a:off x="3200400" y="2795950"/>
              <a:ext cx="1013850" cy="629650"/>
            </a:xfrm>
            <a:custGeom>
              <a:avLst/>
              <a:gdLst/>
              <a:ahLst/>
              <a:cxnLst/>
              <a:rect l="l" t="t" r="r" b="b"/>
              <a:pathLst>
                <a:path w="40554" h="25186" fill="none" extrusionOk="0">
                  <a:moveTo>
                    <a:pt x="3692" y="25186"/>
                  </a:moveTo>
                  <a:cubicBezTo>
                    <a:pt x="0" y="20778"/>
                    <a:pt x="115" y="15684"/>
                    <a:pt x="3148" y="12221"/>
                  </a:cubicBezTo>
                  <a:cubicBezTo>
                    <a:pt x="5151" y="9903"/>
                    <a:pt x="9187" y="8186"/>
                    <a:pt x="12621" y="8014"/>
                  </a:cubicBezTo>
                  <a:cubicBezTo>
                    <a:pt x="19719" y="8014"/>
                    <a:pt x="22552" y="10819"/>
                    <a:pt x="24555" y="13681"/>
                  </a:cubicBezTo>
                  <a:cubicBezTo>
                    <a:pt x="24956" y="9245"/>
                    <a:pt x="26215" y="6984"/>
                    <a:pt x="29420" y="3807"/>
                  </a:cubicBezTo>
                  <a:cubicBezTo>
                    <a:pt x="32798" y="1718"/>
                    <a:pt x="36833" y="1"/>
                    <a:pt x="40553" y="1203"/>
                  </a:cubicBezTo>
                </a:path>
              </a:pathLst>
            </a:custGeom>
            <a:noFill/>
            <a:ln w="37200" cap="flat" cmpd="sng">
              <a:solidFill>
                <a:srgbClr val="CCCCCC"/>
              </a:solidFill>
              <a:prstDash val="solid"/>
              <a:miter lim="286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25"/>
            <p:cNvSpPr/>
            <p:nvPr/>
          </p:nvSpPr>
          <p:spPr>
            <a:xfrm>
              <a:off x="3791375" y="3150125"/>
              <a:ext cx="176025" cy="289075"/>
            </a:xfrm>
            <a:custGeom>
              <a:avLst/>
              <a:gdLst/>
              <a:ahLst/>
              <a:cxnLst/>
              <a:rect l="l" t="t" r="r" b="b"/>
              <a:pathLst>
                <a:path w="7041" h="11563" extrusionOk="0">
                  <a:moveTo>
                    <a:pt x="573" y="258"/>
                  </a:moveTo>
                  <a:lnTo>
                    <a:pt x="1517" y="0"/>
                  </a:lnTo>
                  <a:lnTo>
                    <a:pt x="1632" y="2519"/>
                  </a:lnTo>
                  <a:cubicBezTo>
                    <a:pt x="2404" y="3778"/>
                    <a:pt x="3377" y="5438"/>
                    <a:pt x="4522" y="6440"/>
                  </a:cubicBezTo>
                  <a:cubicBezTo>
                    <a:pt x="4751" y="6697"/>
                    <a:pt x="5009" y="6955"/>
                    <a:pt x="5266" y="7184"/>
                  </a:cubicBezTo>
                  <a:cubicBezTo>
                    <a:pt x="6325" y="7928"/>
                    <a:pt x="6926" y="8672"/>
                    <a:pt x="7041" y="8557"/>
                  </a:cubicBezTo>
                  <a:lnTo>
                    <a:pt x="5238" y="10675"/>
                  </a:lnTo>
                  <a:cubicBezTo>
                    <a:pt x="3664" y="11562"/>
                    <a:pt x="1574" y="10446"/>
                    <a:pt x="0" y="9903"/>
                  </a:cubicBezTo>
                  <a:cubicBezTo>
                    <a:pt x="859" y="8615"/>
                    <a:pt x="430" y="7871"/>
                    <a:pt x="1002" y="6869"/>
                  </a:cubicBezTo>
                  <a:cubicBezTo>
                    <a:pt x="1718" y="5581"/>
                    <a:pt x="1660" y="4207"/>
                    <a:pt x="1660" y="2605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25"/>
            <p:cNvSpPr/>
            <p:nvPr/>
          </p:nvSpPr>
          <p:spPr>
            <a:xfrm>
              <a:off x="2525700" y="1236200"/>
              <a:ext cx="151700" cy="480825"/>
            </a:xfrm>
            <a:custGeom>
              <a:avLst/>
              <a:gdLst/>
              <a:ahLst/>
              <a:cxnLst/>
              <a:rect l="l" t="t" r="r" b="b"/>
              <a:pathLst>
                <a:path w="6068" h="19233" extrusionOk="0">
                  <a:moveTo>
                    <a:pt x="2461" y="87"/>
                  </a:moveTo>
                  <a:lnTo>
                    <a:pt x="2147" y="13853"/>
                  </a:lnTo>
                  <a:lnTo>
                    <a:pt x="0" y="13853"/>
                  </a:lnTo>
                  <a:lnTo>
                    <a:pt x="3377" y="19233"/>
                  </a:lnTo>
                  <a:lnTo>
                    <a:pt x="6067" y="13538"/>
                  </a:lnTo>
                  <a:lnTo>
                    <a:pt x="4036" y="13566"/>
                  </a:lnTo>
                  <a:lnTo>
                    <a:pt x="4093" y="1"/>
                  </a:lnTo>
                  <a:lnTo>
                    <a:pt x="2490" y="58"/>
                  </a:lnTo>
                  <a:close/>
                </a:path>
              </a:pathLst>
            </a:custGeom>
            <a:solidFill>
              <a:srgbClr val="FFFFFF"/>
            </a:solidFill>
            <a:ln w="9300" cap="flat" cmpd="sng">
              <a:solidFill>
                <a:srgbClr val="808080"/>
              </a:solidFill>
              <a:prstDash val="solid"/>
              <a:miter lim="286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25"/>
            <p:cNvSpPr/>
            <p:nvPr/>
          </p:nvSpPr>
          <p:spPr>
            <a:xfrm>
              <a:off x="2434825" y="4604700"/>
              <a:ext cx="151700" cy="480825"/>
            </a:xfrm>
            <a:custGeom>
              <a:avLst/>
              <a:gdLst/>
              <a:ahLst/>
              <a:cxnLst/>
              <a:rect l="l" t="t" r="r" b="b"/>
              <a:pathLst>
                <a:path w="6068" h="19233" extrusionOk="0">
                  <a:moveTo>
                    <a:pt x="3492" y="19146"/>
                  </a:moveTo>
                  <a:lnTo>
                    <a:pt x="3921" y="5381"/>
                  </a:lnTo>
                  <a:lnTo>
                    <a:pt x="6068" y="5381"/>
                  </a:lnTo>
                  <a:lnTo>
                    <a:pt x="2719" y="0"/>
                  </a:lnTo>
                  <a:lnTo>
                    <a:pt x="1" y="5638"/>
                  </a:lnTo>
                  <a:lnTo>
                    <a:pt x="2061" y="5638"/>
                  </a:lnTo>
                  <a:lnTo>
                    <a:pt x="1889" y="19232"/>
                  </a:lnTo>
                  <a:close/>
                </a:path>
              </a:pathLst>
            </a:custGeom>
            <a:solidFill>
              <a:srgbClr val="FFFFFF"/>
            </a:solidFill>
            <a:ln w="11450" cap="flat" cmpd="sng">
              <a:solidFill>
                <a:srgbClr val="808080"/>
              </a:solidFill>
              <a:prstDash val="solid"/>
              <a:miter lim="286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25"/>
            <p:cNvSpPr/>
            <p:nvPr/>
          </p:nvSpPr>
          <p:spPr>
            <a:xfrm>
              <a:off x="3520925" y="1888000"/>
              <a:ext cx="151000" cy="478700"/>
            </a:xfrm>
            <a:custGeom>
              <a:avLst/>
              <a:gdLst/>
              <a:ahLst/>
              <a:cxnLst/>
              <a:rect l="l" t="t" r="r" b="b"/>
              <a:pathLst>
                <a:path w="6040" h="19148" extrusionOk="0">
                  <a:moveTo>
                    <a:pt x="2090" y="19147"/>
                  </a:moveTo>
                  <a:lnTo>
                    <a:pt x="3893" y="5496"/>
                  </a:lnTo>
                  <a:lnTo>
                    <a:pt x="6039" y="5725"/>
                  </a:lnTo>
                  <a:lnTo>
                    <a:pt x="3292" y="1"/>
                  </a:lnTo>
                  <a:lnTo>
                    <a:pt x="0" y="5381"/>
                  </a:lnTo>
                  <a:lnTo>
                    <a:pt x="2032" y="5582"/>
                  </a:lnTo>
                  <a:lnTo>
                    <a:pt x="458" y="19061"/>
                  </a:lnTo>
                  <a:close/>
                </a:path>
              </a:pathLst>
            </a:custGeom>
            <a:solidFill>
              <a:srgbClr val="FFFFFF"/>
            </a:solidFill>
            <a:ln w="9300" cap="flat" cmpd="sng">
              <a:solidFill>
                <a:srgbClr val="808080"/>
              </a:solidFill>
              <a:prstDash val="solid"/>
              <a:miter lim="286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25"/>
            <p:cNvSpPr/>
            <p:nvPr/>
          </p:nvSpPr>
          <p:spPr>
            <a:xfrm>
              <a:off x="2569350" y="3035650"/>
              <a:ext cx="450775" cy="780600"/>
            </a:xfrm>
            <a:custGeom>
              <a:avLst/>
              <a:gdLst/>
              <a:ahLst/>
              <a:cxnLst/>
              <a:rect l="l" t="t" r="r" b="b"/>
              <a:pathLst>
                <a:path w="18031" h="31224" extrusionOk="0">
                  <a:moveTo>
                    <a:pt x="2891" y="1403"/>
                  </a:moveTo>
                  <a:cubicBezTo>
                    <a:pt x="4694" y="8357"/>
                    <a:pt x="6411" y="11677"/>
                    <a:pt x="7384" y="13995"/>
                  </a:cubicBezTo>
                  <a:cubicBezTo>
                    <a:pt x="3091" y="10732"/>
                    <a:pt x="258" y="18145"/>
                    <a:pt x="0" y="21035"/>
                  </a:cubicBezTo>
                  <a:lnTo>
                    <a:pt x="2261" y="21493"/>
                  </a:lnTo>
                  <a:cubicBezTo>
                    <a:pt x="3692" y="14081"/>
                    <a:pt x="7212" y="16056"/>
                    <a:pt x="8872" y="17487"/>
                  </a:cubicBezTo>
                  <a:lnTo>
                    <a:pt x="14023" y="27417"/>
                  </a:lnTo>
                  <a:lnTo>
                    <a:pt x="11762" y="28963"/>
                  </a:lnTo>
                  <a:lnTo>
                    <a:pt x="18030" y="31224"/>
                  </a:lnTo>
                  <a:lnTo>
                    <a:pt x="17143" y="25013"/>
                  </a:lnTo>
                  <a:lnTo>
                    <a:pt x="15426" y="26158"/>
                  </a:lnTo>
                  <a:cubicBezTo>
                    <a:pt x="12106" y="17458"/>
                    <a:pt x="7670" y="9845"/>
                    <a:pt x="5523" y="0"/>
                  </a:cubicBezTo>
                  <a:close/>
                </a:path>
              </a:pathLst>
            </a:custGeom>
            <a:solidFill>
              <a:srgbClr val="FFFFFF"/>
            </a:solidFill>
            <a:ln w="11450" cap="flat" cmpd="sng">
              <a:solidFill>
                <a:srgbClr val="808080"/>
              </a:solidFill>
              <a:prstDash val="solid"/>
              <a:miter lim="286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25"/>
            <p:cNvSpPr/>
            <p:nvPr/>
          </p:nvSpPr>
          <p:spPr>
            <a:xfrm>
              <a:off x="3956650" y="2150600"/>
              <a:ext cx="663275" cy="628200"/>
            </a:xfrm>
            <a:custGeom>
              <a:avLst/>
              <a:gdLst/>
              <a:ahLst/>
              <a:cxnLst/>
              <a:rect l="l" t="t" r="r" b="b"/>
              <a:pathLst>
                <a:path w="26531" h="25128" extrusionOk="0">
                  <a:moveTo>
                    <a:pt x="15397" y="1403"/>
                  </a:moveTo>
                  <a:cubicBezTo>
                    <a:pt x="13308" y="7041"/>
                    <a:pt x="18431" y="11820"/>
                    <a:pt x="20205" y="15311"/>
                  </a:cubicBezTo>
                  <a:cubicBezTo>
                    <a:pt x="18402" y="12793"/>
                    <a:pt x="4408" y="1088"/>
                    <a:pt x="1202" y="0"/>
                  </a:cubicBezTo>
                  <a:lnTo>
                    <a:pt x="859" y="1488"/>
                  </a:lnTo>
                  <a:lnTo>
                    <a:pt x="8472" y="7069"/>
                  </a:lnTo>
                  <a:lnTo>
                    <a:pt x="458" y="3320"/>
                  </a:lnTo>
                  <a:lnTo>
                    <a:pt x="0" y="5209"/>
                  </a:lnTo>
                  <a:cubicBezTo>
                    <a:pt x="2862" y="5896"/>
                    <a:pt x="14310" y="11791"/>
                    <a:pt x="19032" y="16542"/>
                  </a:cubicBezTo>
                  <a:lnTo>
                    <a:pt x="22037" y="20606"/>
                  </a:lnTo>
                  <a:lnTo>
                    <a:pt x="20234" y="22981"/>
                  </a:lnTo>
                  <a:lnTo>
                    <a:pt x="25929" y="25128"/>
                  </a:lnTo>
                  <a:lnTo>
                    <a:pt x="26530" y="18545"/>
                  </a:lnTo>
                  <a:lnTo>
                    <a:pt x="24670" y="20062"/>
                  </a:lnTo>
                  <a:cubicBezTo>
                    <a:pt x="21780" y="16428"/>
                    <a:pt x="22094" y="12306"/>
                    <a:pt x="24813" y="9616"/>
                  </a:cubicBezTo>
                  <a:lnTo>
                    <a:pt x="23354" y="7899"/>
                  </a:lnTo>
                  <a:cubicBezTo>
                    <a:pt x="22581" y="9387"/>
                    <a:pt x="21150" y="10389"/>
                    <a:pt x="21007" y="12078"/>
                  </a:cubicBezTo>
                  <a:cubicBezTo>
                    <a:pt x="19147" y="10961"/>
                    <a:pt x="16313" y="6239"/>
                    <a:pt x="17143" y="2204"/>
                  </a:cubicBezTo>
                  <a:close/>
                </a:path>
              </a:pathLst>
            </a:custGeom>
            <a:solidFill>
              <a:srgbClr val="FFFFFF"/>
            </a:solidFill>
            <a:ln w="9300" cap="flat" cmpd="sng">
              <a:solidFill>
                <a:srgbClr val="808080"/>
              </a:solidFill>
              <a:prstDash val="solid"/>
              <a:miter lim="286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25"/>
            <p:cNvSpPr/>
            <p:nvPr/>
          </p:nvSpPr>
          <p:spPr>
            <a:xfrm>
              <a:off x="4901800" y="1809300"/>
              <a:ext cx="406400" cy="151000"/>
            </a:xfrm>
            <a:custGeom>
              <a:avLst/>
              <a:gdLst/>
              <a:ahLst/>
              <a:cxnLst/>
              <a:rect l="l" t="t" r="r" b="b"/>
              <a:pathLst>
                <a:path w="16256" h="6040" extrusionOk="0">
                  <a:moveTo>
                    <a:pt x="16199" y="1661"/>
                  </a:moveTo>
                  <a:lnTo>
                    <a:pt x="4551" y="2147"/>
                  </a:lnTo>
                  <a:lnTo>
                    <a:pt x="4493" y="1"/>
                  </a:lnTo>
                  <a:lnTo>
                    <a:pt x="0" y="3693"/>
                  </a:lnTo>
                  <a:lnTo>
                    <a:pt x="4837" y="6039"/>
                  </a:lnTo>
                  <a:lnTo>
                    <a:pt x="4780" y="3979"/>
                  </a:lnTo>
                  <a:lnTo>
                    <a:pt x="16256" y="3263"/>
                  </a:lnTo>
                  <a:close/>
                </a:path>
              </a:pathLst>
            </a:custGeom>
            <a:solidFill>
              <a:srgbClr val="FFFFFF"/>
            </a:solidFill>
            <a:ln w="9300" cap="flat" cmpd="sng">
              <a:solidFill>
                <a:srgbClr val="808080"/>
              </a:solidFill>
              <a:prstDash val="solid"/>
              <a:miter lim="286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25"/>
            <p:cNvSpPr/>
            <p:nvPr/>
          </p:nvSpPr>
          <p:spPr>
            <a:xfrm>
              <a:off x="1857450" y="1845800"/>
              <a:ext cx="413550" cy="151700"/>
            </a:xfrm>
            <a:custGeom>
              <a:avLst/>
              <a:gdLst/>
              <a:ahLst/>
              <a:cxnLst/>
              <a:rect l="l" t="t" r="r" b="b"/>
              <a:pathLst>
                <a:path w="16542" h="6068" extrusionOk="0">
                  <a:moveTo>
                    <a:pt x="0" y="3034"/>
                  </a:moveTo>
                  <a:lnTo>
                    <a:pt x="11848" y="3921"/>
                  </a:lnTo>
                  <a:lnTo>
                    <a:pt x="11791" y="6068"/>
                  </a:lnTo>
                  <a:lnTo>
                    <a:pt x="16542" y="2920"/>
                  </a:lnTo>
                  <a:lnTo>
                    <a:pt x="11734" y="0"/>
                  </a:lnTo>
                  <a:lnTo>
                    <a:pt x="11677" y="2032"/>
                  </a:lnTo>
                  <a:lnTo>
                    <a:pt x="0" y="1374"/>
                  </a:lnTo>
                  <a:lnTo>
                    <a:pt x="0" y="3034"/>
                  </a:lnTo>
                  <a:close/>
                </a:path>
              </a:pathLst>
            </a:custGeom>
            <a:solidFill>
              <a:srgbClr val="FFFFFF"/>
            </a:solidFill>
            <a:ln w="9300" cap="flat" cmpd="sng">
              <a:solidFill>
                <a:srgbClr val="808080"/>
              </a:solidFill>
              <a:prstDash val="solid"/>
              <a:miter lim="286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25"/>
            <p:cNvSpPr/>
            <p:nvPr/>
          </p:nvSpPr>
          <p:spPr>
            <a:xfrm>
              <a:off x="1866025" y="2219275"/>
              <a:ext cx="399250" cy="158150"/>
            </a:xfrm>
            <a:custGeom>
              <a:avLst/>
              <a:gdLst/>
              <a:ahLst/>
              <a:cxnLst/>
              <a:rect l="l" t="t" r="r" b="b"/>
              <a:pathLst>
                <a:path w="15970" h="6326" extrusionOk="0">
                  <a:moveTo>
                    <a:pt x="458" y="6326"/>
                  </a:moveTo>
                  <a:lnTo>
                    <a:pt x="11849" y="3721"/>
                  </a:lnTo>
                  <a:lnTo>
                    <a:pt x="12450" y="5782"/>
                  </a:lnTo>
                  <a:lnTo>
                    <a:pt x="15970" y="1403"/>
                  </a:lnTo>
                  <a:lnTo>
                    <a:pt x="10618" y="1"/>
                  </a:lnTo>
                  <a:lnTo>
                    <a:pt x="11162" y="1975"/>
                  </a:lnTo>
                  <a:lnTo>
                    <a:pt x="0" y="4780"/>
                  </a:lnTo>
                  <a:lnTo>
                    <a:pt x="458" y="6326"/>
                  </a:lnTo>
                  <a:close/>
                </a:path>
              </a:pathLst>
            </a:custGeom>
            <a:solidFill>
              <a:srgbClr val="FFFFFF"/>
            </a:solidFill>
            <a:ln w="9300" cap="flat" cmpd="sng">
              <a:solidFill>
                <a:srgbClr val="808080"/>
              </a:solidFill>
              <a:prstDash val="solid"/>
              <a:miter lim="286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25"/>
            <p:cNvSpPr/>
            <p:nvPr/>
          </p:nvSpPr>
          <p:spPr>
            <a:xfrm>
              <a:off x="5133600" y="2184225"/>
              <a:ext cx="286950" cy="151700"/>
            </a:xfrm>
            <a:custGeom>
              <a:avLst/>
              <a:gdLst/>
              <a:ahLst/>
              <a:cxnLst/>
              <a:rect l="l" t="t" r="r" b="b"/>
              <a:pathLst>
                <a:path w="11478" h="6068" extrusionOk="0">
                  <a:moveTo>
                    <a:pt x="11477" y="3234"/>
                  </a:moveTo>
                  <a:lnTo>
                    <a:pt x="3321" y="2147"/>
                  </a:lnTo>
                  <a:lnTo>
                    <a:pt x="3550" y="0"/>
                  </a:lnTo>
                  <a:lnTo>
                    <a:pt x="1" y="3091"/>
                  </a:lnTo>
                  <a:lnTo>
                    <a:pt x="3092" y="6068"/>
                  </a:lnTo>
                  <a:lnTo>
                    <a:pt x="3292" y="4036"/>
                  </a:lnTo>
                  <a:lnTo>
                    <a:pt x="11363" y="4866"/>
                  </a:lnTo>
                  <a:close/>
                </a:path>
              </a:pathLst>
            </a:custGeom>
            <a:solidFill>
              <a:srgbClr val="FFFFFF"/>
            </a:solidFill>
            <a:ln w="7875" cap="flat" cmpd="sng">
              <a:solidFill>
                <a:srgbClr val="808080"/>
              </a:solidFill>
              <a:prstDash val="solid"/>
              <a:miter lim="286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25"/>
            <p:cNvSpPr/>
            <p:nvPr/>
          </p:nvSpPr>
          <p:spPr>
            <a:xfrm>
              <a:off x="3469400" y="3322550"/>
              <a:ext cx="151000" cy="480825"/>
            </a:xfrm>
            <a:custGeom>
              <a:avLst/>
              <a:gdLst/>
              <a:ahLst/>
              <a:cxnLst/>
              <a:rect l="l" t="t" r="r" b="b"/>
              <a:pathLst>
                <a:path w="6040" h="19233" extrusionOk="0">
                  <a:moveTo>
                    <a:pt x="3979" y="19118"/>
                  </a:moveTo>
                  <a:lnTo>
                    <a:pt x="3893" y="5352"/>
                  </a:lnTo>
                  <a:lnTo>
                    <a:pt x="6039" y="5266"/>
                  </a:lnTo>
                  <a:lnTo>
                    <a:pt x="2491" y="1"/>
                  </a:lnTo>
                  <a:lnTo>
                    <a:pt x="1" y="5753"/>
                  </a:lnTo>
                  <a:lnTo>
                    <a:pt x="2061" y="5667"/>
                  </a:lnTo>
                  <a:lnTo>
                    <a:pt x="2376" y="19233"/>
                  </a:lnTo>
                  <a:close/>
                </a:path>
              </a:pathLst>
            </a:custGeom>
            <a:solidFill>
              <a:srgbClr val="FFFFFF"/>
            </a:solidFill>
            <a:ln w="11450" cap="flat" cmpd="sng">
              <a:solidFill>
                <a:srgbClr val="808080"/>
              </a:solidFill>
              <a:prstDash val="solid"/>
              <a:miter lim="286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25"/>
            <p:cNvSpPr/>
            <p:nvPr/>
          </p:nvSpPr>
          <p:spPr>
            <a:xfrm>
              <a:off x="3060875" y="1438700"/>
              <a:ext cx="150275" cy="518025"/>
            </a:xfrm>
            <a:custGeom>
              <a:avLst/>
              <a:gdLst/>
              <a:ahLst/>
              <a:cxnLst/>
              <a:rect l="l" t="t" r="r" b="b"/>
              <a:pathLst>
                <a:path w="6011" h="20721" extrusionOk="0">
                  <a:moveTo>
                    <a:pt x="6010" y="19375"/>
                  </a:moveTo>
                  <a:cubicBezTo>
                    <a:pt x="3463" y="15311"/>
                    <a:pt x="3978" y="10446"/>
                    <a:pt x="3778" y="5781"/>
                  </a:cubicBezTo>
                  <a:lnTo>
                    <a:pt x="5896" y="6783"/>
                  </a:lnTo>
                  <a:lnTo>
                    <a:pt x="3234" y="0"/>
                  </a:lnTo>
                  <a:lnTo>
                    <a:pt x="0" y="6811"/>
                  </a:lnTo>
                  <a:lnTo>
                    <a:pt x="2032" y="6411"/>
                  </a:lnTo>
                  <a:cubicBezTo>
                    <a:pt x="2118" y="11047"/>
                    <a:pt x="1689" y="16656"/>
                    <a:pt x="4207" y="20720"/>
                  </a:cubicBezTo>
                  <a:close/>
                </a:path>
              </a:pathLst>
            </a:custGeom>
            <a:solidFill>
              <a:srgbClr val="FFFFFF"/>
            </a:solidFill>
            <a:ln w="9300" cap="flat" cmpd="sng">
              <a:solidFill>
                <a:srgbClr val="808080"/>
              </a:solidFill>
              <a:prstDash val="solid"/>
              <a:miter lim="286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25"/>
            <p:cNvSpPr/>
            <p:nvPr/>
          </p:nvSpPr>
          <p:spPr>
            <a:xfrm>
              <a:off x="4428875" y="1417225"/>
              <a:ext cx="480100" cy="151700"/>
            </a:xfrm>
            <a:custGeom>
              <a:avLst/>
              <a:gdLst/>
              <a:ahLst/>
              <a:cxnLst/>
              <a:rect l="l" t="t" r="r" b="b"/>
              <a:pathLst>
                <a:path w="19204" h="6068" extrusionOk="0">
                  <a:moveTo>
                    <a:pt x="0" y="2805"/>
                  </a:moveTo>
                  <a:lnTo>
                    <a:pt x="13737" y="3921"/>
                  </a:lnTo>
                  <a:lnTo>
                    <a:pt x="13623" y="6068"/>
                  </a:lnTo>
                  <a:lnTo>
                    <a:pt x="19203" y="3006"/>
                  </a:lnTo>
                  <a:lnTo>
                    <a:pt x="13680" y="0"/>
                  </a:lnTo>
                  <a:lnTo>
                    <a:pt x="13594" y="2032"/>
                  </a:lnTo>
                  <a:lnTo>
                    <a:pt x="29" y="1174"/>
                  </a:lnTo>
                  <a:close/>
                </a:path>
              </a:pathLst>
            </a:custGeom>
            <a:solidFill>
              <a:srgbClr val="FFFFFF"/>
            </a:solidFill>
            <a:ln w="9300" cap="flat" cmpd="sng">
              <a:solidFill>
                <a:srgbClr val="808080"/>
              </a:solidFill>
              <a:prstDash val="solid"/>
              <a:miter lim="286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25"/>
            <p:cNvSpPr/>
            <p:nvPr/>
          </p:nvSpPr>
          <p:spPr>
            <a:xfrm>
              <a:off x="1885350" y="1425800"/>
              <a:ext cx="429300" cy="146700"/>
            </a:xfrm>
            <a:custGeom>
              <a:avLst/>
              <a:gdLst/>
              <a:ahLst/>
              <a:cxnLst/>
              <a:rect l="l" t="t" r="r" b="b"/>
              <a:pathLst>
                <a:path w="17172" h="5868" extrusionOk="0">
                  <a:moveTo>
                    <a:pt x="16800" y="115"/>
                  </a:moveTo>
                  <a:lnTo>
                    <a:pt x="4522" y="2090"/>
                  </a:lnTo>
                  <a:lnTo>
                    <a:pt x="4064" y="1"/>
                  </a:lnTo>
                  <a:lnTo>
                    <a:pt x="0" y="4208"/>
                  </a:lnTo>
                  <a:lnTo>
                    <a:pt x="5581" y="5868"/>
                  </a:lnTo>
                  <a:lnTo>
                    <a:pt x="5152" y="3865"/>
                  </a:lnTo>
                  <a:lnTo>
                    <a:pt x="17172" y="1689"/>
                  </a:lnTo>
                  <a:close/>
                </a:path>
              </a:pathLst>
            </a:custGeom>
            <a:solidFill>
              <a:srgbClr val="FFFFFF"/>
            </a:solidFill>
            <a:ln w="9300" cap="flat" cmpd="sng">
              <a:solidFill>
                <a:srgbClr val="808080"/>
              </a:solidFill>
              <a:prstDash val="solid"/>
              <a:miter lim="286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25"/>
            <p:cNvSpPr/>
            <p:nvPr/>
          </p:nvSpPr>
          <p:spPr>
            <a:xfrm>
              <a:off x="3141000" y="477800"/>
              <a:ext cx="247575" cy="431450"/>
            </a:xfrm>
            <a:custGeom>
              <a:avLst/>
              <a:gdLst/>
              <a:ahLst/>
              <a:cxnLst/>
              <a:rect l="l" t="t" r="r" b="b"/>
              <a:pathLst>
                <a:path w="9903" h="17258" extrusionOk="0">
                  <a:moveTo>
                    <a:pt x="9903" y="16428"/>
                  </a:moveTo>
                  <a:lnTo>
                    <a:pt x="3607" y="4150"/>
                  </a:lnTo>
                  <a:lnTo>
                    <a:pt x="5524" y="3120"/>
                  </a:lnTo>
                  <a:lnTo>
                    <a:pt x="1" y="0"/>
                  </a:lnTo>
                  <a:lnTo>
                    <a:pt x="344" y="6268"/>
                  </a:lnTo>
                  <a:lnTo>
                    <a:pt x="2147" y="5266"/>
                  </a:lnTo>
                  <a:lnTo>
                    <a:pt x="8529" y="17258"/>
                  </a:lnTo>
                  <a:close/>
                </a:path>
              </a:pathLst>
            </a:custGeom>
            <a:solidFill>
              <a:srgbClr val="FFFFFF"/>
            </a:solidFill>
            <a:ln w="11450" cap="flat" cmpd="sng">
              <a:solidFill>
                <a:srgbClr val="808080"/>
              </a:solidFill>
              <a:prstDash val="solid"/>
              <a:miter lim="286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25"/>
            <p:cNvSpPr/>
            <p:nvPr/>
          </p:nvSpPr>
          <p:spPr>
            <a:xfrm>
              <a:off x="4026775" y="393375"/>
              <a:ext cx="254725" cy="432175"/>
            </a:xfrm>
            <a:custGeom>
              <a:avLst/>
              <a:gdLst/>
              <a:ahLst/>
              <a:cxnLst/>
              <a:rect l="l" t="t" r="r" b="b"/>
              <a:pathLst>
                <a:path w="10189" h="17287" extrusionOk="0">
                  <a:moveTo>
                    <a:pt x="1460" y="17286"/>
                  </a:moveTo>
                  <a:lnTo>
                    <a:pt x="8271" y="5324"/>
                  </a:lnTo>
                  <a:lnTo>
                    <a:pt x="10188" y="6354"/>
                  </a:lnTo>
                  <a:lnTo>
                    <a:pt x="9788" y="0"/>
                  </a:lnTo>
                  <a:lnTo>
                    <a:pt x="4722" y="3721"/>
                  </a:lnTo>
                  <a:lnTo>
                    <a:pt x="6525" y="4694"/>
                  </a:lnTo>
                  <a:lnTo>
                    <a:pt x="0" y="16571"/>
                  </a:lnTo>
                  <a:close/>
                </a:path>
              </a:pathLst>
            </a:custGeom>
            <a:solidFill>
              <a:srgbClr val="FFFFFF"/>
            </a:solidFill>
            <a:ln w="11450" cap="flat" cmpd="sng">
              <a:solidFill>
                <a:srgbClr val="808080"/>
              </a:solidFill>
              <a:prstDash val="solid"/>
              <a:miter lim="286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25"/>
            <p:cNvSpPr/>
            <p:nvPr/>
          </p:nvSpPr>
          <p:spPr>
            <a:xfrm>
              <a:off x="3757750" y="293200"/>
              <a:ext cx="173175" cy="473675"/>
            </a:xfrm>
            <a:custGeom>
              <a:avLst/>
              <a:gdLst/>
              <a:ahLst/>
              <a:cxnLst/>
              <a:rect l="l" t="t" r="r" b="b"/>
              <a:pathLst>
                <a:path w="6927" h="18947" extrusionOk="0">
                  <a:moveTo>
                    <a:pt x="1574" y="18947"/>
                  </a:moveTo>
                  <a:lnTo>
                    <a:pt x="4808" y="5553"/>
                  </a:lnTo>
                  <a:lnTo>
                    <a:pt x="6926" y="5982"/>
                  </a:lnTo>
                  <a:lnTo>
                    <a:pt x="4780" y="1"/>
                  </a:lnTo>
                  <a:lnTo>
                    <a:pt x="945" y="5009"/>
                  </a:lnTo>
                  <a:lnTo>
                    <a:pt x="2948" y="5410"/>
                  </a:lnTo>
                  <a:lnTo>
                    <a:pt x="0" y="18632"/>
                  </a:lnTo>
                  <a:close/>
                </a:path>
              </a:pathLst>
            </a:custGeom>
            <a:solidFill>
              <a:srgbClr val="FFFFFF"/>
            </a:solidFill>
            <a:ln w="11450" cap="flat" cmpd="sng">
              <a:solidFill>
                <a:srgbClr val="808080"/>
              </a:solidFill>
              <a:prstDash val="solid"/>
              <a:miter lim="286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25"/>
            <p:cNvSpPr/>
            <p:nvPr/>
          </p:nvSpPr>
          <p:spPr>
            <a:xfrm>
              <a:off x="4165575" y="3186600"/>
              <a:ext cx="410700" cy="282650"/>
            </a:xfrm>
            <a:custGeom>
              <a:avLst/>
              <a:gdLst/>
              <a:ahLst/>
              <a:cxnLst/>
              <a:rect l="l" t="t" r="r" b="b"/>
              <a:pathLst>
                <a:path w="16428" h="11306" extrusionOk="0">
                  <a:moveTo>
                    <a:pt x="16428" y="9932"/>
                  </a:moveTo>
                  <a:lnTo>
                    <a:pt x="5152" y="1976"/>
                  </a:lnTo>
                  <a:lnTo>
                    <a:pt x="6354" y="201"/>
                  </a:lnTo>
                  <a:lnTo>
                    <a:pt x="0" y="1"/>
                  </a:lnTo>
                  <a:lnTo>
                    <a:pt x="3206" y="5381"/>
                  </a:lnTo>
                  <a:lnTo>
                    <a:pt x="4322" y="3664"/>
                  </a:lnTo>
                  <a:lnTo>
                    <a:pt x="15569" y="11305"/>
                  </a:lnTo>
                  <a:close/>
                </a:path>
              </a:pathLst>
            </a:custGeom>
            <a:solidFill>
              <a:srgbClr val="FFFFFF"/>
            </a:solidFill>
            <a:ln w="9300" cap="flat" cmpd="sng">
              <a:solidFill>
                <a:srgbClr val="808080"/>
              </a:solidFill>
              <a:prstDash val="solid"/>
              <a:miter lim="286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25"/>
            <p:cNvSpPr/>
            <p:nvPr/>
          </p:nvSpPr>
          <p:spPr>
            <a:xfrm>
              <a:off x="3699800" y="5189250"/>
              <a:ext cx="153850" cy="216100"/>
            </a:xfrm>
            <a:custGeom>
              <a:avLst/>
              <a:gdLst/>
              <a:ahLst/>
              <a:cxnLst/>
              <a:rect l="l" t="t" r="r" b="b"/>
              <a:pathLst>
                <a:path w="6154" h="8644" extrusionOk="0">
                  <a:moveTo>
                    <a:pt x="2633" y="0"/>
                  </a:moveTo>
                  <a:lnTo>
                    <a:pt x="2175" y="4837"/>
                  </a:lnTo>
                  <a:lnTo>
                    <a:pt x="0" y="4694"/>
                  </a:lnTo>
                  <a:lnTo>
                    <a:pt x="3148" y="8643"/>
                  </a:lnTo>
                  <a:lnTo>
                    <a:pt x="6153" y="4923"/>
                  </a:lnTo>
                  <a:lnTo>
                    <a:pt x="4064" y="4808"/>
                  </a:lnTo>
                  <a:lnTo>
                    <a:pt x="4293" y="86"/>
                  </a:lnTo>
                  <a:close/>
                </a:path>
              </a:pathLst>
            </a:custGeom>
            <a:solidFill>
              <a:srgbClr val="FFFFFF"/>
            </a:solidFill>
            <a:ln w="7150" cap="flat" cmpd="sng">
              <a:solidFill>
                <a:srgbClr val="808080"/>
              </a:solidFill>
              <a:prstDash val="solid"/>
              <a:miter lim="286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25"/>
            <p:cNvSpPr/>
            <p:nvPr/>
          </p:nvSpPr>
          <p:spPr>
            <a:xfrm>
              <a:off x="4079000" y="2898975"/>
              <a:ext cx="223250" cy="211100"/>
            </a:xfrm>
            <a:custGeom>
              <a:avLst/>
              <a:gdLst/>
              <a:ahLst/>
              <a:cxnLst/>
              <a:rect l="l" t="t" r="r" b="b"/>
              <a:pathLst>
                <a:path w="8930" h="8444" extrusionOk="0">
                  <a:moveTo>
                    <a:pt x="6669" y="1"/>
                  </a:moveTo>
                  <a:cubicBezTo>
                    <a:pt x="7384" y="573"/>
                    <a:pt x="8071" y="1232"/>
                    <a:pt x="8700" y="1918"/>
                  </a:cubicBezTo>
                  <a:cubicBezTo>
                    <a:pt x="8929" y="3178"/>
                    <a:pt x="8271" y="5295"/>
                    <a:pt x="6955" y="5839"/>
                  </a:cubicBezTo>
                  <a:cubicBezTo>
                    <a:pt x="4637" y="6755"/>
                    <a:pt x="1861" y="8444"/>
                    <a:pt x="0" y="3006"/>
                  </a:cubicBezTo>
                  <a:cubicBezTo>
                    <a:pt x="1946" y="6068"/>
                    <a:pt x="4808" y="5725"/>
                    <a:pt x="6554" y="4351"/>
                  </a:cubicBezTo>
                  <a:cubicBezTo>
                    <a:pt x="7699" y="3435"/>
                    <a:pt x="6669" y="1"/>
                    <a:pt x="6669" y="1"/>
                  </a:cubicBezTo>
                  <a:close/>
                </a:path>
              </a:pathLst>
            </a:custGeom>
            <a:solidFill>
              <a:srgbClr val="FFFFFF"/>
            </a:solidFill>
            <a:ln w="13600" cap="flat" cmpd="sng">
              <a:solidFill>
                <a:srgbClr val="8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16" name="Google Shape;616;p25"/>
          <p:cNvSpPr txBox="1"/>
          <p:nvPr/>
        </p:nvSpPr>
        <p:spPr>
          <a:xfrm>
            <a:off x="474475" y="1574675"/>
            <a:ext cx="1148400" cy="6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617" name="Google Shape;617;p25"/>
          <p:cNvSpPr txBox="1"/>
          <p:nvPr/>
        </p:nvSpPr>
        <p:spPr>
          <a:xfrm>
            <a:off x="1162100" y="1545725"/>
            <a:ext cx="666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Kalam"/>
                <a:ea typeface="Kalam"/>
                <a:cs typeface="Kalam"/>
                <a:sym typeface="Kalam"/>
              </a:rPr>
              <a:t>1</a:t>
            </a:r>
            <a:endParaRPr sz="1200">
              <a:latin typeface="Kalam"/>
              <a:ea typeface="Kalam"/>
              <a:cs typeface="Kalam"/>
              <a:sym typeface="Kalam"/>
            </a:endParaRPr>
          </a:p>
        </p:txBody>
      </p:sp>
      <p:sp>
        <p:nvSpPr>
          <p:cNvPr id="618" name="Google Shape;618;p25"/>
          <p:cNvSpPr txBox="1"/>
          <p:nvPr/>
        </p:nvSpPr>
        <p:spPr>
          <a:xfrm>
            <a:off x="1321425" y="2387100"/>
            <a:ext cx="666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Kalam"/>
                <a:ea typeface="Kalam"/>
                <a:cs typeface="Kalam"/>
                <a:sym typeface="Kalam"/>
              </a:rPr>
              <a:t>2</a:t>
            </a:r>
            <a:endParaRPr sz="1200">
              <a:latin typeface="Kalam"/>
              <a:ea typeface="Kalam"/>
              <a:cs typeface="Kalam"/>
              <a:sym typeface="Kalam"/>
            </a:endParaRPr>
          </a:p>
        </p:txBody>
      </p:sp>
      <p:sp>
        <p:nvSpPr>
          <p:cNvPr id="619" name="Google Shape;619;p25"/>
          <p:cNvSpPr txBox="1"/>
          <p:nvPr/>
        </p:nvSpPr>
        <p:spPr>
          <a:xfrm>
            <a:off x="1707600" y="3715350"/>
            <a:ext cx="666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Kalam"/>
                <a:ea typeface="Kalam"/>
                <a:cs typeface="Kalam"/>
                <a:sym typeface="Kalam"/>
              </a:rPr>
              <a:t>3</a:t>
            </a:r>
            <a:endParaRPr sz="1200">
              <a:latin typeface="Kalam"/>
              <a:ea typeface="Kalam"/>
              <a:cs typeface="Kalam"/>
              <a:sym typeface="Kalam"/>
            </a:endParaRPr>
          </a:p>
        </p:txBody>
      </p:sp>
      <p:sp>
        <p:nvSpPr>
          <p:cNvPr id="620" name="Google Shape;620;p25"/>
          <p:cNvSpPr txBox="1"/>
          <p:nvPr/>
        </p:nvSpPr>
        <p:spPr>
          <a:xfrm>
            <a:off x="2857075" y="3118225"/>
            <a:ext cx="666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Kalam"/>
                <a:ea typeface="Kalam"/>
                <a:cs typeface="Kalam"/>
                <a:sym typeface="Kalam"/>
              </a:rPr>
              <a:t>5</a:t>
            </a:r>
            <a:endParaRPr sz="1200">
              <a:latin typeface="Kalam"/>
              <a:ea typeface="Kalam"/>
              <a:cs typeface="Kalam"/>
              <a:sym typeface="Kalam"/>
            </a:endParaRPr>
          </a:p>
        </p:txBody>
      </p:sp>
      <p:sp>
        <p:nvSpPr>
          <p:cNvPr id="621" name="Google Shape;621;p25"/>
          <p:cNvSpPr txBox="1"/>
          <p:nvPr/>
        </p:nvSpPr>
        <p:spPr>
          <a:xfrm>
            <a:off x="2686275" y="2202450"/>
            <a:ext cx="666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Kalam"/>
                <a:ea typeface="Kalam"/>
                <a:cs typeface="Kalam"/>
                <a:sym typeface="Kalam"/>
              </a:rPr>
              <a:t>4</a:t>
            </a:r>
            <a:endParaRPr sz="1200">
              <a:latin typeface="Kalam"/>
              <a:ea typeface="Kalam"/>
              <a:cs typeface="Kalam"/>
              <a:sym typeface="Kalam"/>
            </a:endParaRPr>
          </a:p>
        </p:txBody>
      </p:sp>
      <p:sp>
        <p:nvSpPr>
          <p:cNvPr id="622" name="Google Shape;622;p25"/>
          <p:cNvSpPr txBox="1"/>
          <p:nvPr/>
        </p:nvSpPr>
        <p:spPr>
          <a:xfrm>
            <a:off x="2251275" y="705775"/>
            <a:ext cx="666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Kalam"/>
                <a:ea typeface="Kalam"/>
                <a:cs typeface="Kalam"/>
                <a:sym typeface="Kalam"/>
              </a:rPr>
              <a:t>8</a:t>
            </a:r>
            <a:endParaRPr sz="1200">
              <a:latin typeface="Kalam"/>
              <a:ea typeface="Kalam"/>
              <a:cs typeface="Kalam"/>
              <a:sym typeface="Kalam"/>
            </a:endParaRPr>
          </a:p>
        </p:txBody>
      </p:sp>
      <p:sp>
        <p:nvSpPr>
          <p:cNvPr id="623" name="Google Shape;623;p25"/>
          <p:cNvSpPr txBox="1"/>
          <p:nvPr/>
        </p:nvSpPr>
        <p:spPr>
          <a:xfrm>
            <a:off x="2251275" y="1286675"/>
            <a:ext cx="666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Kalam"/>
                <a:ea typeface="Kalam"/>
                <a:cs typeface="Kalam"/>
                <a:sym typeface="Kalam"/>
              </a:rPr>
              <a:t>6</a:t>
            </a:r>
            <a:endParaRPr sz="1200">
              <a:latin typeface="Kalam"/>
              <a:ea typeface="Kalam"/>
              <a:cs typeface="Kalam"/>
              <a:sym typeface="Kalam"/>
            </a:endParaRPr>
          </a:p>
        </p:txBody>
      </p:sp>
      <p:sp>
        <p:nvSpPr>
          <p:cNvPr id="624" name="Google Shape;624;p25"/>
          <p:cNvSpPr txBox="1"/>
          <p:nvPr/>
        </p:nvSpPr>
        <p:spPr>
          <a:xfrm>
            <a:off x="3905100" y="1511350"/>
            <a:ext cx="666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Kalam"/>
                <a:ea typeface="Kalam"/>
                <a:cs typeface="Kalam"/>
                <a:sym typeface="Kalam"/>
              </a:rPr>
              <a:t>7</a:t>
            </a:r>
            <a:endParaRPr sz="1200">
              <a:latin typeface="Kalam"/>
              <a:ea typeface="Kalam"/>
              <a:cs typeface="Kalam"/>
              <a:sym typeface="Kalam"/>
            </a:endParaRPr>
          </a:p>
        </p:txBody>
      </p:sp>
      <p:sp>
        <p:nvSpPr>
          <p:cNvPr id="625" name="Google Shape;625;p25"/>
          <p:cNvSpPr txBox="1"/>
          <p:nvPr/>
        </p:nvSpPr>
        <p:spPr>
          <a:xfrm>
            <a:off x="2019375" y="2695950"/>
            <a:ext cx="666900" cy="29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latin typeface="Kalam"/>
                <a:ea typeface="Kalam"/>
                <a:cs typeface="Kalam"/>
                <a:sym typeface="Kalam"/>
              </a:rPr>
              <a:t>10</a:t>
            </a:r>
            <a:endParaRPr sz="700">
              <a:latin typeface="Kalam"/>
              <a:ea typeface="Kalam"/>
              <a:cs typeface="Kalam"/>
              <a:sym typeface="Kalam"/>
            </a:endParaRPr>
          </a:p>
        </p:txBody>
      </p:sp>
      <p:sp>
        <p:nvSpPr>
          <p:cNvPr id="626" name="Google Shape;626;p25"/>
          <p:cNvSpPr txBox="1"/>
          <p:nvPr/>
        </p:nvSpPr>
        <p:spPr>
          <a:xfrm>
            <a:off x="2446825" y="2571750"/>
            <a:ext cx="666900" cy="29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latin typeface="Kalam"/>
                <a:ea typeface="Kalam"/>
                <a:cs typeface="Kalam"/>
                <a:sym typeface="Kalam"/>
              </a:rPr>
              <a:t>10</a:t>
            </a:r>
            <a:endParaRPr sz="700">
              <a:latin typeface="Kalam"/>
              <a:ea typeface="Kalam"/>
              <a:cs typeface="Kalam"/>
              <a:sym typeface="Kalam"/>
            </a:endParaRPr>
          </a:p>
        </p:txBody>
      </p:sp>
      <p:sp>
        <p:nvSpPr>
          <p:cNvPr id="627" name="Google Shape;627;p25"/>
          <p:cNvSpPr txBox="1"/>
          <p:nvPr/>
        </p:nvSpPr>
        <p:spPr>
          <a:xfrm>
            <a:off x="1622875" y="3308650"/>
            <a:ext cx="666900" cy="29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latin typeface="Kalam"/>
                <a:ea typeface="Kalam"/>
                <a:cs typeface="Kalam"/>
                <a:sym typeface="Kalam"/>
              </a:rPr>
              <a:t>9</a:t>
            </a:r>
            <a:endParaRPr sz="700">
              <a:latin typeface="Kalam"/>
              <a:ea typeface="Kalam"/>
              <a:cs typeface="Kalam"/>
              <a:sym typeface="Kalam"/>
            </a:endParaRPr>
          </a:p>
        </p:txBody>
      </p:sp>
      <p:sp>
        <p:nvSpPr>
          <p:cNvPr id="628" name="Google Shape;628;p25"/>
          <p:cNvSpPr txBox="1"/>
          <p:nvPr/>
        </p:nvSpPr>
        <p:spPr>
          <a:xfrm>
            <a:off x="2992375" y="2425500"/>
            <a:ext cx="666900" cy="29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latin typeface="Kalam"/>
                <a:ea typeface="Kalam"/>
                <a:cs typeface="Kalam"/>
                <a:sym typeface="Kalam"/>
              </a:rPr>
              <a:t>9</a:t>
            </a:r>
            <a:endParaRPr sz="700">
              <a:latin typeface="Kalam"/>
              <a:ea typeface="Kalam"/>
              <a:cs typeface="Kalam"/>
              <a:sym typeface="Kalam"/>
            </a:endParaRPr>
          </a:p>
        </p:txBody>
      </p:sp>
      <p:sp>
        <p:nvSpPr>
          <p:cNvPr id="629" name="Google Shape;629;p25"/>
          <p:cNvSpPr txBox="1"/>
          <p:nvPr/>
        </p:nvSpPr>
        <p:spPr>
          <a:xfrm>
            <a:off x="2147725" y="3422850"/>
            <a:ext cx="666900" cy="29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latin typeface="Kalam"/>
                <a:ea typeface="Kalam"/>
                <a:cs typeface="Kalam"/>
                <a:sym typeface="Kalam"/>
              </a:rPr>
              <a:t>11</a:t>
            </a:r>
            <a:endParaRPr sz="700">
              <a:latin typeface="Kalam"/>
              <a:ea typeface="Kalam"/>
              <a:cs typeface="Kalam"/>
              <a:sym typeface="Kalam"/>
            </a:endParaRPr>
          </a:p>
        </p:txBody>
      </p:sp>
      <p:sp>
        <p:nvSpPr>
          <p:cNvPr id="630" name="Google Shape;630;p25"/>
          <p:cNvSpPr txBox="1"/>
          <p:nvPr/>
        </p:nvSpPr>
        <p:spPr>
          <a:xfrm>
            <a:off x="3353175" y="2915125"/>
            <a:ext cx="666900" cy="29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latin typeface="Kalam"/>
                <a:ea typeface="Kalam"/>
                <a:cs typeface="Kalam"/>
                <a:sym typeface="Kalam"/>
              </a:rPr>
              <a:t>11</a:t>
            </a:r>
            <a:endParaRPr sz="700">
              <a:latin typeface="Kalam"/>
              <a:ea typeface="Kalam"/>
              <a:cs typeface="Kalam"/>
              <a:sym typeface="Kalam"/>
            </a:endParaRPr>
          </a:p>
        </p:txBody>
      </p:sp>
      <p:graphicFrame>
        <p:nvGraphicFramePr>
          <p:cNvPr id="631" name="Google Shape;631;p25"/>
          <p:cNvGraphicFramePr/>
          <p:nvPr/>
        </p:nvGraphicFramePr>
        <p:xfrm>
          <a:off x="5357750" y="455663"/>
          <a:ext cx="2885600" cy="4232150"/>
        </p:xfrm>
        <a:graphic>
          <a:graphicData uri="http://schemas.openxmlformats.org/drawingml/2006/table">
            <a:tbl>
              <a:tblPr>
                <a:noFill/>
                <a:tableStyleId>{8264A416-C466-462A-BFE8-D55264C36B62}</a:tableStyleId>
              </a:tblPr>
              <a:tblGrid>
                <a:gridCol w="1442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2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428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b="1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Number</a:t>
                      </a:r>
                      <a:endParaRPr sz="800" b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b="1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Name</a:t>
                      </a:r>
                      <a:endParaRPr sz="800" b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35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1</a:t>
                      </a:r>
                      <a:endParaRPr sz="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Vena Cava</a:t>
                      </a:r>
                      <a:endParaRPr sz="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35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2</a:t>
                      </a:r>
                      <a:endParaRPr sz="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Right Atrium</a:t>
                      </a:r>
                      <a:endParaRPr sz="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35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3</a:t>
                      </a:r>
                      <a:endParaRPr sz="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Right Ventricle</a:t>
                      </a:r>
                      <a:endParaRPr sz="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35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4</a:t>
                      </a:r>
                      <a:endParaRPr sz="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Left Atrium</a:t>
                      </a:r>
                      <a:endParaRPr sz="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35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5</a:t>
                      </a:r>
                      <a:endParaRPr sz="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Left Ventricle</a:t>
                      </a:r>
                      <a:endParaRPr sz="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35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6</a:t>
                      </a:r>
                      <a:endParaRPr sz="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Pulmonary Artery</a:t>
                      </a:r>
                      <a:endParaRPr sz="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35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7</a:t>
                      </a:r>
                      <a:endParaRPr sz="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Pulmonary Vein</a:t>
                      </a:r>
                      <a:endParaRPr sz="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35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8</a:t>
                      </a:r>
                      <a:endParaRPr sz="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Aorta</a:t>
                      </a:r>
                      <a:endParaRPr sz="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535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9</a:t>
                      </a:r>
                      <a:endParaRPr sz="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Atrioventricular (AV) Valves</a:t>
                      </a:r>
                      <a:endParaRPr sz="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535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10</a:t>
                      </a:r>
                      <a:endParaRPr sz="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Semi-lunar (SL) Valves</a:t>
                      </a:r>
                      <a:endParaRPr sz="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535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11</a:t>
                      </a:r>
                      <a:endParaRPr sz="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Valve Tendons</a:t>
                      </a:r>
                      <a:endParaRPr sz="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" name="Google Shape;636;p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Role of Valves</a:t>
            </a:r>
            <a:endParaRPr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00">
              <a:solidFill>
                <a:schemeClr val="lt2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637" name="Google Shape;637;p2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48765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Char char="●"/>
            </a:pPr>
            <a:r>
              <a:rPr lang="en">
                <a:solidFill>
                  <a:srgbClr val="CCCCCC"/>
                </a:solidFill>
              </a:rPr>
              <a:t>Valves only open in </a:t>
            </a:r>
            <a:r>
              <a:rPr lang="en" b="1">
                <a:solidFill>
                  <a:srgbClr val="CCCCCC"/>
                </a:solidFill>
              </a:rPr>
              <a:t>1 direction</a:t>
            </a:r>
            <a:r>
              <a:rPr lang="en">
                <a:solidFill>
                  <a:srgbClr val="CCCCCC"/>
                </a:solidFill>
              </a:rPr>
              <a:t>.</a:t>
            </a:r>
            <a:endParaRPr>
              <a:solidFill>
                <a:srgbClr val="CCCCCC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Char char="○"/>
            </a:pPr>
            <a:r>
              <a:rPr lang="en">
                <a:solidFill>
                  <a:srgbClr val="CCCCCC"/>
                </a:solidFill>
              </a:rPr>
              <a:t>Whether or not the valve is open depends on the </a:t>
            </a:r>
            <a:r>
              <a:rPr lang="en" b="1">
                <a:solidFill>
                  <a:srgbClr val="CCCCCC"/>
                </a:solidFill>
              </a:rPr>
              <a:t>pressure </a:t>
            </a:r>
            <a:r>
              <a:rPr lang="en">
                <a:solidFill>
                  <a:srgbClr val="CCCCCC"/>
                </a:solidFill>
              </a:rPr>
              <a:t>of the heart chambers.</a:t>
            </a:r>
            <a:endParaRPr>
              <a:solidFill>
                <a:srgbClr val="CCCCCC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Char char="●"/>
            </a:pPr>
            <a:r>
              <a:rPr lang="en">
                <a:solidFill>
                  <a:srgbClr val="CCCCCC"/>
                </a:solidFill>
              </a:rPr>
              <a:t>If the pressure is higher </a:t>
            </a:r>
            <a:r>
              <a:rPr lang="en" b="1">
                <a:solidFill>
                  <a:srgbClr val="CCCCCC"/>
                </a:solidFill>
              </a:rPr>
              <a:t>behind </a:t>
            </a:r>
            <a:r>
              <a:rPr lang="en">
                <a:solidFill>
                  <a:srgbClr val="CCCCCC"/>
                </a:solidFill>
              </a:rPr>
              <a:t>a valve, it is forced </a:t>
            </a:r>
            <a:r>
              <a:rPr lang="en" b="1">
                <a:solidFill>
                  <a:srgbClr val="CCCCCC"/>
                </a:solidFill>
              </a:rPr>
              <a:t>open</a:t>
            </a:r>
            <a:r>
              <a:rPr lang="en">
                <a:solidFill>
                  <a:srgbClr val="CCCCCC"/>
                </a:solidFill>
              </a:rPr>
              <a:t>.</a:t>
            </a:r>
            <a:endParaRPr>
              <a:solidFill>
                <a:srgbClr val="CCCCCC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Char char="●"/>
            </a:pPr>
            <a:r>
              <a:rPr lang="en">
                <a:solidFill>
                  <a:srgbClr val="CCCCCC"/>
                </a:solidFill>
              </a:rPr>
              <a:t>If the pressure is higher </a:t>
            </a:r>
            <a:r>
              <a:rPr lang="en" b="1">
                <a:solidFill>
                  <a:srgbClr val="CCCCCC"/>
                </a:solidFill>
              </a:rPr>
              <a:t>in front </a:t>
            </a:r>
            <a:r>
              <a:rPr lang="en">
                <a:solidFill>
                  <a:srgbClr val="CCCCCC"/>
                </a:solidFill>
              </a:rPr>
              <a:t>of a valve, it is </a:t>
            </a:r>
            <a:r>
              <a:rPr lang="en" b="1">
                <a:solidFill>
                  <a:srgbClr val="CCCCCC"/>
                </a:solidFill>
              </a:rPr>
              <a:t>closed shut</a:t>
            </a:r>
            <a:r>
              <a:rPr lang="en">
                <a:solidFill>
                  <a:srgbClr val="CCCCCC"/>
                </a:solidFill>
              </a:rPr>
              <a:t>.</a:t>
            </a:r>
            <a:endParaRPr>
              <a:solidFill>
                <a:srgbClr val="CCCCCC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Char char="●"/>
            </a:pPr>
            <a:r>
              <a:rPr lang="en">
                <a:solidFill>
                  <a:srgbClr val="CCCCCC"/>
                </a:solidFill>
              </a:rPr>
              <a:t>This ensures that the flow of blood is </a:t>
            </a:r>
            <a:r>
              <a:rPr lang="en" b="1">
                <a:solidFill>
                  <a:srgbClr val="CCCCCC"/>
                </a:solidFill>
              </a:rPr>
              <a:t>unidirectional</a:t>
            </a:r>
            <a:r>
              <a:rPr lang="en">
                <a:solidFill>
                  <a:srgbClr val="CCCCCC"/>
                </a:solidFill>
              </a:rPr>
              <a:t>.</a:t>
            </a:r>
            <a:endParaRPr>
              <a:solidFill>
                <a:srgbClr val="CCCCCC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Char char="○"/>
            </a:pPr>
            <a:r>
              <a:rPr lang="en">
                <a:solidFill>
                  <a:srgbClr val="CCCCCC"/>
                </a:solidFill>
              </a:rPr>
              <a:t>Using this mechanism ensures blood does not flow the </a:t>
            </a:r>
            <a:r>
              <a:rPr lang="en" b="1">
                <a:solidFill>
                  <a:srgbClr val="CCCCCC"/>
                </a:solidFill>
              </a:rPr>
              <a:t>wrong </a:t>
            </a:r>
            <a:r>
              <a:rPr lang="en">
                <a:solidFill>
                  <a:srgbClr val="CCCCCC"/>
                </a:solidFill>
              </a:rPr>
              <a:t>way around the heart.</a:t>
            </a:r>
            <a:endParaRPr>
              <a:solidFill>
                <a:srgbClr val="CCCCCC"/>
              </a:solidFill>
            </a:endParaRPr>
          </a:p>
          <a:p>
            <a:pPr marL="91440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>
              <a:solidFill>
                <a:srgbClr val="CCCCCC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2200" baseline="-25000">
              <a:solidFill>
                <a:srgbClr val="FFFFFF"/>
              </a:solidFill>
              <a:latin typeface="Kalam"/>
              <a:ea typeface="Kalam"/>
              <a:cs typeface="Kalam"/>
              <a:sym typeface="Kalam"/>
            </a:endParaRPr>
          </a:p>
        </p:txBody>
      </p:sp>
      <p:sp>
        <p:nvSpPr>
          <p:cNvPr id="638" name="Google Shape;638;p2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14</a:t>
            </a:fld>
            <a:endParaRPr/>
          </a:p>
        </p:txBody>
      </p:sp>
      <p:grpSp>
        <p:nvGrpSpPr>
          <p:cNvPr id="639" name="Google Shape;639;p26"/>
          <p:cNvGrpSpPr/>
          <p:nvPr/>
        </p:nvGrpSpPr>
        <p:grpSpPr>
          <a:xfrm>
            <a:off x="5853599" y="1668662"/>
            <a:ext cx="2002590" cy="2760231"/>
            <a:chOff x="5950050" y="1485725"/>
            <a:chExt cx="2225100" cy="3064200"/>
          </a:xfrm>
        </p:grpSpPr>
        <p:sp>
          <p:nvSpPr>
            <p:cNvPr id="640" name="Google Shape;640;p26"/>
            <p:cNvSpPr/>
            <p:nvPr/>
          </p:nvSpPr>
          <p:spPr>
            <a:xfrm>
              <a:off x="5950050" y="1485725"/>
              <a:ext cx="2225100" cy="2304000"/>
            </a:xfrm>
            <a:prstGeom prst="rect">
              <a:avLst/>
            </a:prstGeom>
            <a:solidFill>
              <a:srgbClr val="000000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641" name="Google Shape;641;p26"/>
            <p:cNvPicPr preferRelativeResize="0"/>
            <p:nvPr/>
          </p:nvPicPr>
          <p:blipFill rotWithShape="1">
            <a:blip r:embed="rId3">
              <a:alphaModFix/>
            </a:blip>
            <a:srcRect l="20694" t="6229" r="16820" b="7726"/>
            <a:stretch/>
          </p:blipFill>
          <p:spPr>
            <a:xfrm>
              <a:off x="6126476" y="1708400"/>
              <a:ext cx="1876226" cy="193772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42" name="Google Shape;642;p26"/>
            <p:cNvSpPr txBox="1"/>
            <p:nvPr/>
          </p:nvSpPr>
          <p:spPr>
            <a:xfrm>
              <a:off x="5950050" y="3789725"/>
              <a:ext cx="2225100" cy="76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dirty="0"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rPr>
                <a:t>Valves open or close depending on the </a:t>
              </a:r>
              <a:r>
                <a:rPr lang="en" sz="1200" b="1" dirty="0"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rPr>
                <a:t>pressure </a:t>
              </a:r>
              <a:r>
                <a:rPr lang="en" sz="1200" dirty="0"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rPr>
                <a:t>in chambers.</a:t>
              </a:r>
              <a:endParaRPr sz="1200" dirty="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7" name="Google Shape;647;p2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Dissecting a Heart</a:t>
            </a:r>
            <a:endParaRPr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00">
              <a:solidFill>
                <a:schemeClr val="lt2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648" name="Google Shape;648;p2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rgbClr val="8E7CC3"/>
              </a:buClr>
              <a:buSzPts val="1700"/>
              <a:buChar char="●"/>
            </a:pPr>
            <a:r>
              <a:rPr lang="en" sz="1700">
                <a:solidFill>
                  <a:srgbClr val="8E7CC3"/>
                </a:solidFill>
              </a:rPr>
              <a:t>Practical 5: Dissection of animal or plant gas exchange system or mass transport system or of organs within such a system.</a:t>
            </a:r>
            <a:endParaRPr sz="1700">
              <a:solidFill>
                <a:srgbClr val="8E7CC3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Char char="●"/>
            </a:pPr>
            <a:r>
              <a:rPr lang="en">
                <a:solidFill>
                  <a:srgbClr val="CCCCCC"/>
                </a:solidFill>
              </a:rPr>
              <a:t>As part of the AQA A Level syllabus, students are expected to carry out at least </a:t>
            </a:r>
            <a:r>
              <a:rPr lang="en" b="1">
                <a:solidFill>
                  <a:srgbClr val="CCCCCC"/>
                </a:solidFill>
              </a:rPr>
              <a:t>1 dissection</a:t>
            </a:r>
            <a:r>
              <a:rPr lang="en">
                <a:solidFill>
                  <a:srgbClr val="CCCCCC"/>
                </a:solidFill>
              </a:rPr>
              <a:t>.</a:t>
            </a:r>
            <a:endParaRPr>
              <a:solidFill>
                <a:srgbClr val="CCCCCC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Char char="●"/>
            </a:pPr>
            <a:r>
              <a:rPr lang="en">
                <a:solidFill>
                  <a:srgbClr val="CCCCCC"/>
                </a:solidFill>
              </a:rPr>
              <a:t>There are several </a:t>
            </a:r>
            <a:r>
              <a:rPr lang="en" b="1">
                <a:solidFill>
                  <a:srgbClr val="CCCCCC"/>
                </a:solidFill>
              </a:rPr>
              <a:t>ethical </a:t>
            </a:r>
            <a:r>
              <a:rPr lang="en">
                <a:solidFill>
                  <a:srgbClr val="CCCCCC"/>
                </a:solidFill>
              </a:rPr>
              <a:t>issues to consider:</a:t>
            </a:r>
            <a:endParaRPr>
              <a:solidFill>
                <a:srgbClr val="CCCCCC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Char char="○"/>
            </a:pPr>
            <a:r>
              <a:rPr lang="en">
                <a:solidFill>
                  <a:srgbClr val="CCCCCC"/>
                </a:solidFill>
              </a:rPr>
              <a:t>Some argue it is morally </a:t>
            </a:r>
            <a:r>
              <a:rPr lang="en" b="1">
                <a:solidFill>
                  <a:srgbClr val="CCCCCC"/>
                </a:solidFill>
              </a:rPr>
              <a:t>wrong </a:t>
            </a:r>
            <a:r>
              <a:rPr lang="en">
                <a:solidFill>
                  <a:srgbClr val="CCCCCC"/>
                </a:solidFill>
              </a:rPr>
              <a:t>to kill animals for the purpose of dissection.</a:t>
            </a:r>
            <a:endParaRPr>
              <a:solidFill>
                <a:srgbClr val="CCCCCC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Char char="○"/>
            </a:pPr>
            <a:r>
              <a:rPr lang="en">
                <a:solidFill>
                  <a:srgbClr val="CCCCCC"/>
                </a:solidFill>
              </a:rPr>
              <a:t>However, many dissections that are carried out in schools involve animals that have already been killed for meat.</a:t>
            </a:r>
            <a:endParaRPr>
              <a:solidFill>
                <a:srgbClr val="CCCCCC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Char char="○"/>
            </a:pPr>
            <a:r>
              <a:rPr lang="en">
                <a:solidFill>
                  <a:srgbClr val="CCCCCC"/>
                </a:solidFill>
              </a:rPr>
              <a:t>If animals are raised in school settings for dissection (insects or fish for example), it is important they are </a:t>
            </a:r>
            <a:r>
              <a:rPr lang="en" b="1">
                <a:solidFill>
                  <a:srgbClr val="CCCCCC"/>
                </a:solidFill>
              </a:rPr>
              <a:t>raised </a:t>
            </a:r>
            <a:r>
              <a:rPr lang="en">
                <a:solidFill>
                  <a:srgbClr val="CCCCCC"/>
                </a:solidFill>
              </a:rPr>
              <a:t>in a </a:t>
            </a:r>
            <a:r>
              <a:rPr lang="en" b="1">
                <a:solidFill>
                  <a:srgbClr val="CCCCCC"/>
                </a:solidFill>
              </a:rPr>
              <a:t>humane </a:t>
            </a:r>
            <a:r>
              <a:rPr lang="en">
                <a:solidFill>
                  <a:srgbClr val="CCCCCC"/>
                </a:solidFill>
              </a:rPr>
              <a:t>way.</a:t>
            </a:r>
            <a:endParaRPr>
              <a:solidFill>
                <a:srgbClr val="CCCCCC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Char char="●"/>
            </a:pPr>
            <a:r>
              <a:rPr lang="en" u="sng">
                <a:solidFill>
                  <a:schemeClr val="hlink"/>
                </a:solidFill>
                <a:hlinkClick r:id="rId3"/>
              </a:rPr>
              <a:t>Dissection video</a:t>
            </a:r>
            <a:r>
              <a:rPr lang="en">
                <a:solidFill>
                  <a:srgbClr val="CCCCCC"/>
                </a:solidFill>
              </a:rPr>
              <a:t>.</a:t>
            </a:r>
            <a:endParaRPr>
              <a:solidFill>
                <a:srgbClr val="CCCCCC"/>
              </a:solidFill>
            </a:endParaRPr>
          </a:p>
          <a:p>
            <a:pPr marL="45720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>
              <a:solidFill>
                <a:srgbClr val="CCCCCC"/>
              </a:solidFill>
            </a:endParaRPr>
          </a:p>
        </p:txBody>
      </p:sp>
      <p:sp>
        <p:nvSpPr>
          <p:cNvPr id="649" name="Google Shape;649;p2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15</a:t>
            </a:fld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" name="Google Shape;654;p2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Cardiac Cycle</a:t>
            </a:r>
            <a:endParaRPr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00">
              <a:solidFill>
                <a:schemeClr val="lt2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655" name="Google Shape;655;p2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600"/>
              <a:buChar char="●"/>
            </a:pPr>
            <a:r>
              <a:rPr lang="en" sz="1500">
                <a:solidFill>
                  <a:srgbClr val="CCCCCC"/>
                </a:solidFill>
              </a:rPr>
              <a:t>The cardiac cycle is the sequence of </a:t>
            </a:r>
            <a:r>
              <a:rPr lang="en" sz="1500" b="1">
                <a:solidFill>
                  <a:srgbClr val="CCCCCC"/>
                </a:solidFill>
              </a:rPr>
              <a:t>contraction </a:t>
            </a:r>
            <a:r>
              <a:rPr lang="en" sz="1500">
                <a:solidFill>
                  <a:srgbClr val="CCCCCC"/>
                </a:solidFill>
              </a:rPr>
              <a:t>and </a:t>
            </a:r>
            <a:r>
              <a:rPr lang="en" sz="1500" b="1">
                <a:solidFill>
                  <a:srgbClr val="CCCCCC"/>
                </a:solidFill>
              </a:rPr>
              <a:t>relaxation </a:t>
            </a:r>
            <a:r>
              <a:rPr lang="en" sz="1500">
                <a:solidFill>
                  <a:srgbClr val="CCCCCC"/>
                </a:solidFill>
              </a:rPr>
              <a:t>in the heart.</a:t>
            </a:r>
            <a:endParaRPr sz="1500">
              <a:solidFill>
                <a:srgbClr val="CCCCCC"/>
              </a:solidFill>
            </a:endParaRPr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100"/>
              <a:buChar char="○"/>
            </a:pPr>
            <a:r>
              <a:rPr lang="en" sz="1100">
                <a:solidFill>
                  <a:srgbClr val="CCCCCC"/>
                </a:solidFill>
              </a:rPr>
              <a:t>It is how blood is continually </a:t>
            </a:r>
            <a:r>
              <a:rPr lang="en" sz="1100" b="1">
                <a:solidFill>
                  <a:srgbClr val="CCCCCC"/>
                </a:solidFill>
              </a:rPr>
              <a:t>circulated </a:t>
            </a:r>
            <a:r>
              <a:rPr lang="en" sz="1100">
                <a:solidFill>
                  <a:srgbClr val="CCCCCC"/>
                </a:solidFill>
              </a:rPr>
              <a:t>in the body.</a:t>
            </a:r>
            <a:endParaRPr sz="1100">
              <a:solidFill>
                <a:srgbClr val="CCCCCC"/>
              </a:solidFill>
            </a:endParaRPr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100"/>
              <a:buChar char="○"/>
            </a:pPr>
            <a:r>
              <a:rPr lang="en" sz="1100">
                <a:solidFill>
                  <a:srgbClr val="CCCCCC"/>
                </a:solidFill>
              </a:rPr>
              <a:t>The cardiac cycle can be described in </a:t>
            </a:r>
            <a:r>
              <a:rPr lang="en" sz="1100" b="1">
                <a:solidFill>
                  <a:srgbClr val="CCCCCC"/>
                </a:solidFill>
              </a:rPr>
              <a:t>3 stages</a:t>
            </a:r>
            <a:r>
              <a:rPr lang="en" sz="1100">
                <a:solidFill>
                  <a:srgbClr val="CCCCCC"/>
                </a:solidFill>
              </a:rPr>
              <a:t>.</a:t>
            </a:r>
            <a:endParaRPr sz="1100">
              <a:solidFill>
                <a:srgbClr val="CCCCCC"/>
              </a:solidFill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500"/>
              <a:buAutoNum type="arabicPeriod"/>
            </a:pPr>
            <a:r>
              <a:rPr lang="en" sz="1500">
                <a:solidFill>
                  <a:srgbClr val="CCCCCC"/>
                </a:solidFill>
              </a:rPr>
              <a:t>Atrial systole:</a:t>
            </a:r>
            <a:endParaRPr sz="1500">
              <a:solidFill>
                <a:srgbClr val="CCCCCC"/>
              </a:solidFill>
            </a:endParaRPr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100"/>
              <a:buAutoNum type="alphaLcPeriod"/>
            </a:pPr>
            <a:r>
              <a:rPr lang="en" sz="1100">
                <a:solidFill>
                  <a:srgbClr val="CCCCCC"/>
                </a:solidFill>
              </a:rPr>
              <a:t>During atrial systole, the ventricles are relaxed. The </a:t>
            </a:r>
            <a:r>
              <a:rPr lang="en" sz="1100" b="1">
                <a:solidFill>
                  <a:srgbClr val="CCCCCC"/>
                </a:solidFill>
              </a:rPr>
              <a:t>atria contract</a:t>
            </a:r>
            <a:r>
              <a:rPr lang="en" sz="1100">
                <a:solidFill>
                  <a:srgbClr val="CCCCCC"/>
                </a:solidFill>
              </a:rPr>
              <a:t>, increasing the pressure in the atrial chambers. </a:t>
            </a:r>
            <a:endParaRPr sz="1100">
              <a:solidFill>
                <a:srgbClr val="CCCCCC"/>
              </a:solidFill>
            </a:endParaRPr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100"/>
              <a:buAutoNum type="alphaLcPeriod"/>
            </a:pPr>
            <a:r>
              <a:rPr lang="en" sz="1100">
                <a:solidFill>
                  <a:srgbClr val="CCCCCC"/>
                </a:solidFill>
              </a:rPr>
              <a:t>The </a:t>
            </a:r>
            <a:r>
              <a:rPr lang="en" sz="1100" b="1">
                <a:solidFill>
                  <a:srgbClr val="CCCCCC"/>
                </a:solidFill>
              </a:rPr>
              <a:t>AV valves open </a:t>
            </a:r>
            <a:r>
              <a:rPr lang="en" sz="1100">
                <a:solidFill>
                  <a:srgbClr val="CCCCCC"/>
                </a:solidFill>
              </a:rPr>
              <a:t>and blood is forced </a:t>
            </a:r>
            <a:r>
              <a:rPr lang="en" sz="1100" b="1">
                <a:solidFill>
                  <a:srgbClr val="CCCCCC"/>
                </a:solidFill>
              </a:rPr>
              <a:t>into the ventricles</a:t>
            </a:r>
            <a:r>
              <a:rPr lang="en" sz="1100">
                <a:solidFill>
                  <a:srgbClr val="CCCCCC"/>
                </a:solidFill>
              </a:rPr>
              <a:t>. </a:t>
            </a:r>
            <a:endParaRPr sz="1100">
              <a:solidFill>
                <a:srgbClr val="CCCCCC"/>
              </a:solidFill>
            </a:endParaRPr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100"/>
              <a:buAutoNum type="alphaLcPeriod"/>
            </a:pPr>
            <a:r>
              <a:rPr lang="en" sz="1100">
                <a:solidFill>
                  <a:srgbClr val="CCCCCC"/>
                </a:solidFill>
              </a:rPr>
              <a:t>As the ventricles receive this blood, their pressure </a:t>
            </a:r>
            <a:r>
              <a:rPr lang="en" sz="1100" b="1">
                <a:solidFill>
                  <a:srgbClr val="CCCCCC"/>
                </a:solidFill>
              </a:rPr>
              <a:t>increases slightly</a:t>
            </a:r>
            <a:r>
              <a:rPr lang="en" sz="1100">
                <a:solidFill>
                  <a:srgbClr val="CCCCCC"/>
                </a:solidFill>
              </a:rPr>
              <a:t>.</a:t>
            </a:r>
            <a:endParaRPr sz="1100">
              <a:solidFill>
                <a:srgbClr val="CCCCCC"/>
              </a:solidFill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500"/>
              <a:buAutoNum type="arabicPeriod"/>
            </a:pPr>
            <a:r>
              <a:rPr lang="en" sz="1500">
                <a:solidFill>
                  <a:srgbClr val="CCCCCC"/>
                </a:solidFill>
              </a:rPr>
              <a:t>Ventricular systole:</a:t>
            </a:r>
            <a:endParaRPr sz="1500">
              <a:solidFill>
                <a:srgbClr val="CCCCCC"/>
              </a:solidFill>
            </a:endParaRPr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100"/>
              <a:buAutoNum type="alphaLcPeriod"/>
            </a:pPr>
            <a:r>
              <a:rPr lang="en" sz="1100">
                <a:solidFill>
                  <a:srgbClr val="CCCCCC"/>
                </a:solidFill>
              </a:rPr>
              <a:t>The atria now relax and the </a:t>
            </a:r>
            <a:r>
              <a:rPr lang="en" sz="1100" b="1">
                <a:solidFill>
                  <a:srgbClr val="CCCCCC"/>
                </a:solidFill>
              </a:rPr>
              <a:t>ventricles contract</a:t>
            </a:r>
            <a:r>
              <a:rPr lang="en" sz="1100">
                <a:solidFill>
                  <a:srgbClr val="CCCCCC"/>
                </a:solidFill>
              </a:rPr>
              <a:t>. This increases the pressure of the ventricular chambers. </a:t>
            </a:r>
            <a:endParaRPr sz="1100">
              <a:solidFill>
                <a:srgbClr val="CCCCCC"/>
              </a:solidFill>
            </a:endParaRPr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100"/>
              <a:buAutoNum type="alphaLcPeriod"/>
            </a:pPr>
            <a:r>
              <a:rPr lang="en" sz="1100">
                <a:solidFill>
                  <a:srgbClr val="CCCCCC"/>
                </a:solidFill>
              </a:rPr>
              <a:t>The pressure in the ventricles is </a:t>
            </a:r>
            <a:r>
              <a:rPr lang="en" sz="1100" b="1">
                <a:solidFill>
                  <a:srgbClr val="CCCCCC"/>
                </a:solidFill>
              </a:rPr>
              <a:t>higher </a:t>
            </a:r>
            <a:r>
              <a:rPr lang="en" sz="1100">
                <a:solidFill>
                  <a:srgbClr val="CCCCCC"/>
                </a:solidFill>
              </a:rPr>
              <a:t>than the pressure in the atria, so the </a:t>
            </a:r>
            <a:r>
              <a:rPr lang="en" sz="1100" b="1">
                <a:solidFill>
                  <a:srgbClr val="CCCCCC"/>
                </a:solidFill>
              </a:rPr>
              <a:t>AV valves close</a:t>
            </a:r>
            <a:r>
              <a:rPr lang="en" sz="1100">
                <a:solidFill>
                  <a:srgbClr val="CCCCCC"/>
                </a:solidFill>
              </a:rPr>
              <a:t>. </a:t>
            </a:r>
            <a:endParaRPr sz="1100">
              <a:solidFill>
                <a:srgbClr val="CCCCCC"/>
              </a:solidFill>
            </a:endParaRPr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100"/>
              <a:buAutoNum type="alphaLcPeriod"/>
            </a:pPr>
            <a:r>
              <a:rPr lang="en" sz="1100">
                <a:solidFill>
                  <a:srgbClr val="CCCCCC"/>
                </a:solidFill>
              </a:rPr>
              <a:t>The pressure in the ventricles </a:t>
            </a:r>
            <a:r>
              <a:rPr lang="en" sz="1100" b="1">
                <a:solidFill>
                  <a:srgbClr val="CCCCCC"/>
                </a:solidFill>
              </a:rPr>
              <a:t>opens the</a:t>
            </a:r>
            <a:r>
              <a:rPr lang="en" sz="1100">
                <a:solidFill>
                  <a:srgbClr val="CCCCCC"/>
                </a:solidFill>
              </a:rPr>
              <a:t> </a:t>
            </a:r>
            <a:r>
              <a:rPr lang="en" sz="1100" b="1">
                <a:solidFill>
                  <a:srgbClr val="CCCCCC"/>
                </a:solidFill>
              </a:rPr>
              <a:t>SL valves </a:t>
            </a:r>
            <a:r>
              <a:rPr lang="en" sz="1100">
                <a:solidFill>
                  <a:srgbClr val="CCCCCC"/>
                </a:solidFill>
              </a:rPr>
              <a:t>and blood is forced out of the </a:t>
            </a:r>
            <a:r>
              <a:rPr lang="en" sz="1100" b="1">
                <a:solidFill>
                  <a:srgbClr val="CCCCCC"/>
                </a:solidFill>
              </a:rPr>
              <a:t>pulmonary artery</a:t>
            </a:r>
            <a:r>
              <a:rPr lang="en" sz="1100">
                <a:solidFill>
                  <a:srgbClr val="CCCCCC"/>
                </a:solidFill>
              </a:rPr>
              <a:t> and the </a:t>
            </a:r>
            <a:r>
              <a:rPr lang="en" sz="1100" b="1">
                <a:solidFill>
                  <a:srgbClr val="CCCCCC"/>
                </a:solidFill>
              </a:rPr>
              <a:t>aorta</a:t>
            </a:r>
            <a:r>
              <a:rPr lang="en" sz="1100">
                <a:solidFill>
                  <a:srgbClr val="CCCCCC"/>
                </a:solidFill>
              </a:rPr>
              <a:t>.</a:t>
            </a:r>
            <a:endParaRPr sz="1100">
              <a:solidFill>
                <a:srgbClr val="CCCCCC"/>
              </a:solidFill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500"/>
              <a:buAutoNum type="arabicPeriod"/>
            </a:pPr>
            <a:r>
              <a:rPr lang="en" sz="1500">
                <a:solidFill>
                  <a:srgbClr val="CCCCCC"/>
                </a:solidFill>
              </a:rPr>
              <a:t>Diastole:</a:t>
            </a:r>
            <a:endParaRPr sz="1500">
              <a:solidFill>
                <a:srgbClr val="CCCCCC"/>
              </a:solidFill>
            </a:endParaRPr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100"/>
              <a:buAutoNum type="alphaLcPeriod"/>
            </a:pPr>
            <a:r>
              <a:rPr lang="en" sz="1100">
                <a:solidFill>
                  <a:srgbClr val="CCCCCC"/>
                </a:solidFill>
              </a:rPr>
              <a:t>Both the atria and ventricles </a:t>
            </a:r>
            <a:r>
              <a:rPr lang="en" sz="1100" b="1">
                <a:solidFill>
                  <a:srgbClr val="CCCCCC"/>
                </a:solidFill>
              </a:rPr>
              <a:t>relax</a:t>
            </a:r>
            <a:r>
              <a:rPr lang="en" sz="1100">
                <a:solidFill>
                  <a:srgbClr val="CCCCCC"/>
                </a:solidFill>
              </a:rPr>
              <a:t>. The </a:t>
            </a:r>
            <a:r>
              <a:rPr lang="en" sz="1100" b="1">
                <a:solidFill>
                  <a:srgbClr val="CCCCCC"/>
                </a:solidFill>
              </a:rPr>
              <a:t>SL valves close </a:t>
            </a:r>
            <a:r>
              <a:rPr lang="en" sz="1100">
                <a:solidFill>
                  <a:srgbClr val="CCCCCC"/>
                </a:solidFill>
              </a:rPr>
              <a:t>due to the higher pressure in the vessels. Blood returns to the heart and the atria begin to fill with blood again. This increases the pressure of the atria slightly. </a:t>
            </a:r>
            <a:endParaRPr sz="1100">
              <a:solidFill>
                <a:srgbClr val="CCCCCC"/>
              </a:solidFill>
            </a:endParaRPr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100"/>
              <a:buAutoNum type="alphaLcPeriod"/>
            </a:pPr>
            <a:r>
              <a:rPr lang="en" sz="1100">
                <a:solidFill>
                  <a:srgbClr val="CCCCCC"/>
                </a:solidFill>
              </a:rPr>
              <a:t>The higher pressure in the atria forces the </a:t>
            </a:r>
            <a:r>
              <a:rPr lang="en" sz="1100" b="1">
                <a:solidFill>
                  <a:srgbClr val="CCCCCC"/>
                </a:solidFill>
              </a:rPr>
              <a:t>AV valves open</a:t>
            </a:r>
            <a:r>
              <a:rPr lang="en" sz="1100">
                <a:solidFill>
                  <a:srgbClr val="CCCCCC"/>
                </a:solidFill>
              </a:rPr>
              <a:t> and some blood flows </a:t>
            </a:r>
            <a:r>
              <a:rPr lang="en" sz="1100" b="1">
                <a:solidFill>
                  <a:srgbClr val="CCCCCC"/>
                </a:solidFill>
              </a:rPr>
              <a:t>passively </a:t>
            </a:r>
            <a:r>
              <a:rPr lang="en" sz="1100">
                <a:solidFill>
                  <a:srgbClr val="CCCCCC"/>
                </a:solidFill>
              </a:rPr>
              <a:t>from atria to ventricles.</a:t>
            </a:r>
            <a:endParaRPr sz="1100">
              <a:solidFill>
                <a:srgbClr val="CCCCCC"/>
              </a:solidFill>
            </a:endParaRPr>
          </a:p>
          <a:p>
            <a:pPr marL="45720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>
              <a:solidFill>
                <a:srgbClr val="CCCCCC"/>
              </a:solidFill>
            </a:endParaRPr>
          </a:p>
        </p:txBody>
      </p:sp>
      <p:sp>
        <p:nvSpPr>
          <p:cNvPr id="656" name="Google Shape;656;p2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16</a:t>
            </a:fld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F3"/>
        </a:solidFill>
        <a:effectLst/>
      </p:bgPr>
    </p:bg>
    <p:spTree>
      <p:nvGrpSpPr>
        <p:cNvPr id="1" name="Shape 6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1" name="Google Shape;661;p2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17</a:t>
            </a:fld>
            <a:endParaRPr/>
          </a:p>
        </p:txBody>
      </p:sp>
      <p:sp>
        <p:nvSpPr>
          <p:cNvPr id="662" name="Google Shape;662;p29"/>
          <p:cNvSpPr txBox="1"/>
          <p:nvPr/>
        </p:nvSpPr>
        <p:spPr>
          <a:xfrm>
            <a:off x="6050250" y="1879050"/>
            <a:ext cx="2422200" cy="138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Cambria"/>
                <a:ea typeface="Cambria"/>
                <a:cs typeface="Cambria"/>
                <a:sym typeface="Cambria"/>
              </a:rPr>
              <a:t>The cardiac cycle can be broken down into </a:t>
            </a:r>
            <a:r>
              <a:rPr lang="en" sz="1300" b="1">
                <a:latin typeface="Cambria"/>
                <a:ea typeface="Cambria"/>
                <a:cs typeface="Cambria"/>
                <a:sym typeface="Cambria"/>
              </a:rPr>
              <a:t>3 clear stages</a:t>
            </a:r>
            <a:r>
              <a:rPr lang="en" sz="1300">
                <a:latin typeface="Cambria"/>
                <a:ea typeface="Cambria"/>
                <a:cs typeface="Cambria"/>
                <a:sym typeface="Cambria"/>
              </a:rPr>
              <a:t>:</a:t>
            </a:r>
            <a:endParaRPr sz="1300"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Cambria"/>
                <a:ea typeface="Cambria"/>
                <a:cs typeface="Cambria"/>
                <a:sym typeface="Cambria"/>
              </a:rPr>
              <a:t>1. Atrial systole.</a:t>
            </a:r>
            <a:endParaRPr sz="1300"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Cambria"/>
                <a:ea typeface="Cambria"/>
                <a:cs typeface="Cambria"/>
                <a:sym typeface="Cambria"/>
              </a:rPr>
              <a:t>2. Ventricular systole.</a:t>
            </a:r>
            <a:endParaRPr sz="1300"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Cambria"/>
                <a:ea typeface="Cambria"/>
                <a:cs typeface="Cambria"/>
                <a:sym typeface="Cambria"/>
              </a:rPr>
              <a:t>3. Diastole.</a:t>
            </a:r>
            <a:endParaRPr sz="1300">
              <a:latin typeface="Cambria"/>
              <a:ea typeface="Cambria"/>
              <a:cs typeface="Cambria"/>
              <a:sym typeface="Cambria"/>
            </a:endParaRPr>
          </a:p>
        </p:txBody>
      </p:sp>
      <p:grpSp>
        <p:nvGrpSpPr>
          <p:cNvPr id="663" name="Google Shape;663;p29"/>
          <p:cNvGrpSpPr/>
          <p:nvPr/>
        </p:nvGrpSpPr>
        <p:grpSpPr>
          <a:xfrm>
            <a:off x="236162" y="588700"/>
            <a:ext cx="5814081" cy="3966096"/>
            <a:chOff x="1612363" y="781875"/>
            <a:chExt cx="6094425" cy="4042911"/>
          </a:xfrm>
        </p:grpSpPr>
        <p:grpSp>
          <p:nvGrpSpPr>
            <p:cNvPr id="664" name="Google Shape;664;p29"/>
            <p:cNvGrpSpPr/>
            <p:nvPr/>
          </p:nvGrpSpPr>
          <p:grpSpPr>
            <a:xfrm>
              <a:off x="2437425" y="861073"/>
              <a:ext cx="3963570" cy="3963713"/>
              <a:chOff x="2228275" y="947375"/>
              <a:chExt cx="3302975" cy="3322475"/>
            </a:xfrm>
          </p:grpSpPr>
          <p:sp>
            <p:nvSpPr>
              <p:cNvPr id="665" name="Google Shape;665;p29"/>
              <p:cNvSpPr/>
              <p:nvPr/>
            </p:nvSpPr>
            <p:spPr>
              <a:xfrm>
                <a:off x="2700150" y="1401625"/>
                <a:ext cx="2570300" cy="2604825"/>
              </a:xfrm>
              <a:custGeom>
                <a:avLst/>
                <a:gdLst/>
                <a:ahLst/>
                <a:cxnLst/>
                <a:rect l="l" t="t" r="r" b="b"/>
                <a:pathLst>
                  <a:path w="102812" h="104193" extrusionOk="0">
                    <a:moveTo>
                      <a:pt x="57958" y="1"/>
                    </a:moveTo>
                    <a:cubicBezTo>
                      <a:pt x="57520" y="1"/>
                      <a:pt x="57330" y="110"/>
                      <a:pt x="57163" y="343"/>
                    </a:cubicBezTo>
                    <a:cubicBezTo>
                      <a:pt x="56851" y="793"/>
                      <a:pt x="57098" y="1657"/>
                      <a:pt x="57577" y="1809"/>
                    </a:cubicBezTo>
                    <a:cubicBezTo>
                      <a:pt x="57671" y="1838"/>
                      <a:pt x="58528" y="1991"/>
                      <a:pt x="59486" y="2151"/>
                    </a:cubicBezTo>
                    <a:cubicBezTo>
                      <a:pt x="63915" y="2898"/>
                      <a:pt x="68539" y="4357"/>
                      <a:pt x="72510" y="6281"/>
                    </a:cubicBezTo>
                    <a:cubicBezTo>
                      <a:pt x="73773" y="6891"/>
                      <a:pt x="76082" y="8118"/>
                      <a:pt x="76568" y="8437"/>
                    </a:cubicBezTo>
                    <a:cubicBezTo>
                      <a:pt x="76684" y="8517"/>
                      <a:pt x="76648" y="8633"/>
                      <a:pt x="76343" y="9127"/>
                    </a:cubicBezTo>
                    <a:cubicBezTo>
                      <a:pt x="76140" y="9454"/>
                      <a:pt x="75995" y="9737"/>
                      <a:pt x="76024" y="9766"/>
                    </a:cubicBezTo>
                    <a:cubicBezTo>
                      <a:pt x="76046" y="9788"/>
                      <a:pt x="76997" y="9846"/>
                      <a:pt x="78136" y="9889"/>
                    </a:cubicBezTo>
                    <a:cubicBezTo>
                      <a:pt x="79276" y="9933"/>
                      <a:pt x="80351" y="9976"/>
                      <a:pt x="80518" y="9984"/>
                    </a:cubicBezTo>
                    <a:cubicBezTo>
                      <a:pt x="80540" y="9985"/>
                      <a:pt x="80563" y="9985"/>
                      <a:pt x="80584" y="9985"/>
                    </a:cubicBezTo>
                    <a:cubicBezTo>
                      <a:pt x="80727" y="9985"/>
                      <a:pt x="80837" y="9965"/>
                      <a:pt x="80837" y="9940"/>
                    </a:cubicBezTo>
                    <a:cubicBezTo>
                      <a:pt x="80837" y="9803"/>
                      <a:pt x="78577" y="5700"/>
                      <a:pt x="78493" y="5700"/>
                    </a:cubicBezTo>
                    <a:cubicBezTo>
                      <a:pt x="78493" y="5700"/>
                      <a:pt x="78492" y="5700"/>
                      <a:pt x="78492" y="5700"/>
                    </a:cubicBezTo>
                    <a:cubicBezTo>
                      <a:pt x="78456" y="5722"/>
                      <a:pt x="78289" y="5976"/>
                      <a:pt x="78122" y="6274"/>
                    </a:cubicBezTo>
                    <a:cubicBezTo>
                      <a:pt x="77955" y="6564"/>
                      <a:pt x="77781" y="6804"/>
                      <a:pt x="77730" y="6804"/>
                    </a:cubicBezTo>
                    <a:cubicBezTo>
                      <a:pt x="77679" y="6804"/>
                      <a:pt x="77149" y="6521"/>
                      <a:pt x="76554" y="6187"/>
                    </a:cubicBezTo>
                    <a:cubicBezTo>
                      <a:pt x="71334" y="3225"/>
                      <a:pt x="65432" y="1149"/>
                      <a:pt x="59443" y="176"/>
                    </a:cubicBezTo>
                    <a:cubicBezTo>
                      <a:pt x="58749" y="61"/>
                      <a:pt x="58285" y="1"/>
                      <a:pt x="57958" y="1"/>
                    </a:cubicBezTo>
                    <a:close/>
                    <a:moveTo>
                      <a:pt x="25555" y="7254"/>
                    </a:moveTo>
                    <a:lnTo>
                      <a:pt x="24851" y="7319"/>
                    </a:lnTo>
                    <a:cubicBezTo>
                      <a:pt x="24466" y="7348"/>
                      <a:pt x="23377" y="7428"/>
                      <a:pt x="22433" y="7494"/>
                    </a:cubicBezTo>
                    <a:cubicBezTo>
                      <a:pt x="21489" y="7559"/>
                      <a:pt x="20713" y="7653"/>
                      <a:pt x="20713" y="7697"/>
                    </a:cubicBezTo>
                    <a:cubicBezTo>
                      <a:pt x="20713" y="7740"/>
                      <a:pt x="20865" y="8002"/>
                      <a:pt x="21054" y="8278"/>
                    </a:cubicBezTo>
                    <a:cubicBezTo>
                      <a:pt x="21242" y="8561"/>
                      <a:pt x="21395" y="8808"/>
                      <a:pt x="21395" y="8844"/>
                    </a:cubicBezTo>
                    <a:cubicBezTo>
                      <a:pt x="21395" y="8880"/>
                      <a:pt x="20916" y="9258"/>
                      <a:pt x="20335" y="9693"/>
                    </a:cubicBezTo>
                    <a:cubicBezTo>
                      <a:pt x="15544" y="13251"/>
                      <a:pt x="11282" y="17766"/>
                      <a:pt x="7994" y="22761"/>
                    </a:cubicBezTo>
                    <a:cubicBezTo>
                      <a:pt x="6832" y="24525"/>
                      <a:pt x="5801" y="26347"/>
                      <a:pt x="5808" y="26645"/>
                    </a:cubicBezTo>
                    <a:cubicBezTo>
                      <a:pt x="5808" y="26993"/>
                      <a:pt x="6012" y="27349"/>
                      <a:pt x="6288" y="27494"/>
                    </a:cubicBezTo>
                    <a:cubicBezTo>
                      <a:pt x="6466" y="27582"/>
                      <a:pt x="6626" y="27629"/>
                      <a:pt x="6776" y="27629"/>
                    </a:cubicBezTo>
                    <a:cubicBezTo>
                      <a:pt x="7195" y="27629"/>
                      <a:pt x="7544" y="27263"/>
                      <a:pt x="8030" y="26398"/>
                    </a:cubicBezTo>
                    <a:cubicBezTo>
                      <a:pt x="8792" y="25040"/>
                      <a:pt x="10665" y="22245"/>
                      <a:pt x="11711" y="20888"/>
                    </a:cubicBezTo>
                    <a:cubicBezTo>
                      <a:pt x="14636" y="17113"/>
                      <a:pt x="18411" y="13439"/>
                      <a:pt x="22135" y="10768"/>
                    </a:cubicBezTo>
                    <a:lnTo>
                      <a:pt x="22542" y="10477"/>
                    </a:lnTo>
                    <a:lnTo>
                      <a:pt x="22949" y="11065"/>
                    </a:lnTo>
                    <a:cubicBezTo>
                      <a:pt x="23155" y="11359"/>
                      <a:pt x="23356" y="11579"/>
                      <a:pt x="23421" y="11579"/>
                    </a:cubicBezTo>
                    <a:cubicBezTo>
                      <a:pt x="23427" y="11579"/>
                      <a:pt x="23431" y="11577"/>
                      <a:pt x="23435" y="11574"/>
                    </a:cubicBezTo>
                    <a:cubicBezTo>
                      <a:pt x="23478" y="11530"/>
                      <a:pt x="23972" y="10543"/>
                      <a:pt x="24531" y="9374"/>
                    </a:cubicBezTo>
                    <a:lnTo>
                      <a:pt x="25555" y="7254"/>
                    </a:lnTo>
                    <a:close/>
                    <a:moveTo>
                      <a:pt x="101366" y="43595"/>
                    </a:moveTo>
                    <a:cubicBezTo>
                      <a:pt x="100960" y="43595"/>
                      <a:pt x="100552" y="43809"/>
                      <a:pt x="100445" y="44220"/>
                    </a:cubicBezTo>
                    <a:cubicBezTo>
                      <a:pt x="100416" y="44358"/>
                      <a:pt x="100460" y="45113"/>
                      <a:pt x="100554" y="45897"/>
                    </a:cubicBezTo>
                    <a:cubicBezTo>
                      <a:pt x="100772" y="47690"/>
                      <a:pt x="100801" y="54122"/>
                      <a:pt x="100605" y="55887"/>
                    </a:cubicBezTo>
                    <a:cubicBezTo>
                      <a:pt x="100336" y="58282"/>
                      <a:pt x="99639" y="62384"/>
                      <a:pt x="99472" y="62551"/>
                    </a:cubicBezTo>
                    <a:cubicBezTo>
                      <a:pt x="99467" y="62556"/>
                      <a:pt x="99450" y="62559"/>
                      <a:pt x="99425" y="62559"/>
                    </a:cubicBezTo>
                    <a:cubicBezTo>
                      <a:pt x="99318" y="62559"/>
                      <a:pt x="99055" y="62514"/>
                      <a:pt x="98768" y="62449"/>
                    </a:cubicBezTo>
                    <a:cubicBezTo>
                      <a:pt x="98463" y="62375"/>
                      <a:pt x="98190" y="62321"/>
                      <a:pt x="98110" y="62321"/>
                    </a:cubicBezTo>
                    <a:cubicBezTo>
                      <a:pt x="98096" y="62321"/>
                      <a:pt x="98088" y="62323"/>
                      <a:pt x="98086" y="62326"/>
                    </a:cubicBezTo>
                    <a:cubicBezTo>
                      <a:pt x="98064" y="62348"/>
                      <a:pt x="98340" y="63408"/>
                      <a:pt x="98703" y="64692"/>
                    </a:cubicBezTo>
                    <a:cubicBezTo>
                      <a:pt x="99066" y="65970"/>
                      <a:pt x="99371" y="67023"/>
                      <a:pt x="99378" y="67023"/>
                    </a:cubicBezTo>
                    <a:cubicBezTo>
                      <a:pt x="99393" y="67023"/>
                      <a:pt x="100169" y="66217"/>
                      <a:pt x="101106" y="65237"/>
                    </a:cubicBezTo>
                    <a:lnTo>
                      <a:pt x="102812" y="63458"/>
                    </a:lnTo>
                    <a:lnTo>
                      <a:pt x="102079" y="63284"/>
                    </a:lnTo>
                    <a:cubicBezTo>
                      <a:pt x="101374" y="63117"/>
                      <a:pt x="101353" y="63103"/>
                      <a:pt x="101411" y="62863"/>
                    </a:cubicBezTo>
                    <a:cubicBezTo>
                      <a:pt x="101788" y="61397"/>
                      <a:pt x="102311" y="58210"/>
                      <a:pt x="102543" y="55981"/>
                    </a:cubicBezTo>
                    <a:cubicBezTo>
                      <a:pt x="102739" y="54108"/>
                      <a:pt x="102710" y="47719"/>
                      <a:pt x="102492" y="45846"/>
                    </a:cubicBezTo>
                    <a:cubicBezTo>
                      <a:pt x="102398" y="45033"/>
                      <a:pt x="102282" y="44264"/>
                      <a:pt x="102238" y="44133"/>
                    </a:cubicBezTo>
                    <a:cubicBezTo>
                      <a:pt x="102100" y="43771"/>
                      <a:pt x="101734" y="43595"/>
                      <a:pt x="101366" y="43595"/>
                    </a:cubicBezTo>
                    <a:close/>
                    <a:moveTo>
                      <a:pt x="1262" y="60847"/>
                    </a:moveTo>
                    <a:cubicBezTo>
                      <a:pt x="1240" y="60847"/>
                      <a:pt x="1227" y="60859"/>
                      <a:pt x="1220" y="60881"/>
                    </a:cubicBezTo>
                    <a:cubicBezTo>
                      <a:pt x="1010" y="61578"/>
                      <a:pt x="1" y="65411"/>
                      <a:pt x="23" y="65433"/>
                    </a:cubicBezTo>
                    <a:cubicBezTo>
                      <a:pt x="24" y="65434"/>
                      <a:pt x="28" y="65435"/>
                      <a:pt x="35" y="65435"/>
                    </a:cubicBezTo>
                    <a:cubicBezTo>
                      <a:pt x="99" y="65435"/>
                      <a:pt x="399" y="65373"/>
                      <a:pt x="741" y="65288"/>
                    </a:cubicBezTo>
                    <a:lnTo>
                      <a:pt x="1424" y="65106"/>
                    </a:lnTo>
                    <a:lnTo>
                      <a:pt x="1540" y="65506"/>
                    </a:lnTo>
                    <a:cubicBezTo>
                      <a:pt x="3449" y="72199"/>
                      <a:pt x="6977" y="78798"/>
                      <a:pt x="11623" y="84352"/>
                    </a:cubicBezTo>
                    <a:cubicBezTo>
                      <a:pt x="12763" y="85716"/>
                      <a:pt x="15435" y="88490"/>
                      <a:pt x="15725" y="88620"/>
                    </a:cubicBezTo>
                    <a:cubicBezTo>
                      <a:pt x="15843" y="88670"/>
                      <a:pt x="15964" y="88693"/>
                      <a:pt x="16081" y="88693"/>
                    </a:cubicBezTo>
                    <a:cubicBezTo>
                      <a:pt x="16581" y="88693"/>
                      <a:pt x="17032" y="88278"/>
                      <a:pt x="17032" y="87720"/>
                    </a:cubicBezTo>
                    <a:cubicBezTo>
                      <a:pt x="17032" y="87357"/>
                      <a:pt x="16967" y="87263"/>
                      <a:pt x="15899" y="86152"/>
                    </a:cubicBezTo>
                    <a:cubicBezTo>
                      <a:pt x="10861" y="80940"/>
                      <a:pt x="7362" y="75589"/>
                      <a:pt x="4901" y="69346"/>
                    </a:cubicBezTo>
                    <a:cubicBezTo>
                      <a:pt x="4037" y="67146"/>
                      <a:pt x="3253" y="64678"/>
                      <a:pt x="3398" y="64591"/>
                    </a:cubicBezTo>
                    <a:cubicBezTo>
                      <a:pt x="3456" y="64555"/>
                      <a:pt x="3761" y="64467"/>
                      <a:pt x="4081" y="64402"/>
                    </a:cubicBezTo>
                    <a:cubicBezTo>
                      <a:pt x="4393" y="64337"/>
                      <a:pt x="4669" y="64250"/>
                      <a:pt x="4690" y="64213"/>
                    </a:cubicBezTo>
                    <a:cubicBezTo>
                      <a:pt x="4712" y="64177"/>
                      <a:pt x="3950" y="63378"/>
                      <a:pt x="2999" y="62427"/>
                    </a:cubicBezTo>
                    <a:cubicBezTo>
                      <a:pt x="1813" y="61236"/>
                      <a:pt x="1389" y="60847"/>
                      <a:pt x="1262" y="60847"/>
                    </a:cubicBezTo>
                    <a:close/>
                    <a:moveTo>
                      <a:pt x="80941" y="91152"/>
                    </a:moveTo>
                    <a:cubicBezTo>
                      <a:pt x="80654" y="91152"/>
                      <a:pt x="80356" y="91335"/>
                      <a:pt x="78870" y="92330"/>
                    </a:cubicBezTo>
                    <a:cubicBezTo>
                      <a:pt x="74477" y="95256"/>
                      <a:pt x="70245" y="97267"/>
                      <a:pt x="65374" y="98733"/>
                    </a:cubicBezTo>
                    <a:cubicBezTo>
                      <a:pt x="61004" y="100047"/>
                      <a:pt x="55907" y="100809"/>
                      <a:pt x="51530" y="100809"/>
                    </a:cubicBezTo>
                    <a:lnTo>
                      <a:pt x="50216" y="100809"/>
                    </a:lnTo>
                    <a:lnTo>
                      <a:pt x="50267" y="100047"/>
                    </a:lnTo>
                    <a:lnTo>
                      <a:pt x="50317" y="99285"/>
                    </a:lnTo>
                    <a:lnTo>
                      <a:pt x="48415" y="100301"/>
                    </a:lnTo>
                    <a:cubicBezTo>
                      <a:pt x="47370" y="100860"/>
                      <a:pt x="46390" y="101390"/>
                      <a:pt x="46237" y="101484"/>
                    </a:cubicBezTo>
                    <a:lnTo>
                      <a:pt x="45962" y="101651"/>
                    </a:lnTo>
                    <a:lnTo>
                      <a:pt x="47646" y="102690"/>
                    </a:lnTo>
                    <a:cubicBezTo>
                      <a:pt x="48568" y="103263"/>
                      <a:pt x="49475" y="103829"/>
                      <a:pt x="49664" y="103960"/>
                    </a:cubicBezTo>
                    <a:cubicBezTo>
                      <a:pt x="49846" y="104083"/>
                      <a:pt x="50034" y="104185"/>
                      <a:pt x="50071" y="104192"/>
                    </a:cubicBezTo>
                    <a:cubicBezTo>
                      <a:pt x="50107" y="104192"/>
                      <a:pt x="50150" y="103880"/>
                      <a:pt x="50165" y="103495"/>
                    </a:cubicBezTo>
                    <a:lnTo>
                      <a:pt x="50194" y="102791"/>
                    </a:lnTo>
                    <a:lnTo>
                      <a:pt x="52321" y="102726"/>
                    </a:lnTo>
                    <a:cubicBezTo>
                      <a:pt x="54695" y="102660"/>
                      <a:pt x="56190" y="102537"/>
                      <a:pt x="58281" y="102247"/>
                    </a:cubicBezTo>
                    <a:cubicBezTo>
                      <a:pt x="66274" y="101143"/>
                      <a:pt x="73831" y="98196"/>
                      <a:pt x="80510" y="93571"/>
                    </a:cubicBezTo>
                    <a:cubicBezTo>
                      <a:pt x="81773" y="92700"/>
                      <a:pt x="81969" y="92453"/>
                      <a:pt x="81861" y="91865"/>
                    </a:cubicBezTo>
                    <a:cubicBezTo>
                      <a:pt x="81781" y="91444"/>
                      <a:pt x="81527" y="91219"/>
                      <a:pt x="81062" y="91161"/>
                    </a:cubicBezTo>
                    <a:cubicBezTo>
                      <a:pt x="81020" y="91156"/>
                      <a:pt x="80980" y="91152"/>
                      <a:pt x="80941" y="91152"/>
                    </a:cubicBezTo>
                    <a:close/>
                  </a:path>
                </a:pathLst>
              </a:custGeom>
              <a:solidFill>
                <a:srgbClr val="24A7F8"/>
              </a:solidFill>
              <a:ln w="175" cap="rnd" cmpd="sng">
                <a:solidFill>
                  <a:srgbClr val="A34699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6" name="Google Shape;666;p29"/>
              <p:cNvSpPr/>
              <p:nvPr/>
            </p:nvSpPr>
            <p:spPr>
              <a:xfrm>
                <a:off x="3046450" y="3289700"/>
                <a:ext cx="787500" cy="980150"/>
              </a:xfrm>
              <a:custGeom>
                <a:avLst/>
                <a:gdLst/>
                <a:ahLst/>
                <a:cxnLst/>
                <a:rect l="l" t="t" r="r" b="b"/>
                <a:pathLst>
                  <a:path w="31500" h="39206" extrusionOk="0">
                    <a:moveTo>
                      <a:pt x="13365" y="1"/>
                    </a:moveTo>
                    <a:lnTo>
                      <a:pt x="13205" y="574"/>
                    </a:lnTo>
                    <a:cubicBezTo>
                      <a:pt x="12977" y="1390"/>
                      <a:pt x="12523" y="1884"/>
                      <a:pt x="12026" y="1884"/>
                    </a:cubicBezTo>
                    <a:cubicBezTo>
                      <a:pt x="11938" y="1884"/>
                      <a:pt x="11850" y="1869"/>
                      <a:pt x="11761" y="1838"/>
                    </a:cubicBezTo>
                    <a:cubicBezTo>
                      <a:pt x="11499" y="1750"/>
                      <a:pt x="10614" y="865"/>
                      <a:pt x="10614" y="691"/>
                    </a:cubicBezTo>
                    <a:cubicBezTo>
                      <a:pt x="10614" y="635"/>
                      <a:pt x="10572" y="607"/>
                      <a:pt x="10498" y="607"/>
                    </a:cubicBezTo>
                    <a:cubicBezTo>
                      <a:pt x="10400" y="607"/>
                      <a:pt x="10242" y="656"/>
                      <a:pt x="10048" y="756"/>
                    </a:cubicBezTo>
                    <a:cubicBezTo>
                      <a:pt x="9852" y="850"/>
                      <a:pt x="9452" y="916"/>
                      <a:pt x="8959" y="923"/>
                    </a:cubicBezTo>
                    <a:lnTo>
                      <a:pt x="8182" y="937"/>
                    </a:lnTo>
                    <a:lnTo>
                      <a:pt x="8153" y="2005"/>
                    </a:lnTo>
                    <a:cubicBezTo>
                      <a:pt x="8124" y="2919"/>
                      <a:pt x="7913" y="4110"/>
                      <a:pt x="7753" y="4270"/>
                    </a:cubicBezTo>
                    <a:cubicBezTo>
                      <a:pt x="7751" y="4272"/>
                      <a:pt x="7746" y="4273"/>
                      <a:pt x="7738" y="4273"/>
                    </a:cubicBezTo>
                    <a:cubicBezTo>
                      <a:pt x="7663" y="4273"/>
                      <a:pt x="7347" y="4143"/>
                      <a:pt x="6984" y="3965"/>
                    </a:cubicBezTo>
                    <a:cubicBezTo>
                      <a:pt x="6585" y="3761"/>
                      <a:pt x="6243" y="3602"/>
                      <a:pt x="6222" y="3602"/>
                    </a:cubicBezTo>
                    <a:cubicBezTo>
                      <a:pt x="6113" y="3602"/>
                      <a:pt x="5982" y="4226"/>
                      <a:pt x="5946" y="4872"/>
                    </a:cubicBezTo>
                    <a:cubicBezTo>
                      <a:pt x="5917" y="5431"/>
                      <a:pt x="5844" y="5714"/>
                      <a:pt x="5655" y="6055"/>
                    </a:cubicBezTo>
                    <a:cubicBezTo>
                      <a:pt x="5169" y="6927"/>
                      <a:pt x="5176" y="6948"/>
                      <a:pt x="6251" y="7776"/>
                    </a:cubicBezTo>
                    <a:lnTo>
                      <a:pt x="7194" y="8516"/>
                    </a:lnTo>
                    <a:lnTo>
                      <a:pt x="7260" y="9569"/>
                    </a:lnTo>
                    <a:cubicBezTo>
                      <a:pt x="7361" y="11217"/>
                      <a:pt x="7783" y="12625"/>
                      <a:pt x="8574" y="13983"/>
                    </a:cubicBezTo>
                    <a:cubicBezTo>
                      <a:pt x="8784" y="14346"/>
                      <a:pt x="8937" y="14636"/>
                      <a:pt x="8915" y="14636"/>
                    </a:cubicBezTo>
                    <a:cubicBezTo>
                      <a:pt x="8770" y="14636"/>
                      <a:pt x="7412" y="13635"/>
                      <a:pt x="7151" y="13337"/>
                    </a:cubicBezTo>
                    <a:cubicBezTo>
                      <a:pt x="6795" y="12938"/>
                      <a:pt x="6432" y="12255"/>
                      <a:pt x="6258" y="11660"/>
                    </a:cubicBezTo>
                    <a:cubicBezTo>
                      <a:pt x="6185" y="11435"/>
                      <a:pt x="6076" y="11253"/>
                      <a:pt x="6004" y="11253"/>
                    </a:cubicBezTo>
                    <a:cubicBezTo>
                      <a:pt x="5931" y="11253"/>
                      <a:pt x="5692" y="11428"/>
                      <a:pt x="5467" y="11645"/>
                    </a:cubicBezTo>
                    <a:cubicBezTo>
                      <a:pt x="5275" y="11831"/>
                      <a:pt x="5089" y="11965"/>
                      <a:pt x="5017" y="11965"/>
                    </a:cubicBezTo>
                    <a:cubicBezTo>
                      <a:pt x="5008" y="11965"/>
                      <a:pt x="5000" y="11963"/>
                      <a:pt x="4995" y="11958"/>
                    </a:cubicBezTo>
                    <a:cubicBezTo>
                      <a:pt x="4915" y="11863"/>
                      <a:pt x="4617" y="10244"/>
                      <a:pt x="4617" y="9874"/>
                    </a:cubicBezTo>
                    <a:cubicBezTo>
                      <a:pt x="4617" y="9671"/>
                      <a:pt x="4566" y="9605"/>
                      <a:pt x="4421" y="9605"/>
                    </a:cubicBezTo>
                    <a:cubicBezTo>
                      <a:pt x="4298" y="9605"/>
                      <a:pt x="4225" y="9671"/>
                      <a:pt x="4225" y="9787"/>
                    </a:cubicBezTo>
                    <a:cubicBezTo>
                      <a:pt x="4225" y="9954"/>
                      <a:pt x="4429" y="11181"/>
                      <a:pt x="4574" y="11907"/>
                    </a:cubicBezTo>
                    <a:lnTo>
                      <a:pt x="4639" y="12219"/>
                    </a:lnTo>
                    <a:lnTo>
                      <a:pt x="4196" y="12219"/>
                    </a:lnTo>
                    <a:cubicBezTo>
                      <a:pt x="3463" y="12219"/>
                      <a:pt x="3456" y="12233"/>
                      <a:pt x="3456" y="13141"/>
                    </a:cubicBezTo>
                    <a:cubicBezTo>
                      <a:pt x="3456" y="14774"/>
                      <a:pt x="3100" y="15921"/>
                      <a:pt x="2098" y="17577"/>
                    </a:cubicBezTo>
                    <a:cubicBezTo>
                      <a:pt x="1133" y="19181"/>
                      <a:pt x="545" y="20618"/>
                      <a:pt x="211" y="22237"/>
                    </a:cubicBezTo>
                    <a:cubicBezTo>
                      <a:pt x="58" y="22978"/>
                      <a:pt x="0" y="26288"/>
                      <a:pt x="124" y="26920"/>
                    </a:cubicBezTo>
                    <a:cubicBezTo>
                      <a:pt x="166" y="27127"/>
                      <a:pt x="275" y="27231"/>
                      <a:pt x="455" y="27231"/>
                    </a:cubicBezTo>
                    <a:cubicBezTo>
                      <a:pt x="584" y="27231"/>
                      <a:pt x="749" y="27178"/>
                      <a:pt x="951" y="27072"/>
                    </a:cubicBezTo>
                    <a:cubicBezTo>
                      <a:pt x="1088" y="27004"/>
                      <a:pt x="1214" y="26951"/>
                      <a:pt x="1257" y="26951"/>
                    </a:cubicBezTo>
                    <a:cubicBezTo>
                      <a:pt x="1264" y="26951"/>
                      <a:pt x="1269" y="26953"/>
                      <a:pt x="1271" y="26956"/>
                    </a:cubicBezTo>
                    <a:cubicBezTo>
                      <a:pt x="1285" y="26971"/>
                      <a:pt x="1242" y="27333"/>
                      <a:pt x="1162" y="27762"/>
                    </a:cubicBezTo>
                    <a:cubicBezTo>
                      <a:pt x="1089" y="28183"/>
                      <a:pt x="1038" y="28945"/>
                      <a:pt x="1053" y="29453"/>
                    </a:cubicBezTo>
                    <a:cubicBezTo>
                      <a:pt x="1075" y="30216"/>
                      <a:pt x="1111" y="30375"/>
                      <a:pt x="1242" y="30404"/>
                    </a:cubicBezTo>
                    <a:cubicBezTo>
                      <a:pt x="1251" y="30406"/>
                      <a:pt x="1260" y="30407"/>
                      <a:pt x="1268" y="30407"/>
                    </a:cubicBezTo>
                    <a:cubicBezTo>
                      <a:pt x="1382" y="30407"/>
                      <a:pt x="1401" y="30247"/>
                      <a:pt x="1401" y="29381"/>
                    </a:cubicBezTo>
                    <a:cubicBezTo>
                      <a:pt x="1409" y="28350"/>
                      <a:pt x="1568" y="27072"/>
                      <a:pt x="1706" y="26985"/>
                    </a:cubicBezTo>
                    <a:cubicBezTo>
                      <a:pt x="1710" y="26983"/>
                      <a:pt x="1715" y="26982"/>
                      <a:pt x="1722" y="26982"/>
                    </a:cubicBezTo>
                    <a:cubicBezTo>
                      <a:pt x="1780" y="26982"/>
                      <a:pt x="1942" y="27064"/>
                      <a:pt x="2098" y="27181"/>
                    </a:cubicBezTo>
                    <a:cubicBezTo>
                      <a:pt x="2305" y="27333"/>
                      <a:pt x="2599" y="27423"/>
                      <a:pt x="2787" y="27423"/>
                    </a:cubicBezTo>
                    <a:cubicBezTo>
                      <a:pt x="2896" y="27423"/>
                      <a:pt x="2969" y="27393"/>
                      <a:pt x="2969" y="27326"/>
                    </a:cubicBezTo>
                    <a:cubicBezTo>
                      <a:pt x="2969" y="27159"/>
                      <a:pt x="3724" y="26673"/>
                      <a:pt x="4087" y="26600"/>
                    </a:cubicBezTo>
                    <a:cubicBezTo>
                      <a:pt x="4150" y="26588"/>
                      <a:pt x="4236" y="26583"/>
                      <a:pt x="4332" y="26583"/>
                    </a:cubicBezTo>
                    <a:cubicBezTo>
                      <a:pt x="4525" y="26583"/>
                      <a:pt x="4762" y="26605"/>
                      <a:pt x="4951" y="26644"/>
                    </a:cubicBezTo>
                    <a:lnTo>
                      <a:pt x="5467" y="26753"/>
                    </a:lnTo>
                    <a:lnTo>
                      <a:pt x="5503" y="27689"/>
                    </a:lnTo>
                    <a:cubicBezTo>
                      <a:pt x="5554" y="28814"/>
                      <a:pt x="5670" y="29076"/>
                      <a:pt x="6490" y="29896"/>
                    </a:cubicBezTo>
                    <a:cubicBezTo>
                      <a:pt x="7340" y="30738"/>
                      <a:pt x="8037" y="31174"/>
                      <a:pt x="10810" y="32604"/>
                    </a:cubicBezTo>
                    <a:cubicBezTo>
                      <a:pt x="13590" y="34034"/>
                      <a:pt x="14774" y="34724"/>
                      <a:pt x="16523" y="35943"/>
                    </a:cubicBezTo>
                    <a:cubicBezTo>
                      <a:pt x="19376" y="37925"/>
                      <a:pt x="21481" y="38891"/>
                      <a:pt x="23442" y="39123"/>
                    </a:cubicBezTo>
                    <a:cubicBezTo>
                      <a:pt x="23912" y="39179"/>
                      <a:pt x="24372" y="39206"/>
                      <a:pt x="24816" y="39206"/>
                    </a:cubicBezTo>
                    <a:cubicBezTo>
                      <a:pt x="27042" y="39206"/>
                      <a:pt x="28868" y="38526"/>
                      <a:pt x="29649" y="37352"/>
                    </a:cubicBezTo>
                    <a:cubicBezTo>
                      <a:pt x="30571" y="35965"/>
                      <a:pt x="31108" y="33170"/>
                      <a:pt x="31340" y="28582"/>
                    </a:cubicBezTo>
                    <a:cubicBezTo>
                      <a:pt x="31500" y="25431"/>
                      <a:pt x="31427" y="23195"/>
                      <a:pt x="31108" y="21990"/>
                    </a:cubicBezTo>
                    <a:cubicBezTo>
                      <a:pt x="30650" y="20226"/>
                      <a:pt x="29823" y="18941"/>
                      <a:pt x="28342" y="17722"/>
                    </a:cubicBezTo>
                    <a:cubicBezTo>
                      <a:pt x="27260" y="16829"/>
                      <a:pt x="27042" y="16517"/>
                      <a:pt x="27108" y="15914"/>
                    </a:cubicBezTo>
                    <a:cubicBezTo>
                      <a:pt x="27144" y="15566"/>
                      <a:pt x="27238" y="15406"/>
                      <a:pt x="27616" y="15014"/>
                    </a:cubicBezTo>
                    <a:cubicBezTo>
                      <a:pt x="27877" y="14760"/>
                      <a:pt x="28160" y="14520"/>
                      <a:pt x="28255" y="14491"/>
                    </a:cubicBezTo>
                    <a:cubicBezTo>
                      <a:pt x="28458" y="14426"/>
                      <a:pt x="28487" y="14056"/>
                      <a:pt x="28327" y="13751"/>
                    </a:cubicBezTo>
                    <a:cubicBezTo>
                      <a:pt x="28175" y="13475"/>
                      <a:pt x="28284" y="13402"/>
                      <a:pt x="29111" y="13272"/>
                    </a:cubicBezTo>
                    <a:cubicBezTo>
                      <a:pt x="29903" y="13141"/>
                      <a:pt x="30077" y="13054"/>
                      <a:pt x="29910" y="12887"/>
                    </a:cubicBezTo>
                    <a:cubicBezTo>
                      <a:pt x="29881" y="12858"/>
                      <a:pt x="29786" y="12845"/>
                      <a:pt x="29652" y="12845"/>
                    </a:cubicBezTo>
                    <a:cubicBezTo>
                      <a:pt x="29312" y="12845"/>
                      <a:pt x="28721" y="12929"/>
                      <a:pt x="28320" y="13054"/>
                    </a:cubicBezTo>
                    <a:cubicBezTo>
                      <a:pt x="28302" y="13059"/>
                      <a:pt x="28286" y="13062"/>
                      <a:pt x="28271" y="13062"/>
                    </a:cubicBezTo>
                    <a:cubicBezTo>
                      <a:pt x="28182" y="13062"/>
                      <a:pt x="28137" y="12965"/>
                      <a:pt x="28088" y="12698"/>
                    </a:cubicBezTo>
                    <a:cubicBezTo>
                      <a:pt x="28046" y="12449"/>
                      <a:pt x="28005" y="12350"/>
                      <a:pt x="27931" y="12350"/>
                    </a:cubicBezTo>
                    <a:cubicBezTo>
                      <a:pt x="27915" y="12350"/>
                      <a:pt x="27897" y="12355"/>
                      <a:pt x="27877" y="12364"/>
                    </a:cubicBezTo>
                    <a:cubicBezTo>
                      <a:pt x="27669" y="12441"/>
                      <a:pt x="27173" y="12485"/>
                      <a:pt x="26755" y="12485"/>
                    </a:cubicBezTo>
                    <a:cubicBezTo>
                      <a:pt x="26460" y="12485"/>
                      <a:pt x="26203" y="12463"/>
                      <a:pt x="26113" y="12415"/>
                    </a:cubicBezTo>
                    <a:cubicBezTo>
                      <a:pt x="25917" y="12313"/>
                      <a:pt x="25895" y="12241"/>
                      <a:pt x="25939" y="11885"/>
                    </a:cubicBezTo>
                    <a:cubicBezTo>
                      <a:pt x="25961" y="11660"/>
                      <a:pt x="26091" y="11232"/>
                      <a:pt x="26229" y="10934"/>
                    </a:cubicBezTo>
                    <a:cubicBezTo>
                      <a:pt x="26462" y="10433"/>
                      <a:pt x="26462" y="10382"/>
                      <a:pt x="26316" y="10252"/>
                    </a:cubicBezTo>
                    <a:cubicBezTo>
                      <a:pt x="26229" y="10179"/>
                      <a:pt x="26026" y="10077"/>
                      <a:pt x="25874" y="10026"/>
                    </a:cubicBezTo>
                    <a:cubicBezTo>
                      <a:pt x="25714" y="9976"/>
                      <a:pt x="25569" y="9889"/>
                      <a:pt x="25554" y="9830"/>
                    </a:cubicBezTo>
                    <a:cubicBezTo>
                      <a:pt x="25518" y="9729"/>
                      <a:pt x="26404" y="9075"/>
                      <a:pt x="26955" y="8792"/>
                    </a:cubicBezTo>
                    <a:cubicBezTo>
                      <a:pt x="27296" y="8618"/>
                      <a:pt x="27376" y="8349"/>
                      <a:pt x="27093" y="8349"/>
                    </a:cubicBezTo>
                    <a:cubicBezTo>
                      <a:pt x="26992" y="8349"/>
                      <a:pt x="26527" y="8604"/>
                      <a:pt x="26055" y="8923"/>
                    </a:cubicBezTo>
                    <a:lnTo>
                      <a:pt x="25198" y="9497"/>
                    </a:lnTo>
                    <a:lnTo>
                      <a:pt x="24901" y="9148"/>
                    </a:lnTo>
                    <a:lnTo>
                      <a:pt x="24603" y="8807"/>
                    </a:lnTo>
                    <a:lnTo>
                      <a:pt x="24182" y="9017"/>
                    </a:lnTo>
                    <a:cubicBezTo>
                      <a:pt x="23957" y="9134"/>
                      <a:pt x="23434" y="9315"/>
                      <a:pt x="23028" y="9424"/>
                    </a:cubicBezTo>
                    <a:cubicBezTo>
                      <a:pt x="22413" y="9582"/>
                      <a:pt x="21115" y="9699"/>
                      <a:pt x="20249" y="9699"/>
                    </a:cubicBezTo>
                    <a:cubicBezTo>
                      <a:pt x="19958" y="9699"/>
                      <a:pt x="19716" y="9685"/>
                      <a:pt x="19565" y="9656"/>
                    </a:cubicBezTo>
                    <a:lnTo>
                      <a:pt x="19187" y="9584"/>
                    </a:lnTo>
                    <a:lnTo>
                      <a:pt x="19521" y="9293"/>
                    </a:lnTo>
                    <a:cubicBezTo>
                      <a:pt x="19964" y="8916"/>
                      <a:pt x="21082" y="8183"/>
                      <a:pt x="21402" y="8059"/>
                    </a:cubicBezTo>
                    <a:cubicBezTo>
                      <a:pt x="21794" y="7914"/>
                      <a:pt x="21757" y="7413"/>
                      <a:pt x="21329" y="7072"/>
                    </a:cubicBezTo>
                    <a:cubicBezTo>
                      <a:pt x="21010" y="6818"/>
                      <a:pt x="20857" y="6455"/>
                      <a:pt x="20734" y="5649"/>
                    </a:cubicBezTo>
                    <a:cubicBezTo>
                      <a:pt x="20705" y="5467"/>
                      <a:pt x="20632" y="5235"/>
                      <a:pt x="20581" y="5141"/>
                    </a:cubicBezTo>
                    <a:cubicBezTo>
                      <a:pt x="20521" y="5024"/>
                      <a:pt x="20381" y="4959"/>
                      <a:pt x="20257" y="4959"/>
                    </a:cubicBezTo>
                    <a:cubicBezTo>
                      <a:pt x="20173" y="4959"/>
                      <a:pt x="20097" y="4989"/>
                      <a:pt x="20059" y="5054"/>
                    </a:cubicBezTo>
                    <a:cubicBezTo>
                      <a:pt x="20019" y="5117"/>
                      <a:pt x="19980" y="5148"/>
                      <a:pt x="19939" y="5148"/>
                    </a:cubicBezTo>
                    <a:cubicBezTo>
                      <a:pt x="19868" y="5148"/>
                      <a:pt x="19794" y="5050"/>
                      <a:pt x="19710" y="4850"/>
                    </a:cubicBezTo>
                    <a:cubicBezTo>
                      <a:pt x="19558" y="4480"/>
                      <a:pt x="18846" y="3486"/>
                      <a:pt x="18382" y="3006"/>
                    </a:cubicBezTo>
                    <a:cubicBezTo>
                      <a:pt x="18026" y="2629"/>
                      <a:pt x="18026" y="2622"/>
                      <a:pt x="18222" y="1700"/>
                    </a:cubicBezTo>
                    <a:cubicBezTo>
                      <a:pt x="18280" y="1438"/>
                      <a:pt x="18251" y="1387"/>
                      <a:pt x="18055" y="1322"/>
                    </a:cubicBezTo>
                    <a:cubicBezTo>
                      <a:pt x="17815" y="1235"/>
                      <a:pt x="17735" y="1221"/>
                      <a:pt x="17467" y="1199"/>
                    </a:cubicBezTo>
                    <a:cubicBezTo>
                      <a:pt x="17380" y="1191"/>
                      <a:pt x="17162" y="1054"/>
                      <a:pt x="16980" y="901"/>
                    </a:cubicBezTo>
                    <a:cubicBezTo>
                      <a:pt x="16806" y="749"/>
                      <a:pt x="16596" y="603"/>
                      <a:pt x="16523" y="589"/>
                    </a:cubicBezTo>
                    <a:cubicBezTo>
                      <a:pt x="16519" y="588"/>
                      <a:pt x="16515" y="587"/>
                      <a:pt x="16510" y="587"/>
                    </a:cubicBezTo>
                    <a:cubicBezTo>
                      <a:pt x="16417" y="587"/>
                      <a:pt x="16170" y="776"/>
                      <a:pt x="15950" y="1017"/>
                    </a:cubicBezTo>
                    <a:cubicBezTo>
                      <a:pt x="15684" y="1306"/>
                      <a:pt x="15481" y="1450"/>
                      <a:pt x="15330" y="1450"/>
                    </a:cubicBezTo>
                    <a:cubicBezTo>
                      <a:pt x="15201" y="1450"/>
                      <a:pt x="15110" y="1345"/>
                      <a:pt x="15049" y="1133"/>
                    </a:cubicBezTo>
                    <a:cubicBezTo>
                      <a:pt x="15006" y="974"/>
                      <a:pt x="14991" y="705"/>
                      <a:pt x="15028" y="531"/>
                    </a:cubicBezTo>
                    <a:cubicBezTo>
                      <a:pt x="15071" y="269"/>
                      <a:pt x="15049" y="211"/>
                      <a:pt x="14904" y="204"/>
                    </a:cubicBezTo>
                    <a:cubicBezTo>
                      <a:pt x="14490" y="190"/>
                      <a:pt x="14033" y="139"/>
                      <a:pt x="13706" y="73"/>
                    </a:cubicBezTo>
                    <a:lnTo>
                      <a:pt x="13365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7" name="Google Shape;667;p29"/>
              <p:cNvSpPr/>
              <p:nvPr/>
            </p:nvSpPr>
            <p:spPr>
              <a:xfrm>
                <a:off x="3048975" y="3293700"/>
                <a:ext cx="783175" cy="971175"/>
              </a:xfrm>
              <a:custGeom>
                <a:avLst/>
                <a:gdLst/>
                <a:ahLst/>
                <a:cxnLst/>
                <a:rect l="l" t="t" r="r" b="b"/>
                <a:pathLst>
                  <a:path w="31327" h="38847" extrusionOk="0">
                    <a:moveTo>
                      <a:pt x="14694" y="197"/>
                    </a:moveTo>
                    <a:cubicBezTo>
                      <a:pt x="14687" y="197"/>
                      <a:pt x="14680" y="204"/>
                      <a:pt x="14665" y="204"/>
                    </a:cubicBezTo>
                    <a:cubicBezTo>
                      <a:pt x="14527" y="298"/>
                      <a:pt x="14600" y="1344"/>
                      <a:pt x="14767" y="1547"/>
                    </a:cubicBezTo>
                    <a:cubicBezTo>
                      <a:pt x="14849" y="1644"/>
                      <a:pt x="14958" y="1693"/>
                      <a:pt x="15093" y="1693"/>
                    </a:cubicBezTo>
                    <a:cubicBezTo>
                      <a:pt x="15221" y="1693"/>
                      <a:pt x="15371" y="1649"/>
                      <a:pt x="15544" y="1561"/>
                    </a:cubicBezTo>
                    <a:cubicBezTo>
                      <a:pt x="15798" y="1431"/>
                      <a:pt x="16517" y="632"/>
                      <a:pt x="16379" y="632"/>
                    </a:cubicBezTo>
                    <a:cubicBezTo>
                      <a:pt x="16350" y="632"/>
                      <a:pt x="16132" y="828"/>
                      <a:pt x="15907" y="1068"/>
                    </a:cubicBezTo>
                    <a:cubicBezTo>
                      <a:pt x="15615" y="1371"/>
                      <a:pt x="15371" y="1521"/>
                      <a:pt x="15185" y="1521"/>
                    </a:cubicBezTo>
                    <a:cubicBezTo>
                      <a:pt x="14921" y="1521"/>
                      <a:pt x="14774" y="1222"/>
                      <a:pt x="14774" y="639"/>
                    </a:cubicBezTo>
                    <a:cubicBezTo>
                      <a:pt x="14774" y="342"/>
                      <a:pt x="14752" y="197"/>
                      <a:pt x="14694" y="197"/>
                    </a:cubicBezTo>
                    <a:close/>
                    <a:moveTo>
                      <a:pt x="13465" y="0"/>
                    </a:moveTo>
                    <a:cubicBezTo>
                      <a:pt x="13421" y="0"/>
                      <a:pt x="13328" y="209"/>
                      <a:pt x="13235" y="538"/>
                    </a:cubicBezTo>
                    <a:cubicBezTo>
                      <a:pt x="12988" y="1423"/>
                      <a:pt x="12516" y="1895"/>
                      <a:pt x="11892" y="1895"/>
                    </a:cubicBezTo>
                    <a:cubicBezTo>
                      <a:pt x="11536" y="1895"/>
                      <a:pt x="10854" y="1409"/>
                      <a:pt x="10593" y="966"/>
                    </a:cubicBezTo>
                    <a:cubicBezTo>
                      <a:pt x="10494" y="795"/>
                      <a:pt x="10395" y="672"/>
                      <a:pt x="10356" y="672"/>
                    </a:cubicBezTo>
                    <a:cubicBezTo>
                      <a:pt x="10352" y="672"/>
                      <a:pt x="10349" y="673"/>
                      <a:pt x="10346" y="676"/>
                    </a:cubicBezTo>
                    <a:cubicBezTo>
                      <a:pt x="10266" y="756"/>
                      <a:pt x="10672" y="1336"/>
                      <a:pt x="11065" y="1714"/>
                    </a:cubicBezTo>
                    <a:cubicBezTo>
                      <a:pt x="11389" y="2024"/>
                      <a:pt x="11636" y="2165"/>
                      <a:pt x="11913" y="2165"/>
                    </a:cubicBezTo>
                    <a:cubicBezTo>
                      <a:pt x="12057" y="2165"/>
                      <a:pt x="12209" y="2127"/>
                      <a:pt x="12386" y="2055"/>
                    </a:cubicBezTo>
                    <a:cubicBezTo>
                      <a:pt x="12553" y="1982"/>
                      <a:pt x="12771" y="1837"/>
                      <a:pt x="12858" y="1736"/>
                    </a:cubicBezTo>
                    <a:cubicBezTo>
                      <a:pt x="13046" y="1525"/>
                      <a:pt x="13366" y="734"/>
                      <a:pt x="13453" y="255"/>
                    </a:cubicBezTo>
                    <a:cubicBezTo>
                      <a:pt x="13489" y="80"/>
                      <a:pt x="13489" y="1"/>
                      <a:pt x="13467" y="1"/>
                    </a:cubicBezTo>
                    <a:cubicBezTo>
                      <a:pt x="13467" y="0"/>
                      <a:pt x="13466" y="0"/>
                      <a:pt x="13465" y="0"/>
                    </a:cubicBezTo>
                    <a:close/>
                    <a:moveTo>
                      <a:pt x="6209" y="3723"/>
                    </a:moveTo>
                    <a:cubicBezTo>
                      <a:pt x="6164" y="3723"/>
                      <a:pt x="6141" y="3745"/>
                      <a:pt x="6128" y="3783"/>
                    </a:cubicBezTo>
                    <a:cubicBezTo>
                      <a:pt x="6092" y="3870"/>
                      <a:pt x="6273" y="4030"/>
                      <a:pt x="6672" y="4255"/>
                    </a:cubicBezTo>
                    <a:cubicBezTo>
                      <a:pt x="7076" y="4483"/>
                      <a:pt x="7300" y="4589"/>
                      <a:pt x="7413" y="4589"/>
                    </a:cubicBezTo>
                    <a:cubicBezTo>
                      <a:pt x="7487" y="4589"/>
                      <a:pt x="7515" y="4544"/>
                      <a:pt x="7515" y="4458"/>
                    </a:cubicBezTo>
                    <a:cubicBezTo>
                      <a:pt x="7515" y="4378"/>
                      <a:pt x="7224" y="4168"/>
                      <a:pt x="6847" y="3979"/>
                    </a:cubicBezTo>
                    <a:cubicBezTo>
                      <a:pt x="6520" y="3812"/>
                      <a:pt x="6331" y="3739"/>
                      <a:pt x="6230" y="3725"/>
                    </a:cubicBezTo>
                    <a:cubicBezTo>
                      <a:pt x="6222" y="3724"/>
                      <a:pt x="6215" y="3723"/>
                      <a:pt x="6209" y="3723"/>
                    </a:cubicBezTo>
                    <a:close/>
                    <a:moveTo>
                      <a:pt x="17884" y="1300"/>
                    </a:moveTo>
                    <a:cubicBezTo>
                      <a:pt x="17883" y="1300"/>
                      <a:pt x="17882" y="1300"/>
                      <a:pt x="17881" y="1300"/>
                    </a:cubicBezTo>
                    <a:cubicBezTo>
                      <a:pt x="17867" y="1300"/>
                      <a:pt x="17845" y="1307"/>
                      <a:pt x="17823" y="1329"/>
                    </a:cubicBezTo>
                    <a:cubicBezTo>
                      <a:pt x="17794" y="1358"/>
                      <a:pt x="17700" y="1649"/>
                      <a:pt x="17620" y="1975"/>
                    </a:cubicBezTo>
                    <a:lnTo>
                      <a:pt x="17475" y="2563"/>
                    </a:lnTo>
                    <a:lnTo>
                      <a:pt x="18012" y="3217"/>
                    </a:lnTo>
                    <a:cubicBezTo>
                      <a:pt x="18310" y="3572"/>
                      <a:pt x="18716" y="4189"/>
                      <a:pt x="18912" y="4574"/>
                    </a:cubicBezTo>
                    <a:cubicBezTo>
                      <a:pt x="19115" y="4966"/>
                      <a:pt x="19304" y="5286"/>
                      <a:pt x="19341" y="5286"/>
                    </a:cubicBezTo>
                    <a:cubicBezTo>
                      <a:pt x="19370" y="5286"/>
                      <a:pt x="19449" y="5228"/>
                      <a:pt x="19507" y="5155"/>
                    </a:cubicBezTo>
                    <a:cubicBezTo>
                      <a:pt x="19645" y="4988"/>
                      <a:pt x="19159" y="4160"/>
                      <a:pt x="18339" y="3173"/>
                    </a:cubicBezTo>
                    <a:lnTo>
                      <a:pt x="17751" y="2462"/>
                    </a:lnTo>
                    <a:lnTo>
                      <a:pt x="17860" y="1917"/>
                    </a:lnTo>
                    <a:cubicBezTo>
                      <a:pt x="17945" y="1517"/>
                      <a:pt x="17947" y="1300"/>
                      <a:pt x="17884" y="1300"/>
                    </a:cubicBezTo>
                    <a:close/>
                    <a:moveTo>
                      <a:pt x="20251" y="5002"/>
                    </a:moveTo>
                    <a:cubicBezTo>
                      <a:pt x="20126" y="5002"/>
                      <a:pt x="19910" y="5119"/>
                      <a:pt x="19537" y="5373"/>
                    </a:cubicBezTo>
                    <a:cubicBezTo>
                      <a:pt x="18177" y="6291"/>
                      <a:pt x="16486" y="6822"/>
                      <a:pt x="15007" y="6822"/>
                    </a:cubicBezTo>
                    <a:cubicBezTo>
                      <a:pt x="14685" y="6822"/>
                      <a:pt x="14373" y="6797"/>
                      <a:pt x="14077" y="6745"/>
                    </a:cubicBezTo>
                    <a:cubicBezTo>
                      <a:pt x="13839" y="6704"/>
                      <a:pt x="13659" y="6684"/>
                      <a:pt x="13512" y="6684"/>
                    </a:cubicBezTo>
                    <a:cubicBezTo>
                      <a:pt x="13371" y="6684"/>
                      <a:pt x="13262" y="6702"/>
                      <a:pt x="13163" y="6738"/>
                    </a:cubicBezTo>
                    <a:cubicBezTo>
                      <a:pt x="12908" y="6839"/>
                      <a:pt x="12901" y="6854"/>
                      <a:pt x="13068" y="6948"/>
                    </a:cubicBezTo>
                    <a:cubicBezTo>
                      <a:pt x="13326" y="7091"/>
                      <a:pt x="13864" y="7162"/>
                      <a:pt x="14492" y="7162"/>
                    </a:cubicBezTo>
                    <a:cubicBezTo>
                      <a:pt x="15175" y="7162"/>
                      <a:pt x="15964" y="7078"/>
                      <a:pt x="16618" y="6912"/>
                    </a:cubicBezTo>
                    <a:cubicBezTo>
                      <a:pt x="17990" y="6571"/>
                      <a:pt x="20393" y="5511"/>
                      <a:pt x="20386" y="5257"/>
                    </a:cubicBezTo>
                    <a:cubicBezTo>
                      <a:pt x="20386" y="5097"/>
                      <a:pt x="20357" y="5010"/>
                      <a:pt x="20262" y="5002"/>
                    </a:cubicBezTo>
                    <a:cubicBezTo>
                      <a:pt x="20259" y="5002"/>
                      <a:pt x="20255" y="5002"/>
                      <a:pt x="20251" y="5002"/>
                    </a:cubicBezTo>
                    <a:close/>
                    <a:moveTo>
                      <a:pt x="5489" y="6542"/>
                    </a:moveTo>
                    <a:cubicBezTo>
                      <a:pt x="5213" y="6542"/>
                      <a:pt x="5460" y="6846"/>
                      <a:pt x="6172" y="7391"/>
                    </a:cubicBezTo>
                    <a:cubicBezTo>
                      <a:pt x="6635" y="7742"/>
                      <a:pt x="6947" y="7930"/>
                      <a:pt x="7060" y="7930"/>
                    </a:cubicBezTo>
                    <a:cubicBezTo>
                      <a:pt x="7123" y="7930"/>
                      <a:pt x="7124" y="7873"/>
                      <a:pt x="7057" y="7754"/>
                    </a:cubicBezTo>
                    <a:cubicBezTo>
                      <a:pt x="6956" y="7580"/>
                      <a:pt x="5620" y="6542"/>
                      <a:pt x="5489" y="6542"/>
                    </a:cubicBezTo>
                    <a:close/>
                    <a:moveTo>
                      <a:pt x="24400" y="8923"/>
                    </a:moveTo>
                    <a:cubicBezTo>
                      <a:pt x="24342" y="8930"/>
                      <a:pt x="24263" y="8959"/>
                      <a:pt x="24139" y="9024"/>
                    </a:cubicBezTo>
                    <a:cubicBezTo>
                      <a:pt x="23382" y="9415"/>
                      <a:pt x="21646" y="9711"/>
                      <a:pt x="20366" y="9711"/>
                    </a:cubicBezTo>
                    <a:cubicBezTo>
                      <a:pt x="20099" y="9711"/>
                      <a:pt x="19852" y="9698"/>
                      <a:pt x="19638" y="9670"/>
                    </a:cubicBezTo>
                    <a:cubicBezTo>
                      <a:pt x="19396" y="9638"/>
                      <a:pt x="19225" y="9622"/>
                      <a:pt x="19103" y="9622"/>
                    </a:cubicBezTo>
                    <a:cubicBezTo>
                      <a:pt x="18952" y="9622"/>
                      <a:pt x="18877" y="9647"/>
                      <a:pt x="18832" y="9699"/>
                    </a:cubicBezTo>
                    <a:cubicBezTo>
                      <a:pt x="18752" y="9794"/>
                      <a:pt x="18782" y="9837"/>
                      <a:pt x="18956" y="9874"/>
                    </a:cubicBezTo>
                    <a:cubicBezTo>
                      <a:pt x="19079" y="9903"/>
                      <a:pt x="19268" y="9939"/>
                      <a:pt x="19377" y="9961"/>
                    </a:cubicBezTo>
                    <a:cubicBezTo>
                      <a:pt x="19570" y="10004"/>
                      <a:pt x="19865" y="10024"/>
                      <a:pt x="20210" y="10024"/>
                    </a:cubicBezTo>
                    <a:cubicBezTo>
                      <a:pt x="20915" y="10024"/>
                      <a:pt x="21829" y="9940"/>
                      <a:pt x="22520" y="9794"/>
                    </a:cubicBezTo>
                    <a:cubicBezTo>
                      <a:pt x="23871" y="9518"/>
                      <a:pt x="24705" y="9191"/>
                      <a:pt x="24546" y="9003"/>
                    </a:cubicBezTo>
                    <a:cubicBezTo>
                      <a:pt x="24502" y="8944"/>
                      <a:pt x="24459" y="8923"/>
                      <a:pt x="24400" y="8923"/>
                    </a:cubicBezTo>
                    <a:close/>
                    <a:moveTo>
                      <a:pt x="13881" y="6229"/>
                    </a:moveTo>
                    <a:cubicBezTo>
                      <a:pt x="13871" y="6229"/>
                      <a:pt x="13862" y="6229"/>
                      <a:pt x="13852" y="6229"/>
                    </a:cubicBezTo>
                    <a:cubicBezTo>
                      <a:pt x="13242" y="6237"/>
                      <a:pt x="12734" y="6476"/>
                      <a:pt x="12248" y="6992"/>
                    </a:cubicBezTo>
                    <a:cubicBezTo>
                      <a:pt x="11798" y="7464"/>
                      <a:pt x="11624" y="7812"/>
                      <a:pt x="11500" y="8502"/>
                    </a:cubicBezTo>
                    <a:cubicBezTo>
                      <a:pt x="11319" y="9474"/>
                      <a:pt x="11653" y="10709"/>
                      <a:pt x="12284" y="11355"/>
                    </a:cubicBezTo>
                    <a:cubicBezTo>
                      <a:pt x="12483" y="11563"/>
                      <a:pt x="12627" y="11673"/>
                      <a:pt x="12696" y="11673"/>
                    </a:cubicBezTo>
                    <a:cubicBezTo>
                      <a:pt x="12728" y="11673"/>
                      <a:pt x="12744" y="11650"/>
                      <a:pt x="12741" y="11602"/>
                    </a:cubicBezTo>
                    <a:cubicBezTo>
                      <a:pt x="12741" y="11558"/>
                      <a:pt x="12611" y="11398"/>
                      <a:pt x="12451" y="11246"/>
                    </a:cubicBezTo>
                    <a:cubicBezTo>
                      <a:pt x="12008" y="10810"/>
                      <a:pt x="11754" y="10026"/>
                      <a:pt x="11747" y="9082"/>
                    </a:cubicBezTo>
                    <a:cubicBezTo>
                      <a:pt x="11747" y="8378"/>
                      <a:pt x="11783" y="8219"/>
                      <a:pt x="12059" y="7645"/>
                    </a:cubicBezTo>
                    <a:cubicBezTo>
                      <a:pt x="12306" y="7151"/>
                      <a:pt x="12473" y="6941"/>
                      <a:pt x="12829" y="6716"/>
                    </a:cubicBezTo>
                    <a:cubicBezTo>
                      <a:pt x="13147" y="6515"/>
                      <a:pt x="13272" y="6455"/>
                      <a:pt x="13621" y="6455"/>
                    </a:cubicBezTo>
                    <a:cubicBezTo>
                      <a:pt x="13725" y="6455"/>
                      <a:pt x="13849" y="6461"/>
                      <a:pt x="14005" y="6469"/>
                    </a:cubicBezTo>
                    <a:cubicBezTo>
                      <a:pt x="14404" y="6491"/>
                      <a:pt x="14803" y="6542"/>
                      <a:pt x="14898" y="6585"/>
                    </a:cubicBezTo>
                    <a:cubicBezTo>
                      <a:pt x="14939" y="6604"/>
                      <a:pt x="14977" y="6614"/>
                      <a:pt x="15006" y="6614"/>
                    </a:cubicBezTo>
                    <a:cubicBezTo>
                      <a:pt x="15042" y="6614"/>
                      <a:pt x="15065" y="6599"/>
                      <a:pt x="15065" y="6571"/>
                    </a:cubicBezTo>
                    <a:cubicBezTo>
                      <a:pt x="15065" y="6421"/>
                      <a:pt x="14400" y="6229"/>
                      <a:pt x="13881" y="6229"/>
                    </a:cubicBezTo>
                    <a:close/>
                    <a:moveTo>
                      <a:pt x="26005" y="10222"/>
                    </a:moveTo>
                    <a:cubicBezTo>
                      <a:pt x="25758" y="10244"/>
                      <a:pt x="25330" y="11210"/>
                      <a:pt x="25330" y="11827"/>
                    </a:cubicBezTo>
                    <a:cubicBezTo>
                      <a:pt x="25330" y="12393"/>
                      <a:pt x="25453" y="12611"/>
                      <a:pt x="25860" y="12734"/>
                    </a:cubicBezTo>
                    <a:cubicBezTo>
                      <a:pt x="25965" y="12767"/>
                      <a:pt x="26182" y="12783"/>
                      <a:pt x="26435" y="12783"/>
                    </a:cubicBezTo>
                    <a:cubicBezTo>
                      <a:pt x="26842" y="12783"/>
                      <a:pt x="27344" y="12743"/>
                      <a:pt x="27631" y="12676"/>
                    </a:cubicBezTo>
                    <a:cubicBezTo>
                      <a:pt x="27747" y="12647"/>
                      <a:pt x="27849" y="12560"/>
                      <a:pt x="27849" y="12480"/>
                    </a:cubicBezTo>
                    <a:cubicBezTo>
                      <a:pt x="27849" y="12414"/>
                      <a:pt x="27826" y="12380"/>
                      <a:pt x="27707" y="12380"/>
                    </a:cubicBezTo>
                    <a:cubicBezTo>
                      <a:pt x="27576" y="12380"/>
                      <a:pt x="27329" y="12422"/>
                      <a:pt x="26869" y="12509"/>
                    </a:cubicBezTo>
                    <a:cubicBezTo>
                      <a:pt x="26822" y="12517"/>
                      <a:pt x="26769" y="12521"/>
                      <a:pt x="26710" y="12521"/>
                    </a:cubicBezTo>
                    <a:cubicBezTo>
                      <a:pt x="26345" y="12521"/>
                      <a:pt x="25794" y="12377"/>
                      <a:pt x="25700" y="12233"/>
                    </a:cubicBezTo>
                    <a:cubicBezTo>
                      <a:pt x="25555" y="12008"/>
                      <a:pt x="25613" y="11572"/>
                      <a:pt x="25867" y="10934"/>
                    </a:cubicBezTo>
                    <a:cubicBezTo>
                      <a:pt x="26012" y="10585"/>
                      <a:pt x="26099" y="10280"/>
                      <a:pt x="26070" y="10251"/>
                    </a:cubicBezTo>
                    <a:cubicBezTo>
                      <a:pt x="26048" y="10229"/>
                      <a:pt x="26027" y="10222"/>
                      <a:pt x="26005" y="10222"/>
                    </a:cubicBezTo>
                    <a:close/>
                    <a:moveTo>
                      <a:pt x="8821" y="14723"/>
                    </a:moveTo>
                    <a:lnTo>
                      <a:pt x="9054" y="14992"/>
                    </a:lnTo>
                    <a:cubicBezTo>
                      <a:pt x="9220" y="15174"/>
                      <a:pt x="9303" y="15253"/>
                      <a:pt x="9335" y="15253"/>
                    </a:cubicBezTo>
                    <a:cubicBezTo>
                      <a:pt x="9346" y="15253"/>
                      <a:pt x="9351" y="15243"/>
                      <a:pt x="9351" y="15224"/>
                    </a:cubicBezTo>
                    <a:cubicBezTo>
                      <a:pt x="9351" y="15202"/>
                      <a:pt x="9235" y="15086"/>
                      <a:pt x="9090" y="14955"/>
                    </a:cubicBezTo>
                    <a:lnTo>
                      <a:pt x="8821" y="14723"/>
                    </a:lnTo>
                    <a:close/>
                    <a:moveTo>
                      <a:pt x="8335" y="923"/>
                    </a:moveTo>
                    <a:cubicBezTo>
                      <a:pt x="8255" y="923"/>
                      <a:pt x="8204" y="1264"/>
                      <a:pt x="8168" y="2113"/>
                    </a:cubicBezTo>
                    <a:cubicBezTo>
                      <a:pt x="8124" y="3064"/>
                      <a:pt x="8059" y="3485"/>
                      <a:pt x="7827" y="4226"/>
                    </a:cubicBezTo>
                    <a:cubicBezTo>
                      <a:pt x="7667" y="4734"/>
                      <a:pt x="7478" y="5496"/>
                      <a:pt x="7413" y="5917"/>
                    </a:cubicBezTo>
                    <a:cubicBezTo>
                      <a:pt x="7246" y="6934"/>
                      <a:pt x="7246" y="9496"/>
                      <a:pt x="7406" y="10404"/>
                    </a:cubicBezTo>
                    <a:cubicBezTo>
                      <a:pt x="7790" y="12538"/>
                      <a:pt x="8945" y="14687"/>
                      <a:pt x="10665" y="16473"/>
                    </a:cubicBezTo>
                    <a:cubicBezTo>
                      <a:pt x="11268" y="17100"/>
                      <a:pt x="11632" y="17376"/>
                      <a:pt x="11942" y="17376"/>
                    </a:cubicBezTo>
                    <a:cubicBezTo>
                      <a:pt x="12091" y="17376"/>
                      <a:pt x="12227" y="17312"/>
                      <a:pt x="12371" y="17191"/>
                    </a:cubicBezTo>
                    <a:lnTo>
                      <a:pt x="12596" y="17003"/>
                    </a:lnTo>
                    <a:lnTo>
                      <a:pt x="12226" y="17003"/>
                    </a:lnTo>
                    <a:cubicBezTo>
                      <a:pt x="11587" y="16995"/>
                      <a:pt x="10513" y="16066"/>
                      <a:pt x="9533" y="14672"/>
                    </a:cubicBezTo>
                    <a:cubicBezTo>
                      <a:pt x="8124" y="12676"/>
                      <a:pt x="7609" y="10963"/>
                      <a:pt x="7609" y="8233"/>
                    </a:cubicBezTo>
                    <a:cubicBezTo>
                      <a:pt x="7609" y="6709"/>
                      <a:pt x="7783" y="5482"/>
                      <a:pt x="8153" y="4306"/>
                    </a:cubicBezTo>
                    <a:cubicBezTo>
                      <a:pt x="8545" y="3064"/>
                      <a:pt x="8662" y="923"/>
                      <a:pt x="8335" y="923"/>
                    </a:cubicBezTo>
                    <a:close/>
                    <a:moveTo>
                      <a:pt x="17227" y="18418"/>
                    </a:moveTo>
                    <a:cubicBezTo>
                      <a:pt x="17225" y="18418"/>
                      <a:pt x="17223" y="18418"/>
                      <a:pt x="17221" y="18418"/>
                    </a:cubicBezTo>
                    <a:cubicBezTo>
                      <a:pt x="17206" y="18418"/>
                      <a:pt x="17199" y="18440"/>
                      <a:pt x="17199" y="18476"/>
                    </a:cubicBezTo>
                    <a:cubicBezTo>
                      <a:pt x="17199" y="18733"/>
                      <a:pt x="17310" y="18932"/>
                      <a:pt x="17417" y="18932"/>
                    </a:cubicBezTo>
                    <a:cubicBezTo>
                      <a:pt x="17452" y="18932"/>
                      <a:pt x="17488" y="18910"/>
                      <a:pt x="17518" y="18861"/>
                    </a:cubicBezTo>
                    <a:cubicBezTo>
                      <a:pt x="17547" y="18818"/>
                      <a:pt x="17482" y="18687"/>
                      <a:pt x="17380" y="18556"/>
                    </a:cubicBezTo>
                    <a:cubicBezTo>
                      <a:pt x="17306" y="18462"/>
                      <a:pt x="17257" y="18418"/>
                      <a:pt x="17227" y="18418"/>
                    </a:cubicBezTo>
                    <a:close/>
                    <a:moveTo>
                      <a:pt x="12097" y="10185"/>
                    </a:moveTo>
                    <a:cubicBezTo>
                      <a:pt x="12094" y="10185"/>
                      <a:pt x="12091" y="10185"/>
                      <a:pt x="12088" y="10186"/>
                    </a:cubicBezTo>
                    <a:cubicBezTo>
                      <a:pt x="12045" y="10200"/>
                      <a:pt x="12146" y="10411"/>
                      <a:pt x="12400" y="10767"/>
                    </a:cubicBezTo>
                    <a:cubicBezTo>
                      <a:pt x="13104" y="11739"/>
                      <a:pt x="13075" y="11645"/>
                      <a:pt x="13112" y="13707"/>
                    </a:cubicBezTo>
                    <a:cubicBezTo>
                      <a:pt x="13141" y="15268"/>
                      <a:pt x="13112" y="15812"/>
                      <a:pt x="12945" y="16828"/>
                    </a:cubicBezTo>
                    <a:cubicBezTo>
                      <a:pt x="12720" y="18215"/>
                      <a:pt x="12698" y="18796"/>
                      <a:pt x="12843" y="19188"/>
                    </a:cubicBezTo>
                    <a:cubicBezTo>
                      <a:pt x="12951" y="19471"/>
                      <a:pt x="13131" y="19615"/>
                      <a:pt x="13354" y="19615"/>
                    </a:cubicBezTo>
                    <a:cubicBezTo>
                      <a:pt x="13491" y="19615"/>
                      <a:pt x="13645" y="19560"/>
                      <a:pt x="13809" y="19449"/>
                    </a:cubicBezTo>
                    <a:cubicBezTo>
                      <a:pt x="14121" y="19231"/>
                      <a:pt x="14251" y="19072"/>
                      <a:pt x="14498" y="18593"/>
                    </a:cubicBezTo>
                    <a:lnTo>
                      <a:pt x="14702" y="18208"/>
                    </a:lnTo>
                    <a:lnTo>
                      <a:pt x="14346" y="18622"/>
                    </a:lnTo>
                    <a:cubicBezTo>
                      <a:pt x="14055" y="18948"/>
                      <a:pt x="13925" y="19028"/>
                      <a:pt x="13663" y="19028"/>
                    </a:cubicBezTo>
                    <a:cubicBezTo>
                      <a:pt x="13104" y="19028"/>
                      <a:pt x="13090" y="18956"/>
                      <a:pt x="13228" y="16828"/>
                    </a:cubicBezTo>
                    <a:cubicBezTo>
                      <a:pt x="13293" y="15776"/>
                      <a:pt x="13330" y="14215"/>
                      <a:pt x="13308" y="13366"/>
                    </a:cubicBezTo>
                    <a:cubicBezTo>
                      <a:pt x="13257" y="11609"/>
                      <a:pt x="13163" y="11282"/>
                      <a:pt x="12466" y="10513"/>
                    </a:cubicBezTo>
                    <a:cubicBezTo>
                      <a:pt x="12268" y="10288"/>
                      <a:pt x="12147" y="10185"/>
                      <a:pt x="12097" y="10185"/>
                    </a:cubicBezTo>
                    <a:close/>
                    <a:moveTo>
                      <a:pt x="12654" y="17271"/>
                    </a:moveTo>
                    <a:lnTo>
                      <a:pt x="12437" y="17424"/>
                    </a:lnTo>
                    <a:cubicBezTo>
                      <a:pt x="12295" y="17521"/>
                      <a:pt x="12143" y="17570"/>
                      <a:pt x="11981" y="17570"/>
                    </a:cubicBezTo>
                    <a:cubicBezTo>
                      <a:pt x="11828" y="17570"/>
                      <a:pt x="11665" y="17526"/>
                      <a:pt x="11493" y="17438"/>
                    </a:cubicBezTo>
                    <a:lnTo>
                      <a:pt x="11217" y="17293"/>
                    </a:lnTo>
                    <a:lnTo>
                      <a:pt x="11536" y="17946"/>
                    </a:lnTo>
                    <a:cubicBezTo>
                      <a:pt x="11718" y="18302"/>
                      <a:pt x="11914" y="18876"/>
                      <a:pt x="11972" y="19224"/>
                    </a:cubicBezTo>
                    <a:cubicBezTo>
                      <a:pt x="12079" y="19803"/>
                      <a:pt x="12115" y="20018"/>
                      <a:pt x="12202" y="20018"/>
                    </a:cubicBezTo>
                    <a:cubicBezTo>
                      <a:pt x="12257" y="20018"/>
                      <a:pt x="12332" y="19933"/>
                      <a:pt x="12458" y="19798"/>
                    </a:cubicBezTo>
                    <a:cubicBezTo>
                      <a:pt x="12727" y="19507"/>
                      <a:pt x="12741" y="19464"/>
                      <a:pt x="12640" y="19144"/>
                    </a:cubicBezTo>
                    <a:cubicBezTo>
                      <a:pt x="12567" y="18927"/>
                      <a:pt x="12545" y="18534"/>
                      <a:pt x="12589" y="18041"/>
                    </a:cubicBezTo>
                    <a:lnTo>
                      <a:pt x="12654" y="17271"/>
                    </a:lnTo>
                    <a:close/>
                    <a:moveTo>
                      <a:pt x="17177" y="15754"/>
                    </a:moveTo>
                    <a:cubicBezTo>
                      <a:pt x="17141" y="15754"/>
                      <a:pt x="17126" y="15798"/>
                      <a:pt x="17119" y="15885"/>
                    </a:cubicBezTo>
                    <a:cubicBezTo>
                      <a:pt x="17046" y="16444"/>
                      <a:pt x="18818" y="18331"/>
                      <a:pt x="20074" y="19043"/>
                    </a:cubicBezTo>
                    <a:cubicBezTo>
                      <a:pt x="20364" y="19202"/>
                      <a:pt x="20488" y="19333"/>
                      <a:pt x="20488" y="19493"/>
                    </a:cubicBezTo>
                    <a:cubicBezTo>
                      <a:pt x="20488" y="19834"/>
                      <a:pt x="20154" y="20095"/>
                      <a:pt x="19718" y="20095"/>
                    </a:cubicBezTo>
                    <a:cubicBezTo>
                      <a:pt x="19232" y="20095"/>
                      <a:pt x="19123" y="20262"/>
                      <a:pt x="19558" y="20342"/>
                    </a:cubicBezTo>
                    <a:cubicBezTo>
                      <a:pt x="19612" y="20352"/>
                      <a:pt x="19666" y="20357"/>
                      <a:pt x="19722" y="20357"/>
                    </a:cubicBezTo>
                    <a:cubicBezTo>
                      <a:pt x="20084" y="20357"/>
                      <a:pt x="20489" y="20156"/>
                      <a:pt x="20829" y="19798"/>
                    </a:cubicBezTo>
                    <a:cubicBezTo>
                      <a:pt x="21076" y="19544"/>
                      <a:pt x="21170" y="19515"/>
                      <a:pt x="21685" y="19515"/>
                    </a:cubicBezTo>
                    <a:cubicBezTo>
                      <a:pt x="22498" y="19515"/>
                      <a:pt x="23036" y="19790"/>
                      <a:pt x="23268" y="20313"/>
                    </a:cubicBezTo>
                    <a:cubicBezTo>
                      <a:pt x="23356" y="20511"/>
                      <a:pt x="23404" y="20600"/>
                      <a:pt x="23433" y="20600"/>
                    </a:cubicBezTo>
                    <a:cubicBezTo>
                      <a:pt x="23452" y="20600"/>
                      <a:pt x="23463" y="20563"/>
                      <a:pt x="23471" y="20495"/>
                    </a:cubicBezTo>
                    <a:cubicBezTo>
                      <a:pt x="23486" y="20378"/>
                      <a:pt x="23420" y="20146"/>
                      <a:pt x="23326" y="19972"/>
                    </a:cubicBezTo>
                    <a:cubicBezTo>
                      <a:pt x="23094" y="19565"/>
                      <a:pt x="22644" y="19355"/>
                      <a:pt x="21678" y="19188"/>
                    </a:cubicBezTo>
                    <a:cubicBezTo>
                      <a:pt x="21177" y="19101"/>
                      <a:pt x="20662" y="18927"/>
                      <a:pt x="20277" y="18723"/>
                    </a:cubicBezTo>
                    <a:cubicBezTo>
                      <a:pt x="19558" y="18346"/>
                      <a:pt x="18375" y="17250"/>
                      <a:pt x="17656" y="16306"/>
                    </a:cubicBezTo>
                    <a:cubicBezTo>
                      <a:pt x="17366" y="15921"/>
                      <a:pt x="17235" y="15761"/>
                      <a:pt x="17177" y="15754"/>
                    </a:cubicBezTo>
                    <a:close/>
                    <a:moveTo>
                      <a:pt x="5865" y="11318"/>
                    </a:moveTo>
                    <a:cubicBezTo>
                      <a:pt x="5863" y="11318"/>
                      <a:pt x="5861" y="11318"/>
                      <a:pt x="5859" y="11318"/>
                    </a:cubicBezTo>
                    <a:cubicBezTo>
                      <a:pt x="5787" y="11318"/>
                      <a:pt x="5729" y="11464"/>
                      <a:pt x="5750" y="11732"/>
                    </a:cubicBezTo>
                    <a:cubicBezTo>
                      <a:pt x="5794" y="12487"/>
                      <a:pt x="6309" y="13286"/>
                      <a:pt x="7406" y="14331"/>
                    </a:cubicBezTo>
                    <a:cubicBezTo>
                      <a:pt x="9525" y="16357"/>
                      <a:pt x="10302" y="17162"/>
                      <a:pt x="10709" y="17765"/>
                    </a:cubicBezTo>
                    <a:cubicBezTo>
                      <a:pt x="11529" y="18977"/>
                      <a:pt x="11609" y="19536"/>
                      <a:pt x="11340" y="21838"/>
                    </a:cubicBezTo>
                    <a:cubicBezTo>
                      <a:pt x="11166" y="23326"/>
                      <a:pt x="11152" y="24560"/>
                      <a:pt x="11311" y="24720"/>
                    </a:cubicBezTo>
                    <a:cubicBezTo>
                      <a:pt x="11385" y="24798"/>
                      <a:pt x="11491" y="24838"/>
                      <a:pt x="11569" y="24838"/>
                    </a:cubicBezTo>
                    <a:cubicBezTo>
                      <a:pt x="11630" y="24838"/>
                      <a:pt x="11674" y="24814"/>
                      <a:pt x="11674" y="24763"/>
                    </a:cubicBezTo>
                    <a:cubicBezTo>
                      <a:pt x="11674" y="24720"/>
                      <a:pt x="11624" y="24633"/>
                      <a:pt x="11565" y="24567"/>
                    </a:cubicBezTo>
                    <a:cubicBezTo>
                      <a:pt x="11391" y="24400"/>
                      <a:pt x="11449" y="23544"/>
                      <a:pt x="11725" y="22280"/>
                    </a:cubicBezTo>
                    <a:cubicBezTo>
                      <a:pt x="11856" y="21656"/>
                      <a:pt x="11965" y="20901"/>
                      <a:pt x="11965" y="20596"/>
                    </a:cubicBezTo>
                    <a:cubicBezTo>
                      <a:pt x="11965" y="19769"/>
                      <a:pt x="11718" y="18774"/>
                      <a:pt x="11326" y="17968"/>
                    </a:cubicBezTo>
                    <a:cubicBezTo>
                      <a:pt x="11021" y="17344"/>
                      <a:pt x="10752" y="17032"/>
                      <a:pt x="9460" y="15740"/>
                    </a:cubicBezTo>
                    <a:cubicBezTo>
                      <a:pt x="8633" y="14912"/>
                      <a:pt x="7667" y="13975"/>
                      <a:pt x="7319" y="13656"/>
                    </a:cubicBezTo>
                    <a:cubicBezTo>
                      <a:pt x="6680" y="13061"/>
                      <a:pt x="6150" y="12219"/>
                      <a:pt x="6019" y="11594"/>
                    </a:cubicBezTo>
                    <a:cubicBezTo>
                      <a:pt x="5977" y="11412"/>
                      <a:pt x="5915" y="11318"/>
                      <a:pt x="5865" y="11318"/>
                    </a:cubicBezTo>
                    <a:close/>
                    <a:moveTo>
                      <a:pt x="3783" y="12262"/>
                    </a:moveTo>
                    <a:cubicBezTo>
                      <a:pt x="3761" y="12262"/>
                      <a:pt x="3740" y="12269"/>
                      <a:pt x="3718" y="12269"/>
                    </a:cubicBezTo>
                    <a:cubicBezTo>
                      <a:pt x="3507" y="12298"/>
                      <a:pt x="3493" y="12349"/>
                      <a:pt x="3435" y="13562"/>
                    </a:cubicBezTo>
                    <a:cubicBezTo>
                      <a:pt x="3347" y="15311"/>
                      <a:pt x="3210" y="15732"/>
                      <a:pt x="2041" y="17678"/>
                    </a:cubicBezTo>
                    <a:cubicBezTo>
                      <a:pt x="1344" y="18825"/>
                      <a:pt x="763" y="20204"/>
                      <a:pt x="400" y="21547"/>
                    </a:cubicBezTo>
                    <a:cubicBezTo>
                      <a:pt x="110" y="22643"/>
                      <a:pt x="1" y="24117"/>
                      <a:pt x="102" y="25736"/>
                    </a:cubicBezTo>
                    <a:cubicBezTo>
                      <a:pt x="168" y="26752"/>
                      <a:pt x="197" y="26869"/>
                      <a:pt x="357" y="26869"/>
                    </a:cubicBezTo>
                    <a:cubicBezTo>
                      <a:pt x="523" y="26869"/>
                      <a:pt x="531" y="26752"/>
                      <a:pt x="531" y="25054"/>
                    </a:cubicBezTo>
                    <a:cubicBezTo>
                      <a:pt x="531" y="22999"/>
                      <a:pt x="661" y="22019"/>
                      <a:pt x="1126" y="20749"/>
                    </a:cubicBezTo>
                    <a:cubicBezTo>
                      <a:pt x="1387" y="20037"/>
                      <a:pt x="1700" y="19478"/>
                      <a:pt x="2847" y="17649"/>
                    </a:cubicBezTo>
                    <a:cubicBezTo>
                      <a:pt x="3485" y="16618"/>
                      <a:pt x="3936" y="14745"/>
                      <a:pt x="3936" y="13061"/>
                    </a:cubicBezTo>
                    <a:cubicBezTo>
                      <a:pt x="3936" y="12364"/>
                      <a:pt x="3928" y="12262"/>
                      <a:pt x="3783" y="12262"/>
                    </a:cubicBezTo>
                    <a:close/>
                    <a:moveTo>
                      <a:pt x="10622" y="24829"/>
                    </a:moveTo>
                    <a:cubicBezTo>
                      <a:pt x="10128" y="24829"/>
                      <a:pt x="9380" y="25039"/>
                      <a:pt x="8146" y="25511"/>
                    </a:cubicBezTo>
                    <a:lnTo>
                      <a:pt x="7079" y="25925"/>
                    </a:lnTo>
                    <a:lnTo>
                      <a:pt x="5460" y="25867"/>
                    </a:lnTo>
                    <a:cubicBezTo>
                      <a:pt x="4946" y="25847"/>
                      <a:pt x="4591" y="25835"/>
                      <a:pt x="4331" y="25835"/>
                    </a:cubicBezTo>
                    <a:cubicBezTo>
                      <a:pt x="3819" y="25835"/>
                      <a:pt x="3673" y="25882"/>
                      <a:pt x="3398" y="26012"/>
                    </a:cubicBezTo>
                    <a:cubicBezTo>
                      <a:pt x="2876" y="26259"/>
                      <a:pt x="2222" y="26963"/>
                      <a:pt x="2404" y="27079"/>
                    </a:cubicBezTo>
                    <a:cubicBezTo>
                      <a:pt x="2473" y="27121"/>
                      <a:pt x="2519" y="27147"/>
                      <a:pt x="2566" y="27147"/>
                    </a:cubicBezTo>
                    <a:cubicBezTo>
                      <a:pt x="2646" y="27147"/>
                      <a:pt x="2726" y="27069"/>
                      <a:pt x="2919" y="26861"/>
                    </a:cubicBezTo>
                    <a:cubicBezTo>
                      <a:pt x="3079" y="26702"/>
                      <a:pt x="3326" y="26506"/>
                      <a:pt x="3471" y="26426"/>
                    </a:cubicBezTo>
                    <a:cubicBezTo>
                      <a:pt x="3640" y="26340"/>
                      <a:pt x="3954" y="26296"/>
                      <a:pt x="4301" y="26296"/>
                    </a:cubicBezTo>
                    <a:cubicBezTo>
                      <a:pt x="4655" y="26296"/>
                      <a:pt x="5043" y="26341"/>
                      <a:pt x="5344" y="26433"/>
                    </a:cubicBezTo>
                    <a:cubicBezTo>
                      <a:pt x="5644" y="26524"/>
                      <a:pt x="5930" y="26572"/>
                      <a:pt x="6228" y="26572"/>
                    </a:cubicBezTo>
                    <a:cubicBezTo>
                      <a:pt x="6904" y="26572"/>
                      <a:pt x="7645" y="26324"/>
                      <a:pt x="8763" y="25765"/>
                    </a:cubicBezTo>
                    <a:cubicBezTo>
                      <a:pt x="9584" y="25359"/>
                      <a:pt x="10346" y="25126"/>
                      <a:pt x="10905" y="25126"/>
                    </a:cubicBezTo>
                    <a:cubicBezTo>
                      <a:pt x="11217" y="25126"/>
                      <a:pt x="11290" y="24996"/>
                      <a:pt x="11043" y="24901"/>
                    </a:cubicBezTo>
                    <a:cubicBezTo>
                      <a:pt x="10919" y="24850"/>
                      <a:pt x="10789" y="24829"/>
                      <a:pt x="10622" y="24829"/>
                    </a:cubicBezTo>
                    <a:close/>
                    <a:moveTo>
                      <a:pt x="21298" y="7282"/>
                    </a:moveTo>
                    <a:cubicBezTo>
                      <a:pt x="21223" y="7282"/>
                      <a:pt x="21085" y="7362"/>
                      <a:pt x="20792" y="7522"/>
                    </a:cubicBezTo>
                    <a:cubicBezTo>
                      <a:pt x="19130" y="8465"/>
                      <a:pt x="17707" y="9787"/>
                      <a:pt x="17155" y="10912"/>
                    </a:cubicBezTo>
                    <a:cubicBezTo>
                      <a:pt x="16967" y="11304"/>
                      <a:pt x="16771" y="11841"/>
                      <a:pt x="16720" y="12110"/>
                    </a:cubicBezTo>
                    <a:cubicBezTo>
                      <a:pt x="16517" y="13206"/>
                      <a:pt x="16393" y="15449"/>
                      <a:pt x="16444" y="17162"/>
                    </a:cubicBezTo>
                    <a:cubicBezTo>
                      <a:pt x="16487" y="18636"/>
                      <a:pt x="16473" y="18956"/>
                      <a:pt x="16364" y="18999"/>
                    </a:cubicBezTo>
                    <a:cubicBezTo>
                      <a:pt x="16319" y="19017"/>
                      <a:pt x="16268" y="19026"/>
                      <a:pt x="16212" y="19026"/>
                    </a:cubicBezTo>
                    <a:cubicBezTo>
                      <a:pt x="15998" y="19026"/>
                      <a:pt x="15714" y="18897"/>
                      <a:pt x="15449" y="18672"/>
                    </a:cubicBezTo>
                    <a:lnTo>
                      <a:pt x="15137" y="18411"/>
                    </a:lnTo>
                    <a:lnTo>
                      <a:pt x="15297" y="18716"/>
                    </a:lnTo>
                    <a:cubicBezTo>
                      <a:pt x="15493" y="19093"/>
                      <a:pt x="15899" y="19420"/>
                      <a:pt x="16183" y="19420"/>
                    </a:cubicBezTo>
                    <a:cubicBezTo>
                      <a:pt x="16299" y="19420"/>
                      <a:pt x="16495" y="19493"/>
                      <a:pt x="16611" y="19587"/>
                    </a:cubicBezTo>
                    <a:cubicBezTo>
                      <a:pt x="16800" y="19740"/>
                      <a:pt x="16829" y="19892"/>
                      <a:pt x="16901" y="21112"/>
                    </a:cubicBezTo>
                    <a:cubicBezTo>
                      <a:pt x="17003" y="22709"/>
                      <a:pt x="17148" y="23435"/>
                      <a:pt x="17671" y="24959"/>
                    </a:cubicBezTo>
                    <a:cubicBezTo>
                      <a:pt x="18571" y="27595"/>
                      <a:pt x="19290" y="29119"/>
                      <a:pt x="20473" y="30912"/>
                    </a:cubicBezTo>
                    <a:cubicBezTo>
                      <a:pt x="21373" y="32270"/>
                      <a:pt x="21758" y="32988"/>
                      <a:pt x="21976" y="33736"/>
                    </a:cubicBezTo>
                    <a:cubicBezTo>
                      <a:pt x="22295" y="34818"/>
                      <a:pt x="22099" y="35391"/>
                      <a:pt x="21410" y="35391"/>
                    </a:cubicBezTo>
                    <a:cubicBezTo>
                      <a:pt x="20923" y="35391"/>
                      <a:pt x="20248" y="35094"/>
                      <a:pt x="18999" y="34339"/>
                    </a:cubicBezTo>
                    <a:cubicBezTo>
                      <a:pt x="17809" y="33613"/>
                      <a:pt x="15224" y="32204"/>
                      <a:pt x="14556" y="31914"/>
                    </a:cubicBezTo>
                    <a:cubicBezTo>
                      <a:pt x="14331" y="31812"/>
                      <a:pt x="12633" y="30992"/>
                      <a:pt x="10781" y="30085"/>
                    </a:cubicBezTo>
                    <a:cubicBezTo>
                      <a:pt x="7907" y="28669"/>
                      <a:pt x="7391" y="28386"/>
                      <a:pt x="7224" y="28110"/>
                    </a:cubicBezTo>
                    <a:cubicBezTo>
                      <a:pt x="6985" y="27725"/>
                      <a:pt x="7028" y="27464"/>
                      <a:pt x="7427" y="26898"/>
                    </a:cubicBezTo>
                    <a:cubicBezTo>
                      <a:pt x="7587" y="26673"/>
                      <a:pt x="7703" y="26484"/>
                      <a:pt x="7689" y="26484"/>
                    </a:cubicBezTo>
                    <a:cubicBezTo>
                      <a:pt x="7674" y="26484"/>
                      <a:pt x="7442" y="26556"/>
                      <a:pt x="7173" y="26636"/>
                    </a:cubicBezTo>
                    <a:cubicBezTo>
                      <a:pt x="6927" y="26712"/>
                      <a:pt x="6486" y="26768"/>
                      <a:pt x="6169" y="26768"/>
                    </a:cubicBezTo>
                    <a:cubicBezTo>
                      <a:pt x="6150" y="26768"/>
                      <a:pt x="6132" y="26767"/>
                      <a:pt x="6113" y="26767"/>
                    </a:cubicBezTo>
                    <a:lnTo>
                      <a:pt x="5533" y="26745"/>
                    </a:lnTo>
                    <a:lnTo>
                      <a:pt x="5540" y="27420"/>
                    </a:lnTo>
                    <a:cubicBezTo>
                      <a:pt x="5562" y="28379"/>
                      <a:pt x="5707" y="28727"/>
                      <a:pt x="6382" y="29453"/>
                    </a:cubicBezTo>
                    <a:cubicBezTo>
                      <a:pt x="7246" y="30375"/>
                      <a:pt x="7907" y="30803"/>
                      <a:pt x="10629" y="32212"/>
                    </a:cubicBezTo>
                    <a:cubicBezTo>
                      <a:pt x="13634" y="33758"/>
                      <a:pt x="14477" y="34252"/>
                      <a:pt x="16517" y="35638"/>
                    </a:cubicBezTo>
                    <a:cubicBezTo>
                      <a:pt x="19246" y="37497"/>
                      <a:pt x="20821" y="38274"/>
                      <a:pt x="22716" y="38695"/>
                    </a:cubicBezTo>
                    <a:cubicBezTo>
                      <a:pt x="23182" y="38797"/>
                      <a:pt x="23902" y="38847"/>
                      <a:pt x="24637" y="38847"/>
                    </a:cubicBezTo>
                    <a:cubicBezTo>
                      <a:pt x="25518" y="38847"/>
                      <a:pt x="26420" y="38775"/>
                      <a:pt x="26927" y="38636"/>
                    </a:cubicBezTo>
                    <a:cubicBezTo>
                      <a:pt x="29141" y="38034"/>
                      <a:pt x="29874" y="37025"/>
                      <a:pt x="30549" y="33700"/>
                    </a:cubicBezTo>
                    <a:cubicBezTo>
                      <a:pt x="30978" y="31551"/>
                      <a:pt x="31326" y="25816"/>
                      <a:pt x="31137" y="23761"/>
                    </a:cubicBezTo>
                    <a:cubicBezTo>
                      <a:pt x="30912" y="21162"/>
                      <a:pt x="30186" y="19558"/>
                      <a:pt x="28597" y="18135"/>
                    </a:cubicBezTo>
                    <a:cubicBezTo>
                      <a:pt x="27072" y="16770"/>
                      <a:pt x="26898" y="16574"/>
                      <a:pt x="26825" y="16197"/>
                    </a:cubicBezTo>
                    <a:cubicBezTo>
                      <a:pt x="26789" y="16001"/>
                      <a:pt x="26782" y="15732"/>
                      <a:pt x="26818" y="15609"/>
                    </a:cubicBezTo>
                    <a:cubicBezTo>
                      <a:pt x="26905" y="15246"/>
                      <a:pt x="27290" y="14745"/>
                      <a:pt x="27718" y="14433"/>
                    </a:cubicBezTo>
                    <a:cubicBezTo>
                      <a:pt x="28117" y="14150"/>
                      <a:pt x="28270" y="13801"/>
                      <a:pt x="28001" y="13801"/>
                    </a:cubicBezTo>
                    <a:cubicBezTo>
                      <a:pt x="27747" y="13801"/>
                      <a:pt x="26934" y="14433"/>
                      <a:pt x="26636" y="14854"/>
                    </a:cubicBezTo>
                    <a:cubicBezTo>
                      <a:pt x="26353" y="15253"/>
                      <a:pt x="26346" y="15311"/>
                      <a:pt x="26346" y="16306"/>
                    </a:cubicBezTo>
                    <a:cubicBezTo>
                      <a:pt x="26346" y="16872"/>
                      <a:pt x="26382" y="17533"/>
                      <a:pt x="26419" y="17779"/>
                    </a:cubicBezTo>
                    <a:lnTo>
                      <a:pt x="26499" y="18222"/>
                    </a:lnTo>
                    <a:lnTo>
                      <a:pt x="25867" y="18397"/>
                    </a:lnTo>
                    <a:cubicBezTo>
                      <a:pt x="24669" y="18716"/>
                      <a:pt x="23631" y="19754"/>
                      <a:pt x="23834" y="20415"/>
                    </a:cubicBezTo>
                    <a:cubicBezTo>
                      <a:pt x="23851" y="20467"/>
                      <a:pt x="23868" y="20496"/>
                      <a:pt x="23892" y="20496"/>
                    </a:cubicBezTo>
                    <a:cubicBezTo>
                      <a:pt x="23940" y="20496"/>
                      <a:pt x="24012" y="20376"/>
                      <a:pt x="24154" y="20088"/>
                    </a:cubicBezTo>
                    <a:cubicBezTo>
                      <a:pt x="24495" y="19384"/>
                      <a:pt x="24843" y="19195"/>
                      <a:pt x="25758" y="19195"/>
                    </a:cubicBezTo>
                    <a:cubicBezTo>
                      <a:pt x="27043" y="19195"/>
                      <a:pt x="27740" y="19747"/>
                      <a:pt x="28154" y="21097"/>
                    </a:cubicBezTo>
                    <a:cubicBezTo>
                      <a:pt x="28335" y="21707"/>
                      <a:pt x="28350" y="21917"/>
                      <a:pt x="28299" y="23326"/>
                    </a:cubicBezTo>
                    <a:cubicBezTo>
                      <a:pt x="28226" y="25250"/>
                      <a:pt x="27987" y="26455"/>
                      <a:pt x="27464" y="27566"/>
                    </a:cubicBezTo>
                    <a:cubicBezTo>
                      <a:pt x="27101" y="28335"/>
                      <a:pt x="27072" y="28444"/>
                      <a:pt x="26985" y="29729"/>
                    </a:cubicBezTo>
                    <a:cubicBezTo>
                      <a:pt x="26934" y="30491"/>
                      <a:pt x="26818" y="31282"/>
                      <a:pt x="26731" y="31544"/>
                    </a:cubicBezTo>
                    <a:cubicBezTo>
                      <a:pt x="26528" y="32125"/>
                      <a:pt x="26106" y="32582"/>
                      <a:pt x="25780" y="32582"/>
                    </a:cubicBezTo>
                    <a:cubicBezTo>
                      <a:pt x="25439" y="32582"/>
                      <a:pt x="24916" y="32103"/>
                      <a:pt x="24488" y="31391"/>
                    </a:cubicBezTo>
                    <a:cubicBezTo>
                      <a:pt x="23841" y="30302"/>
                      <a:pt x="22390" y="28190"/>
                      <a:pt x="21751" y="27406"/>
                    </a:cubicBezTo>
                    <a:cubicBezTo>
                      <a:pt x="21410" y="26977"/>
                      <a:pt x="20625" y="25961"/>
                      <a:pt x="20016" y="25141"/>
                    </a:cubicBezTo>
                    <a:cubicBezTo>
                      <a:pt x="18919" y="23667"/>
                      <a:pt x="18905" y="23645"/>
                      <a:pt x="19028" y="23348"/>
                    </a:cubicBezTo>
                    <a:cubicBezTo>
                      <a:pt x="19537" y="22128"/>
                      <a:pt x="19616" y="21613"/>
                      <a:pt x="19384" y="20974"/>
                    </a:cubicBezTo>
                    <a:cubicBezTo>
                      <a:pt x="19300" y="20735"/>
                      <a:pt x="19176" y="20588"/>
                      <a:pt x="19108" y="20588"/>
                    </a:cubicBezTo>
                    <a:cubicBezTo>
                      <a:pt x="19064" y="20588"/>
                      <a:pt x="19043" y="20649"/>
                      <a:pt x="19072" y="20785"/>
                    </a:cubicBezTo>
                    <a:cubicBezTo>
                      <a:pt x="19282" y="21780"/>
                      <a:pt x="19195" y="22368"/>
                      <a:pt x="18782" y="22774"/>
                    </a:cubicBezTo>
                    <a:cubicBezTo>
                      <a:pt x="18659" y="22900"/>
                      <a:pt x="18566" y="22966"/>
                      <a:pt x="18477" y="22966"/>
                    </a:cubicBezTo>
                    <a:cubicBezTo>
                      <a:pt x="18361" y="22966"/>
                      <a:pt x="18252" y="22853"/>
                      <a:pt x="18092" y="22614"/>
                    </a:cubicBezTo>
                    <a:cubicBezTo>
                      <a:pt x="17562" y="21838"/>
                      <a:pt x="17090" y="19565"/>
                      <a:pt x="16916" y="17017"/>
                    </a:cubicBezTo>
                    <a:cubicBezTo>
                      <a:pt x="16814" y="15536"/>
                      <a:pt x="16930" y="12705"/>
                      <a:pt x="17112" y="12015"/>
                    </a:cubicBezTo>
                    <a:cubicBezTo>
                      <a:pt x="17482" y="10607"/>
                      <a:pt x="19181" y="8799"/>
                      <a:pt x="20974" y="7899"/>
                    </a:cubicBezTo>
                    <a:cubicBezTo>
                      <a:pt x="21518" y="7623"/>
                      <a:pt x="21482" y="7660"/>
                      <a:pt x="21410" y="7420"/>
                    </a:cubicBezTo>
                    <a:cubicBezTo>
                      <a:pt x="21380" y="7333"/>
                      <a:pt x="21366" y="7282"/>
                      <a:pt x="21308" y="7282"/>
                    </a:cubicBezTo>
                    <a:cubicBezTo>
                      <a:pt x="21305" y="7282"/>
                      <a:pt x="21302" y="7282"/>
                      <a:pt x="21298" y="7282"/>
                    </a:cubicBezTo>
                    <a:close/>
                  </a:path>
                </a:pathLst>
              </a:custGeom>
              <a:solidFill>
                <a:srgbClr val="F390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8" name="Google Shape;668;p29"/>
              <p:cNvSpPr/>
              <p:nvPr/>
            </p:nvSpPr>
            <p:spPr>
              <a:xfrm>
                <a:off x="3063675" y="3297525"/>
                <a:ext cx="689325" cy="876000"/>
              </a:xfrm>
              <a:custGeom>
                <a:avLst/>
                <a:gdLst/>
                <a:ahLst/>
                <a:cxnLst/>
                <a:rect l="l" t="t" r="r" b="b"/>
                <a:pathLst>
                  <a:path w="27573" h="35040" extrusionOk="0">
                    <a:moveTo>
                      <a:pt x="5504" y="3986"/>
                    </a:moveTo>
                    <a:lnTo>
                      <a:pt x="5446" y="4610"/>
                    </a:lnTo>
                    <a:cubicBezTo>
                      <a:pt x="5409" y="4951"/>
                      <a:pt x="5293" y="5438"/>
                      <a:pt x="5184" y="5684"/>
                    </a:cubicBezTo>
                    <a:lnTo>
                      <a:pt x="4981" y="6142"/>
                    </a:lnTo>
                    <a:lnTo>
                      <a:pt x="5213" y="6309"/>
                    </a:lnTo>
                    <a:cubicBezTo>
                      <a:pt x="5344" y="6403"/>
                      <a:pt x="5656" y="6657"/>
                      <a:pt x="5917" y="6868"/>
                    </a:cubicBezTo>
                    <a:cubicBezTo>
                      <a:pt x="6179" y="7078"/>
                      <a:pt x="6426" y="7252"/>
                      <a:pt x="6469" y="7260"/>
                    </a:cubicBezTo>
                    <a:cubicBezTo>
                      <a:pt x="6505" y="7260"/>
                      <a:pt x="6542" y="7071"/>
                      <a:pt x="6542" y="6846"/>
                    </a:cubicBezTo>
                    <a:cubicBezTo>
                      <a:pt x="6542" y="6621"/>
                      <a:pt x="6607" y="6047"/>
                      <a:pt x="6680" y="5568"/>
                    </a:cubicBezTo>
                    <a:cubicBezTo>
                      <a:pt x="6760" y="5089"/>
                      <a:pt x="6810" y="4697"/>
                      <a:pt x="6803" y="4690"/>
                    </a:cubicBezTo>
                    <a:cubicBezTo>
                      <a:pt x="6789" y="4683"/>
                      <a:pt x="6491" y="4523"/>
                      <a:pt x="6142" y="4334"/>
                    </a:cubicBezTo>
                    <a:lnTo>
                      <a:pt x="5504" y="3986"/>
                    </a:lnTo>
                    <a:close/>
                    <a:moveTo>
                      <a:pt x="13264" y="0"/>
                    </a:moveTo>
                    <a:cubicBezTo>
                      <a:pt x="13083" y="0"/>
                      <a:pt x="13032" y="102"/>
                      <a:pt x="12981" y="363"/>
                    </a:cubicBezTo>
                    <a:cubicBezTo>
                      <a:pt x="12945" y="559"/>
                      <a:pt x="12814" y="951"/>
                      <a:pt x="12683" y="1227"/>
                    </a:cubicBezTo>
                    <a:cubicBezTo>
                      <a:pt x="12393" y="1873"/>
                      <a:pt x="12008" y="2127"/>
                      <a:pt x="11311" y="2127"/>
                    </a:cubicBezTo>
                    <a:cubicBezTo>
                      <a:pt x="10861" y="2127"/>
                      <a:pt x="10752" y="2084"/>
                      <a:pt x="10418" y="1779"/>
                    </a:cubicBezTo>
                    <a:cubicBezTo>
                      <a:pt x="10208" y="1590"/>
                      <a:pt x="9918" y="1249"/>
                      <a:pt x="9772" y="1016"/>
                    </a:cubicBezTo>
                    <a:cubicBezTo>
                      <a:pt x="9596" y="742"/>
                      <a:pt x="9527" y="652"/>
                      <a:pt x="9400" y="652"/>
                    </a:cubicBezTo>
                    <a:cubicBezTo>
                      <a:pt x="9348" y="652"/>
                      <a:pt x="9287" y="667"/>
                      <a:pt x="9206" y="690"/>
                    </a:cubicBezTo>
                    <a:cubicBezTo>
                      <a:pt x="9046" y="733"/>
                      <a:pt x="8734" y="770"/>
                      <a:pt x="8516" y="770"/>
                    </a:cubicBezTo>
                    <a:lnTo>
                      <a:pt x="8110" y="770"/>
                    </a:lnTo>
                    <a:lnTo>
                      <a:pt x="8066" y="2105"/>
                    </a:lnTo>
                    <a:cubicBezTo>
                      <a:pt x="8030" y="3006"/>
                      <a:pt x="7965" y="3572"/>
                      <a:pt x="7856" y="3869"/>
                    </a:cubicBezTo>
                    <a:cubicBezTo>
                      <a:pt x="7108" y="5866"/>
                      <a:pt x="6963" y="8929"/>
                      <a:pt x="7507" y="11093"/>
                    </a:cubicBezTo>
                    <a:cubicBezTo>
                      <a:pt x="7732" y="11978"/>
                      <a:pt x="8386" y="13380"/>
                      <a:pt x="8959" y="14236"/>
                    </a:cubicBezTo>
                    <a:cubicBezTo>
                      <a:pt x="9729" y="15369"/>
                      <a:pt x="11202" y="16748"/>
                      <a:pt x="11638" y="16748"/>
                    </a:cubicBezTo>
                    <a:cubicBezTo>
                      <a:pt x="11703" y="16748"/>
                      <a:pt x="11870" y="16646"/>
                      <a:pt x="12008" y="16530"/>
                    </a:cubicBezTo>
                    <a:cubicBezTo>
                      <a:pt x="12248" y="16320"/>
                      <a:pt x="12270" y="16240"/>
                      <a:pt x="12364" y="14955"/>
                    </a:cubicBezTo>
                    <a:cubicBezTo>
                      <a:pt x="12415" y="14207"/>
                      <a:pt x="12429" y="13242"/>
                      <a:pt x="12393" y="12806"/>
                    </a:cubicBezTo>
                    <a:lnTo>
                      <a:pt x="12335" y="12015"/>
                    </a:lnTo>
                    <a:lnTo>
                      <a:pt x="11812" y="11572"/>
                    </a:lnTo>
                    <a:cubicBezTo>
                      <a:pt x="11079" y="10940"/>
                      <a:pt x="10774" y="10280"/>
                      <a:pt x="10723" y="9191"/>
                    </a:cubicBezTo>
                    <a:cubicBezTo>
                      <a:pt x="10658" y="7957"/>
                      <a:pt x="10854" y="7383"/>
                      <a:pt x="11558" y="6686"/>
                    </a:cubicBezTo>
                    <a:cubicBezTo>
                      <a:pt x="12161" y="6084"/>
                      <a:pt x="12582" y="5902"/>
                      <a:pt x="13402" y="5902"/>
                    </a:cubicBezTo>
                    <a:cubicBezTo>
                      <a:pt x="13918" y="5902"/>
                      <a:pt x="14491" y="6091"/>
                      <a:pt x="14774" y="6345"/>
                    </a:cubicBezTo>
                    <a:cubicBezTo>
                      <a:pt x="14846" y="6409"/>
                      <a:pt x="14907" y="6442"/>
                      <a:pt x="15031" y="6442"/>
                    </a:cubicBezTo>
                    <a:cubicBezTo>
                      <a:pt x="15159" y="6442"/>
                      <a:pt x="15354" y="6408"/>
                      <a:pt x="15696" y="6338"/>
                    </a:cubicBezTo>
                    <a:cubicBezTo>
                      <a:pt x="16916" y="6084"/>
                      <a:pt x="18448" y="5445"/>
                      <a:pt x="18448" y="5191"/>
                    </a:cubicBezTo>
                    <a:cubicBezTo>
                      <a:pt x="18448" y="4908"/>
                      <a:pt x="17831" y="3862"/>
                      <a:pt x="17279" y="3194"/>
                    </a:cubicBezTo>
                    <a:lnTo>
                      <a:pt x="16684" y="2497"/>
                    </a:lnTo>
                    <a:lnTo>
                      <a:pt x="16843" y="1880"/>
                    </a:lnTo>
                    <a:cubicBezTo>
                      <a:pt x="17032" y="1111"/>
                      <a:pt x="17032" y="1060"/>
                      <a:pt x="16821" y="1060"/>
                    </a:cubicBezTo>
                    <a:cubicBezTo>
                      <a:pt x="16727" y="1060"/>
                      <a:pt x="16502" y="958"/>
                      <a:pt x="16321" y="835"/>
                    </a:cubicBezTo>
                    <a:lnTo>
                      <a:pt x="15987" y="610"/>
                    </a:lnTo>
                    <a:lnTo>
                      <a:pt x="15674" y="1016"/>
                    </a:lnTo>
                    <a:cubicBezTo>
                      <a:pt x="15352" y="1440"/>
                      <a:pt x="14874" y="1726"/>
                      <a:pt x="14494" y="1726"/>
                    </a:cubicBezTo>
                    <a:cubicBezTo>
                      <a:pt x="14463" y="1726"/>
                      <a:pt x="14433" y="1724"/>
                      <a:pt x="14404" y="1721"/>
                    </a:cubicBezTo>
                    <a:cubicBezTo>
                      <a:pt x="14063" y="1684"/>
                      <a:pt x="13801" y="1183"/>
                      <a:pt x="13801" y="566"/>
                    </a:cubicBezTo>
                    <a:cubicBezTo>
                      <a:pt x="13801" y="182"/>
                      <a:pt x="13765" y="109"/>
                      <a:pt x="13584" y="58"/>
                    </a:cubicBezTo>
                    <a:cubicBezTo>
                      <a:pt x="13446" y="22"/>
                      <a:pt x="13344" y="0"/>
                      <a:pt x="13264" y="0"/>
                    </a:cubicBezTo>
                    <a:close/>
                    <a:moveTo>
                      <a:pt x="14561" y="10853"/>
                    </a:moveTo>
                    <a:cubicBezTo>
                      <a:pt x="14694" y="10853"/>
                      <a:pt x="14692" y="11113"/>
                      <a:pt x="14629" y="13249"/>
                    </a:cubicBezTo>
                    <a:lnTo>
                      <a:pt x="14556" y="15681"/>
                    </a:lnTo>
                    <a:lnTo>
                      <a:pt x="14774" y="15681"/>
                    </a:lnTo>
                    <a:cubicBezTo>
                      <a:pt x="14927" y="15681"/>
                      <a:pt x="14970" y="15724"/>
                      <a:pt x="14919" y="15848"/>
                    </a:cubicBezTo>
                    <a:cubicBezTo>
                      <a:pt x="14883" y="15935"/>
                      <a:pt x="14745" y="16392"/>
                      <a:pt x="14600" y="16864"/>
                    </a:cubicBezTo>
                    <a:cubicBezTo>
                      <a:pt x="14462" y="17329"/>
                      <a:pt x="14324" y="17714"/>
                      <a:pt x="14288" y="17714"/>
                    </a:cubicBezTo>
                    <a:cubicBezTo>
                      <a:pt x="14259" y="17714"/>
                      <a:pt x="14157" y="17358"/>
                      <a:pt x="14056" y="16915"/>
                    </a:cubicBezTo>
                    <a:cubicBezTo>
                      <a:pt x="13961" y="16479"/>
                      <a:pt x="13860" y="16029"/>
                      <a:pt x="13830" y="15913"/>
                    </a:cubicBezTo>
                    <a:cubicBezTo>
                      <a:pt x="13801" y="15768"/>
                      <a:pt x="13838" y="15695"/>
                      <a:pt x="13990" y="15659"/>
                    </a:cubicBezTo>
                    <a:cubicBezTo>
                      <a:pt x="14172" y="15608"/>
                      <a:pt x="14186" y="15528"/>
                      <a:pt x="14201" y="14701"/>
                    </a:cubicBezTo>
                    <a:cubicBezTo>
                      <a:pt x="14208" y="14200"/>
                      <a:pt x="14237" y="13140"/>
                      <a:pt x="14273" y="12341"/>
                    </a:cubicBezTo>
                    <a:cubicBezTo>
                      <a:pt x="14324" y="11020"/>
                      <a:pt x="14346" y="10890"/>
                      <a:pt x="14513" y="10860"/>
                    </a:cubicBezTo>
                    <a:cubicBezTo>
                      <a:pt x="14527" y="10853"/>
                      <a:pt x="14535" y="10853"/>
                      <a:pt x="14549" y="10853"/>
                    </a:cubicBezTo>
                    <a:cubicBezTo>
                      <a:pt x="14553" y="10853"/>
                      <a:pt x="14557" y="10853"/>
                      <a:pt x="14561" y="10853"/>
                    </a:cubicBezTo>
                    <a:close/>
                    <a:moveTo>
                      <a:pt x="19846" y="5444"/>
                    </a:moveTo>
                    <a:cubicBezTo>
                      <a:pt x="19811" y="5444"/>
                      <a:pt x="19468" y="5599"/>
                      <a:pt x="19065" y="5801"/>
                    </a:cubicBezTo>
                    <a:cubicBezTo>
                      <a:pt x="17954" y="6352"/>
                      <a:pt x="16676" y="6831"/>
                      <a:pt x="15812" y="7006"/>
                    </a:cubicBezTo>
                    <a:cubicBezTo>
                      <a:pt x="15327" y="7106"/>
                      <a:pt x="14654" y="7157"/>
                      <a:pt x="14029" y="7157"/>
                    </a:cubicBezTo>
                    <a:cubicBezTo>
                      <a:pt x="13439" y="7157"/>
                      <a:pt x="12892" y="7112"/>
                      <a:pt x="12589" y="7020"/>
                    </a:cubicBezTo>
                    <a:cubicBezTo>
                      <a:pt x="12397" y="6963"/>
                      <a:pt x="12260" y="6936"/>
                      <a:pt x="12162" y="6936"/>
                    </a:cubicBezTo>
                    <a:cubicBezTo>
                      <a:pt x="12085" y="6936"/>
                      <a:pt x="12032" y="6952"/>
                      <a:pt x="11994" y="6984"/>
                    </a:cubicBezTo>
                    <a:cubicBezTo>
                      <a:pt x="11725" y="7202"/>
                      <a:pt x="11377" y="8109"/>
                      <a:pt x="11319" y="8719"/>
                    </a:cubicBezTo>
                    <a:lnTo>
                      <a:pt x="11261" y="9350"/>
                    </a:lnTo>
                    <a:lnTo>
                      <a:pt x="11769" y="9924"/>
                    </a:lnTo>
                    <a:cubicBezTo>
                      <a:pt x="12567" y="10831"/>
                      <a:pt x="12720" y="11115"/>
                      <a:pt x="12829" y="11855"/>
                    </a:cubicBezTo>
                    <a:cubicBezTo>
                      <a:pt x="12996" y="13046"/>
                      <a:pt x="12916" y="16509"/>
                      <a:pt x="12676" y="17982"/>
                    </a:cubicBezTo>
                    <a:cubicBezTo>
                      <a:pt x="12625" y="18302"/>
                      <a:pt x="12654" y="18411"/>
                      <a:pt x="12821" y="18578"/>
                    </a:cubicBezTo>
                    <a:cubicBezTo>
                      <a:pt x="12913" y="18669"/>
                      <a:pt x="12996" y="18718"/>
                      <a:pt x="13084" y="18718"/>
                    </a:cubicBezTo>
                    <a:cubicBezTo>
                      <a:pt x="13239" y="18718"/>
                      <a:pt x="13412" y="18568"/>
                      <a:pt x="13685" y="18244"/>
                    </a:cubicBezTo>
                    <a:cubicBezTo>
                      <a:pt x="13890" y="17992"/>
                      <a:pt x="14063" y="17867"/>
                      <a:pt x="14248" y="17867"/>
                    </a:cubicBezTo>
                    <a:cubicBezTo>
                      <a:pt x="14438" y="17867"/>
                      <a:pt x="14641" y="17998"/>
                      <a:pt x="14905" y="18258"/>
                    </a:cubicBezTo>
                    <a:cubicBezTo>
                      <a:pt x="15137" y="18490"/>
                      <a:pt x="15406" y="18686"/>
                      <a:pt x="15507" y="18686"/>
                    </a:cubicBezTo>
                    <a:cubicBezTo>
                      <a:pt x="15682" y="18686"/>
                      <a:pt x="15689" y="18578"/>
                      <a:pt x="15689" y="16334"/>
                    </a:cubicBezTo>
                    <a:cubicBezTo>
                      <a:pt x="15689" y="13801"/>
                      <a:pt x="15827" y="12225"/>
                      <a:pt x="16139" y="11289"/>
                    </a:cubicBezTo>
                    <a:cubicBezTo>
                      <a:pt x="16604" y="9880"/>
                      <a:pt x="17831" y="8588"/>
                      <a:pt x="19805" y="7405"/>
                    </a:cubicBezTo>
                    <a:cubicBezTo>
                      <a:pt x="20146" y="7194"/>
                      <a:pt x="20451" y="7013"/>
                      <a:pt x="20466" y="7006"/>
                    </a:cubicBezTo>
                    <a:cubicBezTo>
                      <a:pt x="20488" y="6991"/>
                      <a:pt x="20415" y="6853"/>
                      <a:pt x="20306" y="6701"/>
                    </a:cubicBezTo>
                    <a:cubicBezTo>
                      <a:pt x="20197" y="6548"/>
                      <a:pt x="20052" y="6207"/>
                      <a:pt x="19987" y="5946"/>
                    </a:cubicBezTo>
                    <a:cubicBezTo>
                      <a:pt x="19921" y="5684"/>
                      <a:pt x="19863" y="5459"/>
                      <a:pt x="19849" y="5445"/>
                    </a:cubicBezTo>
                    <a:cubicBezTo>
                      <a:pt x="19848" y="5444"/>
                      <a:pt x="19847" y="5444"/>
                      <a:pt x="19846" y="5444"/>
                    </a:cubicBezTo>
                    <a:close/>
                    <a:moveTo>
                      <a:pt x="24188" y="9181"/>
                    </a:moveTo>
                    <a:cubicBezTo>
                      <a:pt x="24110" y="9181"/>
                      <a:pt x="23982" y="9224"/>
                      <a:pt x="23798" y="9300"/>
                    </a:cubicBezTo>
                    <a:cubicBezTo>
                      <a:pt x="22695" y="9777"/>
                      <a:pt x="21190" y="10047"/>
                      <a:pt x="19847" y="10047"/>
                    </a:cubicBezTo>
                    <a:cubicBezTo>
                      <a:pt x="19413" y="10047"/>
                      <a:pt x="18996" y="10019"/>
                      <a:pt x="18615" y="9960"/>
                    </a:cubicBezTo>
                    <a:lnTo>
                      <a:pt x="17918" y="9851"/>
                    </a:lnTo>
                    <a:lnTo>
                      <a:pt x="17598" y="10229"/>
                    </a:lnTo>
                    <a:cubicBezTo>
                      <a:pt x="16829" y="11129"/>
                      <a:pt x="16546" y="12116"/>
                      <a:pt x="16502" y="14055"/>
                    </a:cubicBezTo>
                    <a:lnTo>
                      <a:pt x="16473" y="14998"/>
                    </a:lnTo>
                    <a:lnTo>
                      <a:pt x="16858" y="15557"/>
                    </a:lnTo>
                    <a:cubicBezTo>
                      <a:pt x="17061" y="15870"/>
                      <a:pt x="17693" y="16581"/>
                      <a:pt x="18252" y="17147"/>
                    </a:cubicBezTo>
                    <a:cubicBezTo>
                      <a:pt x="19420" y="18323"/>
                      <a:pt x="20059" y="18694"/>
                      <a:pt x="21257" y="18882"/>
                    </a:cubicBezTo>
                    <a:cubicBezTo>
                      <a:pt x="22106" y="19020"/>
                      <a:pt x="22607" y="19245"/>
                      <a:pt x="22854" y="19616"/>
                    </a:cubicBezTo>
                    <a:lnTo>
                      <a:pt x="23021" y="19877"/>
                    </a:lnTo>
                    <a:lnTo>
                      <a:pt x="23195" y="19543"/>
                    </a:lnTo>
                    <a:cubicBezTo>
                      <a:pt x="23290" y="19354"/>
                      <a:pt x="23515" y="19064"/>
                      <a:pt x="23689" y="18897"/>
                    </a:cubicBezTo>
                    <a:cubicBezTo>
                      <a:pt x="24074" y="18519"/>
                      <a:pt x="24851" y="18120"/>
                      <a:pt x="25352" y="18040"/>
                    </a:cubicBezTo>
                    <a:cubicBezTo>
                      <a:pt x="25671" y="17989"/>
                      <a:pt x="25715" y="17953"/>
                      <a:pt x="25664" y="17772"/>
                    </a:cubicBezTo>
                    <a:cubicBezTo>
                      <a:pt x="25533" y="17322"/>
                      <a:pt x="25497" y="15623"/>
                      <a:pt x="25606" y="15224"/>
                    </a:cubicBezTo>
                    <a:cubicBezTo>
                      <a:pt x="25765" y="14628"/>
                      <a:pt x="26259" y="14047"/>
                      <a:pt x="26912" y="13684"/>
                    </a:cubicBezTo>
                    <a:cubicBezTo>
                      <a:pt x="27374" y="13430"/>
                      <a:pt x="27468" y="13292"/>
                      <a:pt x="27261" y="13292"/>
                    </a:cubicBezTo>
                    <a:cubicBezTo>
                      <a:pt x="27115" y="13292"/>
                      <a:pt x="26816" y="13362"/>
                      <a:pt x="26390" y="13510"/>
                    </a:cubicBezTo>
                    <a:cubicBezTo>
                      <a:pt x="25693" y="13750"/>
                      <a:pt x="25620" y="13801"/>
                      <a:pt x="25671" y="13989"/>
                    </a:cubicBezTo>
                    <a:cubicBezTo>
                      <a:pt x="25715" y="14178"/>
                      <a:pt x="25671" y="14214"/>
                      <a:pt x="25352" y="14265"/>
                    </a:cubicBezTo>
                    <a:cubicBezTo>
                      <a:pt x="25148" y="14294"/>
                      <a:pt x="24655" y="14389"/>
                      <a:pt x="24255" y="14461"/>
                    </a:cubicBezTo>
                    <a:lnTo>
                      <a:pt x="23529" y="14599"/>
                    </a:lnTo>
                    <a:lnTo>
                      <a:pt x="23529" y="14599"/>
                    </a:lnTo>
                    <a:lnTo>
                      <a:pt x="23965" y="14214"/>
                    </a:lnTo>
                    <a:cubicBezTo>
                      <a:pt x="24825" y="13453"/>
                      <a:pt x="25112" y="13216"/>
                      <a:pt x="25241" y="13216"/>
                    </a:cubicBezTo>
                    <a:cubicBezTo>
                      <a:pt x="25282" y="13216"/>
                      <a:pt x="25307" y="13240"/>
                      <a:pt x="25330" y="13278"/>
                    </a:cubicBezTo>
                    <a:cubicBezTo>
                      <a:pt x="25358" y="13332"/>
                      <a:pt x="25393" y="13361"/>
                      <a:pt x="25473" y="13361"/>
                    </a:cubicBezTo>
                    <a:cubicBezTo>
                      <a:pt x="25599" y="13361"/>
                      <a:pt x="25836" y="13289"/>
                      <a:pt x="26332" y="13126"/>
                    </a:cubicBezTo>
                    <a:cubicBezTo>
                      <a:pt x="26840" y="12966"/>
                      <a:pt x="27254" y="12806"/>
                      <a:pt x="27254" y="12777"/>
                    </a:cubicBezTo>
                    <a:cubicBezTo>
                      <a:pt x="27254" y="12759"/>
                      <a:pt x="27094" y="12750"/>
                      <a:pt x="26850" y="12750"/>
                    </a:cubicBezTo>
                    <a:cubicBezTo>
                      <a:pt x="26691" y="12750"/>
                      <a:pt x="26497" y="12754"/>
                      <a:pt x="26288" y="12763"/>
                    </a:cubicBezTo>
                    <a:cubicBezTo>
                      <a:pt x="26135" y="12769"/>
                      <a:pt x="25996" y="12772"/>
                      <a:pt x="25870" y="12772"/>
                    </a:cubicBezTo>
                    <a:cubicBezTo>
                      <a:pt x="25104" y="12772"/>
                      <a:pt x="24804" y="12652"/>
                      <a:pt x="24655" y="12334"/>
                    </a:cubicBezTo>
                    <a:cubicBezTo>
                      <a:pt x="24415" y="11804"/>
                      <a:pt x="24589" y="10781"/>
                      <a:pt x="25025" y="10171"/>
                    </a:cubicBezTo>
                    <a:lnTo>
                      <a:pt x="25221" y="9902"/>
                    </a:lnTo>
                    <a:lnTo>
                      <a:pt x="24974" y="9793"/>
                    </a:lnTo>
                    <a:cubicBezTo>
                      <a:pt x="24850" y="9735"/>
                      <a:pt x="24761" y="9699"/>
                      <a:pt x="24674" y="9699"/>
                    </a:cubicBezTo>
                    <a:cubicBezTo>
                      <a:pt x="24502" y="9699"/>
                      <a:pt x="24338" y="9838"/>
                      <a:pt x="23929" y="10214"/>
                    </a:cubicBezTo>
                    <a:cubicBezTo>
                      <a:pt x="23442" y="10664"/>
                      <a:pt x="23377" y="10766"/>
                      <a:pt x="23479" y="10890"/>
                    </a:cubicBezTo>
                    <a:cubicBezTo>
                      <a:pt x="23551" y="10969"/>
                      <a:pt x="23587" y="11057"/>
                      <a:pt x="23566" y="11071"/>
                    </a:cubicBezTo>
                    <a:cubicBezTo>
                      <a:pt x="23332" y="11269"/>
                      <a:pt x="21813" y="12234"/>
                      <a:pt x="21739" y="12234"/>
                    </a:cubicBezTo>
                    <a:cubicBezTo>
                      <a:pt x="21737" y="12234"/>
                      <a:pt x="21736" y="12234"/>
                      <a:pt x="21736" y="12233"/>
                    </a:cubicBezTo>
                    <a:cubicBezTo>
                      <a:pt x="21736" y="12196"/>
                      <a:pt x="21969" y="11739"/>
                      <a:pt x="22244" y="11216"/>
                    </a:cubicBezTo>
                    <a:cubicBezTo>
                      <a:pt x="22576" y="10585"/>
                      <a:pt x="22729" y="10357"/>
                      <a:pt x="22826" y="10357"/>
                    </a:cubicBezTo>
                    <a:cubicBezTo>
                      <a:pt x="22842" y="10357"/>
                      <a:pt x="22856" y="10363"/>
                      <a:pt x="22869" y="10374"/>
                    </a:cubicBezTo>
                    <a:cubicBezTo>
                      <a:pt x="22886" y="10387"/>
                      <a:pt x="22906" y="10394"/>
                      <a:pt x="22931" y="10394"/>
                    </a:cubicBezTo>
                    <a:cubicBezTo>
                      <a:pt x="23044" y="10394"/>
                      <a:pt x="23249" y="10253"/>
                      <a:pt x="23653" y="9902"/>
                    </a:cubicBezTo>
                    <a:cubicBezTo>
                      <a:pt x="24183" y="9452"/>
                      <a:pt x="24371" y="9198"/>
                      <a:pt x="24219" y="9184"/>
                    </a:cubicBezTo>
                    <a:cubicBezTo>
                      <a:pt x="24210" y="9182"/>
                      <a:pt x="24200" y="9181"/>
                      <a:pt x="24188" y="9181"/>
                    </a:cubicBezTo>
                    <a:close/>
                    <a:moveTo>
                      <a:pt x="16509" y="16342"/>
                    </a:moveTo>
                    <a:lnTo>
                      <a:pt x="16509" y="16915"/>
                    </a:lnTo>
                    <a:cubicBezTo>
                      <a:pt x="16509" y="17460"/>
                      <a:pt x="16531" y="17510"/>
                      <a:pt x="16938" y="17953"/>
                    </a:cubicBezTo>
                    <a:cubicBezTo>
                      <a:pt x="17151" y="18185"/>
                      <a:pt x="17323" y="18324"/>
                      <a:pt x="17395" y="18324"/>
                    </a:cubicBezTo>
                    <a:cubicBezTo>
                      <a:pt x="17408" y="18324"/>
                      <a:pt x="17418" y="18319"/>
                      <a:pt x="17424" y="18309"/>
                    </a:cubicBezTo>
                    <a:cubicBezTo>
                      <a:pt x="17465" y="18242"/>
                      <a:pt x="17503" y="18207"/>
                      <a:pt x="17542" y="18207"/>
                    </a:cubicBezTo>
                    <a:cubicBezTo>
                      <a:pt x="17622" y="18207"/>
                      <a:pt x="17706" y="18351"/>
                      <a:pt x="17823" y="18657"/>
                    </a:cubicBezTo>
                    <a:cubicBezTo>
                      <a:pt x="17918" y="18911"/>
                      <a:pt x="18070" y="19296"/>
                      <a:pt x="18164" y="19514"/>
                    </a:cubicBezTo>
                    <a:lnTo>
                      <a:pt x="18331" y="19913"/>
                    </a:lnTo>
                    <a:lnTo>
                      <a:pt x="18876" y="19841"/>
                    </a:lnTo>
                    <a:cubicBezTo>
                      <a:pt x="19181" y="19797"/>
                      <a:pt x="19486" y="19710"/>
                      <a:pt x="19566" y="19645"/>
                    </a:cubicBezTo>
                    <a:cubicBezTo>
                      <a:pt x="19754" y="19492"/>
                      <a:pt x="19747" y="19202"/>
                      <a:pt x="19551" y="19129"/>
                    </a:cubicBezTo>
                    <a:cubicBezTo>
                      <a:pt x="18919" y="18890"/>
                      <a:pt x="17649" y="17793"/>
                      <a:pt x="16916" y="16857"/>
                    </a:cubicBezTo>
                    <a:lnTo>
                      <a:pt x="16509" y="16342"/>
                    </a:lnTo>
                    <a:close/>
                    <a:moveTo>
                      <a:pt x="16737" y="19005"/>
                    </a:moveTo>
                    <a:cubicBezTo>
                      <a:pt x="16736" y="19005"/>
                      <a:pt x="16735" y="19005"/>
                      <a:pt x="16734" y="19006"/>
                    </a:cubicBezTo>
                    <a:cubicBezTo>
                      <a:pt x="16676" y="19071"/>
                      <a:pt x="17010" y="20661"/>
                      <a:pt x="17242" y="21402"/>
                    </a:cubicBezTo>
                    <a:cubicBezTo>
                      <a:pt x="17487" y="22172"/>
                      <a:pt x="17727" y="22577"/>
                      <a:pt x="17926" y="22577"/>
                    </a:cubicBezTo>
                    <a:cubicBezTo>
                      <a:pt x="17964" y="22577"/>
                      <a:pt x="17999" y="22563"/>
                      <a:pt x="18034" y="22534"/>
                    </a:cubicBezTo>
                    <a:cubicBezTo>
                      <a:pt x="18121" y="22469"/>
                      <a:pt x="18244" y="22265"/>
                      <a:pt x="18324" y="22091"/>
                    </a:cubicBezTo>
                    <a:cubicBezTo>
                      <a:pt x="18419" y="21852"/>
                      <a:pt x="18440" y="21554"/>
                      <a:pt x="18390" y="20973"/>
                    </a:cubicBezTo>
                    <a:lnTo>
                      <a:pt x="18324" y="20182"/>
                    </a:lnTo>
                    <a:lnTo>
                      <a:pt x="17547" y="19579"/>
                    </a:lnTo>
                    <a:cubicBezTo>
                      <a:pt x="17131" y="19255"/>
                      <a:pt x="16776" y="19005"/>
                      <a:pt x="16737" y="19005"/>
                    </a:cubicBezTo>
                    <a:close/>
                    <a:moveTo>
                      <a:pt x="4879" y="11586"/>
                    </a:moveTo>
                    <a:cubicBezTo>
                      <a:pt x="4814" y="11586"/>
                      <a:pt x="4734" y="11630"/>
                      <a:pt x="4625" y="11710"/>
                    </a:cubicBezTo>
                    <a:cubicBezTo>
                      <a:pt x="4349" y="11942"/>
                      <a:pt x="4357" y="12058"/>
                      <a:pt x="4734" y="13213"/>
                    </a:cubicBezTo>
                    <a:cubicBezTo>
                      <a:pt x="4992" y="13994"/>
                      <a:pt x="5066" y="14159"/>
                      <a:pt x="5217" y="14159"/>
                    </a:cubicBezTo>
                    <a:cubicBezTo>
                      <a:pt x="5228" y="14159"/>
                      <a:pt x="5238" y="14158"/>
                      <a:pt x="5250" y="14156"/>
                    </a:cubicBezTo>
                    <a:cubicBezTo>
                      <a:pt x="5268" y="14153"/>
                      <a:pt x="5285" y="14152"/>
                      <a:pt x="5300" y="14152"/>
                    </a:cubicBezTo>
                    <a:cubicBezTo>
                      <a:pt x="5436" y="14152"/>
                      <a:pt x="5463" y="14299"/>
                      <a:pt x="5554" y="15165"/>
                    </a:cubicBezTo>
                    <a:cubicBezTo>
                      <a:pt x="5605" y="15739"/>
                      <a:pt x="5649" y="16218"/>
                      <a:pt x="5634" y="16233"/>
                    </a:cubicBezTo>
                    <a:cubicBezTo>
                      <a:pt x="5634" y="16233"/>
                      <a:pt x="5633" y="16233"/>
                      <a:pt x="5632" y="16233"/>
                    </a:cubicBezTo>
                    <a:cubicBezTo>
                      <a:pt x="5560" y="16233"/>
                      <a:pt x="4407" y="14641"/>
                      <a:pt x="4407" y="14541"/>
                    </a:cubicBezTo>
                    <a:cubicBezTo>
                      <a:pt x="4407" y="14490"/>
                      <a:pt x="4473" y="14418"/>
                      <a:pt x="4545" y="14389"/>
                    </a:cubicBezTo>
                    <a:cubicBezTo>
                      <a:pt x="4662" y="14352"/>
                      <a:pt x="4632" y="14193"/>
                      <a:pt x="4415" y="13532"/>
                    </a:cubicBezTo>
                    <a:cubicBezTo>
                      <a:pt x="4262" y="13089"/>
                      <a:pt x="4110" y="12588"/>
                      <a:pt x="4073" y="12414"/>
                    </a:cubicBezTo>
                    <a:cubicBezTo>
                      <a:pt x="4017" y="12144"/>
                      <a:pt x="3952" y="12031"/>
                      <a:pt x="3828" y="12031"/>
                    </a:cubicBezTo>
                    <a:cubicBezTo>
                      <a:pt x="3792" y="12031"/>
                      <a:pt x="3751" y="12040"/>
                      <a:pt x="3703" y="12058"/>
                    </a:cubicBezTo>
                    <a:cubicBezTo>
                      <a:pt x="3602" y="12095"/>
                      <a:pt x="3551" y="12400"/>
                      <a:pt x="3507" y="13336"/>
                    </a:cubicBezTo>
                    <a:cubicBezTo>
                      <a:pt x="3398" y="15470"/>
                      <a:pt x="3028" y="16661"/>
                      <a:pt x="1954" y="18331"/>
                    </a:cubicBezTo>
                    <a:cubicBezTo>
                      <a:pt x="1191" y="19507"/>
                      <a:pt x="770" y="20371"/>
                      <a:pt x="494" y="21343"/>
                    </a:cubicBezTo>
                    <a:cubicBezTo>
                      <a:pt x="182" y="22411"/>
                      <a:pt x="1" y="24349"/>
                      <a:pt x="95" y="25583"/>
                    </a:cubicBezTo>
                    <a:cubicBezTo>
                      <a:pt x="161" y="26476"/>
                      <a:pt x="182" y="26527"/>
                      <a:pt x="386" y="26527"/>
                    </a:cubicBezTo>
                    <a:cubicBezTo>
                      <a:pt x="574" y="26527"/>
                      <a:pt x="640" y="26403"/>
                      <a:pt x="901" y="25627"/>
                    </a:cubicBezTo>
                    <a:cubicBezTo>
                      <a:pt x="1170" y="24828"/>
                      <a:pt x="1184" y="24719"/>
                      <a:pt x="1046" y="24618"/>
                    </a:cubicBezTo>
                    <a:cubicBezTo>
                      <a:pt x="916" y="24516"/>
                      <a:pt x="937" y="24451"/>
                      <a:pt x="1235" y="24088"/>
                    </a:cubicBezTo>
                    <a:cubicBezTo>
                      <a:pt x="1748" y="23464"/>
                      <a:pt x="2272" y="22917"/>
                      <a:pt x="2341" y="22917"/>
                    </a:cubicBezTo>
                    <a:cubicBezTo>
                      <a:pt x="2349" y="22917"/>
                      <a:pt x="2351" y="22924"/>
                      <a:pt x="2346" y="22941"/>
                    </a:cubicBezTo>
                    <a:cubicBezTo>
                      <a:pt x="2324" y="23020"/>
                      <a:pt x="2230" y="23514"/>
                      <a:pt x="2128" y="24037"/>
                    </a:cubicBezTo>
                    <a:cubicBezTo>
                      <a:pt x="1986" y="24812"/>
                      <a:pt x="1939" y="24961"/>
                      <a:pt x="1799" y="24961"/>
                    </a:cubicBezTo>
                    <a:cubicBezTo>
                      <a:pt x="1788" y="24961"/>
                      <a:pt x="1777" y="24960"/>
                      <a:pt x="1765" y="24959"/>
                    </a:cubicBezTo>
                    <a:cubicBezTo>
                      <a:pt x="1753" y="24957"/>
                      <a:pt x="1742" y="24956"/>
                      <a:pt x="1730" y="24956"/>
                    </a:cubicBezTo>
                    <a:cubicBezTo>
                      <a:pt x="1598" y="24956"/>
                      <a:pt x="1512" y="25082"/>
                      <a:pt x="1351" y="25510"/>
                    </a:cubicBezTo>
                    <a:cubicBezTo>
                      <a:pt x="1068" y="26251"/>
                      <a:pt x="1061" y="26469"/>
                      <a:pt x="1337" y="26592"/>
                    </a:cubicBezTo>
                    <a:cubicBezTo>
                      <a:pt x="1389" y="26616"/>
                      <a:pt x="1434" y="26631"/>
                      <a:pt x="1477" y="26631"/>
                    </a:cubicBezTo>
                    <a:cubicBezTo>
                      <a:pt x="1590" y="26631"/>
                      <a:pt x="1698" y="26536"/>
                      <a:pt x="1939" y="26280"/>
                    </a:cubicBezTo>
                    <a:cubicBezTo>
                      <a:pt x="2157" y="26055"/>
                      <a:pt x="2484" y="25794"/>
                      <a:pt x="2665" y="25699"/>
                    </a:cubicBezTo>
                    <a:cubicBezTo>
                      <a:pt x="2910" y="25572"/>
                      <a:pt x="3138" y="25524"/>
                      <a:pt x="3882" y="25524"/>
                    </a:cubicBezTo>
                    <a:cubicBezTo>
                      <a:pt x="4241" y="25524"/>
                      <a:pt x="4720" y="25535"/>
                      <a:pt x="5380" y="25554"/>
                    </a:cubicBezTo>
                    <a:lnTo>
                      <a:pt x="6491" y="25590"/>
                    </a:lnTo>
                    <a:lnTo>
                      <a:pt x="7507" y="25184"/>
                    </a:lnTo>
                    <a:cubicBezTo>
                      <a:pt x="8712" y="24705"/>
                      <a:pt x="9475" y="24494"/>
                      <a:pt x="10012" y="24494"/>
                    </a:cubicBezTo>
                    <a:lnTo>
                      <a:pt x="10411" y="24494"/>
                    </a:lnTo>
                    <a:lnTo>
                      <a:pt x="10411" y="23834"/>
                    </a:lnTo>
                    <a:cubicBezTo>
                      <a:pt x="10411" y="23463"/>
                      <a:pt x="10498" y="22389"/>
                      <a:pt x="10600" y="21445"/>
                    </a:cubicBezTo>
                    <a:cubicBezTo>
                      <a:pt x="10818" y="19499"/>
                      <a:pt x="10789" y="19202"/>
                      <a:pt x="10302" y="18287"/>
                    </a:cubicBezTo>
                    <a:cubicBezTo>
                      <a:pt x="9881" y="17496"/>
                      <a:pt x="9148" y="16639"/>
                      <a:pt x="7986" y="15579"/>
                    </a:cubicBezTo>
                    <a:cubicBezTo>
                      <a:pt x="6273" y="14026"/>
                      <a:pt x="5700" y="13394"/>
                      <a:pt x="5329" y="12661"/>
                    </a:cubicBezTo>
                    <a:cubicBezTo>
                      <a:pt x="5141" y="12283"/>
                      <a:pt x="4988" y="11899"/>
                      <a:pt x="4988" y="11804"/>
                    </a:cubicBezTo>
                    <a:cubicBezTo>
                      <a:pt x="4988" y="11659"/>
                      <a:pt x="4952" y="11586"/>
                      <a:pt x="4879" y="11586"/>
                    </a:cubicBezTo>
                    <a:close/>
                    <a:moveTo>
                      <a:pt x="25119" y="19186"/>
                    </a:moveTo>
                    <a:cubicBezTo>
                      <a:pt x="24642" y="19186"/>
                      <a:pt x="24192" y="19340"/>
                      <a:pt x="23921" y="19659"/>
                    </a:cubicBezTo>
                    <a:cubicBezTo>
                      <a:pt x="23791" y="19826"/>
                      <a:pt x="23675" y="20029"/>
                      <a:pt x="23675" y="20124"/>
                    </a:cubicBezTo>
                    <a:cubicBezTo>
                      <a:pt x="23675" y="20211"/>
                      <a:pt x="23609" y="20385"/>
                      <a:pt x="23522" y="20509"/>
                    </a:cubicBezTo>
                    <a:cubicBezTo>
                      <a:pt x="23448" y="20615"/>
                      <a:pt x="23392" y="20662"/>
                      <a:pt x="23337" y="20662"/>
                    </a:cubicBezTo>
                    <a:cubicBezTo>
                      <a:pt x="23305" y="20662"/>
                      <a:pt x="23273" y="20647"/>
                      <a:pt x="23239" y="20617"/>
                    </a:cubicBezTo>
                    <a:cubicBezTo>
                      <a:pt x="23192" y="20581"/>
                      <a:pt x="23155" y="20563"/>
                      <a:pt x="23125" y="20563"/>
                    </a:cubicBezTo>
                    <a:cubicBezTo>
                      <a:pt x="23094" y="20563"/>
                      <a:pt x="23068" y="20581"/>
                      <a:pt x="23043" y="20617"/>
                    </a:cubicBezTo>
                    <a:cubicBezTo>
                      <a:pt x="23005" y="20680"/>
                      <a:pt x="22956" y="20709"/>
                      <a:pt x="22903" y="20709"/>
                    </a:cubicBezTo>
                    <a:cubicBezTo>
                      <a:pt x="22784" y="20709"/>
                      <a:pt x="22644" y="20563"/>
                      <a:pt x="22564" y="20327"/>
                    </a:cubicBezTo>
                    <a:cubicBezTo>
                      <a:pt x="22426" y="19921"/>
                      <a:pt x="21910" y="19594"/>
                      <a:pt x="21235" y="19507"/>
                    </a:cubicBezTo>
                    <a:cubicBezTo>
                      <a:pt x="21111" y="19488"/>
                      <a:pt x="21018" y="19477"/>
                      <a:pt x="20940" y="19477"/>
                    </a:cubicBezTo>
                    <a:cubicBezTo>
                      <a:pt x="20741" y="19477"/>
                      <a:pt x="20644" y="19553"/>
                      <a:pt x="20393" y="19783"/>
                    </a:cubicBezTo>
                    <a:cubicBezTo>
                      <a:pt x="19892" y="20233"/>
                      <a:pt x="19674" y="20334"/>
                      <a:pt x="19217" y="20356"/>
                    </a:cubicBezTo>
                    <a:cubicBezTo>
                      <a:pt x="18912" y="20371"/>
                      <a:pt x="18840" y="20400"/>
                      <a:pt x="18890" y="20523"/>
                    </a:cubicBezTo>
                    <a:cubicBezTo>
                      <a:pt x="19036" y="20864"/>
                      <a:pt x="19130" y="21568"/>
                      <a:pt x="19072" y="21924"/>
                    </a:cubicBezTo>
                    <a:cubicBezTo>
                      <a:pt x="19036" y="22142"/>
                      <a:pt x="18898" y="22563"/>
                      <a:pt x="18767" y="22868"/>
                    </a:cubicBezTo>
                    <a:lnTo>
                      <a:pt x="18520" y="23420"/>
                    </a:lnTo>
                    <a:lnTo>
                      <a:pt x="18745" y="23739"/>
                    </a:lnTo>
                    <a:cubicBezTo>
                      <a:pt x="18869" y="23913"/>
                      <a:pt x="19428" y="24661"/>
                      <a:pt x="19994" y="25402"/>
                    </a:cubicBezTo>
                    <a:cubicBezTo>
                      <a:pt x="21947" y="27972"/>
                      <a:pt x="22854" y="29235"/>
                      <a:pt x="23624" y="30454"/>
                    </a:cubicBezTo>
                    <a:cubicBezTo>
                      <a:pt x="24465" y="31788"/>
                      <a:pt x="24806" y="32224"/>
                      <a:pt x="25143" y="32224"/>
                    </a:cubicBezTo>
                    <a:cubicBezTo>
                      <a:pt x="25234" y="32224"/>
                      <a:pt x="25324" y="32192"/>
                      <a:pt x="25424" y="32139"/>
                    </a:cubicBezTo>
                    <a:cubicBezTo>
                      <a:pt x="25889" y="31892"/>
                      <a:pt x="26150" y="30977"/>
                      <a:pt x="26281" y="29155"/>
                    </a:cubicBezTo>
                    <a:cubicBezTo>
                      <a:pt x="26353" y="28109"/>
                      <a:pt x="26404" y="27892"/>
                      <a:pt x="26658" y="27398"/>
                    </a:cubicBezTo>
                    <a:cubicBezTo>
                      <a:pt x="27239" y="26302"/>
                      <a:pt x="27566" y="24610"/>
                      <a:pt x="27566" y="22701"/>
                    </a:cubicBezTo>
                    <a:cubicBezTo>
                      <a:pt x="27573" y="21394"/>
                      <a:pt x="27377" y="20581"/>
                      <a:pt x="26920" y="19986"/>
                    </a:cubicBezTo>
                    <a:cubicBezTo>
                      <a:pt x="26535" y="19478"/>
                      <a:pt x="25838" y="19195"/>
                      <a:pt x="25185" y="19187"/>
                    </a:cubicBezTo>
                    <a:cubicBezTo>
                      <a:pt x="25163" y="19187"/>
                      <a:pt x="25141" y="19186"/>
                      <a:pt x="25119" y="19186"/>
                    </a:cubicBezTo>
                    <a:close/>
                    <a:moveTo>
                      <a:pt x="14317" y="18178"/>
                    </a:moveTo>
                    <a:lnTo>
                      <a:pt x="14063" y="18607"/>
                    </a:lnTo>
                    <a:cubicBezTo>
                      <a:pt x="13925" y="18846"/>
                      <a:pt x="13649" y="19187"/>
                      <a:pt x="13453" y="19354"/>
                    </a:cubicBezTo>
                    <a:cubicBezTo>
                      <a:pt x="13197" y="19581"/>
                      <a:pt x="13087" y="19646"/>
                      <a:pt x="12815" y="19646"/>
                    </a:cubicBezTo>
                    <a:cubicBezTo>
                      <a:pt x="12756" y="19646"/>
                      <a:pt x="12689" y="19643"/>
                      <a:pt x="12611" y="19637"/>
                    </a:cubicBezTo>
                    <a:cubicBezTo>
                      <a:pt x="12553" y="19634"/>
                      <a:pt x="12500" y="19631"/>
                      <a:pt x="12449" y="19631"/>
                    </a:cubicBezTo>
                    <a:cubicBezTo>
                      <a:pt x="11826" y="19631"/>
                      <a:pt x="11714" y="20015"/>
                      <a:pt x="11130" y="23071"/>
                    </a:cubicBezTo>
                    <a:cubicBezTo>
                      <a:pt x="10977" y="23884"/>
                      <a:pt x="10977" y="23935"/>
                      <a:pt x="11144" y="24313"/>
                    </a:cubicBezTo>
                    <a:lnTo>
                      <a:pt x="11319" y="24705"/>
                    </a:lnTo>
                    <a:lnTo>
                      <a:pt x="11086" y="24886"/>
                    </a:lnTo>
                    <a:cubicBezTo>
                      <a:pt x="10956" y="24988"/>
                      <a:pt x="10694" y="25089"/>
                      <a:pt x="10506" y="25118"/>
                    </a:cubicBezTo>
                    <a:cubicBezTo>
                      <a:pt x="9032" y="25344"/>
                      <a:pt x="8233" y="25656"/>
                      <a:pt x="7500" y="26309"/>
                    </a:cubicBezTo>
                    <a:cubicBezTo>
                      <a:pt x="7260" y="26527"/>
                      <a:pt x="6956" y="26904"/>
                      <a:pt x="6825" y="27144"/>
                    </a:cubicBezTo>
                    <a:lnTo>
                      <a:pt x="6593" y="27579"/>
                    </a:lnTo>
                    <a:lnTo>
                      <a:pt x="6796" y="27848"/>
                    </a:lnTo>
                    <a:cubicBezTo>
                      <a:pt x="7021" y="28153"/>
                      <a:pt x="7500" y="28407"/>
                      <a:pt x="12734" y="30970"/>
                    </a:cubicBezTo>
                    <a:cubicBezTo>
                      <a:pt x="14789" y="31979"/>
                      <a:pt x="17097" y="33177"/>
                      <a:pt x="17867" y="33641"/>
                    </a:cubicBezTo>
                    <a:cubicBezTo>
                      <a:pt x="18636" y="34106"/>
                      <a:pt x="19529" y="34614"/>
                      <a:pt x="19849" y="34767"/>
                    </a:cubicBezTo>
                    <a:cubicBezTo>
                      <a:pt x="20224" y="34946"/>
                      <a:pt x="20579" y="35040"/>
                      <a:pt x="20846" y="35040"/>
                    </a:cubicBezTo>
                    <a:cubicBezTo>
                      <a:pt x="21034" y="35040"/>
                      <a:pt x="21179" y="34993"/>
                      <a:pt x="21257" y="34897"/>
                    </a:cubicBezTo>
                    <a:cubicBezTo>
                      <a:pt x="21431" y="34687"/>
                      <a:pt x="21322" y="33866"/>
                      <a:pt x="21018" y="33090"/>
                    </a:cubicBezTo>
                    <a:cubicBezTo>
                      <a:pt x="20872" y="32734"/>
                      <a:pt x="20328" y="31783"/>
                      <a:pt x="19798" y="30977"/>
                    </a:cubicBezTo>
                    <a:cubicBezTo>
                      <a:pt x="18694" y="29286"/>
                      <a:pt x="18106" y="28124"/>
                      <a:pt x="17344" y="26128"/>
                    </a:cubicBezTo>
                    <a:cubicBezTo>
                      <a:pt x="16538" y="24015"/>
                      <a:pt x="16219" y="22679"/>
                      <a:pt x="16154" y="21155"/>
                    </a:cubicBezTo>
                    <a:cubicBezTo>
                      <a:pt x="16095" y="19739"/>
                      <a:pt x="15994" y="19456"/>
                      <a:pt x="15551" y="19456"/>
                    </a:cubicBezTo>
                    <a:cubicBezTo>
                      <a:pt x="15188" y="19456"/>
                      <a:pt x="14811" y="19144"/>
                      <a:pt x="14542" y="18614"/>
                    </a:cubicBezTo>
                    <a:lnTo>
                      <a:pt x="14317" y="18178"/>
                    </a:lnTo>
                    <a:close/>
                  </a:path>
                </a:pathLst>
              </a:custGeom>
              <a:solidFill>
                <a:srgbClr val="F7AE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9" name="Google Shape;669;p29"/>
              <p:cNvSpPr/>
              <p:nvPr/>
            </p:nvSpPr>
            <p:spPr>
              <a:xfrm>
                <a:off x="4911800" y="3641250"/>
                <a:ext cx="525075" cy="257225"/>
              </a:xfrm>
              <a:custGeom>
                <a:avLst/>
                <a:gdLst/>
                <a:ahLst/>
                <a:cxnLst/>
                <a:rect l="l" t="t" r="r" b="b"/>
                <a:pathLst>
                  <a:path w="21003" h="10289" extrusionOk="0">
                    <a:moveTo>
                      <a:pt x="18519" y="0"/>
                    </a:moveTo>
                    <a:cubicBezTo>
                      <a:pt x="18515" y="0"/>
                      <a:pt x="18510" y="0"/>
                      <a:pt x="18506" y="1"/>
                    </a:cubicBezTo>
                    <a:cubicBezTo>
                      <a:pt x="18477" y="1"/>
                      <a:pt x="18433" y="15"/>
                      <a:pt x="18382" y="30"/>
                    </a:cubicBezTo>
                    <a:cubicBezTo>
                      <a:pt x="18252" y="59"/>
                      <a:pt x="17852" y="168"/>
                      <a:pt x="17497" y="255"/>
                    </a:cubicBezTo>
                    <a:cubicBezTo>
                      <a:pt x="17134" y="349"/>
                      <a:pt x="16843" y="451"/>
                      <a:pt x="16843" y="480"/>
                    </a:cubicBezTo>
                    <a:cubicBezTo>
                      <a:pt x="16843" y="509"/>
                      <a:pt x="17141" y="828"/>
                      <a:pt x="17504" y="1191"/>
                    </a:cubicBezTo>
                    <a:lnTo>
                      <a:pt x="18172" y="1852"/>
                    </a:lnTo>
                    <a:lnTo>
                      <a:pt x="18230" y="1554"/>
                    </a:lnTo>
                    <a:cubicBezTo>
                      <a:pt x="18266" y="1387"/>
                      <a:pt x="18324" y="1257"/>
                      <a:pt x="18368" y="1257"/>
                    </a:cubicBezTo>
                    <a:cubicBezTo>
                      <a:pt x="18404" y="1257"/>
                      <a:pt x="18963" y="1409"/>
                      <a:pt x="19602" y="1583"/>
                    </a:cubicBezTo>
                    <a:cubicBezTo>
                      <a:pt x="20241" y="1765"/>
                      <a:pt x="20792" y="1917"/>
                      <a:pt x="20822" y="1925"/>
                    </a:cubicBezTo>
                    <a:cubicBezTo>
                      <a:pt x="20822" y="1925"/>
                      <a:pt x="20823" y="1925"/>
                      <a:pt x="20824" y="1925"/>
                    </a:cubicBezTo>
                    <a:cubicBezTo>
                      <a:pt x="20896" y="1925"/>
                      <a:pt x="21003" y="1581"/>
                      <a:pt x="21003" y="1351"/>
                    </a:cubicBezTo>
                    <a:cubicBezTo>
                      <a:pt x="21003" y="1242"/>
                      <a:pt x="20676" y="1119"/>
                      <a:pt x="19754" y="879"/>
                    </a:cubicBezTo>
                    <a:lnTo>
                      <a:pt x="18498" y="553"/>
                    </a:lnTo>
                    <a:lnTo>
                      <a:pt x="18556" y="262"/>
                    </a:lnTo>
                    <a:cubicBezTo>
                      <a:pt x="18598" y="69"/>
                      <a:pt x="18600" y="0"/>
                      <a:pt x="18519" y="0"/>
                    </a:cubicBezTo>
                    <a:close/>
                    <a:moveTo>
                      <a:pt x="1496" y="6092"/>
                    </a:moveTo>
                    <a:lnTo>
                      <a:pt x="828" y="6767"/>
                    </a:lnTo>
                    <a:cubicBezTo>
                      <a:pt x="168" y="7435"/>
                      <a:pt x="161" y="7442"/>
                      <a:pt x="415" y="7507"/>
                    </a:cubicBezTo>
                    <a:cubicBezTo>
                      <a:pt x="560" y="7544"/>
                      <a:pt x="676" y="7587"/>
                      <a:pt x="676" y="7609"/>
                    </a:cubicBezTo>
                    <a:cubicBezTo>
                      <a:pt x="676" y="7674"/>
                      <a:pt x="81" y="9888"/>
                      <a:pt x="23" y="10034"/>
                    </a:cubicBezTo>
                    <a:cubicBezTo>
                      <a:pt x="1" y="10106"/>
                      <a:pt x="110" y="10186"/>
                      <a:pt x="306" y="10244"/>
                    </a:cubicBezTo>
                    <a:cubicBezTo>
                      <a:pt x="418" y="10272"/>
                      <a:pt x="531" y="10288"/>
                      <a:pt x="604" y="10288"/>
                    </a:cubicBezTo>
                    <a:cubicBezTo>
                      <a:pt x="644" y="10288"/>
                      <a:pt x="673" y="10284"/>
                      <a:pt x="683" y="10273"/>
                    </a:cubicBezTo>
                    <a:cubicBezTo>
                      <a:pt x="720" y="10237"/>
                      <a:pt x="887" y="9663"/>
                      <a:pt x="1061" y="8988"/>
                    </a:cubicBezTo>
                    <a:lnTo>
                      <a:pt x="1380" y="7761"/>
                    </a:lnTo>
                    <a:lnTo>
                      <a:pt x="1656" y="7841"/>
                    </a:lnTo>
                    <a:cubicBezTo>
                      <a:pt x="1743" y="7866"/>
                      <a:pt x="1820" y="7879"/>
                      <a:pt x="1870" y="7879"/>
                    </a:cubicBezTo>
                    <a:cubicBezTo>
                      <a:pt x="1909" y="7879"/>
                      <a:pt x="1932" y="7871"/>
                      <a:pt x="1932" y="7856"/>
                    </a:cubicBezTo>
                    <a:cubicBezTo>
                      <a:pt x="1932" y="7819"/>
                      <a:pt x="1830" y="7406"/>
                      <a:pt x="1714" y="6941"/>
                    </a:cubicBezTo>
                    <a:lnTo>
                      <a:pt x="1496" y="6092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0" name="Google Shape;670;p29"/>
              <p:cNvSpPr/>
              <p:nvPr/>
            </p:nvSpPr>
            <p:spPr>
              <a:xfrm>
                <a:off x="4543925" y="2896125"/>
                <a:ext cx="785350" cy="979100"/>
              </a:xfrm>
              <a:custGeom>
                <a:avLst/>
                <a:gdLst/>
                <a:ahLst/>
                <a:cxnLst/>
                <a:rect l="l" t="t" r="r" b="b"/>
                <a:pathLst>
                  <a:path w="31414" h="39164" extrusionOk="0">
                    <a:moveTo>
                      <a:pt x="13533" y="1"/>
                    </a:moveTo>
                    <a:cubicBezTo>
                      <a:pt x="13370" y="1"/>
                      <a:pt x="13277" y="138"/>
                      <a:pt x="13228" y="419"/>
                    </a:cubicBezTo>
                    <a:cubicBezTo>
                      <a:pt x="13090" y="1290"/>
                      <a:pt x="12560" y="1921"/>
                      <a:pt x="11979" y="1921"/>
                    </a:cubicBezTo>
                    <a:cubicBezTo>
                      <a:pt x="11638" y="1921"/>
                      <a:pt x="11071" y="1479"/>
                      <a:pt x="10788" y="1000"/>
                    </a:cubicBezTo>
                    <a:cubicBezTo>
                      <a:pt x="10643" y="760"/>
                      <a:pt x="10512" y="564"/>
                      <a:pt x="10491" y="564"/>
                    </a:cubicBezTo>
                    <a:cubicBezTo>
                      <a:pt x="10469" y="564"/>
                      <a:pt x="10287" y="651"/>
                      <a:pt x="10091" y="760"/>
                    </a:cubicBezTo>
                    <a:cubicBezTo>
                      <a:pt x="9816" y="905"/>
                      <a:pt x="9547" y="949"/>
                      <a:pt x="8937" y="949"/>
                    </a:cubicBezTo>
                    <a:lnTo>
                      <a:pt x="8139" y="949"/>
                    </a:lnTo>
                    <a:lnTo>
                      <a:pt x="8139" y="1900"/>
                    </a:lnTo>
                    <a:cubicBezTo>
                      <a:pt x="8139" y="2814"/>
                      <a:pt x="7914" y="4187"/>
                      <a:pt x="7739" y="4295"/>
                    </a:cubicBezTo>
                    <a:cubicBezTo>
                      <a:pt x="7736" y="4298"/>
                      <a:pt x="7729" y="4299"/>
                      <a:pt x="7721" y="4299"/>
                    </a:cubicBezTo>
                    <a:cubicBezTo>
                      <a:pt x="7632" y="4299"/>
                      <a:pt x="7291" y="4162"/>
                      <a:pt x="6926" y="3983"/>
                    </a:cubicBezTo>
                    <a:cubicBezTo>
                      <a:pt x="6572" y="3809"/>
                      <a:pt x="6252" y="3687"/>
                      <a:pt x="6159" y="3687"/>
                    </a:cubicBezTo>
                    <a:cubicBezTo>
                      <a:pt x="6147" y="3687"/>
                      <a:pt x="6139" y="3689"/>
                      <a:pt x="6135" y="3693"/>
                    </a:cubicBezTo>
                    <a:cubicBezTo>
                      <a:pt x="6099" y="3729"/>
                      <a:pt x="6033" y="4150"/>
                      <a:pt x="5997" y="4629"/>
                    </a:cubicBezTo>
                    <a:cubicBezTo>
                      <a:pt x="5939" y="5312"/>
                      <a:pt x="5852" y="5638"/>
                      <a:pt x="5619" y="6125"/>
                    </a:cubicBezTo>
                    <a:cubicBezTo>
                      <a:pt x="5453" y="6466"/>
                      <a:pt x="5322" y="6829"/>
                      <a:pt x="5322" y="6923"/>
                    </a:cubicBezTo>
                    <a:cubicBezTo>
                      <a:pt x="5329" y="7025"/>
                      <a:pt x="5641" y="7337"/>
                      <a:pt x="6106" y="7678"/>
                    </a:cubicBezTo>
                    <a:cubicBezTo>
                      <a:pt x="6534" y="7998"/>
                      <a:pt x="6941" y="8325"/>
                      <a:pt x="7013" y="8404"/>
                    </a:cubicBezTo>
                    <a:cubicBezTo>
                      <a:pt x="7086" y="8491"/>
                      <a:pt x="7188" y="9029"/>
                      <a:pt x="7253" y="9733"/>
                    </a:cubicBezTo>
                    <a:cubicBezTo>
                      <a:pt x="7398" y="11272"/>
                      <a:pt x="7630" y="12078"/>
                      <a:pt x="8298" y="13443"/>
                    </a:cubicBezTo>
                    <a:cubicBezTo>
                      <a:pt x="8603" y="14052"/>
                      <a:pt x="8872" y="14590"/>
                      <a:pt x="8886" y="14640"/>
                    </a:cubicBezTo>
                    <a:cubicBezTo>
                      <a:pt x="8889" y="14645"/>
                      <a:pt x="8887" y="14647"/>
                      <a:pt x="8883" y="14647"/>
                    </a:cubicBezTo>
                    <a:cubicBezTo>
                      <a:pt x="8846" y="14647"/>
                      <a:pt x="8564" y="14476"/>
                      <a:pt x="8211" y="14241"/>
                    </a:cubicBezTo>
                    <a:cubicBezTo>
                      <a:pt x="7115" y="13493"/>
                      <a:pt x="6658" y="12934"/>
                      <a:pt x="6295" y="11845"/>
                    </a:cubicBezTo>
                    <a:cubicBezTo>
                      <a:pt x="6200" y="11577"/>
                      <a:pt x="6062" y="11345"/>
                      <a:pt x="5975" y="11330"/>
                    </a:cubicBezTo>
                    <a:cubicBezTo>
                      <a:pt x="5971" y="11329"/>
                      <a:pt x="5967" y="11329"/>
                      <a:pt x="5963" y="11329"/>
                    </a:cubicBezTo>
                    <a:cubicBezTo>
                      <a:pt x="5875" y="11329"/>
                      <a:pt x="5676" y="11463"/>
                      <a:pt x="5511" y="11642"/>
                    </a:cubicBezTo>
                    <a:cubicBezTo>
                      <a:pt x="5126" y="12049"/>
                      <a:pt x="4647" y="12252"/>
                      <a:pt x="4073" y="12259"/>
                    </a:cubicBezTo>
                    <a:cubicBezTo>
                      <a:pt x="3841" y="12267"/>
                      <a:pt x="3601" y="12317"/>
                      <a:pt x="3543" y="12375"/>
                    </a:cubicBezTo>
                    <a:cubicBezTo>
                      <a:pt x="3485" y="12433"/>
                      <a:pt x="3427" y="12898"/>
                      <a:pt x="3413" y="13428"/>
                    </a:cubicBezTo>
                    <a:cubicBezTo>
                      <a:pt x="3376" y="15105"/>
                      <a:pt x="3108" y="15925"/>
                      <a:pt x="1975" y="17798"/>
                    </a:cubicBezTo>
                    <a:cubicBezTo>
                      <a:pt x="872" y="19628"/>
                      <a:pt x="160" y="21740"/>
                      <a:pt x="37" y="23584"/>
                    </a:cubicBezTo>
                    <a:cubicBezTo>
                      <a:pt x="1" y="24107"/>
                      <a:pt x="1" y="25138"/>
                      <a:pt x="44" y="25871"/>
                    </a:cubicBezTo>
                    <a:lnTo>
                      <a:pt x="117" y="27207"/>
                    </a:lnTo>
                    <a:lnTo>
                      <a:pt x="516" y="27149"/>
                    </a:lnTo>
                    <a:cubicBezTo>
                      <a:pt x="734" y="27120"/>
                      <a:pt x="1104" y="27069"/>
                      <a:pt x="1329" y="27033"/>
                    </a:cubicBezTo>
                    <a:cubicBezTo>
                      <a:pt x="1423" y="27019"/>
                      <a:pt x="1500" y="27011"/>
                      <a:pt x="1569" y="27011"/>
                    </a:cubicBezTo>
                    <a:cubicBezTo>
                      <a:pt x="1758" y="27011"/>
                      <a:pt x="1885" y="27069"/>
                      <a:pt x="2113" y="27229"/>
                    </a:cubicBezTo>
                    <a:cubicBezTo>
                      <a:pt x="2343" y="27388"/>
                      <a:pt x="2526" y="27468"/>
                      <a:pt x="2676" y="27468"/>
                    </a:cubicBezTo>
                    <a:cubicBezTo>
                      <a:pt x="2819" y="27468"/>
                      <a:pt x="2932" y="27396"/>
                      <a:pt x="3028" y="27250"/>
                    </a:cubicBezTo>
                    <a:cubicBezTo>
                      <a:pt x="3278" y="26867"/>
                      <a:pt x="3933" y="26619"/>
                      <a:pt x="4566" y="26619"/>
                    </a:cubicBezTo>
                    <a:cubicBezTo>
                      <a:pt x="4759" y="26619"/>
                      <a:pt x="4949" y="26642"/>
                      <a:pt x="5126" y="26691"/>
                    </a:cubicBezTo>
                    <a:cubicBezTo>
                      <a:pt x="5351" y="26757"/>
                      <a:pt x="5373" y="26815"/>
                      <a:pt x="5438" y="27577"/>
                    </a:cubicBezTo>
                    <a:cubicBezTo>
                      <a:pt x="5532" y="28717"/>
                      <a:pt x="5721" y="29138"/>
                      <a:pt x="6469" y="29900"/>
                    </a:cubicBezTo>
                    <a:cubicBezTo>
                      <a:pt x="7318" y="30757"/>
                      <a:pt x="8095" y="31243"/>
                      <a:pt x="10963" y="32724"/>
                    </a:cubicBezTo>
                    <a:cubicBezTo>
                      <a:pt x="13750" y="34154"/>
                      <a:pt x="14382" y="34525"/>
                      <a:pt x="16937" y="36238"/>
                    </a:cubicBezTo>
                    <a:cubicBezTo>
                      <a:pt x="19456" y="37929"/>
                      <a:pt x="20923" y="38634"/>
                      <a:pt x="22760" y="39047"/>
                    </a:cubicBezTo>
                    <a:cubicBezTo>
                      <a:pt x="23117" y="39128"/>
                      <a:pt x="23580" y="39163"/>
                      <a:pt x="24357" y="39163"/>
                    </a:cubicBezTo>
                    <a:cubicBezTo>
                      <a:pt x="24557" y="39163"/>
                      <a:pt x="24779" y="39161"/>
                      <a:pt x="25025" y="39156"/>
                    </a:cubicBezTo>
                    <a:cubicBezTo>
                      <a:pt x="26476" y="39127"/>
                      <a:pt x="26760" y="39091"/>
                      <a:pt x="27449" y="38866"/>
                    </a:cubicBezTo>
                    <a:cubicBezTo>
                      <a:pt x="28865" y="38409"/>
                      <a:pt x="29700" y="37610"/>
                      <a:pt x="30164" y="36274"/>
                    </a:cubicBezTo>
                    <a:cubicBezTo>
                      <a:pt x="30977" y="33951"/>
                      <a:pt x="31355" y="30728"/>
                      <a:pt x="31391" y="25886"/>
                    </a:cubicBezTo>
                    <a:cubicBezTo>
                      <a:pt x="31413" y="23345"/>
                      <a:pt x="31340" y="22677"/>
                      <a:pt x="30883" y="21312"/>
                    </a:cubicBezTo>
                    <a:cubicBezTo>
                      <a:pt x="30738" y="20869"/>
                      <a:pt x="30469" y="20267"/>
                      <a:pt x="30288" y="19962"/>
                    </a:cubicBezTo>
                    <a:cubicBezTo>
                      <a:pt x="29881" y="19279"/>
                      <a:pt x="28930" y="18248"/>
                      <a:pt x="28008" y="17493"/>
                    </a:cubicBezTo>
                    <a:cubicBezTo>
                      <a:pt x="26832" y="16535"/>
                      <a:pt x="26738" y="15824"/>
                      <a:pt x="27667" y="14974"/>
                    </a:cubicBezTo>
                    <a:cubicBezTo>
                      <a:pt x="27921" y="14742"/>
                      <a:pt x="28204" y="14510"/>
                      <a:pt x="28299" y="14459"/>
                    </a:cubicBezTo>
                    <a:cubicBezTo>
                      <a:pt x="28451" y="14365"/>
                      <a:pt x="28451" y="14321"/>
                      <a:pt x="28328" y="13878"/>
                    </a:cubicBezTo>
                    <a:cubicBezTo>
                      <a:pt x="28248" y="13610"/>
                      <a:pt x="28153" y="13159"/>
                      <a:pt x="28117" y="12876"/>
                    </a:cubicBezTo>
                    <a:lnTo>
                      <a:pt x="28052" y="12354"/>
                    </a:lnTo>
                    <a:lnTo>
                      <a:pt x="27747" y="12419"/>
                    </a:lnTo>
                    <a:cubicBezTo>
                      <a:pt x="27580" y="12448"/>
                      <a:pt x="27202" y="12499"/>
                      <a:pt x="26912" y="12528"/>
                    </a:cubicBezTo>
                    <a:cubicBezTo>
                      <a:pt x="26811" y="12538"/>
                      <a:pt x="26717" y="12543"/>
                      <a:pt x="26631" y="12543"/>
                    </a:cubicBezTo>
                    <a:cubicBezTo>
                      <a:pt x="25827" y="12543"/>
                      <a:pt x="25707" y="12103"/>
                      <a:pt x="26179" y="11047"/>
                    </a:cubicBezTo>
                    <a:cubicBezTo>
                      <a:pt x="26324" y="10720"/>
                      <a:pt x="26418" y="10408"/>
                      <a:pt x="26389" y="10357"/>
                    </a:cubicBezTo>
                    <a:cubicBezTo>
                      <a:pt x="26353" y="10299"/>
                      <a:pt x="26092" y="10147"/>
                      <a:pt x="25801" y="10016"/>
                    </a:cubicBezTo>
                    <a:cubicBezTo>
                      <a:pt x="25467" y="9864"/>
                      <a:pt x="25228" y="9682"/>
                      <a:pt x="25133" y="9501"/>
                    </a:cubicBezTo>
                    <a:cubicBezTo>
                      <a:pt x="25061" y="9355"/>
                      <a:pt x="24901" y="9145"/>
                      <a:pt x="24792" y="9043"/>
                    </a:cubicBezTo>
                    <a:cubicBezTo>
                      <a:pt x="24703" y="8964"/>
                      <a:pt x="24652" y="8921"/>
                      <a:pt x="24569" y="8921"/>
                    </a:cubicBezTo>
                    <a:cubicBezTo>
                      <a:pt x="24468" y="8921"/>
                      <a:pt x="24322" y="8984"/>
                      <a:pt x="24008" y="9123"/>
                    </a:cubicBezTo>
                    <a:cubicBezTo>
                      <a:pt x="23176" y="9497"/>
                      <a:pt x="21676" y="9751"/>
                      <a:pt x="20472" y="9751"/>
                    </a:cubicBezTo>
                    <a:cubicBezTo>
                      <a:pt x="20228" y="9751"/>
                      <a:pt x="19995" y="9740"/>
                      <a:pt x="19783" y="9718"/>
                    </a:cubicBezTo>
                    <a:lnTo>
                      <a:pt x="19115" y="9646"/>
                    </a:lnTo>
                    <a:lnTo>
                      <a:pt x="19507" y="9305"/>
                    </a:lnTo>
                    <a:cubicBezTo>
                      <a:pt x="19965" y="8905"/>
                      <a:pt x="21380" y="8020"/>
                      <a:pt x="21554" y="8020"/>
                    </a:cubicBezTo>
                    <a:cubicBezTo>
                      <a:pt x="21758" y="8020"/>
                      <a:pt x="21707" y="7461"/>
                      <a:pt x="21489" y="7243"/>
                    </a:cubicBezTo>
                    <a:cubicBezTo>
                      <a:pt x="21380" y="7141"/>
                      <a:pt x="21257" y="7054"/>
                      <a:pt x="21213" y="7054"/>
                    </a:cubicBezTo>
                    <a:cubicBezTo>
                      <a:pt x="21083" y="7054"/>
                      <a:pt x="20807" y="6379"/>
                      <a:pt x="20749" y="5900"/>
                    </a:cubicBezTo>
                    <a:cubicBezTo>
                      <a:pt x="20683" y="5442"/>
                      <a:pt x="20473" y="4920"/>
                      <a:pt x="20349" y="4920"/>
                    </a:cubicBezTo>
                    <a:cubicBezTo>
                      <a:pt x="20306" y="4920"/>
                      <a:pt x="20175" y="4992"/>
                      <a:pt x="20059" y="5072"/>
                    </a:cubicBezTo>
                    <a:cubicBezTo>
                      <a:pt x="19961" y="5139"/>
                      <a:pt x="19905" y="5173"/>
                      <a:pt x="19867" y="5173"/>
                    </a:cubicBezTo>
                    <a:cubicBezTo>
                      <a:pt x="19826" y="5173"/>
                      <a:pt x="19806" y="5133"/>
                      <a:pt x="19776" y="5050"/>
                    </a:cubicBezTo>
                    <a:cubicBezTo>
                      <a:pt x="19652" y="4716"/>
                      <a:pt x="19086" y="3874"/>
                      <a:pt x="18542" y="3235"/>
                    </a:cubicBezTo>
                    <a:lnTo>
                      <a:pt x="17997" y="2589"/>
                    </a:lnTo>
                    <a:lnTo>
                      <a:pt x="18135" y="2038"/>
                    </a:lnTo>
                    <a:cubicBezTo>
                      <a:pt x="18215" y="1733"/>
                      <a:pt x="18259" y="1457"/>
                      <a:pt x="18237" y="1413"/>
                    </a:cubicBezTo>
                    <a:cubicBezTo>
                      <a:pt x="18208" y="1377"/>
                      <a:pt x="18026" y="1319"/>
                      <a:pt x="17830" y="1283"/>
                    </a:cubicBezTo>
                    <a:cubicBezTo>
                      <a:pt x="17264" y="1188"/>
                      <a:pt x="17199" y="1159"/>
                      <a:pt x="16850" y="854"/>
                    </a:cubicBezTo>
                    <a:cubicBezTo>
                      <a:pt x="16681" y="699"/>
                      <a:pt x="16490" y="571"/>
                      <a:pt x="16420" y="571"/>
                    </a:cubicBezTo>
                    <a:cubicBezTo>
                      <a:pt x="16418" y="571"/>
                      <a:pt x="16416" y="571"/>
                      <a:pt x="16415" y="571"/>
                    </a:cubicBezTo>
                    <a:cubicBezTo>
                      <a:pt x="16357" y="571"/>
                      <a:pt x="16175" y="760"/>
                      <a:pt x="16015" y="978"/>
                    </a:cubicBezTo>
                    <a:cubicBezTo>
                      <a:pt x="15780" y="1301"/>
                      <a:pt x="15441" y="1534"/>
                      <a:pt x="15239" y="1534"/>
                    </a:cubicBezTo>
                    <a:cubicBezTo>
                      <a:pt x="15191" y="1534"/>
                      <a:pt x="15151" y="1521"/>
                      <a:pt x="15122" y="1493"/>
                    </a:cubicBezTo>
                    <a:cubicBezTo>
                      <a:pt x="15086" y="1450"/>
                      <a:pt x="15028" y="1152"/>
                      <a:pt x="14999" y="825"/>
                    </a:cubicBezTo>
                    <a:lnTo>
                      <a:pt x="14955" y="223"/>
                    </a:lnTo>
                    <a:lnTo>
                      <a:pt x="14505" y="223"/>
                    </a:lnTo>
                    <a:cubicBezTo>
                      <a:pt x="14266" y="223"/>
                      <a:pt x="13954" y="165"/>
                      <a:pt x="13816" y="92"/>
                    </a:cubicBezTo>
                    <a:cubicBezTo>
                      <a:pt x="13704" y="31"/>
                      <a:pt x="13611" y="1"/>
                      <a:pt x="13533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1" name="Google Shape;671;p29"/>
              <p:cNvSpPr/>
              <p:nvPr/>
            </p:nvSpPr>
            <p:spPr>
              <a:xfrm>
                <a:off x="4547925" y="2903675"/>
                <a:ext cx="702925" cy="674900"/>
              </a:xfrm>
              <a:custGeom>
                <a:avLst/>
                <a:gdLst/>
                <a:ahLst/>
                <a:cxnLst/>
                <a:rect l="l" t="t" r="r" b="b"/>
                <a:pathLst>
                  <a:path w="28117" h="26996" extrusionOk="0">
                    <a:moveTo>
                      <a:pt x="14607" y="72"/>
                    </a:moveTo>
                    <a:cubicBezTo>
                      <a:pt x="14574" y="72"/>
                      <a:pt x="14548" y="168"/>
                      <a:pt x="14534" y="385"/>
                    </a:cubicBezTo>
                    <a:cubicBezTo>
                      <a:pt x="14512" y="901"/>
                      <a:pt x="14556" y="1169"/>
                      <a:pt x="14708" y="1402"/>
                    </a:cubicBezTo>
                    <a:cubicBezTo>
                      <a:pt x="14796" y="1541"/>
                      <a:pt x="14886" y="1608"/>
                      <a:pt x="15011" y="1608"/>
                    </a:cubicBezTo>
                    <a:cubicBezTo>
                      <a:pt x="15115" y="1608"/>
                      <a:pt x="15242" y="1563"/>
                      <a:pt x="15412" y="1474"/>
                    </a:cubicBezTo>
                    <a:cubicBezTo>
                      <a:pt x="15703" y="1329"/>
                      <a:pt x="16291" y="705"/>
                      <a:pt x="16291" y="552"/>
                    </a:cubicBezTo>
                    <a:cubicBezTo>
                      <a:pt x="16291" y="546"/>
                      <a:pt x="16288" y="544"/>
                      <a:pt x="16283" y="544"/>
                    </a:cubicBezTo>
                    <a:cubicBezTo>
                      <a:pt x="16242" y="544"/>
                      <a:pt x="16057" y="706"/>
                      <a:pt x="15826" y="937"/>
                    </a:cubicBezTo>
                    <a:cubicBezTo>
                      <a:pt x="15518" y="1258"/>
                      <a:pt x="15270" y="1418"/>
                      <a:pt x="15088" y="1418"/>
                    </a:cubicBezTo>
                    <a:cubicBezTo>
                      <a:pt x="14849" y="1418"/>
                      <a:pt x="14721" y="1146"/>
                      <a:pt x="14708" y="603"/>
                    </a:cubicBezTo>
                    <a:cubicBezTo>
                      <a:pt x="14701" y="284"/>
                      <a:pt x="14657" y="88"/>
                      <a:pt x="14614" y="73"/>
                    </a:cubicBezTo>
                    <a:cubicBezTo>
                      <a:pt x="14612" y="72"/>
                      <a:pt x="14609" y="72"/>
                      <a:pt x="14607" y="72"/>
                    </a:cubicBezTo>
                    <a:close/>
                    <a:moveTo>
                      <a:pt x="13365" y="1"/>
                    </a:moveTo>
                    <a:cubicBezTo>
                      <a:pt x="13336" y="8"/>
                      <a:pt x="13271" y="146"/>
                      <a:pt x="13198" y="378"/>
                    </a:cubicBezTo>
                    <a:cubicBezTo>
                      <a:pt x="12909" y="1302"/>
                      <a:pt x="12406" y="1777"/>
                      <a:pt x="11856" y="1777"/>
                    </a:cubicBezTo>
                    <a:cubicBezTo>
                      <a:pt x="11412" y="1777"/>
                      <a:pt x="10938" y="1468"/>
                      <a:pt x="10519" y="835"/>
                    </a:cubicBezTo>
                    <a:cubicBezTo>
                      <a:pt x="10384" y="638"/>
                      <a:pt x="10260" y="492"/>
                      <a:pt x="10227" y="492"/>
                    </a:cubicBezTo>
                    <a:cubicBezTo>
                      <a:pt x="10225" y="492"/>
                      <a:pt x="10223" y="493"/>
                      <a:pt x="10222" y="494"/>
                    </a:cubicBezTo>
                    <a:cubicBezTo>
                      <a:pt x="10135" y="581"/>
                      <a:pt x="10585" y="1206"/>
                      <a:pt x="11013" y="1605"/>
                    </a:cubicBezTo>
                    <a:cubicBezTo>
                      <a:pt x="11391" y="1953"/>
                      <a:pt x="11507" y="2004"/>
                      <a:pt x="11892" y="2004"/>
                    </a:cubicBezTo>
                    <a:cubicBezTo>
                      <a:pt x="12255" y="2004"/>
                      <a:pt x="12385" y="1953"/>
                      <a:pt x="12654" y="1692"/>
                    </a:cubicBezTo>
                    <a:cubicBezTo>
                      <a:pt x="12988" y="1373"/>
                      <a:pt x="13402" y="443"/>
                      <a:pt x="13380" y="44"/>
                    </a:cubicBezTo>
                    <a:cubicBezTo>
                      <a:pt x="13380" y="8"/>
                      <a:pt x="13373" y="1"/>
                      <a:pt x="13365" y="1"/>
                    </a:cubicBezTo>
                    <a:close/>
                    <a:moveTo>
                      <a:pt x="6117" y="3565"/>
                    </a:moveTo>
                    <a:cubicBezTo>
                      <a:pt x="6113" y="3565"/>
                      <a:pt x="6109" y="3565"/>
                      <a:pt x="6106" y="3565"/>
                    </a:cubicBezTo>
                    <a:cubicBezTo>
                      <a:pt x="6048" y="3572"/>
                      <a:pt x="6033" y="3616"/>
                      <a:pt x="6033" y="3688"/>
                    </a:cubicBezTo>
                    <a:cubicBezTo>
                      <a:pt x="6033" y="3829"/>
                      <a:pt x="7104" y="4482"/>
                      <a:pt x="7322" y="4482"/>
                    </a:cubicBezTo>
                    <a:cubicBezTo>
                      <a:pt x="7329" y="4482"/>
                      <a:pt x="7335" y="4481"/>
                      <a:pt x="7340" y="4480"/>
                    </a:cubicBezTo>
                    <a:cubicBezTo>
                      <a:pt x="7391" y="4473"/>
                      <a:pt x="7449" y="4393"/>
                      <a:pt x="7463" y="4320"/>
                    </a:cubicBezTo>
                    <a:cubicBezTo>
                      <a:pt x="7478" y="4233"/>
                      <a:pt x="7253" y="4066"/>
                      <a:pt x="6853" y="3870"/>
                    </a:cubicBezTo>
                    <a:cubicBezTo>
                      <a:pt x="6427" y="3654"/>
                      <a:pt x="6216" y="3565"/>
                      <a:pt x="6117" y="3565"/>
                    </a:cubicBezTo>
                    <a:close/>
                    <a:moveTo>
                      <a:pt x="17895" y="1235"/>
                    </a:moveTo>
                    <a:cubicBezTo>
                      <a:pt x="17881" y="1235"/>
                      <a:pt x="17859" y="1242"/>
                      <a:pt x="17837" y="1249"/>
                    </a:cubicBezTo>
                    <a:cubicBezTo>
                      <a:pt x="17677" y="1300"/>
                      <a:pt x="17402" y="2309"/>
                      <a:pt x="17489" y="2498"/>
                    </a:cubicBezTo>
                    <a:cubicBezTo>
                      <a:pt x="17525" y="2571"/>
                      <a:pt x="17794" y="2941"/>
                      <a:pt x="18091" y="3311"/>
                    </a:cubicBezTo>
                    <a:cubicBezTo>
                      <a:pt x="18382" y="3681"/>
                      <a:pt x="18759" y="4262"/>
                      <a:pt x="18919" y="4589"/>
                    </a:cubicBezTo>
                    <a:cubicBezTo>
                      <a:pt x="19101" y="4972"/>
                      <a:pt x="19219" y="5140"/>
                      <a:pt x="19314" y="5140"/>
                    </a:cubicBezTo>
                    <a:cubicBezTo>
                      <a:pt x="19326" y="5140"/>
                      <a:pt x="19336" y="5138"/>
                      <a:pt x="19347" y="5133"/>
                    </a:cubicBezTo>
                    <a:cubicBezTo>
                      <a:pt x="19427" y="5104"/>
                      <a:pt x="19492" y="5010"/>
                      <a:pt x="19492" y="4915"/>
                    </a:cubicBezTo>
                    <a:cubicBezTo>
                      <a:pt x="19492" y="4719"/>
                      <a:pt x="18679" y="3522"/>
                      <a:pt x="18120" y="2883"/>
                    </a:cubicBezTo>
                    <a:cubicBezTo>
                      <a:pt x="17757" y="2476"/>
                      <a:pt x="17728" y="2411"/>
                      <a:pt x="17779" y="2004"/>
                    </a:cubicBezTo>
                    <a:cubicBezTo>
                      <a:pt x="17808" y="1765"/>
                      <a:pt x="17859" y="1489"/>
                      <a:pt x="17903" y="1387"/>
                    </a:cubicBezTo>
                    <a:cubicBezTo>
                      <a:pt x="17939" y="1286"/>
                      <a:pt x="17939" y="1242"/>
                      <a:pt x="17895" y="1235"/>
                    </a:cubicBezTo>
                    <a:close/>
                    <a:moveTo>
                      <a:pt x="20160" y="4899"/>
                    </a:moveTo>
                    <a:cubicBezTo>
                      <a:pt x="20153" y="4899"/>
                      <a:pt x="20146" y="4900"/>
                      <a:pt x="20139" y="4901"/>
                    </a:cubicBezTo>
                    <a:cubicBezTo>
                      <a:pt x="20051" y="4908"/>
                      <a:pt x="19913" y="4988"/>
                      <a:pt x="19652" y="5162"/>
                    </a:cubicBezTo>
                    <a:cubicBezTo>
                      <a:pt x="18483" y="5946"/>
                      <a:pt x="16893" y="6556"/>
                      <a:pt x="15601" y="6701"/>
                    </a:cubicBezTo>
                    <a:cubicBezTo>
                      <a:pt x="15504" y="6713"/>
                      <a:pt x="15371" y="6719"/>
                      <a:pt x="15219" y="6719"/>
                    </a:cubicBezTo>
                    <a:cubicBezTo>
                      <a:pt x="14904" y="6719"/>
                      <a:pt x="14506" y="6694"/>
                      <a:pt x="14178" y="6650"/>
                    </a:cubicBezTo>
                    <a:cubicBezTo>
                      <a:pt x="13859" y="6609"/>
                      <a:pt x="13598" y="6588"/>
                      <a:pt x="13398" y="6588"/>
                    </a:cubicBezTo>
                    <a:cubicBezTo>
                      <a:pt x="13074" y="6588"/>
                      <a:pt x="12908" y="6642"/>
                      <a:pt x="12908" y="6745"/>
                    </a:cubicBezTo>
                    <a:cubicBezTo>
                      <a:pt x="12908" y="6923"/>
                      <a:pt x="13723" y="7028"/>
                      <a:pt x="14614" y="7028"/>
                    </a:cubicBezTo>
                    <a:cubicBezTo>
                      <a:pt x="15172" y="7028"/>
                      <a:pt x="15760" y="6987"/>
                      <a:pt x="16197" y="6897"/>
                    </a:cubicBezTo>
                    <a:cubicBezTo>
                      <a:pt x="17373" y="6643"/>
                      <a:pt x="20117" y="5518"/>
                      <a:pt x="20313" y="5199"/>
                    </a:cubicBezTo>
                    <a:cubicBezTo>
                      <a:pt x="20349" y="5140"/>
                      <a:pt x="20327" y="5032"/>
                      <a:pt x="20262" y="4959"/>
                    </a:cubicBezTo>
                    <a:cubicBezTo>
                      <a:pt x="20237" y="4921"/>
                      <a:pt x="20206" y="4899"/>
                      <a:pt x="20160" y="4899"/>
                    </a:cubicBezTo>
                    <a:close/>
                    <a:moveTo>
                      <a:pt x="5387" y="6403"/>
                    </a:moveTo>
                    <a:cubicBezTo>
                      <a:pt x="5352" y="6403"/>
                      <a:pt x="5359" y="6453"/>
                      <a:pt x="5372" y="6542"/>
                    </a:cubicBezTo>
                    <a:cubicBezTo>
                      <a:pt x="5401" y="6709"/>
                      <a:pt x="6737" y="7885"/>
                      <a:pt x="6926" y="7906"/>
                    </a:cubicBezTo>
                    <a:cubicBezTo>
                      <a:pt x="6969" y="7906"/>
                      <a:pt x="6999" y="7834"/>
                      <a:pt x="6999" y="7739"/>
                    </a:cubicBezTo>
                    <a:cubicBezTo>
                      <a:pt x="6999" y="7638"/>
                      <a:pt x="6708" y="7347"/>
                      <a:pt x="6302" y="7035"/>
                    </a:cubicBezTo>
                    <a:cubicBezTo>
                      <a:pt x="5706" y="6585"/>
                      <a:pt x="5474" y="6411"/>
                      <a:pt x="5394" y="6404"/>
                    </a:cubicBezTo>
                    <a:cubicBezTo>
                      <a:pt x="5391" y="6403"/>
                      <a:pt x="5389" y="6403"/>
                      <a:pt x="5387" y="6403"/>
                    </a:cubicBezTo>
                    <a:close/>
                    <a:moveTo>
                      <a:pt x="24371" y="8857"/>
                    </a:moveTo>
                    <a:cubicBezTo>
                      <a:pt x="24259" y="8857"/>
                      <a:pt x="24069" y="8909"/>
                      <a:pt x="23790" y="9024"/>
                    </a:cubicBezTo>
                    <a:cubicBezTo>
                      <a:pt x="22927" y="9368"/>
                      <a:pt x="21827" y="9543"/>
                      <a:pt x="20465" y="9543"/>
                    </a:cubicBezTo>
                    <a:cubicBezTo>
                      <a:pt x="20360" y="9543"/>
                      <a:pt x="20254" y="9542"/>
                      <a:pt x="20146" y="9540"/>
                    </a:cubicBezTo>
                    <a:cubicBezTo>
                      <a:pt x="19998" y="9537"/>
                      <a:pt x="19862" y="9536"/>
                      <a:pt x="19736" y="9536"/>
                    </a:cubicBezTo>
                    <a:cubicBezTo>
                      <a:pt x="19109" y="9536"/>
                      <a:pt x="18762" y="9566"/>
                      <a:pt x="18701" y="9627"/>
                    </a:cubicBezTo>
                    <a:cubicBezTo>
                      <a:pt x="18621" y="9707"/>
                      <a:pt x="18716" y="9750"/>
                      <a:pt x="19064" y="9801"/>
                    </a:cubicBezTo>
                    <a:cubicBezTo>
                      <a:pt x="19325" y="9830"/>
                      <a:pt x="19580" y="9874"/>
                      <a:pt x="19638" y="9895"/>
                    </a:cubicBezTo>
                    <a:cubicBezTo>
                      <a:pt x="19717" y="9923"/>
                      <a:pt x="19897" y="9936"/>
                      <a:pt x="20133" y="9936"/>
                    </a:cubicBezTo>
                    <a:cubicBezTo>
                      <a:pt x="20591" y="9936"/>
                      <a:pt x="21260" y="9887"/>
                      <a:pt x="21815" y="9801"/>
                    </a:cubicBezTo>
                    <a:cubicBezTo>
                      <a:pt x="22694" y="9670"/>
                      <a:pt x="24117" y="9271"/>
                      <a:pt x="24429" y="9075"/>
                    </a:cubicBezTo>
                    <a:cubicBezTo>
                      <a:pt x="24523" y="9017"/>
                      <a:pt x="24538" y="8952"/>
                      <a:pt x="24473" y="8886"/>
                    </a:cubicBezTo>
                    <a:cubicBezTo>
                      <a:pt x="24458" y="8872"/>
                      <a:pt x="24429" y="8857"/>
                      <a:pt x="24393" y="8857"/>
                    </a:cubicBezTo>
                    <a:cubicBezTo>
                      <a:pt x="24386" y="8857"/>
                      <a:pt x="24379" y="8857"/>
                      <a:pt x="24371" y="8857"/>
                    </a:cubicBezTo>
                    <a:close/>
                    <a:moveTo>
                      <a:pt x="13823" y="6128"/>
                    </a:moveTo>
                    <a:cubicBezTo>
                      <a:pt x="13104" y="6128"/>
                      <a:pt x="12596" y="6375"/>
                      <a:pt x="12059" y="6984"/>
                    </a:cubicBezTo>
                    <a:cubicBezTo>
                      <a:pt x="11100" y="8073"/>
                      <a:pt x="11151" y="10099"/>
                      <a:pt x="12167" y="11159"/>
                    </a:cubicBezTo>
                    <a:cubicBezTo>
                      <a:pt x="12433" y="11435"/>
                      <a:pt x="12593" y="11573"/>
                      <a:pt x="12633" y="11573"/>
                    </a:cubicBezTo>
                    <a:cubicBezTo>
                      <a:pt x="12674" y="11573"/>
                      <a:pt x="12591" y="11430"/>
                      <a:pt x="12371" y="11144"/>
                    </a:cubicBezTo>
                    <a:cubicBezTo>
                      <a:pt x="11884" y="10505"/>
                      <a:pt x="11739" y="10099"/>
                      <a:pt x="11674" y="9257"/>
                    </a:cubicBezTo>
                    <a:cubicBezTo>
                      <a:pt x="11637" y="8690"/>
                      <a:pt x="11666" y="8385"/>
                      <a:pt x="11797" y="7950"/>
                    </a:cubicBezTo>
                    <a:cubicBezTo>
                      <a:pt x="12029" y="7209"/>
                      <a:pt x="12676" y="6527"/>
                      <a:pt x="13293" y="6360"/>
                    </a:cubicBezTo>
                    <a:cubicBezTo>
                      <a:pt x="13476" y="6311"/>
                      <a:pt x="13613" y="6286"/>
                      <a:pt x="13787" y="6286"/>
                    </a:cubicBezTo>
                    <a:cubicBezTo>
                      <a:pt x="14001" y="6286"/>
                      <a:pt x="14269" y="6324"/>
                      <a:pt x="14745" y="6404"/>
                    </a:cubicBezTo>
                    <a:lnTo>
                      <a:pt x="15086" y="6462"/>
                    </a:lnTo>
                    <a:lnTo>
                      <a:pt x="15086" y="6462"/>
                    </a:lnTo>
                    <a:lnTo>
                      <a:pt x="14745" y="6295"/>
                    </a:lnTo>
                    <a:cubicBezTo>
                      <a:pt x="14549" y="6200"/>
                      <a:pt x="14171" y="6135"/>
                      <a:pt x="13823" y="6128"/>
                    </a:cubicBezTo>
                    <a:close/>
                    <a:moveTo>
                      <a:pt x="25961" y="10062"/>
                    </a:moveTo>
                    <a:cubicBezTo>
                      <a:pt x="25939" y="10062"/>
                      <a:pt x="25910" y="10070"/>
                      <a:pt x="25874" y="10092"/>
                    </a:cubicBezTo>
                    <a:cubicBezTo>
                      <a:pt x="25823" y="10128"/>
                      <a:pt x="25670" y="10367"/>
                      <a:pt x="25540" y="10629"/>
                    </a:cubicBezTo>
                    <a:cubicBezTo>
                      <a:pt x="25097" y="11500"/>
                      <a:pt x="25133" y="12364"/>
                      <a:pt x="25612" y="12553"/>
                    </a:cubicBezTo>
                    <a:cubicBezTo>
                      <a:pt x="25763" y="12613"/>
                      <a:pt x="26217" y="12648"/>
                      <a:pt x="26651" y="12648"/>
                    </a:cubicBezTo>
                    <a:cubicBezTo>
                      <a:pt x="26948" y="12648"/>
                      <a:pt x="27236" y="12631"/>
                      <a:pt x="27413" y="12596"/>
                    </a:cubicBezTo>
                    <a:cubicBezTo>
                      <a:pt x="27580" y="12560"/>
                      <a:pt x="27718" y="12480"/>
                      <a:pt x="27718" y="12415"/>
                    </a:cubicBezTo>
                    <a:cubicBezTo>
                      <a:pt x="27718" y="12351"/>
                      <a:pt x="27622" y="12324"/>
                      <a:pt x="27363" y="12324"/>
                    </a:cubicBezTo>
                    <a:cubicBezTo>
                      <a:pt x="27237" y="12324"/>
                      <a:pt x="27072" y="12330"/>
                      <a:pt x="26861" y="12342"/>
                    </a:cubicBezTo>
                    <a:cubicBezTo>
                      <a:pt x="26673" y="12352"/>
                      <a:pt x="26511" y="12358"/>
                      <a:pt x="26374" y="12358"/>
                    </a:cubicBezTo>
                    <a:cubicBezTo>
                      <a:pt x="25701" y="12358"/>
                      <a:pt x="25590" y="12217"/>
                      <a:pt x="25590" y="11710"/>
                    </a:cubicBezTo>
                    <a:cubicBezTo>
                      <a:pt x="25590" y="11427"/>
                      <a:pt x="25685" y="11050"/>
                      <a:pt x="25830" y="10730"/>
                    </a:cubicBezTo>
                    <a:cubicBezTo>
                      <a:pt x="26019" y="10338"/>
                      <a:pt x="26062" y="10077"/>
                      <a:pt x="25961" y="10062"/>
                    </a:cubicBezTo>
                    <a:close/>
                    <a:moveTo>
                      <a:pt x="8792" y="14636"/>
                    </a:moveTo>
                    <a:lnTo>
                      <a:pt x="9024" y="14905"/>
                    </a:lnTo>
                    <a:cubicBezTo>
                      <a:pt x="9189" y="15086"/>
                      <a:pt x="9272" y="15169"/>
                      <a:pt x="9305" y="15169"/>
                    </a:cubicBezTo>
                    <a:cubicBezTo>
                      <a:pt x="9316" y="15169"/>
                      <a:pt x="9322" y="15158"/>
                      <a:pt x="9322" y="15137"/>
                    </a:cubicBezTo>
                    <a:cubicBezTo>
                      <a:pt x="9322" y="15122"/>
                      <a:pt x="9205" y="15006"/>
                      <a:pt x="9060" y="14876"/>
                    </a:cubicBezTo>
                    <a:lnTo>
                      <a:pt x="8792" y="14636"/>
                    </a:lnTo>
                    <a:close/>
                    <a:moveTo>
                      <a:pt x="8269" y="748"/>
                    </a:moveTo>
                    <a:cubicBezTo>
                      <a:pt x="8225" y="748"/>
                      <a:pt x="8167" y="1235"/>
                      <a:pt x="8138" y="1837"/>
                    </a:cubicBezTo>
                    <a:cubicBezTo>
                      <a:pt x="8095" y="2672"/>
                      <a:pt x="8000" y="3195"/>
                      <a:pt x="7746" y="4102"/>
                    </a:cubicBezTo>
                    <a:cubicBezTo>
                      <a:pt x="7282" y="5692"/>
                      <a:pt x="7158" y="6825"/>
                      <a:pt x="7224" y="8669"/>
                    </a:cubicBezTo>
                    <a:cubicBezTo>
                      <a:pt x="7296" y="10832"/>
                      <a:pt x="7666" y="12139"/>
                      <a:pt x="8705" y="13888"/>
                    </a:cubicBezTo>
                    <a:cubicBezTo>
                      <a:pt x="9685" y="15536"/>
                      <a:pt x="11333" y="17300"/>
                      <a:pt x="11906" y="17300"/>
                    </a:cubicBezTo>
                    <a:cubicBezTo>
                      <a:pt x="11971" y="17300"/>
                      <a:pt x="12138" y="17199"/>
                      <a:pt x="12284" y="17075"/>
                    </a:cubicBezTo>
                    <a:lnTo>
                      <a:pt x="12545" y="16850"/>
                    </a:lnTo>
                    <a:lnTo>
                      <a:pt x="12204" y="16894"/>
                    </a:lnTo>
                    <a:cubicBezTo>
                      <a:pt x="12175" y="16897"/>
                      <a:pt x="12146" y="16899"/>
                      <a:pt x="12116" y="16899"/>
                    </a:cubicBezTo>
                    <a:cubicBezTo>
                      <a:pt x="11700" y="16899"/>
                      <a:pt x="11212" y="16560"/>
                      <a:pt x="10432" y="15740"/>
                    </a:cubicBezTo>
                    <a:cubicBezTo>
                      <a:pt x="8320" y="13518"/>
                      <a:pt x="7347" y="10767"/>
                      <a:pt x="7528" y="7493"/>
                    </a:cubicBezTo>
                    <a:cubicBezTo>
                      <a:pt x="7594" y="6164"/>
                      <a:pt x="7790" y="5068"/>
                      <a:pt x="8124" y="4044"/>
                    </a:cubicBezTo>
                    <a:cubicBezTo>
                      <a:pt x="8480" y="2977"/>
                      <a:pt x="8574" y="748"/>
                      <a:pt x="8269" y="748"/>
                    </a:cubicBezTo>
                    <a:close/>
                    <a:moveTo>
                      <a:pt x="11996" y="9989"/>
                    </a:moveTo>
                    <a:cubicBezTo>
                      <a:pt x="11995" y="9989"/>
                      <a:pt x="11994" y="9990"/>
                      <a:pt x="11993" y="9990"/>
                    </a:cubicBezTo>
                    <a:cubicBezTo>
                      <a:pt x="11979" y="9997"/>
                      <a:pt x="11993" y="10062"/>
                      <a:pt x="12037" y="10179"/>
                    </a:cubicBezTo>
                    <a:cubicBezTo>
                      <a:pt x="12095" y="10331"/>
                      <a:pt x="12305" y="10672"/>
                      <a:pt x="12516" y="10934"/>
                    </a:cubicBezTo>
                    <a:cubicBezTo>
                      <a:pt x="13060" y="11616"/>
                      <a:pt x="13140" y="12110"/>
                      <a:pt x="13060" y="14302"/>
                    </a:cubicBezTo>
                    <a:cubicBezTo>
                      <a:pt x="13031" y="15282"/>
                      <a:pt x="12959" y="16328"/>
                      <a:pt x="12901" y="16625"/>
                    </a:cubicBezTo>
                    <a:cubicBezTo>
                      <a:pt x="12668" y="17932"/>
                      <a:pt x="12625" y="18418"/>
                      <a:pt x="12719" y="18847"/>
                    </a:cubicBezTo>
                    <a:cubicBezTo>
                      <a:pt x="12810" y="19256"/>
                      <a:pt x="12973" y="19464"/>
                      <a:pt x="13161" y="19464"/>
                    </a:cubicBezTo>
                    <a:cubicBezTo>
                      <a:pt x="13333" y="19464"/>
                      <a:pt x="13526" y="19291"/>
                      <a:pt x="13706" y="18941"/>
                    </a:cubicBezTo>
                    <a:cubicBezTo>
                      <a:pt x="13801" y="18760"/>
                      <a:pt x="13873" y="18411"/>
                      <a:pt x="13866" y="18172"/>
                    </a:cubicBezTo>
                    <a:cubicBezTo>
                      <a:pt x="13863" y="17981"/>
                      <a:pt x="13858" y="17874"/>
                      <a:pt x="13836" y="17874"/>
                    </a:cubicBezTo>
                    <a:cubicBezTo>
                      <a:pt x="13804" y="17874"/>
                      <a:pt x="13737" y="18105"/>
                      <a:pt x="13590" y="18636"/>
                    </a:cubicBezTo>
                    <a:cubicBezTo>
                      <a:pt x="13506" y="18946"/>
                      <a:pt x="13451" y="19032"/>
                      <a:pt x="13318" y="19032"/>
                    </a:cubicBezTo>
                    <a:cubicBezTo>
                      <a:pt x="13301" y="19032"/>
                      <a:pt x="13283" y="19031"/>
                      <a:pt x="13264" y="19028"/>
                    </a:cubicBezTo>
                    <a:cubicBezTo>
                      <a:pt x="13068" y="18999"/>
                      <a:pt x="13053" y="18948"/>
                      <a:pt x="13060" y="18317"/>
                    </a:cubicBezTo>
                    <a:cubicBezTo>
                      <a:pt x="13068" y="17946"/>
                      <a:pt x="13126" y="16741"/>
                      <a:pt x="13198" y="15645"/>
                    </a:cubicBezTo>
                    <a:cubicBezTo>
                      <a:pt x="13293" y="14142"/>
                      <a:pt x="13300" y="13373"/>
                      <a:pt x="13220" y="12516"/>
                    </a:cubicBezTo>
                    <a:cubicBezTo>
                      <a:pt x="13111" y="11289"/>
                      <a:pt x="13031" y="11108"/>
                      <a:pt x="12291" y="10280"/>
                    </a:cubicBezTo>
                    <a:cubicBezTo>
                      <a:pt x="12109" y="10084"/>
                      <a:pt x="12021" y="9989"/>
                      <a:pt x="11996" y="9989"/>
                    </a:cubicBezTo>
                    <a:close/>
                    <a:moveTo>
                      <a:pt x="12501" y="17199"/>
                    </a:moveTo>
                    <a:cubicBezTo>
                      <a:pt x="12487" y="17199"/>
                      <a:pt x="12458" y="17220"/>
                      <a:pt x="12421" y="17257"/>
                    </a:cubicBezTo>
                    <a:cubicBezTo>
                      <a:pt x="12320" y="17348"/>
                      <a:pt x="12104" y="17393"/>
                      <a:pt x="11881" y="17393"/>
                    </a:cubicBezTo>
                    <a:cubicBezTo>
                      <a:pt x="11657" y="17393"/>
                      <a:pt x="11427" y="17348"/>
                      <a:pt x="11296" y="17257"/>
                    </a:cubicBezTo>
                    <a:cubicBezTo>
                      <a:pt x="11250" y="17226"/>
                      <a:pt x="11218" y="17209"/>
                      <a:pt x="11200" y="17209"/>
                    </a:cubicBezTo>
                    <a:cubicBezTo>
                      <a:pt x="11150" y="17209"/>
                      <a:pt x="11214" y="17347"/>
                      <a:pt x="11412" y="17721"/>
                    </a:cubicBezTo>
                    <a:cubicBezTo>
                      <a:pt x="11616" y="18099"/>
                      <a:pt x="11804" y="18665"/>
                      <a:pt x="11913" y="19210"/>
                    </a:cubicBezTo>
                    <a:cubicBezTo>
                      <a:pt x="12022" y="19784"/>
                      <a:pt x="12060" y="19983"/>
                      <a:pt x="12120" y="19983"/>
                    </a:cubicBezTo>
                    <a:cubicBezTo>
                      <a:pt x="12152" y="19983"/>
                      <a:pt x="12189" y="19927"/>
                      <a:pt x="12247" y="19841"/>
                    </a:cubicBezTo>
                    <a:cubicBezTo>
                      <a:pt x="12334" y="19703"/>
                      <a:pt x="12472" y="19558"/>
                      <a:pt x="12552" y="19507"/>
                    </a:cubicBezTo>
                    <a:cubicBezTo>
                      <a:pt x="12676" y="19442"/>
                      <a:pt x="12683" y="19369"/>
                      <a:pt x="12596" y="19130"/>
                    </a:cubicBezTo>
                    <a:cubicBezTo>
                      <a:pt x="12545" y="18970"/>
                      <a:pt x="12516" y="18455"/>
                      <a:pt x="12538" y="17976"/>
                    </a:cubicBezTo>
                    <a:cubicBezTo>
                      <a:pt x="12567" y="17380"/>
                      <a:pt x="12567" y="17199"/>
                      <a:pt x="12501" y="17199"/>
                    </a:cubicBezTo>
                    <a:close/>
                    <a:moveTo>
                      <a:pt x="27964" y="13671"/>
                    </a:moveTo>
                    <a:cubicBezTo>
                      <a:pt x="27899" y="13678"/>
                      <a:pt x="27805" y="13721"/>
                      <a:pt x="27623" y="13816"/>
                    </a:cubicBezTo>
                    <a:cubicBezTo>
                      <a:pt x="26970" y="14150"/>
                      <a:pt x="26491" y="14701"/>
                      <a:pt x="26302" y="15340"/>
                    </a:cubicBezTo>
                    <a:cubicBezTo>
                      <a:pt x="26157" y="15827"/>
                      <a:pt x="26149" y="16030"/>
                      <a:pt x="26244" y="16879"/>
                    </a:cubicBezTo>
                    <a:cubicBezTo>
                      <a:pt x="26309" y="17417"/>
                      <a:pt x="26367" y="17910"/>
                      <a:pt x="26382" y="17976"/>
                    </a:cubicBezTo>
                    <a:cubicBezTo>
                      <a:pt x="26404" y="18048"/>
                      <a:pt x="26186" y="18164"/>
                      <a:pt x="25830" y="18259"/>
                    </a:cubicBezTo>
                    <a:cubicBezTo>
                      <a:pt x="25111" y="18462"/>
                      <a:pt x="24901" y="18578"/>
                      <a:pt x="24414" y="19021"/>
                    </a:cubicBezTo>
                    <a:cubicBezTo>
                      <a:pt x="23979" y="19413"/>
                      <a:pt x="23747" y="19798"/>
                      <a:pt x="23747" y="20139"/>
                    </a:cubicBezTo>
                    <a:cubicBezTo>
                      <a:pt x="23747" y="20326"/>
                      <a:pt x="23772" y="20419"/>
                      <a:pt x="23819" y="20419"/>
                    </a:cubicBezTo>
                    <a:cubicBezTo>
                      <a:pt x="23877" y="20419"/>
                      <a:pt x="23968" y="20276"/>
                      <a:pt x="24080" y="19994"/>
                    </a:cubicBezTo>
                    <a:cubicBezTo>
                      <a:pt x="24335" y="19348"/>
                      <a:pt x="24690" y="19130"/>
                      <a:pt x="25583" y="19064"/>
                    </a:cubicBezTo>
                    <a:cubicBezTo>
                      <a:pt x="25697" y="19058"/>
                      <a:pt x="25794" y="19054"/>
                      <a:pt x="25880" y="19054"/>
                    </a:cubicBezTo>
                    <a:cubicBezTo>
                      <a:pt x="25986" y="19054"/>
                      <a:pt x="26076" y="19060"/>
                      <a:pt x="26164" y="19072"/>
                    </a:cubicBezTo>
                    <a:cubicBezTo>
                      <a:pt x="26171" y="19057"/>
                      <a:pt x="26186" y="19050"/>
                      <a:pt x="26193" y="19035"/>
                    </a:cubicBezTo>
                    <a:cubicBezTo>
                      <a:pt x="26251" y="18963"/>
                      <a:pt x="26302" y="18876"/>
                      <a:pt x="26345" y="18781"/>
                    </a:cubicBezTo>
                    <a:cubicBezTo>
                      <a:pt x="26389" y="18687"/>
                      <a:pt x="26433" y="18585"/>
                      <a:pt x="26469" y="18469"/>
                    </a:cubicBezTo>
                    <a:cubicBezTo>
                      <a:pt x="26505" y="18353"/>
                      <a:pt x="26527" y="18222"/>
                      <a:pt x="26542" y="18084"/>
                    </a:cubicBezTo>
                    <a:cubicBezTo>
                      <a:pt x="26585" y="17721"/>
                      <a:pt x="26636" y="17424"/>
                      <a:pt x="26694" y="17177"/>
                    </a:cubicBezTo>
                    <a:cubicBezTo>
                      <a:pt x="26759" y="16930"/>
                      <a:pt x="26825" y="16749"/>
                      <a:pt x="26883" y="16611"/>
                    </a:cubicBezTo>
                    <a:cubicBezTo>
                      <a:pt x="26912" y="16553"/>
                      <a:pt x="26934" y="16538"/>
                      <a:pt x="26955" y="16502"/>
                    </a:cubicBezTo>
                    <a:cubicBezTo>
                      <a:pt x="26817" y="16277"/>
                      <a:pt x="26752" y="16066"/>
                      <a:pt x="26752" y="15819"/>
                    </a:cubicBezTo>
                    <a:cubicBezTo>
                      <a:pt x="26752" y="15166"/>
                      <a:pt x="27130" y="14614"/>
                      <a:pt x="27906" y="14099"/>
                    </a:cubicBezTo>
                    <a:cubicBezTo>
                      <a:pt x="28066" y="13997"/>
                      <a:pt x="28117" y="13896"/>
                      <a:pt x="28073" y="13779"/>
                    </a:cubicBezTo>
                    <a:cubicBezTo>
                      <a:pt x="28044" y="13707"/>
                      <a:pt x="28022" y="13671"/>
                      <a:pt x="27964" y="13671"/>
                    </a:cubicBezTo>
                    <a:close/>
                    <a:moveTo>
                      <a:pt x="17040" y="15550"/>
                    </a:moveTo>
                    <a:cubicBezTo>
                      <a:pt x="17009" y="15550"/>
                      <a:pt x="17002" y="15607"/>
                      <a:pt x="16988" y="15696"/>
                    </a:cubicBezTo>
                    <a:cubicBezTo>
                      <a:pt x="16922" y="16233"/>
                      <a:pt x="18636" y="18106"/>
                      <a:pt x="19812" y="18789"/>
                    </a:cubicBezTo>
                    <a:cubicBezTo>
                      <a:pt x="20487" y="19188"/>
                      <a:pt x="20538" y="19246"/>
                      <a:pt x="20327" y="19420"/>
                    </a:cubicBezTo>
                    <a:cubicBezTo>
                      <a:pt x="20286" y="19455"/>
                      <a:pt x="20222" y="19472"/>
                      <a:pt x="20141" y="19472"/>
                    </a:cubicBezTo>
                    <a:cubicBezTo>
                      <a:pt x="19951" y="19472"/>
                      <a:pt x="19663" y="19380"/>
                      <a:pt x="19318" y="19202"/>
                    </a:cubicBezTo>
                    <a:cubicBezTo>
                      <a:pt x="19126" y="19101"/>
                      <a:pt x="19010" y="19050"/>
                      <a:pt x="18962" y="19050"/>
                    </a:cubicBezTo>
                    <a:cubicBezTo>
                      <a:pt x="18915" y="19050"/>
                      <a:pt x="18937" y="19101"/>
                      <a:pt x="19021" y="19202"/>
                    </a:cubicBezTo>
                    <a:cubicBezTo>
                      <a:pt x="19217" y="19449"/>
                      <a:pt x="19877" y="19718"/>
                      <a:pt x="20276" y="19718"/>
                    </a:cubicBezTo>
                    <a:cubicBezTo>
                      <a:pt x="20480" y="19718"/>
                      <a:pt x="20727" y="19645"/>
                      <a:pt x="20872" y="19529"/>
                    </a:cubicBezTo>
                    <a:cubicBezTo>
                      <a:pt x="21028" y="19404"/>
                      <a:pt x="21226" y="19342"/>
                      <a:pt x="21481" y="19342"/>
                    </a:cubicBezTo>
                    <a:cubicBezTo>
                      <a:pt x="21700" y="19342"/>
                      <a:pt x="21961" y="19388"/>
                      <a:pt x="22273" y="19478"/>
                    </a:cubicBezTo>
                    <a:cubicBezTo>
                      <a:pt x="22766" y="19631"/>
                      <a:pt x="23267" y="20066"/>
                      <a:pt x="23267" y="20357"/>
                    </a:cubicBezTo>
                    <a:cubicBezTo>
                      <a:pt x="23267" y="20437"/>
                      <a:pt x="23311" y="20495"/>
                      <a:pt x="23362" y="20495"/>
                    </a:cubicBezTo>
                    <a:cubicBezTo>
                      <a:pt x="23413" y="20495"/>
                      <a:pt x="23456" y="20451"/>
                      <a:pt x="23456" y="20393"/>
                    </a:cubicBezTo>
                    <a:cubicBezTo>
                      <a:pt x="23456" y="20139"/>
                      <a:pt x="23042" y="19515"/>
                      <a:pt x="22774" y="19377"/>
                    </a:cubicBezTo>
                    <a:cubicBezTo>
                      <a:pt x="22607" y="19297"/>
                      <a:pt x="22099" y="19159"/>
                      <a:pt x="21634" y="19079"/>
                    </a:cubicBezTo>
                    <a:cubicBezTo>
                      <a:pt x="21104" y="18985"/>
                      <a:pt x="20581" y="18818"/>
                      <a:pt x="20218" y="18629"/>
                    </a:cubicBezTo>
                    <a:cubicBezTo>
                      <a:pt x="19521" y="18259"/>
                      <a:pt x="18207" y="17024"/>
                      <a:pt x="17518" y="16103"/>
                    </a:cubicBezTo>
                    <a:cubicBezTo>
                      <a:pt x="17227" y="15703"/>
                      <a:pt x="17104" y="15551"/>
                      <a:pt x="17046" y="15551"/>
                    </a:cubicBezTo>
                    <a:cubicBezTo>
                      <a:pt x="17044" y="15550"/>
                      <a:pt x="17042" y="15550"/>
                      <a:pt x="17040" y="15550"/>
                    </a:cubicBezTo>
                    <a:close/>
                    <a:moveTo>
                      <a:pt x="21249" y="7173"/>
                    </a:moveTo>
                    <a:cubicBezTo>
                      <a:pt x="21227" y="7173"/>
                      <a:pt x="21198" y="7173"/>
                      <a:pt x="21155" y="7188"/>
                    </a:cubicBezTo>
                    <a:cubicBezTo>
                      <a:pt x="21002" y="7238"/>
                      <a:pt x="20719" y="7413"/>
                      <a:pt x="20189" y="7747"/>
                    </a:cubicBezTo>
                    <a:cubicBezTo>
                      <a:pt x="18273" y="8952"/>
                      <a:pt x="17002" y="10433"/>
                      <a:pt x="16697" y="11834"/>
                    </a:cubicBezTo>
                    <a:cubicBezTo>
                      <a:pt x="16414" y="13177"/>
                      <a:pt x="16262" y="15776"/>
                      <a:pt x="16378" y="17446"/>
                    </a:cubicBezTo>
                    <a:cubicBezTo>
                      <a:pt x="16465" y="18694"/>
                      <a:pt x="16429" y="18948"/>
                      <a:pt x="16160" y="18948"/>
                    </a:cubicBezTo>
                    <a:cubicBezTo>
                      <a:pt x="15950" y="18941"/>
                      <a:pt x="15797" y="18781"/>
                      <a:pt x="15667" y="18404"/>
                    </a:cubicBezTo>
                    <a:lnTo>
                      <a:pt x="15529" y="18026"/>
                    </a:lnTo>
                    <a:lnTo>
                      <a:pt x="15521" y="18346"/>
                    </a:lnTo>
                    <a:cubicBezTo>
                      <a:pt x="15514" y="18854"/>
                      <a:pt x="15761" y="19217"/>
                      <a:pt x="16146" y="19289"/>
                    </a:cubicBezTo>
                    <a:cubicBezTo>
                      <a:pt x="16690" y="19391"/>
                      <a:pt x="16748" y="19536"/>
                      <a:pt x="16828" y="20966"/>
                    </a:cubicBezTo>
                    <a:cubicBezTo>
                      <a:pt x="16857" y="21620"/>
                      <a:pt x="16973" y="22339"/>
                      <a:pt x="17140" y="23094"/>
                    </a:cubicBezTo>
                    <a:cubicBezTo>
                      <a:pt x="17184" y="23050"/>
                      <a:pt x="17198" y="23014"/>
                      <a:pt x="17249" y="22963"/>
                    </a:cubicBezTo>
                    <a:cubicBezTo>
                      <a:pt x="17322" y="22883"/>
                      <a:pt x="17380" y="22825"/>
                      <a:pt x="17445" y="22796"/>
                    </a:cubicBezTo>
                    <a:cubicBezTo>
                      <a:pt x="17489" y="22780"/>
                      <a:pt x="17528" y="22771"/>
                      <a:pt x="17573" y="22771"/>
                    </a:cubicBezTo>
                    <a:cubicBezTo>
                      <a:pt x="17588" y="22771"/>
                      <a:pt x="17603" y="22772"/>
                      <a:pt x="17619" y="22774"/>
                    </a:cubicBezTo>
                    <a:cubicBezTo>
                      <a:pt x="17736" y="22796"/>
                      <a:pt x="17866" y="22883"/>
                      <a:pt x="18048" y="22963"/>
                    </a:cubicBezTo>
                    <a:lnTo>
                      <a:pt x="18839" y="23304"/>
                    </a:lnTo>
                    <a:lnTo>
                      <a:pt x="18904" y="22999"/>
                    </a:lnTo>
                    <a:cubicBezTo>
                      <a:pt x="19086" y="22157"/>
                      <a:pt x="18766" y="21039"/>
                      <a:pt x="18193" y="20502"/>
                    </a:cubicBezTo>
                    <a:cubicBezTo>
                      <a:pt x="18077" y="20394"/>
                      <a:pt x="18001" y="20341"/>
                      <a:pt x="17968" y="20341"/>
                    </a:cubicBezTo>
                    <a:cubicBezTo>
                      <a:pt x="17917" y="20341"/>
                      <a:pt x="17968" y="20470"/>
                      <a:pt x="18128" y="20727"/>
                    </a:cubicBezTo>
                    <a:cubicBezTo>
                      <a:pt x="18693" y="21654"/>
                      <a:pt x="18790" y="22862"/>
                      <a:pt x="18438" y="22862"/>
                    </a:cubicBezTo>
                    <a:cubicBezTo>
                      <a:pt x="18352" y="22862"/>
                      <a:pt x="18239" y="22789"/>
                      <a:pt x="18099" y="22622"/>
                    </a:cubicBezTo>
                    <a:cubicBezTo>
                      <a:pt x="17685" y="22128"/>
                      <a:pt x="17213" y="20386"/>
                      <a:pt x="16959" y="18418"/>
                    </a:cubicBezTo>
                    <a:cubicBezTo>
                      <a:pt x="16806" y="17220"/>
                      <a:pt x="16806" y="13228"/>
                      <a:pt x="16959" y="12364"/>
                    </a:cubicBezTo>
                    <a:cubicBezTo>
                      <a:pt x="17126" y="11369"/>
                      <a:pt x="17648" y="10433"/>
                      <a:pt x="18512" y="9554"/>
                    </a:cubicBezTo>
                    <a:cubicBezTo>
                      <a:pt x="19217" y="8843"/>
                      <a:pt x="20625" y="7826"/>
                      <a:pt x="21111" y="7674"/>
                    </a:cubicBezTo>
                    <a:cubicBezTo>
                      <a:pt x="21264" y="7630"/>
                      <a:pt x="21329" y="7529"/>
                      <a:pt x="21329" y="7362"/>
                    </a:cubicBezTo>
                    <a:cubicBezTo>
                      <a:pt x="21329" y="7246"/>
                      <a:pt x="21315" y="7180"/>
                      <a:pt x="21249" y="7173"/>
                    </a:cubicBezTo>
                    <a:close/>
                    <a:moveTo>
                      <a:pt x="5722" y="11223"/>
                    </a:moveTo>
                    <a:cubicBezTo>
                      <a:pt x="5719" y="11223"/>
                      <a:pt x="5716" y="11223"/>
                      <a:pt x="5714" y="11224"/>
                    </a:cubicBezTo>
                    <a:cubicBezTo>
                      <a:pt x="5670" y="11239"/>
                      <a:pt x="5648" y="11318"/>
                      <a:pt x="5648" y="11485"/>
                    </a:cubicBezTo>
                    <a:cubicBezTo>
                      <a:pt x="5648" y="12262"/>
                      <a:pt x="6425" y="13467"/>
                      <a:pt x="7608" y="14513"/>
                    </a:cubicBezTo>
                    <a:cubicBezTo>
                      <a:pt x="10164" y="16770"/>
                      <a:pt x="11274" y="18222"/>
                      <a:pt x="11420" y="19500"/>
                    </a:cubicBezTo>
                    <a:cubicBezTo>
                      <a:pt x="11449" y="19754"/>
                      <a:pt x="11376" y="20778"/>
                      <a:pt x="11267" y="21772"/>
                    </a:cubicBezTo>
                    <a:cubicBezTo>
                      <a:pt x="11020" y="23972"/>
                      <a:pt x="11020" y="24349"/>
                      <a:pt x="11224" y="24582"/>
                    </a:cubicBezTo>
                    <a:cubicBezTo>
                      <a:pt x="11328" y="24694"/>
                      <a:pt x="11414" y="24750"/>
                      <a:pt x="11471" y="24750"/>
                    </a:cubicBezTo>
                    <a:cubicBezTo>
                      <a:pt x="11522" y="24750"/>
                      <a:pt x="11550" y="24706"/>
                      <a:pt x="11550" y="24618"/>
                    </a:cubicBezTo>
                    <a:cubicBezTo>
                      <a:pt x="11550" y="24538"/>
                      <a:pt x="11507" y="24451"/>
                      <a:pt x="11456" y="24415"/>
                    </a:cubicBezTo>
                    <a:cubicBezTo>
                      <a:pt x="11289" y="24313"/>
                      <a:pt x="11347" y="23616"/>
                      <a:pt x="11652" y="22121"/>
                    </a:cubicBezTo>
                    <a:cubicBezTo>
                      <a:pt x="11935" y="20763"/>
                      <a:pt x="11950" y="20618"/>
                      <a:pt x="11848" y="19863"/>
                    </a:cubicBezTo>
                    <a:cubicBezTo>
                      <a:pt x="11725" y="18948"/>
                      <a:pt x="11470" y="18142"/>
                      <a:pt x="11115" y="17525"/>
                    </a:cubicBezTo>
                    <a:cubicBezTo>
                      <a:pt x="10803" y="17003"/>
                      <a:pt x="8901" y="15021"/>
                      <a:pt x="7710" y="13990"/>
                    </a:cubicBezTo>
                    <a:cubicBezTo>
                      <a:pt x="6759" y="13162"/>
                      <a:pt x="6287" y="12545"/>
                      <a:pt x="6018" y="11747"/>
                    </a:cubicBezTo>
                    <a:cubicBezTo>
                      <a:pt x="5907" y="11404"/>
                      <a:pt x="5795" y="11223"/>
                      <a:pt x="5722" y="11223"/>
                    </a:cubicBezTo>
                    <a:close/>
                    <a:moveTo>
                      <a:pt x="3825" y="12088"/>
                    </a:moveTo>
                    <a:cubicBezTo>
                      <a:pt x="3823" y="12088"/>
                      <a:pt x="3821" y="12088"/>
                      <a:pt x="3819" y="12088"/>
                    </a:cubicBezTo>
                    <a:cubicBezTo>
                      <a:pt x="3804" y="12095"/>
                      <a:pt x="3783" y="12095"/>
                      <a:pt x="3768" y="12102"/>
                    </a:cubicBezTo>
                    <a:cubicBezTo>
                      <a:pt x="3674" y="12139"/>
                      <a:pt x="3557" y="12168"/>
                      <a:pt x="3507" y="12168"/>
                    </a:cubicBezTo>
                    <a:cubicBezTo>
                      <a:pt x="3456" y="12168"/>
                      <a:pt x="3420" y="12531"/>
                      <a:pt x="3420" y="12974"/>
                    </a:cubicBezTo>
                    <a:cubicBezTo>
                      <a:pt x="3420" y="14636"/>
                      <a:pt x="3107" y="15645"/>
                      <a:pt x="2062" y="17409"/>
                    </a:cubicBezTo>
                    <a:cubicBezTo>
                      <a:pt x="1271" y="18731"/>
                      <a:pt x="683" y="20081"/>
                      <a:pt x="312" y="21438"/>
                    </a:cubicBezTo>
                    <a:cubicBezTo>
                      <a:pt x="145" y="22048"/>
                      <a:pt x="95" y="22549"/>
                      <a:pt x="58" y="24059"/>
                    </a:cubicBezTo>
                    <a:cubicBezTo>
                      <a:pt x="0" y="26193"/>
                      <a:pt x="58" y="26789"/>
                      <a:pt x="305" y="26789"/>
                    </a:cubicBezTo>
                    <a:cubicBezTo>
                      <a:pt x="450" y="26789"/>
                      <a:pt x="465" y="26607"/>
                      <a:pt x="465" y="24829"/>
                    </a:cubicBezTo>
                    <a:cubicBezTo>
                      <a:pt x="465" y="21838"/>
                      <a:pt x="762" y="20763"/>
                      <a:pt x="2222" y="18404"/>
                    </a:cubicBezTo>
                    <a:cubicBezTo>
                      <a:pt x="3441" y="16436"/>
                      <a:pt x="3761" y="15427"/>
                      <a:pt x="3877" y="13191"/>
                    </a:cubicBezTo>
                    <a:cubicBezTo>
                      <a:pt x="3920" y="12273"/>
                      <a:pt x="3920" y="12088"/>
                      <a:pt x="3825" y="12088"/>
                    </a:cubicBezTo>
                    <a:close/>
                    <a:moveTo>
                      <a:pt x="10529" y="24711"/>
                    </a:moveTo>
                    <a:cubicBezTo>
                      <a:pt x="10511" y="24711"/>
                      <a:pt x="10494" y="24712"/>
                      <a:pt x="10476" y="24712"/>
                    </a:cubicBezTo>
                    <a:cubicBezTo>
                      <a:pt x="10040" y="24712"/>
                      <a:pt x="9416" y="24894"/>
                      <a:pt x="8305" y="25322"/>
                    </a:cubicBezTo>
                    <a:lnTo>
                      <a:pt x="7144" y="25772"/>
                    </a:lnTo>
                    <a:lnTo>
                      <a:pt x="3449" y="25772"/>
                    </a:lnTo>
                    <a:lnTo>
                      <a:pt x="3064" y="26041"/>
                    </a:lnTo>
                    <a:cubicBezTo>
                      <a:pt x="2723" y="26281"/>
                      <a:pt x="2258" y="26789"/>
                      <a:pt x="2258" y="26934"/>
                    </a:cubicBezTo>
                    <a:cubicBezTo>
                      <a:pt x="2258" y="26976"/>
                      <a:pt x="2291" y="26995"/>
                      <a:pt x="2343" y="26995"/>
                    </a:cubicBezTo>
                    <a:cubicBezTo>
                      <a:pt x="2467" y="26995"/>
                      <a:pt x="2702" y="26885"/>
                      <a:pt x="2846" y="26731"/>
                    </a:cubicBezTo>
                    <a:cubicBezTo>
                      <a:pt x="3198" y="26355"/>
                      <a:pt x="3618" y="26175"/>
                      <a:pt x="4205" y="26175"/>
                    </a:cubicBezTo>
                    <a:cubicBezTo>
                      <a:pt x="4537" y="26175"/>
                      <a:pt x="4923" y="26233"/>
                      <a:pt x="5380" y="26346"/>
                    </a:cubicBezTo>
                    <a:cubicBezTo>
                      <a:pt x="5767" y="26443"/>
                      <a:pt x="5981" y="26488"/>
                      <a:pt x="6197" y="26488"/>
                    </a:cubicBezTo>
                    <a:cubicBezTo>
                      <a:pt x="6354" y="26488"/>
                      <a:pt x="6511" y="26464"/>
                      <a:pt x="6737" y="26418"/>
                    </a:cubicBezTo>
                    <a:cubicBezTo>
                      <a:pt x="7064" y="26346"/>
                      <a:pt x="7819" y="26063"/>
                      <a:pt x="8407" y="25780"/>
                    </a:cubicBezTo>
                    <a:cubicBezTo>
                      <a:pt x="9576" y="25213"/>
                      <a:pt x="10062" y="25046"/>
                      <a:pt x="10585" y="25046"/>
                    </a:cubicBezTo>
                    <a:cubicBezTo>
                      <a:pt x="11115" y="25039"/>
                      <a:pt x="11253" y="24894"/>
                      <a:pt x="10853" y="24763"/>
                    </a:cubicBezTo>
                    <a:cubicBezTo>
                      <a:pt x="10752" y="24732"/>
                      <a:pt x="10646" y="24711"/>
                      <a:pt x="10529" y="24711"/>
                    </a:cubicBezTo>
                    <a:close/>
                  </a:path>
                </a:pathLst>
              </a:custGeom>
              <a:solidFill>
                <a:srgbClr val="F390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2" name="Google Shape;672;p29"/>
              <p:cNvSpPr/>
              <p:nvPr/>
            </p:nvSpPr>
            <p:spPr>
              <a:xfrm>
                <a:off x="4684225" y="3316200"/>
                <a:ext cx="643400" cy="556500"/>
              </a:xfrm>
              <a:custGeom>
                <a:avLst/>
                <a:gdLst/>
                <a:ahLst/>
                <a:cxnLst/>
                <a:rect l="l" t="t" r="r" b="b"/>
                <a:pathLst>
                  <a:path w="25736" h="22260" extrusionOk="0">
                    <a:moveTo>
                      <a:pt x="21503" y="1"/>
                    </a:moveTo>
                    <a:cubicBezTo>
                      <a:pt x="21482" y="37"/>
                      <a:pt x="21460" y="52"/>
                      <a:pt x="21431" y="110"/>
                    </a:cubicBezTo>
                    <a:cubicBezTo>
                      <a:pt x="21373" y="248"/>
                      <a:pt x="21307" y="429"/>
                      <a:pt x="21242" y="676"/>
                    </a:cubicBezTo>
                    <a:cubicBezTo>
                      <a:pt x="21184" y="923"/>
                      <a:pt x="21133" y="1220"/>
                      <a:pt x="21090" y="1583"/>
                    </a:cubicBezTo>
                    <a:cubicBezTo>
                      <a:pt x="21075" y="1721"/>
                      <a:pt x="21053" y="1852"/>
                      <a:pt x="21017" y="1968"/>
                    </a:cubicBezTo>
                    <a:cubicBezTo>
                      <a:pt x="20981" y="2084"/>
                      <a:pt x="20937" y="2186"/>
                      <a:pt x="20893" y="2280"/>
                    </a:cubicBezTo>
                    <a:cubicBezTo>
                      <a:pt x="20850" y="2375"/>
                      <a:pt x="20799" y="2462"/>
                      <a:pt x="20741" y="2534"/>
                    </a:cubicBezTo>
                    <a:cubicBezTo>
                      <a:pt x="20734" y="2549"/>
                      <a:pt x="20719" y="2556"/>
                      <a:pt x="20712" y="2571"/>
                    </a:cubicBezTo>
                    <a:cubicBezTo>
                      <a:pt x="20901" y="2592"/>
                      <a:pt x="21075" y="2651"/>
                      <a:pt x="21322" y="2759"/>
                    </a:cubicBezTo>
                    <a:cubicBezTo>
                      <a:pt x="22316" y="3217"/>
                      <a:pt x="22752" y="4110"/>
                      <a:pt x="22825" y="5809"/>
                    </a:cubicBezTo>
                    <a:cubicBezTo>
                      <a:pt x="22904" y="7703"/>
                      <a:pt x="22578" y="9685"/>
                      <a:pt x="21968" y="10919"/>
                    </a:cubicBezTo>
                    <a:cubicBezTo>
                      <a:pt x="21605" y="11660"/>
                      <a:pt x="21583" y="11754"/>
                      <a:pt x="21496" y="13054"/>
                    </a:cubicBezTo>
                    <a:cubicBezTo>
                      <a:pt x="21394" y="14614"/>
                      <a:pt x="21177" y="15362"/>
                      <a:pt x="20705" y="15754"/>
                    </a:cubicBezTo>
                    <a:cubicBezTo>
                      <a:pt x="20523" y="15907"/>
                      <a:pt x="20374" y="16001"/>
                      <a:pt x="20216" y="16001"/>
                    </a:cubicBezTo>
                    <a:cubicBezTo>
                      <a:pt x="19812" y="16001"/>
                      <a:pt x="19354" y="15390"/>
                      <a:pt x="18164" y="13605"/>
                    </a:cubicBezTo>
                    <a:cubicBezTo>
                      <a:pt x="17402" y="12444"/>
                      <a:pt x="16385" y="11006"/>
                      <a:pt x="15906" y="10411"/>
                    </a:cubicBezTo>
                    <a:cubicBezTo>
                      <a:pt x="15434" y="9816"/>
                      <a:pt x="14665" y="8807"/>
                      <a:pt x="14193" y="8161"/>
                    </a:cubicBezTo>
                    <a:lnTo>
                      <a:pt x="13343" y="6999"/>
                    </a:lnTo>
                    <a:lnTo>
                      <a:pt x="13387" y="6803"/>
                    </a:lnTo>
                    <a:lnTo>
                      <a:pt x="12596" y="6462"/>
                    </a:lnTo>
                    <a:cubicBezTo>
                      <a:pt x="12414" y="6382"/>
                      <a:pt x="12284" y="6295"/>
                      <a:pt x="12167" y="6273"/>
                    </a:cubicBezTo>
                    <a:cubicBezTo>
                      <a:pt x="12151" y="6271"/>
                      <a:pt x="12136" y="6270"/>
                      <a:pt x="12121" y="6270"/>
                    </a:cubicBezTo>
                    <a:cubicBezTo>
                      <a:pt x="12076" y="6270"/>
                      <a:pt x="12037" y="6279"/>
                      <a:pt x="11993" y="6295"/>
                    </a:cubicBezTo>
                    <a:cubicBezTo>
                      <a:pt x="11928" y="6324"/>
                      <a:pt x="11870" y="6382"/>
                      <a:pt x="11797" y="6462"/>
                    </a:cubicBezTo>
                    <a:cubicBezTo>
                      <a:pt x="11746" y="6513"/>
                      <a:pt x="11732" y="6549"/>
                      <a:pt x="11688" y="6593"/>
                    </a:cubicBezTo>
                    <a:cubicBezTo>
                      <a:pt x="12247" y="9119"/>
                      <a:pt x="13481" y="12045"/>
                      <a:pt x="15079" y="14469"/>
                    </a:cubicBezTo>
                    <a:cubicBezTo>
                      <a:pt x="16458" y="16560"/>
                      <a:pt x="16930" y="17954"/>
                      <a:pt x="16458" y="18542"/>
                    </a:cubicBezTo>
                    <a:cubicBezTo>
                      <a:pt x="16318" y="18718"/>
                      <a:pt x="16143" y="18812"/>
                      <a:pt x="15894" y="18812"/>
                    </a:cubicBezTo>
                    <a:cubicBezTo>
                      <a:pt x="15383" y="18812"/>
                      <a:pt x="14557" y="18414"/>
                      <a:pt x="13068" y="17511"/>
                    </a:cubicBezTo>
                    <a:cubicBezTo>
                      <a:pt x="11906" y="16807"/>
                      <a:pt x="6657" y="14135"/>
                      <a:pt x="3071" y="12429"/>
                    </a:cubicBezTo>
                    <a:cubicBezTo>
                      <a:pt x="1517" y="11689"/>
                      <a:pt x="1234" y="11217"/>
                      <a:pt x="1830" y="10346"/>
                    </a:cubicBezTo>
                    <a:lnTo>
                      <a:pt x="2120" y="9932"/>
                    </a:lnTo>
                    <a:lnTo>
                      <a:pt x="2120" y="9932"/>
                    </a:lnTo>
                    <a:lnTo>
                      <a:pt x="1612" y="10070"/>
                    </a:lnTo>
                    <a:cubicBezTo>
                      <a:pt x="1384" y="10130"/>
                      <a:pt x="1023" y="10170"/>
                      <a:pt x="733" y="10170"/>
                    </a:cubicBezTo>
                    <a:cubicBezTo>
                      <a:pt x="671" y="10170"/>
                      <a:pt x="613" y="10168"/>
                      <a:pt x="559" y="10164"/>
                    </a:cubicBezTo>
                    <a:lnTo>
                      <a:pt x="0" y="10128"/>
                    </a:lnTo>
                    <a:lnTo>
                      <a:pt x="0" y="10672"/>
                    </a:lnTo>
                    <a:cubicBezTo>
                      <a:pt x="0" y="11594"/>
                      <a:pt x="225" y="12146"/>
                      <a:pt x="886" y="12858"/>
                    </a:cubicBezTo>
                    <a:cubicBezTo>
                      <a:pt x="1692" y="13722"/>
                      <a:pt x="2614" y="14302"/>
                      <a:pt x="5568" y="15827"/>
                    </a:cubicBezTo>
                    <a:cubicBezTo>
                      <a:pt x="8436" y="17308"/>
                      <a:pt x="8908" y="17584"/>
                      <a:pt x="11383" y="19253"/>
                    </a:cubicBezTo>
                    <a:cubicBezTo>
                      <a:pt x="14503" y="21348"/>
                      <a:pt x="16771" y="22260"/>
                      <a:pt x="19119" y="22260"/>
                    </a:cubicBezTo>
                    <a:cubicBezTo>
                      <a:pt x="19782" y="22260"/>
                      <a:pt x="20451" y="22187"/>
                      <a:pt x="21148" y="22048"/>
                    </a:cubicBezTo>
                    <a:cubicBezTo>
                      <a:pt x="21924" y="21889"/>
                      <a:pt x="22854" y="21475"/>
                      <a:pt x="23325" y="21076"/>
                    </a:cubicBezTo>
                    <a:cubicBezTo>
                      <a:pt x="23812" y="20662"/>
                      <a:pt x="24175" y="20030"/>
                      <a:pt x="24494" y="19036"/>
                    </a:cubicBezTo>
                    <a:cubicBezTo>
                      <a:pt x="25133" y="17046"/>
                      <a:pt x="25402" y="14977"/>
                      <a:pt x="25576" y="10876"/>
                    </a:cubicBezTo>
                    <a:cubicBezTo>
                      <a:pt x="25736" y="6999"/>
                      <a:pt x="25576" y="5533"/>
                      <a:pt x="24785" y="3848"/>
                    </a:cubicBezTo>
                    <a:cubicBezTo>
                      <a:pt x="24284" y="2767"/>
                      <a:pt x="23659" y="1990"/>
                      <a:pt x="22570" y="1082"/>
                    </a:cubicBezTo>
                    <a:cubicBezTo>
                      <a:pt x="21997" y="611"/>
                      <a:pt x="21685" y="291"/>
                      <a:pt x="21503" y="1"/>
                    </a:cubicBezTo>
                    <a:close/>
                  </a:path>
                </a:pathLst>
              </a:custGeom>
              <a:solidFill>
                <a:srgbClr val="CA64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3" name="Google Shape;673;p29"/>
              <p:cNvSpPr/>
              <p:nvPr/>
            </p:nvSpPr>
            <p:spPr>
              <a:xfrm>
                <a:off x="4563175" y="2904025"/>
                <a:ext cx="682600" cy="666500"/>
              </a:xfrm>
              <a:custGeom>
                <a:avLst/>
                <a:gdLst/>
                <a:ahLst/>
                <a:cxnLst/>
                <a:rect l="l" t="t" r="r" b="b"/>
                <a:pathLst>
                  <a:path w="27304" h="26660" extrusionOk="0">
                    <a:moveTo>
                      <a:pt x="5379" y="4023"/>
                    </a:moveTo>
                    <a:cubicBezTo>
                      <a:pt x="5350" y="4023"/>
                      <a:pt x="5329" y="4263"/>
                      <a:pt x="5329" y="4553"/>
                    </a:cubicBezTo>
                    <a:cubicBezTo>
                      <a:pt x="5329" y="4851"/>
                      <a:pt x="5234" y="5315"/>
                      <a:pt x="5125" y="5627"/>
                    </a:cubicBezTo>
                    <a:cubicBezTo>
                      <a:pt x="5009" y="5925"/>
                      <a:pt x="4937" y="6186"/>
                      <a:pt x="4958" y="6208"/>
                    </a:cubicBezTo>
                    <a:cubicBezTo>
                      <a:pt x="5081" y="6331"/>
                      <a:pt x="6326" y="7275"/>
                      <a:pt x="6359" y="7275"/>
                    </a:cubicBezTo>
                    <a:cubicBezTo>
                      <a:pt x="6359" y="7275"/>
                      <a:pt x="6359" y="7275"/>
                      <a:pt x="6359" y="7275"/>
                    </a:cubicBezTo>
                    <a:cubicBezTo>
                      <a:pt x="6374" y="7268"/>
                      <a:pt x="6425" y="6891"/>
                      <a:pt x="6483" y="6440"/>
                    </a:cubicBezTo>
                    <a:cubicBezTo>
                      <a:pt x="6534" y="5990"/>
                      <a:pt x="6606" y="5424"/>
                      <a:pt x="6643" y="5177"/>
                    </a:cubicBezTo>
                    <a:lnTo>
                      <a:pt x="6701" y="4734"/>
                    </a:lnTo>
                    <a:lnTo>
                      <a:pt x="6069" y="4379"/>
                    </a:lnTo>
                    <a:cubicBezTo>
                      <a:pt x="5721" y="4183"/>
                      <a:pt x="5416" y="4023"/>
                      <a:pt x="5379" y="4023"/>
                    </a:cubicBezTo>
                    <a:close/>
                    <a:moveTo>
                      <a:pt x="13128" y="1"/>
                    </a:moveTo>
                    <a:cubicBezTo>
                      <a:pt x="13035" y="1"/>
                      <a:pt x="12942" y="198"/>
                      <a:pt x="12806" y="669"/>
                    </a:cubicBezTo>
                    <a:cubicBezTo>
                      <a:pt x="12496" y="1710"/>
                      <a:pt x="12049" y="2171"/>
                      <a:pt x="11312" y="2171"/>
                    </a:cubicBezTo>
                    <a:cubicBezTo>
                      <a:pt x="11237" y="2171"/>
                      <a:pt x="11159" y="2167"/>
                      <a:pt x="11078" y="2157"/>
                    </a:cubicBezTo>
                    <a:cubicBezTo>
                      <a:pt x="10715" y="2121"/>
                      <a:pt x="10548" y="2027"/>
                      <a:pt x="10214" y="1700"/>
                    </a:cubicBezTo>
                    <a:cubicBezTo>
                      <a:pt x="9982" y="1475"/>
                      <a:pt x="9721" y="1141"/>
                      <a:pt x="9619" y="959"/>
                    </a:cubicBezTo>
                    <a:cubicBezTo>
                      <a:pt x="9508" y="749"/>
                      <a:pt x="9430" y="670"/>
                      <a:pt x="9328" y="670"/>
                    </a:cubicBezTo>
                    <a:cubicBezTo>
                      <a:pt x="9303" y="670"/>
                      <a:pt x="9277" y="675"/>
                      <a:pt x="9249" y="684"/>
                    </a:cubicBezTo>
                    <a:cubicBezTo>
                      <a:pt x="9140" y="713"/>
                      <a:pt x="8813" y="763"/>
                      <a:pt x="8523" y="800"/>
                    </a:cubicBezTo>
                    <a:lnTo>
                      <a:pt x="7986" y="850"/>
                    </a:lnTo>
                    <a:lnTo>
                      <a:pt x="8022" y="1475"/>
                    </a:lnTo>
                    <a:cubicBezTo>
                      <a:pt x="8066" y="2266"/>
                      <a:pt x="7891" y="3551"/>
                      <a:pt x="7659" y="4226"/>
                    </a:cubicBezTo>
                    <a:cubicBezTo>
                      <a:pt x="6969" y="6186"/>
                      <a:pt x="6889" y="9221"/>
                      <a:pt x="7470" y="11312"/>
                    </a:cubicBezTo>
                    <a:cubicBezTo>
                      <a:pt x="7877" y="12771"/>
                      <a:pt x="8748" y="14288"/>
                      <a:pt x="9873" y="15486"/>
                    </a:cubicBezTo>
                    <a:cubicBezTo>
                      <a:pt x="10656" y="16319"/>
                      <a:pt x="11165" y="16703"/>
                      <a:pt x="11543" y="16703"/>
                    </a:cubicBezTo>
                    <a:cubicBezTo>
                      <a:pt x="11709" y="16703"/>
                      <a:pt x="11850" y="16629"/>
                      <a:pt x="11978" y="16488"/>
                    </a:cubicBezTo>
                    <a:cubicBezTo>
                      <a:pt x="12109" y="16350"/>
                      <a:pt x="12189" y="16089"/>
                      <a:pt x="12225" y="15762"/>
                    </a:cubicBezTo>
                    <a:cubicBezTo>
                      <a:pt x="12262" y="15326"/>
                      <a:pt x="12247" y="15254"/>
                      <a:pt x="12102" y="15254"/>
                    </a:cubicBezTo>
                    <a:cubicBezTo>
                      <a:pt x="11688" y="15254"/>
                      <a:pt x="9873" y="13127"/>
                      <a:pt x="9634" y="12364"/>
                    </a:cubicBezTo>
                    <a:cubicBezTo>
                      <a:pt x="9594" y="12227"/>
                      <a:pt x="9540" y="12171"/>
                      <a:pt x="9434" y="12171"/>
                    </a:cubicBezTo>
                    <a:cubicBezTo>
                      <a:pt x="9406" y="12171"/>
                      <a:pt x="9373" y="12175"/>
                      <a:pt x="9336" y="12183"/>
                    </a:cubicBezTo>
                    <a:lnTo>
                      <a:pt x="9104" y="12226"/>
                    </a:lnTo>
                    <a:lnTo>
                      <a:pt x="9104" y="11101"/>
                    </a:lnTo>
                    <a:lnTo>
                      <a:pt x="9104" y="9976"/>
                    </a:lnTo>
                    <a:lnTo>
                      <a:pt x="9438" y="10513"/>
                    </a:lnTo>
                    <a:cubicBezTo>
                      <a:pt x="10105" y="11573"/>
                      <a:pt x="10229" y="11863"/>
                      <a:pt x="10069" y="11965"/>
                    </a:cubicBezTo>
                    <a:cubicBezTo>
                      <a:pt x="9764" y="12154"/>
                      <a:pt x="10679" y="13504"/>
                      <a:pt x="11841" y="14571"/>
                    </a:cubicBezTo>
                    <a:lnTo>
                      <a:pt x="12312" y="15000"/>
                    </a:lnTo>
                    <a:lnTo>
                      <a:pt x="12276" y="13526"/>
                    </a:lnTo>
                    <a:lnTo>
                      <a:pt x="12247" y="12045"/>
                    </a:lnTo>
                    <a:lnTo>
                      <a:pt x="11732" y="11602"/>
                    </a:lnTo>
                    <a:cubicBezTo>
                      <a:pt x="9801" y="9940"/>
                      <a:pt x="10410" y="6440"/>
                      <a:pt x="12712" y="5961"/>
                    </a:cubicBezTo>
                    <a:cubicBezTo>
                      <a:pt x="12872" y="5929"/>
                      <a:pt x="13038" y="5913"/>
                      <a:pt x="13206" y="5913"/>
                    </a:cubicBezTo>
                    <a:cubicBezTo>
                      <a:pt x="13675" y="5913"/>
                      <a:pt x="14152" y="6038"/>
                      <a:pt x="14527" y="6273"/>
                    </a:cubicBezTo>
                    <a:cubicBezTo>
                      <a:pt x="14709" y="6385"/>
                      <a:pt x="14835" y="6443"/>
                      <a:pt x="15037" y="6443"/>
                    </a:cubicBezTo>
                    <a:cubicBezTo>
                      <a:pt x="15254" y="6443"/>
                      <a:pt x="15560" y="6376"/>
                      <a:pt x="16116" y="6237"/>
                    </a:cubicBezTo>
                    <a:cubicBezTo>
                      <a:pt x="16937" y="6034"/>
                      <a:pt x="18396" y="5410"/>
                      <a:pt x="18396" y="5264"/>
                    </a:cubicBezTo>
                    <a:cubicBezTo>
                      <a:pt x="18396" y="5018"/>
                      <a:pt x="17663" y="3791"/>
                      <a:pt x="17162" y="3203"/>
                    </a:cubicBezTo>
                    <a:lnTo>
                      <a:pt x="16596" y="2520"/>
                    </a:lnTo>
                    <a:lnTo>
                      <a:pt x="16704" y="2085"/>
                    </a:lnTo>
                    <a:cubicBezTo>
                      <a:pt x="16959" y="1068"/>
                      <a:pt x="16966" y="1148"/>
                      <a:pt x="16683" y="1076"/>
                    </a:cubicBezTo>
                    <a:cubicBezTo>
                      <a:pt x="16538" y="1039"/>
                      <a:pt x="16305" y="923"/>
                      <a:pt x="16160" y="821"/>
                    </a:cubicBezTo>
                    <a:lnTo>
                      <a:pt x="15899" y="640"/>
                    </a:lnTo>
                    <a:lnTo>
                      <a:pt x="15645" y="967"/>
                    </a:lnTo>
                    <a:cubicBezTo>
                      <a:pt x="15325" y="1388"/>
                      <a:pt x="14948" y="1656"/>
                      <a:pt x="14548" y="1743"/>
                    </a:cubicBezTo>
                    <a:cubicBezTo>
                      <a:pt x="14477" y="1760"/>
                      <a:pt x="14418" y="1769"/>
                      <a:pt x="14365" y="1769"/>
                    </a:cubicBezTo>
                    <a:cubicBezTo>
                      <a:pt x="14230" y="1769"/>
                      <a:pt x="14138" y="1710"/>
                      <a:pt x="13997" y="1569"/>
                    </a:cubicBezTo>
                    <a:cubicBezTo>
                      <a:pt x="13779" y="1351"/>
                      <a:pt x="13750" y="1235"/>
                      <a:pt x="13750" y="691"/>
                    </a:cubicBezTo>
                    <a:cubicBezTo>
                      <a:pt x="13750" y="81"/>
                      <a:pt x="13735" y="52"/>
                      <a:pt x="13518" y="52"/>
                    </a:cubicBezTo>
                    <a:cubicBezTo>
                      <a:pt x="13387" y="52"/>
                      <a:pt x="13220" y="30"/>
                      <a:pt x="13147" y="1"/>
                    </a:cubicBezTo>
                    <a:lnTo>
                      <a:pt x="13133" y="1"/>
                    </a:lnTo>
                    <a:cubicBezTo>
                      <a:pt x="13131" y="1"/>
                      <a:pt x="13129" y="1"/>
                      <a:pt x="13128" y="1"/>
                    </a:cubicBezTo>
                    <a:close/>
                    <a:moveTo>
                      <a:pt x="19746" y="5475"/>
                    </a:moveTo>
                    <a:cubicBezTo>
                      <a:pt x="19695" y="5475"/>
                      <a:pt x="19267" y="5671"/>
                      <a:pt x="18795" y="5903"/>
                    </a:cubicBezTo>
                    <a:cubicBezTo>
                      <a:pt x="17641" y="6484"/>
                      <a:pt x="16167" y="6985"/>
                      <a:pt x="15202" y="7130"/>
                    </a:cubicBezTo>
                    <a:cubicBezTo>
                      <a:pt x="14863" y="7178"/>
                      <a:pt x="14442" y="7201"/>
                      <a:pt x="14025" y="7201"/>
                    </a:cubicBezTo>
                    <a:cubicBezTo>
                      <a:pt x="13314" y="7201"/>
                      <a:pt x="12618" y="7136"/>
                      <a:pt x="12370" y="7021"/>
                    </a:cubicBezTo>
                    <a:cubicBezTo>
                      <a:pt x="12269" y="6973"/>
                      <a:pt x="12200" y="6948"/>
                      <a:pt x="12140" y="6948"/>
                    </a:cubicBezTo>
                    <a:cubicBezTo>
                      <a:pt x="12063" y="6948"/>
                      <a:pt x="12000" y="6990"/>
                      <a:pt x="11899" y="7079"/>
                    </a:cubicBezTo>
                    <a:cubicBezTo>
                      <a:pt x="11528" y="7413"/>
                      <a:pt x="11303" y="8009"/>
                      <a:pt x="11253" y="8742"/>
                    </a:cubicBezTo>
                    <a:lnTo>
                      <a:pt x="11209" y="9439"/>
                    </a:lnTo>
                    <a:lnTo>
                      <a:pt x="11710" y="9998"/>
                    </a:lnTo>
                    <a:cubicBezTo>
                      <a:pt x="11986" y="10303"/>
                      <a:pt x="12334" y="10753"/>
                      <a:pt x="12472" y="10992"/>
                    </a:cubicBezTo>
                    <a:lnTo>
                      <a:pt x="12733" y="11428"/>
                    </a:lnTo>
                    <a:lnTo>
                      <a:pt x="12733" y="14041"/>
                    </a:lnTo>
                    <a:cubicBezTo>
                      <a:pt x="12733" y="15479"/>
                      <a:pt x="12690" y="17148"/>
                      <a:pt x="12646" y="17751"/>
                    </a:cubicBezTo>
                    <a:cubicBezTo>
                      <a:pt x="12588" y="18491"/>
                      <a:pt x="12588" y="18840"/>
                      <a:pt x="12661" y="18840"/>
                    </a:cubicBezTo>
                    <a:cubicBezTo>
                      <a:pt x="12719" y="18840"/>
                      <a:pt x="12813" y="18608"/>
                      <a:pt x="12879" y="18332"/>
                    </a:cubicBezTo>
                    <a:cubicBezTo>
                      <a:pt x="12944" y="18049"/>
                      <a:pt x="13046" y="17736"/>
                      <a:pt x="13096" y="17635"/>
                    </a:cubicBezTo>
                    <a:cubicBezTo>
                      <a:pt x="13144" y="17543"/>
                      <a:pt x="13170" y="17498"/>
                      <a:pt x="13200" y="17498"/>
                    </a:cubicBezTo>
                    <a:cubicBezTo>
                      <a:pt x="13230" y="17498"/>
                      <a:pt x="13264" y="17541"/>
                      <a:pt x="13329" y="17628"/>
                    </a:cubicBezTo>
                    <a:cubicBezTo>
                      <a:pt x="13387" y="17707"/>
                      <a:pt x="13416" y="17853"/>
                      <a:pt x="13430" y="18012"/>
                    </a:cubicBezTo>
                    <a:lnTo>
                      <a:pt x="13982" y="17969"/>
                    </a:lnTo>
                    <a:cubicBezTo>
                      <a:pt x="13960" y="17243"/>
                      <a:pt x="13931" y="16902"/>
                      <a:pt x="13822" y="16902"/>
                    </a:cubicBezTo>
                    <a:cubicBezTo>
                      <a:pt x="13728" y="16902"/>
                      <a:pt x="13648" y="16880"/>
                      <a:pt x="13648" y="16851"/>
                    </a:cubicBezTo>
                    <a:cubicBezTo>
                      <a:pt x="13648" y="16822"/>
                      <a:pt x="13815" y="16335"/>
                      <a:pt x="14011" y="15762"/>
                    </a:cubicBezTo>
                    <a:lnTo>
                      <a:pt x="14374" y="14724"/>
                    </a:lnTo>
                    <a:lnTo>
                      <a:pt x="14534" y="15580"/>
                    </a:lnTo>
                    <a:cubicBezTo>
                      <a:pt x="14621" y="16052"/>
                      <a:pt x="14723" y="16568"/>
                      <a:pt x="14752" y="16720"/>
                    </a:cubicBezTo>
                    <a:cubicBezTo>
                      <a:pt x="14802" y="16952"/>
                      <a:pt x="14773" y="16996"/>
                      <a:pt x="14614" y="16996"/>
                    </a:cubicBezTo>
                    <a:cubicBezTo>
                      <a:pt x="14498" y="16996"/>
                      <a:pt x="14461" y="17286"/>
                      <a:pt x="14447" y="17932"/>
                    </a:cubicBezTo>
                    <a:lnTo>
                      <a:pt x="14824" y="17903"/>
                    </a:lnTo>
                    <a:cubicBezTo>
                      <a:pt x="14832" y="17896"/>
                      <a:pt x="14832" y="17889"/>
                      <a:pt x="14839" y="17874"/>
                    </a:cubicBezTo>
                    <a:cubicBezTo>
                      <a:pt x="14933" y="17690"/>
                      <a:pt x="15017" y="17600"/>
                      <a:pt x="15081" y="17600"/>
                    </a:cubicBezTo>
                    <a:cubicBezTo>
                      <a:pt x="15155" y="17600"/>
                      <a:pt x="15202" y="17723"/>
                      <a:pt x="15202" y="17962"/>
                    </a:cubicBezTo>
                    <a:cubicBezTo>
                      <a:pt x="15202" y="18404"/>
                      <a:pt x="15340" y="18738"/>
                      <a:pt x="15521" y="18738"/>
                    </a:cubicBezTo>
                    <a:cubicBezTo>
                      <a:pt x="15608" y="18738"/>
                      <a:pt x="15637" y="18107"/>
                      <a:pt x="15637" y="16103"/>
                    </a:cubicBezTo>
                    <a:cubicBezTo>
                      <a:pt x="15637" y="11682"/>
                      <a:pt x="15906" y="10695"/>
                      <a:pt x="17561" y="9061"/>
                    </a:cubicBezTo>
                    <a:cubicBezTo>
                      <a:pt x="18185" y="8444"/>
                      <a:pt x="19376" y="7566"/>
                      <a:pt x="20073" y="7203"/>
                    </a:cubicBezTo>
                    <a:cubicBezTo>
                      <a:pt x="20414" y="7028"/>
                      <a:pt x="20436" y="6999"/>
                      <a:pt x="20298" y="6847"/>
                    </a:cubicBezTo>
                    <a:cubicBezTo>
                      <a:pt x="20087" y="6615"/>
                      <a:pt x="19848" y="6012"/>
                      <a:pt x="19848" y="5722"/>
                    </a:cubicBezTo>
                    <a:cubicBezTo>
                      <a:pt x="19848" y="5584"/>
                      <a:pt x="19804" y="5475"/>
                      <a:pt x="19746" y="5475"/>
                    </a:cubicBezTo>
                    <a:close/>
                    <a:moveTo>
                      <a:pt x="24138" y="9170"/>
                    </a:moveTo>
                    <a:lnTo>
                      <a:pt x="23354" y="9453"/>
                    </a:lnTo>
                    <a:cubicBezTo>
                      <a:pt x="22919" y="9606"/>
                      <a:pt x="22186" y="9802"/>
                      <a:pt x="21714" y="9896"/>
                    </a:cubicBezTo>
                    <a:cubicBezTo>
                      <a:pt x="21169" y="10001"/>
                      <a:pt x="20337" y="10056"/>
                      <a:pt x="19607" y="10056"/>
                    </a:cubicBezTo>
                    <a:cubicBezTo>
                      <a:pt x="19024" y="10056"/>
                      <a:pt x="18506" y="10021"/>
                      <a:pt x="18251" y="9947"/>
                    </a:cubicBezTo>
                    <a:cubicBezTo>
                      <a:pt x="18114" y="9908"/>
                      <a:pt x="18025" y="9883"/>
                      <a:pt x="17953" y="9883"/>
                    </a:cubicBezTo>
                    <a:cubicBezTo>
                      <a:pt x="17823" y="9883"/>
                      <a:pt x="17750" y="9965"/>
                      <a:pt x="17554" y="10194"/>
                    </a:cubicBezTo>
                    <a:cubicBezTo>
                      <a:pt x="17118" y="10702"/>
                      <a:pt x="16690" y="11537"/>
                      <a:pt x="16574" y="12110"/>
                    </a:cubicBezTo>
                    <a:cubicBezTo>
                      <a:pt x="16516" y="12379"/>
                      <a:pt x="16443" y="13141"/>
                      <a:pt x="16407" y="13802"/>
                    </a:cubicBezTo>
                    <a:lnTo>
                      <a:pt x="16342" y="15014"/>
                    </a:lnTo>
                    <a:lnTo>
                      <a:pt x="16922" y="15784"/>
                    </a:lnTo>
                    <a:cubicBezTo>
                      <a:pt x="17714" y="16844"/>
                      <a:pt x="19093" y="18158"/>
                      <a:pt x="19761" y="18484"/>
                    </a:cubicBezTo>
                    <a:cubicBezTo>
                      <a:pt x="20051" y="18622"/>
                      <a:pt x="20661" y="18811"/>
                      <a:pt x="21111" y="18898"/>
                    </a:cubicBezTo>
                    <a:cubicBezTo>
                      <a:pt x="22019" y="19065"/>
                      <a:pt x="22570" y="19326"/>
                      <a:pt x="22759" y="19668"/>
                    </a:cubicBezTo>
                    <a:cubicBezTo>
                      <a:pt x="22818" y="19785"/>
                      <a:pt x="22889" y="19843"/>
                      <a:pt x="22946" y="19843"/>
                    </a:cubicBezTo>
                    <a:cubicBezTo>
                      <a:pt x="23001" y="19843"/>
                      <a:pt x="23042" y="19786"/>
                      <a:pt x="23042" y="19675"/>
                    </a:cubicBezTo>
                    <a:cubicBezTo>
                      <a:pt x="23042" y="19457"/>
                      <a:pt x="23717" y="18746"/>
                      <a:pt x="24182" y="18477"/>
                    </a:cubicBezTo>
                    <a:cubicBezTo>
                      <a:pt x="24429" y="18332"/>
                      <a:pt x="24828" y="18165"/>
                      <a:pt x="25068" y="18107"/>
                    </a:cubicBezTo>
                    <a:cubicBezTo>
                      <a:pt x="25503" y="17991"/>
                      <a:pt x="25510" y="17983"/>
                      <a:pt x="25496" y="17613"/>
                    </a:cubicBezTo>
                    <a:cubicBezTo>
                      <a:pt x="25402" y="15530"/>
                      <a:pt x="25409" y="15421"/>
                      <a:pt x="25685" y="14854"/>
                    </a:cubicBezTo>
                    <a:cubicBezTo>
                      <a:pt x="25953" y="14303"/>
                      <a:pt x="26287" y="13976"/>
                      <a:pt x="26912" y="13657"/>
                    </a:cubicBezTo>
                    <a:cubicBezTo>
                      <a:pt x="27100" y="13562"/>
                      <a:pt x="27267" y="13475"/>
                      <a:pt x="27282" y="13461"/>
                    </a:cubicBezTo>
                    <a:cubicBezTo>
                      <a:pt x="27304" y="13446"/>
                      <a:pt x="27289" y="13279"/>
                      <a:pt x="27253" y="13090"/>
                    </a:cubicBezTo>
                    <a:lnTo>
                      <a:pt x="27187" y="12749"/>
                    </a:lnTo>
                    <a:lnTo>
                      <a:pt x="26200" y="12807"/>
                    </a:lnTo>
                    <a:cubicBezTo>
                      <a:pt x="26012" y="12817"/>
                      <a:pt x="25846" y="12823"/>
                      <a:pt x="25698" y="12823"/>
                    </a:cubicBezTo>
                    <a:cubicBezTo>
                      <a:pt x="24895" y="12823"/>
                      <a:pt x="24634" y="12659"/>
                      <a:pt x="24487" y="12168"/>
                    </a:cubicBezTo>
                    <a:cubicBezTo>
                      <a:pt x="24349" y="11704"/>
                      <a:pt x="24494" y="10934"/>
                      <a:pt x="24843" y="10346"/>
                    </a:cubicBezTo>
                    <a:lnTo>
                      <a:pt x="25082" y="9940"/>
                    </a:lnTo>
                    <a:lnTo>
                      <a:pt x="24799" y="9787"/>
                    </a:lnTo>
                    <a:cubicBezTo>
                      <a:pt x="24639" y="9707"/>
                      <a:pt x="24429" y="9540"/>
                      <a:pt x="24327" y="9410"/>
                    </a:cubicBezTo>
                    <a:lnTo>
                      <a:pt x="24138" y="9170"/>
                    </a:lnTo>
                    <a:close/>
                    <a:moveTo>
                      <a:pt x="16402" y="16342"/>
                    </a:moveTo>
                    <a:cubicBezTo>
                      <a:pt x="16401" y="16342"/>
                      <a:pt x="16400" y="16342"/>
                      <a:pt x="16400" y="16343"/>
                    </a:cubicBezTo>
                    <a:cubicBezTo>
                      <a:pt x="16385" y="16364"/>
                      <a:pt x="16400" y="16771"/>
                      <a:pt x="16429" y="17265"/>
                    </a:cubicBezTo>
                    <a:cubicBezTo>
                      <a:pt x="16487" y="18150"/>
                      <a:pt x="16487" y="18150"/>
                      <a:pt x="16835" y="18390"/>
                    </a:cubicBezTo>
                    <a:cubicBezTo>
                      <a:pt x="17089" y="18564"/>
                      <a:pt x="17852" y="19254"/>
                      <a:pt x="18614" y="19965"/>
                    </a:cubicBezTo>
                    <a:lnTo>
                      <a:pt x="18853" y="19682"/>
                    </a:lnTo>
                    <a:cubicBezTo>
                      <a:pt x="18338" y="19450"/>
                      <a:pt x="18106" y="19239"/>
                      <a:pt x="18106" y="19014"/>
                    </a:cubicBezTo>
                    <a:cubicBezTo>
                      <a:pt x="18106" y="18903"/>
                      <a:pt x="18140" y="18847"/>
                      <a:pt x="18242" y="18847"/>
                    </a:cubicBezTo>
                    <a:cubicBezTo>
                      <a:pt x="18360" y="18847"/>
                      <a:pt x="18571" y="18923"/>
                      <a:pt x="18926" y="19079"/>
                    </a:cubicBezTo>
                    <a:cubicBezTo>
                      <a:pt x="19201" y="19204"/>
                      <a:pt x="19447" y="19293"/>
                      <a:pt x="19508" y="19293"/>
                    </a:cubicBezTo>
                    <a:cubicBezTo>
                      <a:pt x="19515" y="19293"/>
                      <a:pt x="19519" y="19292"/>
                      <a:pt x="19521" y="19290"/>
                    </a:cubicBezTo>
                    <a:cubicBezTo>
                      <a:pt x="19543" y="19268"/>
                      <a:pt x="19267" y="19065"/>
                      <a:pt x="18904" y="18833"/>
                    </a:cubicBezTo>
                    <a:cubicBezTo>
                      <a:pt x="18178" y="18361"/>
                      <a:pt x="17104" y="17337"/>
                      <a:pt x="16697" y="16720"/>
                    </a:cubicBezTo>
                    <a:cubicBezTo>
                      <a:pt x="16558" y="16504"/>
                      <a:pt x="16425" y="16342"/>
                      <a:pt x="16402" y="16342"/>
                    </a:cubicBezTo>
                    <a:close/>
                    <a:moveTo>
                      <a:pt x="16611" y="18753"/>
                    </a:moveTo>
                    <a:cubicBezTo>
                      <a:pt x="16610" y="18753"/>
                      <a:pt x="16610" y="18753"/>
                      <a:pt x="16610" y="18753"/>
                    </a:cubicBezTo>
                    <a:cubicBezTo>
                      <a:pt x="16559" y="18804"/>
                      <a:pt x="16806" y="20176"/>
                      <a:pt x="16988" y="20902"/>
                    </a:cubicBezTo>
                    <a:cubicBezTo>
                      <a:pt x="17170" y="21604"/>
                      <a:pt x="17604" y="22516"/>
                      <a:pt x="17751" y="22516"/>
                    </a:cubicBezTo>
                    <a:cubicBezTo>
                      <a:pt x="17755" y="22516"/>
                      <a:pt x="17760" y="22515"/>
                      <a:pt x="17764" y="22513"/>
                    </a:cubicBezTo>
                    <a:cubicBezTo>
                      <a:pt x="17946" y="22426"/>
                      <a:pt x="17815" y="21787"/>
                      <a:pt x="17467" y="21083"/>
                    </a:cubicBezTo>
                    <a:cubicBezTo>
                      <a:pt x="17126" y="20386"/>
                      <a:pt x="17097" y="20096"/>
                      <a:pt x="17365" y="20096"/>
                    </a:cubicBezTo>
                    <a:cubicBezTo>
                      <a:pt x="17481" y="20096"/>
                      <a:pt x="17772" y="20379"/>
                      <a:pt x="18004" y="20684"/>
                    </a:cubicBezTo>
                    <a:lnTo>
                      <a:pt x="18338" y="20292"/>
                    </a:lnTo>
                    <a:cubicBezTo>
                      <a:pt x="17432" y="19458"/>
                      <a:pt x="16641" y="18753"/>
                      <a:pt x="16611" y="18753"/>
                    </a:cubicBezTo>
                    <a:close/>
                    <a:moveTo>
                      <a:pt x="4777" y="11588"/>
                    </a:moveTo>
                    <a:cubicBezTo>
                      <a:pt x="4733" y="11588"/>
                      <a:pt x="4617" y="11660"/>
                      <a:pt x="4494" y="11762"/>
                    </a:cubicBezTo>
                    <a:cubicBezTo>
                      <a:pt x="4349" y="11871"/>
                      <a:pt x="4065" y="11994"/>
                      <a:pt x="3869" y="12023"/>
                    </a:cubicBezTo>
                    <a:lnTo>
                      <a:pt x="3506" y="12081"/>
                    </a:lnTo>
                    <a:lnTo>
                      <a:pt x="3441" y="13235"/>
                    </a:lnTo>
                    <a:cubicBezTo>
                      <a:pt x="3361" y="14520"/>
                      <a:pt x="3129" y="15798"/>
                      <a:pt x="2817" y="16618"/>
                    </a:cubicBezTo>
                    <a:cubicBezTo>
                      <a:pt x="2701" y="16923"/>
                      <a:pt x="2323" y="17620"/>
                      <a:pt x="1967" y="18172"/>
                    </a:cubicBezTo>
                    <a:cubicBezTo>
                      <a:pt x="443" y="20560"/>
                      <a:pt x="102" y="21642"/>
                      <a:pt x="29" y="24321"/>
                    </a:cubicBezTo>
                    <a:cubicBezTo>
                      <a:pt x="0" y="25286"/>
                      <a:pt x="0" y="26194"/>
                      <a:pt x="36" y="26332"/>
                    </a:cubicBezTo>
                    <a:cubicBezTo>
                      <a:pt x="77" y="26493"/>
                      <a:pt x="107" y="26546"/>
                      <a:pt x="253" y="26546"/>
                    </a:cubicBezTo>
                    <a:cubicBezTo>
                      <a:pt x="317" y="26546"/>
                      <a:pt x="403" y="26536"/>
                      <a:pt x="523" y="26521"/>
                    </a:cubicBezTo>
                    <a:cubicBezTo>
                      <a:pt x="603" y="26509"/>
                      <a:pt x="685" y="26503"/>
                      <a:pt x="763" y="26503"/>
                    </a:cubicBezTo>
                    <a:cubicBezTo>
                      <a:pt x="919" y="26503"/>
                      <a:pt x="1058" y="26525"/>
                      <a:pt x="1125" y="26564"/>
                    </a:cubicBezTo>
                    <a:cubicBezTo>
                      <a:pt x="1227" y="26624"/>
                      <a:pt x="1301" y="26659"/>
                      <a:pt x="1373" y="26659"/>
                    </a:cubicBezTo>
                    <a:cubicBezTo>
                      <a:pt x="1499" y="26659"/>
                      <a:pt x="1618" y="26550"/>
                      <a:pt x="1873" y="26281"/>
                    </a:cubicBezTo>
                    <a:cubicBezTo>
                      <a:pt x="2411" y="25714"/>
                      <a:pt x="2718" y="25552"/>
                      <a:pt x="3768" y="25552"/>
                    </a:cubicBezTo>
                    <a:cubicBezTo>
                      <a:pt x="4023" y="25552"/>
                      <a:pt x="4320" y="25561"/>
                      <a:pt x="4675" y="25577"/>
                    </a:cubicBezTo>
                    <a:lnTo>
                      <a:pt x="6251" y="25642"/>
                    </a:lnTo>
                    <a:lnTo>
                      <a:pt x="7608" y="25127"/>
                    </a:lnTo>
                    <a:cubicBezTo>
                      <a:pt x="8617" y="24749"/>
                      <a:pt x="9125" y="24604"/>
                      <a:pt x="9634" y="24575"/>
                    </a:cubicBezTo>
                    <a:lnTo>
                      <a:pt x="10309" y="24524"/>
                    </a:lnTo>
                    <a:lnTo>
                      <a:pt x="10331" y="23639"/>
                    </a:lnTo>
                    <a:cubicBezTo>
                      <a:pt x="10338" y="23152"/>
                      <a:pt x="10418" y="22208"/>
                      <a:pt x="10497" y="21533"/>
                    </a:cubicBezTo>
                    <a:cubicBezTo>
                      <a:pt x="10759" y="19435"/>
                      <a:pt x="10686" y="18971"/>
                      <a:pt x="9917" y="17809"/>
                    </a:cubicBezTo>
                    <a:cubicBezTo>
                      <a:pt x="9503" y="17192"/>
                      <a:pt x="8044" y="15675"/>
                      <a:pt x="6846" y="14629"/>
                    </a:cubicBezTo>
                    <a:cubicBezTo>
                      <a:pt x="5975" y="13874"/>
                      <a:pt x="5220" y="12851"/>
                      <a:pt x="4980" y="12125"/>
                    </a:cubicBezTo>
                    <a:cubicBezTo>
                      <a:pt x="4886" y="11849"/>
                      <a:pt x="4799" y="11609"/>
                      <a:pt x="4784" y="11588"/>
                    </a:cubicBezTo>
                    <a:close/>
                  </a:path>
                </a:pathLst>
              </a:custGeom>
              <a:solidFill>
                <a:srgbClr val="F7AE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4" name="Google Shape;674;p29"/>
              <p:cNvSpPr/>
              <p:nvPr/>
            </p:nvSpPr>
            <p:spPr>
              <a:xfrm>
                <a:off x="4725600" y="3351600"/>
                <a:ext cx="526350" cy="429275"/>
              </a:xfrm>
              <a:custGeom>
                <a:avLst/>
                <a:gdLst/>
                <a:ahLst/>
                <a:cxnLst/>
                <a:rect l="l" t="t" r="r" b="b"/>
                <a:pathLst>
                  <a:path w="21054" h="17171" extrusionOk="0">
                    <a:moveTo>
                      <a:pt x="18630" y="1335"/>
                    </a:moveTo>
                    <a:cubicBezTo>
                      <a:pt x="18608" y="1335"/>
                      <a:pt x="18586" y="1336"/>
                      <a:pt x="18563" y="1336"/>
                    </a:cubicBezTo>
                    <a:cubicBezTo>
                      <a:pt x="18498" y="1343"/>
                      <a:pt x="18433" y="1343"/>
                      <a:pt x="18367" y="1351"/>
                    </a:cubicBezTo>
                    <a:cubicBezTo>
                      <a:pt x="17656" y="1438"/>
                      <a:pt x="17366" y="1634"/>
                      <a:pt x="17169" y="2164"/>
                    </a:cubicBezTo>
                    <a:cubicBezTo>
                      <a:pt x="16995" y="2634"/>
                      <a:pt x="16873" y="2837"/>
                      <a:pt x="16737" y="2837"/>
                    </a:cubicBezTo>
                    <a:cubicBezTo>
                      <a:pt x="16692" y="2837"/>
                      <a:pt x="16646" y="2815"/>
                      <a:pt x="16596" y="2774"/>
                    </a:cubicBezTo>
                    <a:cubicBezTo>
                      <a:pt x="16542" y="2731"/>
                      <a:pt x="16504" y="2709"/>
                      <a:pt x="16480" y="2709"/>
                    </a:cubicBezTo>
                    <a:cubicBezTo>
                      <a:pt x="16460" y="2709"/>
                      <a:pt x="16451" y="2725"/>
                      <a:pt x="16451" y="2759"/>
                    </a:cubicBezTo>
                    <a:cubicBezTo>
                      <a:pt x="16451" y="2824"/>
                      <a:pt x="16371" y="2868"/>
                      <a:pt x="16277" y="2868"/>
                    </a:cubicBezTo>
                    <a:cubicBezTo>
                      <a:pt x="16168" y="2868"/>
                      <a:pt x="16037" y="2716"/>
                      <a:pt x="15914" y="2461"/>
                    </a:cubicBezTo>
                    <a:cubicBezTo>
                      <a:pt x="15696" y="1990"/>
                      <a:pt x="15297" y="1743"/>
                      <a:pt x="14585" y="1648"/>
                    </a:cubicBezTo>
                    <a:cubicBezTo>
                      <a:pt x="14478" y="1634"/>
                      <a:pt x="14392" y="1626"/>
                      <a:pt x="14318" y="1626"/>
                    </a:cubicBezTo>
                    <a:cubicBezTo>
                      <a:pt x="14136" y="1626"/>
                      <a:pt x="14029" y="1675"/>
                      <a:pt x="13874" y="1794"/>
                    </a:cubicBezTo>
                    <a:cubicBezTo>
                      <a:pt x="13704" y="1926"/>
                      <a:pt x="13472" y="1993"/>
                      <a:pt x="13209" y="1993"/>
                    </a:cubicBezTo>
                    <a:cubicBezTo>
                      <a:pt x="12953" y="1993"/>
                      <a:pt x="12668" y="1930"/>
                      <a:pt x="12385" y="1801"/>
                    </a:cubicBezTo>
                    <a:cubicBezTo>
                      <a:pt x="12371" y="1794"/>
                      <a:pt x="12371" y="1786"/>
                      <a:pt x="12356" y="1779"/>
                    </a:cubicBezTo>
                    <a:lnTo>
                      <a:pt x="12117" y="2062"/>
                    </a:lnTo>
                    <a:cubicBezTo>
                      <a:pt x="13053" y="2948"/>
                      <a:pt x="13990" y="3863"/>
                      <a:pt x="14012" y="3964"/>
                    </a:cubicBezTo>
                    <a:cubicBezTo>
                      <a:pt x="14032" y="4064"/>
                      <a:pt x="14017" y="4118"/>
                      <a:pt x="13957" y="4118"/>
                    </a:cubicBezTo>
                    <a:cubicBezTo>
                      <a:pt x="13777" y="4118"/>
                      <a:pt x="13193" y="3636"/>
                      <a:pt x="11935" y="2476"/>
                    </a:cubicBezTo>
                    <a:cubicBezTo>
                      <a:pt x="11884" y="2425"/>
                      <a:pt x="11892" y="2432"/>
                      <a:pt x="11841" y="2389"/>
                    </a:cubicBezTo>
                    <a:lnTo>
                      <a:pt x="11507" y="2781"/>
                    </a:lnTo>
                    <a:cubicBezTo>
                      <a:pt x="11601" y="2904"/>
                      <a:pt x="11681" y="3028"/>
                      <a:pt x="11739" y="3137"/>
                    </a:cubicBezTo>
                    <a:cubicBezTo>
                      <a:pt x="11986" y="3623"/>
                      <a:pt x="12110" y="4465"/>
                      <a:pt x="12008" y="5017"/>
                    </a:cubicBezTo>
                    <a:lnTo>
                      <a:pt x="11921" y="5525"/>
                    </a:lnTo>
                    <a:lnTo>
                      <a:pt x="13191" y="7209"/>
                    </a:lnTo>
                    <a:cubicBezTo>
                      <a:pt x="13888" y="8138"/>
                      <a:pt x="14723" y="9227"/>
                      <a:pt x="15035" y="9634"/>
                    </a:cubicBezTo>
                    <a:cubicBezTo>
                      <a:pt x="15347" y="10041"/>
                      <a:pt x="16073" y="11093"/>
                      <a:pt x="16647" y="11972"/>
                    </a:cubicBezTo>
                    <a:cubicBezTo>
                      <a:pt x="17220" y="12850"/>
                      <a:pt x="17830" y="13728"/>
                      <a:pt x="17997" y="13932"/>
                    </a:cubicBezTo>
                    <a:cubicBezTo>
                      <a:pt x="18208" y="14178"/>
                      <a:pt x="18415" y="14302"/>
                      <a:pt x="18604" y="14302"/>
                    </a:cubicBezTo>
                    <a:cubicBezTo>
                      <a:pt x="18766" y="14302"/>
                      <a:pt x="18915" y="14211"/>
                      <a:pt x="19042" y="14026"/>
                    </a:cubicBezTo>
                    <a:cubicBezTo>
                      <a:pt x="19384" y="13547"/>
                      <a:pt x="19551" y="12850"/>
                      <a:pt x="19645" y="11471"/>
                    </a:cubicBezTo>
                    <a:cubicBezTo>
                      <a:pt x="19725" y="10193"/>
                      <a:pt x="19754" y="10070"/>
                      <a:pt x="20066" y="9460"/>
                    </a:cubicBezTo>
                    <a:cubicBezTo>
                      <a:pt x="20480" y="8661"/>
                      <a:pt x="20654" y="8001"/>
                      <a:pt x="20857" y="6454"/>
                    </a:cubicBezTo>
                    <a:cubicBezTo>
                      <a:pt x="21053" y="5002"/>
                      <a:pt x="20995" y="3717"/>
                      <a:pt x="20712" y="2897"/>
                    </a:cubicBezTo>
                    <a:cubicBezTo>
                      <a:pt x="20379" y="1933"/>
                      <a:pt x="19568" y="1335"/>
                      <a:pt x="18630" y="1335"/>
                    </a:cubicBezTo>
                    <a:close/>
                    <a:moveTo>
                      <a:pt x="8327" y="0"/>
                    </a:moveTo>
                    <a:lnTo>
                      <a:pt x="7950" y="29"/>
                    </a:lnTo>
                    <a:cubicBezTo>
                      <a:pt x="7935" y="392"/>
                      <a:pt x="7928" y="683"/>
                      <a:pt x="7928" y="1510"/>
                    </a:cubicBezTo>
                    <a:cubicBezTo>
                      <a:pt x="7928" y="2839"/>
                      <a:pt x="7892" y="3942"/>
                      <a:pt x="7855" y="3971"/>
                    </a:cubicBezTo>
                    <a:cubicBezTo>
                      <a:pt x="7842" y="3981"/>
                      <a:pt x="7823" y="3985"/>
                      <a:pt x="7801" y="3985"/>
                    </a:cubicBezTo>
                    <a:cubicBezTo>
                      <a:pt x="7754" y="3985"/>
                      <a:pt x="7692" y="3965"/>
                      <a:pt x="7638" y="3935"/>
                    </a:cubicBezTo>
                    <a:cubicBezTo>
                      <a:pt x="7536" y="3870"/>
                      <a:pt x="7507" y="3383"/>
                      <a:pt x="7500" y="1423"/>
                    </a:cubicBezTo>
                    <a:cubicBezTo>
                      <a:pt x="7500" y="683"/>
                      <a:pt x="7492" y="429"/>
                      <a:pt x="7485" y="66"/>
                    </a:cubicBezTo>
                    <a:lnTo>
                      <a:pt x="6933" y="109"/>
                    </a:lnTo>
                    <a:cubicBezTo>
                      <a:pt x="6970" y="414"/>
                      <a:pt x="6941" y="799"/>
                      <a:pt x="6825" y="1068"/>
                    </a:cubicBezTo>
                    <a:cubicBezTo>
                      <a:pt x="6660" y="1475"/>
                      <a:pt x="6311" y="1752"/>
                      <a:pt x="5999" y="1752"/>
                    </a:cubicBezTo>
                    <a:cubicBezTo>
                      <a:pt x="5966" y="1752"/>
                      <a:pt x="5934" y="1749"/>
                      <a:pt x="5903" y="1743"/>
                    </a:cubicBezTo>
                    <a:cubicBezTo>
                      <a:pt x="5859" y="1734"/>
                      <a:pt x="5819" y="1729"/>
                      <a:pt x="5783" y="1729"/>
                    </a:cubicBezTo>
                    <a:cubicBezTo>
                      <a:pt x="5645" y="1729"/>
                      <a:pt x="5546" y="1800"/>
                      <a:pt x="5380" y="1990"/>
                    </a:cubicBezTo>
                    <a:cubicBezTo>
                      <a:pt x="5242" y="2157"/>
                      <a:pt x="5104" y="2454"/>
                      <a:pt x="5068" y="2657"/>
                    </a:cubicBezTo>
                    <a:cubicBezTo>
                      <a:pt x="5039" y="2853"/>
                      <a:pt x="4908" y="3500"/>
                      <a:pt x="4777" y="4088"/>
                    </a:cubicBezTo>
                    <a:cubicBezTo>
                      <a:pt x="4429" y="5699"/>
                      <a:pt x="4393" y="6186"/>
                      <a:pt x="4581" y="6469"/>
                    </a:cubicBezTo>
                    <a:cubicBezTo>
                      <a:pt x="4668" y="6607"/>
                      <a:pt x="4712" y="6774"/>
                      <a:pt x="4683" y="6854"/>
                    </a:cubicBezTo>
                    <a:cubicBezTo>
                      <a:pt x="4610" y="7042"/>
                      <a:pt x="3928" y="7325"/>
                      <a:pt x="3521" y="7325"/>
                    </a:cubicBezTo>
                    <a:cubicBezTo>
                      <a:pt x="3100" y="7325"/>
                      <a:pt x="2120" y="7645"/>
                      <a:pt x="1576" y="7964"/>
                    </a:cubicBezTo>
                    <a:cubicBezTo>
                      <a:pt x="1060" y="8262"/>
                      <a:pt x="211" y="9162"/>
                      <a:pt x="131" y="9489"/>
                    </a:cubicBezTo>
                    <a:cubicBezTo>
                      <a:pt x="0" y="9997"/>
                      <a:pt x="247" y="10171"/>
                      <a:pt x="3071" y="11551"/>
                    </a:cubicBezTo>
                    <a:cubicBezTo>
                      <a:pt x="8400" y="14149"/>
                      <a:pt x="9866" y="14897"/>
                      <a:pt x="11137" y="15667"/>
                    </a:cubicBezTo>
                    <a:cubicBezTo>
                      <a:pt x="12969" y="16763"/>
                      <a:pt x="13763" y="17171"/>
                      <a:pt x="14217" y="17171"/>
                    </a:cubicBezTo>
                    <a:cubicBezTo>
                      <a:pt x="14358" y="17171"/>
                      <a:pt x="14467" y="17131"/>
                      <a:pt x="14563" y="17061"/>
                    </a:cubicBezTo>
                    <a:cubicBezTo>
                      <a:pt x="15057" y="16705"/>
                      <a:pt x="14563" y="15246"/>
                      <a:pt x="13286" y="13271"/>
                    </a:cubicBezTo>
                    <a:cubicBezTo>
                      <a:pt x="12175" y="11565"/>
                      <a:pt x="11732" y="10752"/>
                      <a:pt x="11166" y="9358"/>
                    </a:cubicBezTo>
                    <a:cubicBezTo>
                      <a:pt x="10026" y="6570"/>
                      <a:pt x="9619" y="5039"/>
                      <a:pt x="9518" y="3086"/>
                    </a:cubicBezTo>
                    <a:cubicBezTo>
                      <a:pt x="9482" y="2324"/>
                      <a:pt x="9409" y="1772"/>
                      <a:pt x="9344" y="1728"/>
                    </a:cubicBezTo>
                    <a:cubicBezTo>
                      <a:pt x="9286" y="1692"/>
                      <a:pt x="9082" y="1612"/>
                      <a:pt x="8894" y="1561"/>
                    </a:cubicBezTo>
                    <a:cubicBezTo>
                      <a:pt x="8349" y="1402"/>
                      <a:pt x="8059" y="588"/>
                      <a:pt x="8327" y="0"/>
                    </a:cubicBezTo>
                    <a:close/>
                  </a:path>
                </a:pathLst>
              </a:custGeom>
              <a:solidFill>
                <a:srgbClr val="C9758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5" name="Google Shape;675;p29"/>
              <p:cNvSpPr/>
              <p:nvPr/>
            </p:nvSpPr>
            <p:spPr>
              <a:xfrm>
                <a:off x="2286350" y="1919000"/>
                <a:ext cx="821825" cy="1002500"/>
              </a:xfrm>
              <a:custGeom>
                <a:avLst/>
                <a:gdLst/>
                <a:ahLst/>
                <a:cxnLst/>
                <a:rect l="l" t="t" r="r" b="b"/>
                <a:pathLst>
                  <a:path w="32873" h="40100" extrusionOk="0">
                    <a:moveTo>
                      <a:pt x="13722" y="0"/>
                    </a:moveTo>
                    <a:cubicBezTo>
                      <a:pt x="13562" y="0"/>
                      <a:pt x="13401" y="178"/>
                      <a:pt x="13322" y="476"/>
                    </a:cubicBezTo>
                    <a:cubicBezTo>
                      <a:pt x="13097" y="1329"/>
                      <a:pt x="12625" y="1863"/>
                      <a:pt x="12125" y="1863"/>
                    </a:cubicBezTo>
                    <a:cubicBezTo>
                      <a:pt x="12077" y="1863"/>
                      <a:pt x="12028" y="1858"/>
                      <a:pt x="11979" y="1848"/>
                    </a:cubicBezTo>
                    <a:cubicBezTo>
                      <a:pt x="11718" y="1790"/>
                      <a:pt x="10999" y="1100"/>
                      <a:pt x="10767" y="686"/>
                    </a:cubicBezTo>
                    <a:cubicBezTo>
                      <a:pt x="10718" y="606"/>
                      <a:pt x="10689" y="565"/>
                      <a:pt x="10632" y="565"/>
                    </a:cubicBezTo>
                    <a:cubicBezTo>
                      <a:pt x="10569" y="565"/>
                      <a:pt x="10473" y="613"/>
                      <a:pt x="10280" y="715"/>
                    </a:cubicBezTo>
                    <a:cubicBezTo>
                      <a:pt x="9990" y="875"/>
                      <a:pt x="9729" y="926"/>
                      <a:pt x="9155" y="926"/>
                    </a:cubicBezTo>
                    <a:lnTo>
                      <a:pt x="8422" y="926"/>
                    </a:lnTo>
                    <a:lnTo>
                      <a:pt x="8371" y="2015"/>
                    </a:lnTo>
                    <a:cubicBezTo>
                      <a:pt x="8328" y="2966"/>
                      <a:pt x="8139" y="4019"/>
                      <a:pt x="7979" y="4178"/>
                    </a:cubicBezTo>
                    <a:cubicBezTo>
                      <a:pt x="7977" y="4181"/>
                      <a:pt x="7973" y="4182"/>
                      <a:pt x="7966" y="4182"/>
                    </a:cubicBezTo>
                    <a:cubicBezTo>
                      <a:pt x="7896" y="4182"/>
                      <a:pt x="7582" y="4052"/>
                      <a:pt x="7231" y="3873"/>
                    </a:cubicBezTo>
                    <a:cubicBezTo>
                      <a:pt x="6852" y="3686"/>
                      <a:pt x="6638" y="3602"/>
                      <a:pt x="6520" y="3602"/>
                    </a:cubicBezTo>
                    <a:cubicBezTo>
                      <a:pt x="6477" y="3602"/>
                      <a:pt x="6447" y="3613"/>
                      <a:pt x="6426" y="3634"/>
                    </a:cubicBezTo>
                    <a:cubicBezTo>
                      <a:pt x="6367" y="3692"/>
                      <a:pt x="6288" y="4127"/>
                      <a:pt x="6259" y="4599"/>
                    </a:cubicBezTo>
                    <a:cubicBezTo>
                      <a:pt x="6208" y="5260"/>
                      <a:pt x="6135" y="5558"/>
                      <a:pt x="5946" y="5899"/>
                    </a:cubicBezTo>
                    <a:cubicBezTo>
                      <a:pt x="5467" y="6755"/>
                      <a:pt x="5475" y="6792"/>
                      <a:pt x="6484" y="7561"/>
                    </a:cubicBezTo>
                    <a:lnTo>
                      <a:pt x="7377" y="8244"/>
                    </a:lnTo>
                    <a:lnTo>
                      <a:pt x="7493" y="9383"/>
                    </a:lnTo>
                    <a:cubicBezTo>
                      <a:pt x="7558" y="10015"/>
                      <a:pt x="7660" y="10755"/>
                      <a:pt x="7725" y="11031"/>
                    </a:cubicBezTo>
                    <a:cubicBezTo>
                      <a:pt x="7892" y="11750"/>
                      <a:pt x="8357" y="12883"/>
                      <a:pt x="8785" y="13638"/>
                    </a:cubicBezTo>
                    <a:cubicBezTo>
                      <a:pt x="8983" y="13972"/>
                      <a:pt x="9097" y="14229"/>
                      <a:pt x="9056" y="14229"/>
                    </a:cubicBezTo>
                    <a:cubicBezTo>
                      <a:pt x="9054" y="14229"/>
                      <a:pt x="9050" y="14228"/>
                      <a:pt x="9046" y="14226"/>
                    </a:cubicBezTo>
                    <a:cubicBezTo>
                      <a:pt x="7587" y="13369"/>
                      <a:pt x="6912" y="12599"/>
                      <a:pt x="6549" y="11402"/>
                    </a:cubicBezTo>
                    <a:cubicBezTo>
                      <a:pt x="6469" y="11129"/>
                      <a:pt x="6355" y="10988"/>
                      <a:pt x="6224" y="10988"/>
                    </a:cubicBezTo>
                    <a:cubicBezTo>
                      <a:pt x="6142" y="10988"/>
                      <a:pt x="6053" y="11043"/>
                      <a:pt x="5961" y="11155"/>
                    </a:cubicBezTo>
                    <a:cubicBezTo>
                      <a:pt x="5845" y="11293"/>
                      <a:pt x="5308" y="11576"/>
                      <a:pt x="5155" y="11576"/>
                    </a:cubicBezTo>
                    <a:cubicBezTo>
                      <a:pt x="5126" y="11576"/>
                      <a:pt x="5104" y="11140"/>
                      <a:pt x="5104" y="10603"/>
                    </a:cubicBezTo>
                    <a:cubicBezTo>
                      <a:pt x="5104" y="9688"/>
                      <a:pt x="5090" y="9638"/>
                      <a:pt x="4901" y="9638"/>
                    </a:cubicBezTo>
                    <a:cubicBezTo>
                      <a:pt x="4712" y="9638"/>
                      <a:pt x="4698" y="9681"/>
                      <a:pt x="4720" y="10632"/>
                    </a:cubicBezTo>
                    <a:cubicBezTo>
                      <a:pt x="4734" y="11179"/>
                      <a:pt x="4705" y="11605"/>
                      <a:pt x="4663" y="11605"/>
                    </a:cubicBezTo>
                    <a:cubicBezTo>
                      <a:pt x="4662" y="11605"/>
                      <a:pt x="4662" y="11605"/>
                      <a:pt x="4661" y="11605"/>
                    </a:cubicBezTo>
                    <a:cubicBezTo>
                      <a:pt x="4611" y="11598"/>
                      <a:pt x="4415" y="11561"/>
                      <a:pt x="4233" y="11525"/>
                    </a:cubicBezTo>
                    <a:cubicBezTo>
                      <a:pt x="4164" y="11514"/>
                      <a:pt x="4100" y="11508"/>
                      <a:pt x="4040" y="11508"/>
                    </a:cubicBezTo>
                    <a:cubicBezTo>
                      <a:pt x="3906" y="11508"/>
                      <a:pt x="3796" y="11537"/>
                      <a:pt x="3710" y="11598"/>
                    </a:cubicBezTo>
                    <a:cubicBezTo>
                      <a:pt x="3543" y="11721"/>
                      <a:pt x="3536" y="11786"/>
                      <a:pt x="3652" y="12607"/>
                    </a:cubicBezTo>
                    <a:cubicBezTo>
                      <a:pt x="3827" y="13877"/>
                      <a:pt x="3689" y="14276"/>
                      <a:pt x="2672" y="15452"/>
                    </a:cubicBezTo>
                    <a:cubicBezTo>
                      <a:pt x="451" y="18030"/>
                      <a:pt x="1" y="19496"/>
                      <a:pt x="407" y="22901"/>
                    </a:cubicBezTo>
                    <a:cubicBezTo>
                      <a:pt x="487" y="23569"/>
                      <a:pt x="552" y="24650"/>
                      <a:pt x="552" y="25304"/>
                    </a:cubicBezTo>
                    <a:lnTo>
                      <a:pt x="552" y="26502"/>
                    </a:lnTo>
                    <a:lnTo>
                      <a:pt x="915" y="26458"/>
                    </a:lnTo>
                    <a:cubicBezTo>
                      <a:pt x="1119" y="26429"/>
                      <a:pt x="1366" y="26378"/>
                      <a:pt x="1474" y="26342"/>
                    </a:cubicBezTo>
                    <a:cubicBezTo>
                      <a:pt x="1507" y="26331"/>
                      <a:pt x="1535" y="26323"/>
                      <a:pt x="1557" y="26323"/>
                    </a:cubicBezTo>
                    <a:cubicBezTo>
                      <a:pt x="1671" y="26323"/>
                      <a:pt x="1670" y="26534"/>
                      <a:pt x="1634" y="27714"/>
                    </a:cubicBezTo>
                    <a:cubicBezTo>
                      <a:pt x="1612" y="28498"/>
                      <a:pt x="1634" y="29297"/>
                      <a:pt x="1685" y="29485"/>
                    </a:cubicBezTo>
                    <a:cubicBezTo>
                      <a:pt x="1742" y="29703"/>
                      <a:pt x="1852" y="29825"/>
                      <a:pt x="1934" y="29825"/>
                    </a:cubicBezTo>
                    <a:cubicBezTo>
                      <a:pt x="1999" y="29825"/>
                      <a:pt x="2046" y="29747"/>
                      <a:pt x="2033" y="29580"/>
                    </a:cubicBezTo>
                    <a:cubicBezTo>
                      <a:pt x="1910" y="28171"/>
                      <a:pt x="1896" y="27598"/>
                      <a:pt x="1990" y="27024"/>
                    </a:cubicBezTo>
                    <a:cubicBezTo>
                      <a:pt x="2048" y="26661"/>
                      <a:pt x="2113" y="26342"/>
                      <a:pt x="2142" y="26313"/>
                    </a:cubicBezTo>
                    <a:cubicBezTo>
                      <a:pt x="2146" y="26309"/>
                      <a:pt x="2152" y="26308"/>
                      <a:pt x="2160" y="26308"/>
                    </a:cubicBezTo>
                    <a:cubicBezTo>
                      <a:pt x="2218" y="26308"/>
                      <a:pt x="2385" y="26395"/>
                      <a:pt x="2563" y="26516"/>
                    </a:cubicBezTo>
                    <a:cubicBezTo>
                      <a:pt x="2797" y="26677"/>
                      <a:pt x="2935" y="26757"/>
                      <a:pt x="3049" y="26757"/>
                    </a:cubicBezTo>
                    <a:cubicBezTo>
                      <a:pt x="3162" y="26757"/>
                      <a:pt x="3250" y="26679"/>
                      <a:pt x="3384" y="26523"/>
                    </a:cubicBezTo>
                    <a:cubicBezTo>
                      <a:pt x="3731" y="26124"/>
                      <a:pt x="4241" y="25910"/>
                      <a:pt x="4803" y="25910"/>
                    </a:cubicBezTo>
                    <a:cubicBezTo>
                      <a:pt x="5028" y="25910"/>
                      <a:pt x="5262" y="25945"/>
                      <a:pt x="5496" y="26015"/>
                    </a:cubicBezTo>
                    <a:cubicBezTo>
                      <a:pt x="5838" y="26110"/>
                      <a:pt x="5874" y="26160"/>
                      <a:pt x="5983" y="26618"/>
                    </a:cubicBezTo>
                    <a:cubicBezTo>
                      <a:pt x="6200" y="27554"/>
                      <a:pt x="6861" y="29340"/>
                      <a:pt x="7377" y="30400"/>
                    </a:cubicBezTo>
                    <a:cubicBezTo>
                      <a:pt x="8008" y="31714"/>
                      <a:pt x="8799" y="32934"/>
                      <a:pt x="9780" y="34095"/>
                    </a:cubicBezTo>
                    <a:cubicBezTo>
                      <a:pt x="12386" y="37202"/>
                      <a:pt x="16545" y="39395"/>
                      <a:pt x="21126" y="40070"/>
                    </a:cubicBezTo>
                    <a:cubicBezTo>
                      <a:pt x="21233" y="40089"/>
                      <a:pt x="21704" y="40099"/>
                      <a:pt x="22314" y="40099"/>
                    </a:cubicBezTo>
                    <a:cubicBezTo>
                      <a:pt x="22619" y="40099"/>
                      <a:pt x="22958" y="40097"/>
                      <a:pt x="23304" y="40092"/>
                    </a:cubicBezTo>
                    <a:cubicBezTo>
                      <a:pt x="24872" y="40063"/>
                      <a:pt x="25322" y="40026"/>
                      <a:pt x="25969" y="39852"/>
                    </a:cubicBezTo>
                    <a:cubicBezTo>
                      <a:pt x="27638" y="39402"/>
                      <a:pt x="28698" y="38720"/>
                      <a:pt x="29489" y="37580"/>
                    </a:cubicBezTo>
                    <a:cubicBezTo>
                      <a:pt x="32059" y="33863"/>
                      <a:pt x="32872" y="26879"/>
                      <a:pt x="31290" y="22146"/>
                    </a:cubicBezTo>
                    <a:cubicBezTo>
                      <a:pt x="30644" y="20215"/>
                      <a:pt x="29787" y="18879"/>
                      <a:pt x="28364" y="17601"/>
                    </a:cubicBezTo>
                    <a:cubicBezTo>
                      <a:pt x="27021" y="16389"/>
                      <a:pt x="26898" y="16266"/>
                      <a:pt x="26832" y="15990"/>
                    </a:cubicBezTo>
                    <a:cubicBezTo>
                      <a:pt x="26680" y="15373"/>
                      <a:pt x="27043" y="14727"/>
                      <a:pt x="27892" y="14131"/>
                    </a:cubicBezTo>
                    <a:cubicBezTo>
                      <a:pt x="28161" y="13950"/>
                      <a:pt x="28168" y="13921"/>
                      <a:pt x="28067" y="13609"/>
                    </a:cubicBezTo>
                    <a:cubicBezTo>
                      <a:pt x="28001" y="13434"/>
                      <a:pt x="27965" y="13267"/>
                      <a:pt x="27987" y="13246"/>
                    </a:cubicBezTo>
                    <a:cubicBezTo>
                      <a:pt x="28008" y="13224"/>
                      <a:pt x="28604" y="13195"/>
                      <a:pt x="29315" y="13166"/>
                    </a:cubicBezTo>
                    <a:cubicBezTo>
                      <a:pt x="30281" y="13137"/>
                      <a:pt x="30615" y="13093"/>
                      <a:pt x="30615" y="13006"/>
                    </a:cubicBezTo>
                    <a:cubicBezTo>
                      <a:pt x="30615" y="12912"/>
                      <a:pt x="30288" y="12883"/>
                      <a:pt x="29243" y="12883"/>
                    </a:cubicBezTo>
                    <a:lnTo>
                      <a:pt x="27871" y="12883"/>
                    </a:lnTo>
                    <a:lnTo>
                      <a:pt x="27812" y="12483"/>
                    </a:lnTo>
                    <a:lnTo>
                      <a:pt x="27747" y="12084"/>
                    </a:lnTo>
                    <a:lnTo>
                      <a:pt x="26760" y="12099"/>
                    </a:lnTo>
                    <a:cubicBezTo>
                      <a:pt x="26632" y="12100"/>
                      <a:pt x="26521" y="12100"/>
                      <a:pt x="26424" y="12100"/>
                    </a:cubicBezTo>
                    <a:cubicBezTo>
                      <a:pt x="25805" y="12100"/>
                      <a:pt x="25769" y="12071"/>
                      <a:pt x="25743" y="11895"/>
                    </a:cubicBezTo>
                    <a:cubicBezTo>
                      <a:pt x="25707" y="11627"/>
                      <a:pt x="26070" y="10915"/>
                      <a:pt x="26644" y="10138"/>
                    </a:cubicBezTo>
                    <a:cubicBezTo>
                      <a:pt x="27137" y="9463"/>
                      <a:pt x="27145" y="9296"/>
                      <a:pt x="26694" y="9122"/>
                    </a:cubicBezTo>
                    <a:cubicBezTo>
                      <a:pt x="26535" y="9064"/>
                      <a:pt x="26404" y="8984"/>
                      <a:pt x="26404" y="8955"/>
                    </a:cubicBezTo>
                    <a:cubicBezTo>
                      <a:pt x="26404" y="8919"/>
                      <a:pt x="26774" y="8679"/>
                      <a:pt x="27239" y="8425"/>
                    </a:cubicBezTo>
                    <a:cubicBezTo>
                      <a:pt x="27696" y="8164"/>
                      <a:pt x="28168" y="7881"/>
                      <a:pt x="28277" y="7786"/>
                    </a:cubicBezTo>
                    <a:cubicBezTo>
                      <a:pt x="28459" y="7634"/>
                      <a:pt x="28466" y="7612"/>
                      <a:pt x="28321" y="7554"/>
                    </a:cubicBezTo>
                    <a:cubicBezTo>
                      <a:pt x="28301" y="7546"/>
                      <a:pt x="28277" y="7542"/>
                      <a:pt x="28249" y="7542"/>
                    </a:cubicBezTo>
                    <a:cubicBezTo>
                      <a:pt x="28038" y="7542"/>
                      <a:pt x="27583" y="7762"/>
                      <a:pt x="26738" y="8280"/>
                    </a:cubicBezTo>
                    <a:cubicBezTo>
                      <a:pt x="26407" y="8485"/>
                      <a:pt x="26221" y="8583"/>
                      <a:pt x="26121" y="8583"/>
                    </a:cubicBezTo>
                    <a:cubicBezTo>
                      <a:pt x="26036" y="8583"/>
                      <a:pt x="26012" y="8514"/>
                      <a:pt x="26012" y="8382"/>
                    </a:cubicBezTo>
                    <a:cubicBezTo>
                      <a:pt x="26012" y="8287"/>
                      <a:pt x="25910" y="8120"/>
                      <a:pt x="25787" y="8004"/>
                    </a:cubicBezTo>
                    <a:lnTo>
                      <a:pt x="25562" y="7794"/>
                    </a:lnTo>
                    <a:lnTo>
                      <a:pt x="24843" y="8178"/>
                    </a:lnTo>
                    <a:cubicBezTo>
                      <a:pt x="23979" y="8642"/>
                      <a:pt x="23144" y="8854"/>
                      <a:pt x="22143" y="8854"/>
                    </a:cubicBezTo>
                    <a:cubicBezTo>
                      <a:pt x="22126" y="8854"/>
                      <a:pt x="22109" y="8854"/>
                      <a:pt x="22092" y="8853"/>
                    </a:cubicBezTo>
                    <a:cubicBezTo>
                      <a:pt x="21308" y="8853"/>
                      <a:pt x="20342" y="8614"/>
                      <a:pt x="20364" y="8425"/>
                    </a:cubicBezTo>
                    <a:cubicBezTo>
                      <a:pt x="20371" y="8374"/>
                      <a:pt x="20640" y="8200"/>
                      <a:pt x="20967" y="8040"/>
                    </a:cubicBezTo>
                    <a:cubicBezTo>
                      <a:pt x="21707" y="7677"/>
                      <a:pt x="21751" y="7438"/>
                      <a:pt x="21184" y="6864"/>
                    </a:cubicBezTo>
                    <a:cubicBezTo>
                      <a:pt x="20887" y="6559"/>
                      <a:pt x="20785" y="6356"/>
                      <a:pt x="20691" y="5906"/>
                    </a:cubicBezTo>
                    <a:cubicBezTo>
                      <a:pt x="20527" y="5097"/>
                      <a:pt x="20452" y="4843"/>
                      <a:pt x="20232" y="4843"/>
                    </a:cubicBezTo>
                    <a:cubicBezTo>
                      <a:pt x="20150" y="4843"/>
                      <a:pt x="20048" y="4878"/>
                      <a:pt x="19914" y="4933"/>
                    </a:cubicBezTo>
                    <a:cubicBezTo>
                      <a:pt x="19901" y="4939"/>
                      <a:pt x="19889" y="4941"/>
                      <a:pt x="19875" y="4941"/>
                    </a:cubicBezTo>
                    <a:cubicBezTo>
                      <a:pt x="19781" y="4941"/>
                      <a:pt x="19665" y="4802"/>
                      <a:pt x="19493" y="4490"/>
                    </a:cubicBezTo>
                    <a:cubicBezTo>
                      <a:pt x="19340" y="4222"/>
                      <a:pt x="18934" y="3656"/>
                      <a:pt x="18593" y="3234"/>
                    </a:cubicBezTo>
                    <a:lnTo>
                      <a:pt x="17976" y="2472"/>
                    </a:lnTo>
                    <a:lnTo>
                      <a:pt x="18114" y="1935"/>
                    </a:lnTo>
                    <a:lnTo>
                      <a:pt x="18252" y="1398"/>
                    </a:lnTo>
                    <a:lnTo>
                      <a:pt x="18012" y="1303"/>
                    </a:lnTo>
                    <a:cubicBezTo>
                      <a:pt x="17881" y="1253"/>
                      <a:pt x="17700" y="1216"/>
                      <a:pt x="17613" y="1216"/>
                    </a:cubicBezTo>
                    <a:cubicBezTo>
                      <a:pt x="17453" y="1216"/>
                      <a:pt x="17264" y="1107"/>
                      <a:pt x="16676" y="686"/>
                    </a:cubicBezTo>
                    <a:lnTo>
                      <a:pt x="16408" y="498"/>
                    </a:lnTo>
                    <a:lnTo>
                      <a:pt x="16074" y="904"/>
                    </a:lnTo>
                    <a:cubicBezTo>
                      <a:pt x="15762" y="1281"/>
                      <a:pt x="15521" y="1469"/>
                      <a:pt x="15354" y="1469"/>
                    </a:cubicBezTo>
                    <a:cubicBezTo>
                      <a:pt x="15167" y="1469"/>
                      <a:pt x="15072" y="1234"/>
                      <a:pt x="15072" y="766"/>
                    </a:cubicBezTo>
                    <a:cubicBezTo>
                      <a:pt x="15072" y="418"/>
                      <a:pt x="15035" y="244"/>
                      <a:pt x="14956" y="236"/>
                    </a:cubicBezTo>
                    <a:cubicBezTo>
                      <a:pt x="14890" y="229"/>
                      <a:pt x="14651" y="214"/>
                      <a:pt x="14418" y="207"/>
                    </a:cubicBezTo>
                    <a:cubicBezTo>
                      <a:pt x="14193" y="193"/>
                      <a:pt x="13961" y="142"/>
                      <a:pt x="13903" y="84"/>
                    </a:cubicBezTo>
                    <a:cubicBezTo>
                      <a:pt x="13846" y="27"/>
                      <a:pt x="13784" y="0"/>
                      <a:pt x="13722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6" name="Google Shape;676;p29"/>
              <p:cNvSpPr/>
              <p:nvPr/>
            </p:nvSpPr>
            <p:spPr>
              <a:xfrm>
                <a:off x="2228275" y="1925500"/>
                <a:ext cx="856475" cy="993450"/>
              </a:xfrm>
              <a:custGeom>
                <a:avLst/>
                <a:gdLst/>
                <a:ahLst/>
                <a:cxnLst/>
                <a:rect l="l" t="t" r="r" b="b"/>
                <a:pathLst>
                  <a:path w="34259" h="39738" extrusionOk="0">
                    <a:moveTo>
                      <a:pt x="17184" y="34"/>
                    </a:moveTo>
                    <a:lnTo>
                      <a:pt x="17097" y="412"/>
                    </a:lnTo>
                    <a:cubicBezTo>
                      <a:pt x="16996" y="847"/>
                      <a:pt x="17126" y="1385"/>
                      <a:pt x="17373" y="1523"/>
                    </a:cubicBezTo>
                    <a:cubicBezTo>
                      <a:pt x="17423" y="1551"/>
                      <a:pt x="17480" y="1565"/>
                      <a:pt x="17545" y="1565"/>
                    </a:cubicBezTo>
                    <a:cubicBezTo>
                      <a:pt x="17761" y="1565"/>
                      <a:pt x="18051" y="1407"/>
                      <a:pt x="18353" y="1116"/>
                    </a:cubicBezTo>
                    <a:cubicBezTo>
                      <a:pt x="18527" y="949"/>
                      <a:pt x="18716" y="724"/>
                      <a:pt x="18767" y="615"/>
                    </a:cubicBezTo>
                    <a:cubicBezTo>
                      <a:pt x="18781" y="584"/>
                      <a:pt x="18782" y="570"/>
                      <a:pt x="18770" y="570"/>
                    </a:cubicBezTo>
                    <a:cubicBezTo>
                      <a:pt x="18742" y="570"/>
                      <a:pt x="18637" y="664"/>
                      <a:pt x="18491" y="826"/>
                    </a:cubicBezTo>
                    <a:cubicBezTo>
                      <a:pt x="18144" y="1204"/>
                      <a:pt x="17859" y="1392"/>
                      <a:pt x="17645" y="1392"/>
                    </a:cubicBezTo>
                    <a:cubicBezTo>
                      <a:pt x="17366" y="1392"/>
                      <a:pt x="17208" y="1073"/>
                      <a:pt x="17192" y="441"/>
                    </a:cubicBezTo>
                    <a:lnTo>
                      <a:pt x="17184" y="34"/>
                    </a:lnTo>
                    <a:close/>
                    <a:moveTo>
                      <a:pt x="15922" y="1"/>
                    </a:moveTo>
                    <a:cubicBezTo>
                      <a:pt x="15919" y="1"/>
                      <a:pt x="15917" y="2"/>
                      <a:pt x="15914" y="5"/>
                    </a:cubicBezTo>
                    <a:cubicBezTo>
                      <a:pt x="15892" y="20"/>
                      <a:pt x="15856" y="114"/>
                      <a:pt x="15805" y="274"/>
                    </a:cubicBezTo>
                    <a:cubicBezTo>
                      <a:pt x="15740" y="513"/>
                      <a:pt x="15616" y="847"/>
                      <a:pt x="15529" y="1022"/>
                    </a:cubicBezTo>
                    <a:cubicBezTo>
                      <a:pt x="15282" y="1491"/>
                      <a:pt x="14904" y="1725"/>
                      <a:pt x="14499" y="1725"/>
                    </a:cubicBezTo>
                    <a:cubicBezTo>
                      <a:pt x="14083" y="1725"/>
                      <a:pt x="13639" y="1478"/>
                      <a:pt x="13279" y="985"/>
                    </a:cubicBezTo>
                    <a:cubicBezTo>
                      <a:pt x="13027" y="646"/>
                      <a:pt x="12922" y="510"/>
                      <a:pt x="12894" y="510"/>
                    </a:cubicBezTo>
                    <a:cubicBezTo>
                      <a:pt x="12877" y="510"/>
                      <a:pt x="12887" y="557"/>
                      <a:pt x="12908" y="637"/>
                    </a:cubicBezTo>
                    <a:cubicBezTo>
                      <a:pt x="12974" y="891"/>
                      <a:pt x="13794" y="1820"/>
                      <a:pt x="14048" y="1929"/>
                    </a:cubicBezTo>
                    <a:cubicBezTo>
                      <a:pt x="14154" y="1974"/>
                      <a:pt x="14278" y="1995"/>
                      <a:pt x="14408" y="1995"/>
                    </a:cubicBezTo>
                    <a:cubicBezTo>
                      <a:pt x="14723" y="1995"/>
                      <a:pt x="15072" y="1871"/>
                      <a:pt x="15282" y="1660"/>
                    </a:cubicBezTo>
                    <a:cubicBezTo>
                      <a:pt x="15573" y="1377"/>
                      <a:pt x="15950" y="441"/>
                      <a:pt x="15936" y="63"/>
                    </a:cubicBezTo>
                    <a:cubicBezTo>
                      <a:pt x="15936" y="23"/>
                      <a:pt x="15931" y="1"/>
                      <a:pt x="15922" y="1"/>
                    </a:cubicBezTo>
                    <a:close/>
                    <a:moveTo>
                      <a:pt x="8885" y="3553"/>
                    </a:moveTo>
                    <a:cubicBezTo>
                      <a:pt x="8856" y="3553"/>
                      <a:pt x="8834" y="3561"/>
                      <a:pt x="8828" y="3577"/>
                    </a:cubicBezTo>
                    <a:cubicBezTo>
                      <a:pt x="8741" y="3708"/>
                      <a:pt x="8792" y="3751"/>
                      <a:pt x="9438" y="4114"/>
                    </a:cubicBezTo>
                    <a:cubicBezTo>
                      <a:pt x="9825" y="4327"/>
                      <a:pt x="9985" y="4415"/>
                      <a:pt x="10066" y="4415"/>
                    </a:cubicBezTo>
                    <a:cubicBezTo>
                      <a:pt x="10124" y="4415"/>
                      <a:pt x="10141" y="4371"/>
                      <a:pt x="10171" y="4296"/>
                    </a:cubicBezTo>
                    <a:cubicBezTo>
                      <a:pt x="10230" y="4136"/>
                      <a:pt x="9235" y="3577"/>
                      <a:pt x="8916" y="3555"/>
                    </a:cubicBezTo>
                    <a:cubicBezTo>
                      <a:pt x="8905" y="3553"/>
                      <a:pt x="8894" y="3553"/>
                      <a:pt x="8885" y="3553"/>
                    </a:cubicBezTo>
                    <a:close/>
                    <a:moveTo>
                      <a:pt x="20291" y="1189"/>
                    </a:moveTo>
                    <a:cubicBezTo>
                      <a:pt x="20190" y="1196"/>
                      <a:pt x="19914" y="2023"/>
                      <a:pt x="19914" y="2336"/>
                    </a:cubicBezTo>
                    <a:cubicBezTo>
                      <a:pt x="19914" y="2437"/>
                      <a:pt x="20132" y="2764"/>
                      <a:pt x="20408" y="3069"/>
                    </a:cubicBezTo>
                    <a:cubicBezTo>
                      <a:pt x="20676" y="3367"/>
                      <a:pt x="21054" y="3947"/>
                      <a:pt x="21250" y="4354"/>
                    </a:cubicBezTo>
                    <a:cubicBezTo>
                      <a:pt x="21500" y="4861"/>
                      <a:pt x="21599" y="5020"/>
                      <a:pt x="21707" y="5020"/>
                    </a:cubicBezTo>
                    <a:cubicBezTo>
                      <a:pt x="21730" y="5020"/>
                      <a:pt x="21754" y="5013"/>
                      <a:pt x="21780" y="5000"/>
                    </a:cubicBezTo>
                    <a:cubicBezTo>
                      <a:pt x="21874" y="4956"/>
                      <a:pt x="21947" y="4884"/>
                      <a:pt x="21947" y="4840"/>
                    </a:cubicBezTo>
                    <a:cubicBezTo>
                      <a:pt x="21947" y="4695"/>
                      <a:pt x="21148" y="3519"/>
                      <a:pt x="20676" y="2974"/>
                    </a:cubicBezTo>
                    <a:cubicBezTo>
                      <a:pt x="20182" y="2401"/>
                      <a:pt x="20117" y="2169"/>
                      <a:pt x="20299" y="1559"/>
                    </a:cubicBezTo>
                    <a:cubicBezTo>
                      <a:pt x="20349" y="1385"/>
                      <a:pt x="20349" y="1225"/>
                      <a:pt x="20299" y="1196"/>
                    </a:cubicBezTo>
                    <a:cubicBezTo>
                      <a:pt x="20299" y="1196"/>
                      <a:pt x="20291" y="1189"/>
                      <a:pt x="20291" y="1189"/>
                    </a:cubicBezTo>
                    <a:close/>
                    <a:moveTo>
                      <a:pt x="22564" y="4804"/>
                    </a:moveTo>
                    <a:cubicBezTo>
                      <a:pt x="22455" y="4804"/>
                      <a:pt x="22244" y="4920"/>
                      <a:pt x="21816" y="5203"/>
                    </a:cubicBezTo>
                    <a:cubicBezTo>
                      <a:pt x="20478" y="6076"/>
                      <a:pt x="18880" y="6566"/>
                      <a:pt x="17461" y="6566"/>
                    </a:cubicBezTo>
                    <a:cubicBezTo>
                      <a:pt x="17108" y="6566"/>
                      <a:pt x="16767" y="6536"/>
                      <a:pt x="16444" y="6474"/>
                    </a:cubicBezTo>
                    <a:cubicBezTo>
                      <a:pt x="16283" y="6444"/>
                      <a:pt x="16147" y="6429"/>
                      <a:pt x="16030" y="6429"/>
                    </a:cubicBezTo>
                    <a:cubicBezTo>
                      <a:pt x="15892" y="6429"/>
                      <a:pt x="15779" y="6449"/>
                      <a:pt x="15682" y="6488"/>
                    </a:cubicBezTo>
                    <a:lnTo>
                      <a:pt x="15413" y="6590"/>
                    </a:lnTo>
                    <a:lnTo>
                      <a:pt x="15703" y="6728"/>
                    </a:lnTo>
                    <a:cubicBezTo>
                      <a:pt x="15871" y="6806"/>
                      <a:pt x="16156" y="6837"/>
                      <a:pt x="16745" y="6837"/>
                    </a:cubicBezTo>
                    <a:cubicBezTo>
                      <a:pt x="16919" y="6837"/>
                      <a:pt x="17119" y="6834"/>
                      <a:pt x="17351" y="6829"/>
                    </a:cubicBezTo>
                    <a:cubicBezTo>
                      <a:pt x="18607" y="6793"/>
                      <a:pt x="18781" y="6771"/>
                      <a:pt x="19769" y="6430"/>
                    </a:cubicBezTo>
                    <a:cubicBezTo>
                      <a:pt x="20887" y="6060"/>
                      <a:pt x="22644" y="5232"/>
                      <a:pt x="22694" y="5065"/>
                    </a:cubicBezTo>
                    <a:cubicBezTo>
                      <a:pt x="22709" y="5014"/>
                      <a:pt x="22680" y="4913"/>
                      <a:pt x="22636" y="4840"/>
                    </a:cubicBezTo>
                    <a:cubicBezTo>
                      <a:pt x="22622" y="4818"/>
                      <a:pt x="22600" y="4804"/>
                      <a:pt x="22564" y="4804"/>
                    </a:cubicBezTo>
                    <a:close/>
                    <a:moveTo>
                      <a:pt x="8235" y="6350"/>
                    </a:moveTo>
                    <a:cubicBezTo>
                      <a:pt x="8232" y="6350"/>
                      <a:pt x="8229" y="6350"/>
                      <a:pt x="8226" y="6350"/>
                    </a:cubicBezTo>
                    <a:cubicBezTo>
                      <a:pt x="8204" y="6350"/>
                      <a:pt x="8182" y="6357"/>
                      <a:pt x="8168" y="6372"/>
                    </a:cubicBezTo>
                    <a:cubicBezTo>
                      <a:pt x="8081" y="6459"/>
                      <a:pt x="8124" y="6539"/>
                      <a:pt x="8335" y="6691"/>
                    </a:cubicBezTo>
                    <a:cubicBezTo>
                      <a:pt x="8494" y="6808"/>
                      <a:pt x="8843" y="7083"/>
                      <a:pt x="9112" y="7309"/>
                    </a:cubicBezTo>
                    <a:cubicBezTo>
                      <a:pt x="9444" y="7589"/>
                      <a:pt x="9608" y="7710"/>
                      <a:pt x="9684" y="7710"/>
                    </a:cubicBezTo>
                    <a:cubicBezTo>
                      <a:pt x="9734" y="7710"/>
                      <a:pt x="9746" y="7658"/>
                      <a:pt x="9743" y="7563"/>
                    </a:cubicBezTo>
                    <a:cubicBezTo>
                      <a:pt x="9736" y="7468"/>
                      <a:pt x="9409" y="7134"/>
                      <a:pt x="9010" y="6829"/>
                    </a:cubicBezTo>
                    <a:cubicBezTo>
                      <a:pt x="8571" y="6490"/>
                      <a:pt x="8353" y="6350"/>
                      <a:pt x="8235" y="6350"/>
                    </a:cubicBezTo>
                    <a:close/>
                    <a:moveTo>
                      <a:pt x="27863" y="7846"/>
                    </a:moveTo>
                    <a:cubicBezTo>
                      <a:pt x="27740" y="7846"/>
                      <a:pt x="27500" y="7947"/>
                      <a:pt x="27050" y="8172"/>
                    </a:cubicBezTo>
                    <a:cubicBezTo>
                      <a:pt x="26252" y="8571"/>
                      <a:pt x="25312" y="8781"/>
                      <a:pt x="24443" y="8781"/>
                    </a:cubicBezTo>
                    <a:cubicBezTo>
                      <a:pt x="23921" y="8781"/>
                      <a:pt x="23424" y="8705"/>
                      <a:pt x="22999" y="8550"/>
                    </a:cubicBezTo>
                    <a:cubicBezTo>
                      <a:pt x="22687" y="8438"/>
                      <a:pt x="22509" y="8385"/>
                      <a:pt x="22404" y="8385"/>
                    </a:cubicBezTo>
                    <a:cubicBezTo>
                      <a:pt x="22325" y="8385"/>
                      <a:pt x="22288" y="8414"/>
                      <a:pt x="22266" y="8470"/>
                    </a:cubicBezTo>
                    <a:cubicBezTo>
                      <a:pt x="22230" y="8572"/>
                      <a:pt x="23094" y="8913"/>
                      <a:pt x="23689" y="9029"/>
                    </a:cubicBezTo>
                    <a:cubicBezTo>
                      <a:pt x="23789" y="9047"/>
                      <a:pt x="23939" y="9056"/>
                      <a:pt x="24120" y="9056"/>
                    </a:cubicBezTo>
                    <a:cubicBezTo>
                      <a:pt x="24724" y="9056"/>
                      <a:pt x="25665" y="8962"/>
                      <a:pt x="26179" y="8833"/>
                    </a:cubicBezTo>
                    <a:cubicBezTo>
                      <a:pt x="27370" y="8535"/>
                      <a:pt x="28146" y="8114"/>
                      <a:pt x="27950" y="7882"/>
                    </a:cubicBezTo>
                    <a:cubicBezTo>
                      <a:pt x="27936" y="7860"/>
                      <a:pt x="27907" y="7846"/>
                      <a:pt x="27863" y="7846"/>
                    </a:cubicBezTo>
                    <a:close/>
                    <a:moveTo>
                      <a:pt x="16320" y="5987"/>
                    </a:moveTo>
                    <a:cubicBezTo>
                      <a:pt x="15391" y="5995"/>
                      <a:pt x="14440" y="6779"/>
                      <a:pt x="14150" y="7788"/>
                    </a:cubicBezTo>
                    <a:cubicBezTo>
                      <a:pt x="13816" y="8927"/>
                      <a:pt x="14164" y="10452"/>
                      <a:pt x="14897" y="11069"/>
                    </a:cubicBezTo>
                    <a:cubicBezTo>
                      <a:pt x="15063" y="11210"/>
                      <a:pt x="15168" y="11275"/>
                      <a:pt x="15211" y="11275"/>
                    </a:cubicBezTo>
                    <a:cubicBezTo>
                      <a:pt x="15279" y="11275"/>
                      <a:pt x="15193" y="11111"/>
                      <a:pt x="14948" y="10822"/>
                    </a:cubicBezTo>
                    <a:cubicBezTo>
                      <a:pt x="14476" y="10278"/>
                      <a:pt x="14302" y="9704"/>
                      <a:pt x="14302" y="8746"/>
                    </a:cubicBezTo>
                    <a:cubicBezTo>
                      <a:pt x="14302" y="8056"/>
                      <a:pt x="14338" y="7882"/>
                      <a:pt x="14600" y="7352"/>
                    </a:cubicBezTo>
                    <a:cubicBezTo>
                      <a:pt x="14832" y="6887"/>
                      <a:pt x="15014" y="6677"/>
                      <a:pt x="15355" y="6459"/>
                    </a:cubicBezTo>
                    <a:cubicBezTo>
                      <a:pt x="15677" y="6252"/>
                      <a:pt x="15808" y="6195"/>
                      <a:pt x="16156" y="6195"/>
                    </a:cubicBezTo>
                    <a:cubicBezTo>
                      <a:pt x="16247" y="6195"/>
                      <a:pt x="16353" y="6199"/>
                      <a:pt x="16480" y="6205"/>
                    </a:cubicBezTo>
                    <a:cubicBezTo>
                      <a:pt x="16850" y="6227"/>
                      <a:pt x="17235" y="6278"/>
                      <a:pt x="17322" y="6321"/>
                    </a:cubicBezTo>
                    <a:cubicBezTo>
                      <a:pt x="17367" y="6340"/>
                      <a:pt x="17406" y="6350"/>
                      <a:pt x="17436" y="6350"/>
                    </a:cubicBezTo>
                    <a:cubicBezTo>
                      <a:pt x="17474" y="6350"/>
                      <a:pt x="17496" y="6335"/>
                      <a:pt x="17496" y="6307"/>
                    </a:cubicBezTo>
                    <a:cubicBezTo>
                      <a:pt x="17496" y="6169"/>
                      <a:pt x="16814" y="5987"/>
                      <a:pt x="16320" y="5987"/>
                    </a:cubicBezTo>
                    <a:close/>
                    <a:moveTo>
                      <a:pt x="29143" y="9073"/>
                    </a:moveTo>
                    <a:cubicBezTo>
                      <a:pt x="29142" y="9073"/>
                      <a:pt x="29142" y="9073"/>
                      <a:pt x="29141" y="9073"/>
                    </a:cubicBezTo>
                    <a:cubicBezTo>
                      <a:pt x="29105" y="9073"/>
                      <a:pt x="29017" y="9152"/>
                      <a:pt x="28865" y="9334"/>
                    </a:cubicBezTo>
                    <a:cubicBezTo>
                      <a:pt x="28183" y="10169"/>
                      <a:pt x="27493" y="11628"/>
                      <a:pt x="27616" y="11998"/>
                    </a:cubicBezTo>
                    <a:cubicBezTo>
                      <a:pt x="27689" y="12233"/>
                      <a:pt x="28165" y="12370"/>
                      <a:pt x="28774" y="12370"/>
                    </a:cubicBezTo>
                    <a:cubicBezTo>
                      <a:pt x="29014" y="12370"/>
                      <a:pt x="29275" y="12348"/>
                      <a:pt x="29540" y="12303"/>
                    </a:cubicBezTo>
                    <a:cubicBezTo>
                      <a:pt x="29751" y="12260"/>
                      <a:pt x="29939" y="12172"/>
                      <a:pt x="29961" y="12107"/>
                    </a:cubicBezTo>
                    <a:cubicBezTo>
                      <a:pt x="29984" y="12043"/>
                      <a:pt x="29940" y="12013"/>
                      <a:pt x="29766" y="12013"/>
                    </a:cubicBezTo>
                    <a:cubicBezTo>
                      <a:pt x="29666" y="12013"/>
                      <a:pt x="29522" y="12023"/>
                      <a:pt x="29322" y="12042"/>
                    </a:cubicBezTo>
                    <a:cubicBezTo>
                      <a:pt x="29085" y="12066"/>
                      <a:pt x="28881" y="12078"/>
                      <a:pt x="28708" y="12078"/>
                    </a:cubicBezTo>
                    <a:cubicBezTo>
                      <a:pt x="28198" y="12078"/>
                      <a:pt x="27952" y="11972"/>
                      <a:pt x="27892" y="11744"/>
                    </a:cubicBezTo>
                    <a:cubicBezTo>
                      <a:pt x="27812" y="11425"/>
                      <a:pt x="27972" y="11054"/>
                      <a:pt x="28655" y="10024"/>
                    </a:cubicBezTo>
                    <a:cubicBezTo>
                      <a:pt x="29028" y="9448"/>
                      <a:pt x="29210" y="9073"/>
                      <a:pt x="29143" y="9073"/>
                    </a:cubicBezTo>
                    <a:close/>
                    <a:moveTo>
                      <a:pt x="10992" y="818"/>
                    </a:moveTo>
                    <a:cubicBezTo>
                      <a:pt x="10977" y="818"/>
                      <a:pt x="10970" y="818"/>
                      <a:pt x="10955" y="826"/>
                    </a:cubicBezTo>
                    <a:cubicBezTo>
                      <a:pt x="10876" y="855"/>
                      <a:pt x="10854" y="993"/>
                      <a:pt x="10883" y="1239"/>
                    </a:cubicBezTo>
                    <a:cubicBezTo>
                      <a:pt x="10955" y="1762"/>
                      <a:pt x="10752" y="3098"/>
                      <a:pt x="10469" y="4005"/>
                    </a:cubicBezTo>
                    <a:cubicBezTo>
                      <a:pt x="9954" y="5653"/>
                      <a:pt x="9787" y="8339"/>
                      <a:pt x="10084" y="10082"/>
                    </a:cubicBezTo>
                    <a:cubicBezTo>
                      <a:pt x="10447" y="12158"/>
                      <a:pt x="11507" y="14118"/>
                      <a:pt x="13228" y="15897"/>
                    </a:cubicBezTo>
                    <a:cubicBezTo>
                      <a:pt x="13859" y="16552"/>
                      <a:pt x="14196" y="16827"/>
                      <a:pt x="14479" y="16827"/>
                    </a:cubicBezTo>
                    <a:cubicBezTo>
                      <a:pt x="14622" y="16827"/>
                      <a:pt x="14751" y="16757"/>
                      <a:pt x="14897" y="16630"/>
                    </a:cubicBezTo>
                    <a:cubicBezTo>
                      <a:pt x="15041" y="16506"/>
                      <a:pt x="15090" y="16460"/>
                      <a:pt x="15048" y="16460"/>
                    </a:cubicBezTo>
                    <a:cubicBezTo>
                      <a:pt x="15027" y="16460"/>
                      <a:pt x="14981" y="16472"/>
                      <a:pt x="14912" y="16492"/>
                    </a:cubicBezTo>
                    <a:cubicBezTo>
                      <a:pt x="14868" y="16504"/>
                      <a:pt x="14822" y="16510"/>
                      <a:pt x="14774" y="16510"/>
                    </a:cubicBezTo>
                    <a:cubicBezTo>
                      <a:pt x="14417" y="16510"/>
                      <a:pt x="13919" y="16181"/>
                      <a:pt x="13242" y="15497"/>
                    </a:cubicBezTo>
                    <a:cubicBezTo>
                      <a:pt x="12001" y="14256"/>
                      <a:pt x="10977" y="12506"/>
                      <a:pt x="10571" y="10960"/>
                    </a:cubicBezTo>
                    <a:cubicBezTo>
                      <a:pt x="10063" y="8985"/>
                      <a:pt x="10171" y="5893"/>
                      <a:pt x="10818" y="4013"/>
                    </a:cubicBezTo>
                    <a:cubicBezTo>
                      <a:pt x="11188" y="2960"/>
                      <a:pt x="11289" y="833"/>
                      <a:pt x="10992" y="818"/>
                    </a:cubicBezTo>
                    <a:close/>
                    <a:moveTo>
                      <a:pt x="17293" y="18684"/>
                    </a:moveTo>
                    <a:cubicBezTo>
                      <a:pt x="17257" y="18684"/>
                      <a:pt x="17221" y="18684"/>
                      <a:pt x="17184" y="18699"/>
                    </a:cubicBezTo>
                    <a:cubicBezTo>
                      <a:pt x="17112" y="18735"/>
                      <a:pt x="17133" y="18757"/>
                      <a:pt x="17242" y="18757"/>
                    </a:cubicBezTo>
                    <a:cubicBezTo>
                      <a:pt x="17255" y="18758"/>
                      <a:pt x="17268" y="18758"/>
                      <a:pt x="17279" y="18758"/>
                    </a:cubicBezTo>
                    <a:cubicBezTo>
                      <a:pt x="17358" y="18758"/>
                      <a:pt x="17398" y="18738"/>
                      <a:pt x="17373" y="18706"/>
                    </a:cubicBezTo>
                    <a:cubicBezTo>
                      <a:pt x="17358" y="18692"/>
                      <a:pt x="17329" y="18684"/>
                      <a:pt x="17293" y="18684"/>
                    </a:cubicBezTo>
                    <a:close/>
                    <a:moveTo>
                      <a:pt x="14623" y="9820"/>
                    </a:moveTo>
                    <a:cubicBezTo>
                      <a:pt x="14556" y="9820"/>
                      <a:pt x="14696" y="10079"/>
                      <a:pt x="15021" y="10517"/>
                    </a:cubicBezTo>
                    <a:cubicBezTo>
                      <a:pt x="15253" y="10837"/>
                      <a:pt x="15493" y="11265"/>
                      <a:pt x="15551" y="11476"/>
                    </a:cubicBezTo>
                    <a:cubicBezTo>
                      <a:pt x="15718" y="12071"/>
                      <a:pt x="15682" y="14866"/>
                      <a:pt x="15486" y="16042"/>
                    </a:cubicBezTo>
                    <a:cubicBezTo>
                      <a:pt x="15282" y="17327"/>
                      <a:pt x="15268" y="18575"/>
                      <a:pt x="15449" y="18801"/>
                    </a:cubicBezTo>
                    <a:cubicBezTo>
                      <a:pt x="15533" y="18903"/>
                      <a:pt x="15668" y="18954"/>
                      <a:pt x="15854" y="18954"/>
                    </a:cubicBezTo>
                    <a:cubicBezTo>
                      <a:pt x="16038" y="18954"/>
                      <a:pt x="16272" y="18905"/>
                      <a:pt x="16560" y="18808"/>
                    </a:cubicBezTo>
                    <a:cubicBezTo>
                      <a:pt x="16937" y="18677"/>
                      <a:pt x="17010" y="18612"/>
                      <a:pt x="17010" y="18401"/>
                    </a:cubicBezTo>
                    <a:cubicBezTo>
                      <a:pt x="17010" y="18272"/>
                      <a:pt x="17008" y="18214"/>
                      <a:pt x="16977" y="18214"/>
                    </a:cubicBezTo>
                    <a:cubicBezTo>
                      <a:pt x="16952" y="18214"/>
                      <a:pt x="16910" y="18250"/>
                      <a:pt x="16836" y="18314"/>
                    </a:cubicBezTo>
                    <a:cubicBezTo>
                      <a:pt x="16720" y="18420"/>
                      <a:pt x="16576" y="18472"/>
                      <a:pt x="16427" y="18472"/>
                    </a:cubicBezTo>
                    <a:cubicBezTo>
                      <a:pt x="16239" y="18472"/>
                      <a:pt x="16043" y="18389"/>
                      <a:pt x="15885" y="18227"/>
                    </a:cubicBezTo>
                    <a:lnTo>
                      <a:pt x="15638" y="17980"/>
                    </a:lnTo>
                    <a:lnTo>
                      <a:pt x="15718" y="16659"/>
                    </a:lnTo>
                    <a:cubicBezTo>
                      <a:pt x="15761" y="15926"/>
                      <a:pt x="15798" y="14459"/>
                      <a:pt x="15798" y="13392"/>
                    </a:cubicBezTo>
                    <a:cubicBezTo>
                      <a:pt x="15790" y="11200"/>
                      <a:pt x="15732" y="10982"/>
                      <a:pt x="14992" y="10154"/>
                    </a:cubicBezTo>
                    <a:cubicBezTo>
                      <a:pt x="14796" y="9937"/>
                      <a:pt x="14672" y="9828"/>
                      <a:pt x="14629" y="9820"/>
                    </a:cubicBezTo>
                    <a:cubicBezTo>
                      <a:pt x="14627" y="9820"/>
                      <a:pt x="14625" y="9820"/>
                      <a:pt x="14623" y="9820"/>
                    </a:cubicBezTo>
                    <a:close/>
                    <a:moveTo>
                      <a:pt x="15166" y="16732"/>
                    </a:moveTo>
                    <a:lnTo>
                      <a:pt x="14927" y="16891"/>
                    </a:lnTo>
                    <a:cubicBezTo>
                      <a:pt x="14813" y="16966"/>
                      <a:pt x="14674" y="17002"/>
                      <a:pt x="14519" y="17002"/>
                    </a:cubicBezTo>
                    <a:cubicBezTo>
                      <a:pt x="14356" y="17002"/>
                      <a:pt x="14176" y="16962"/>
                      <a:pt x="13990" y="16884"/>
                    </a:cubicBezTo>
                    <a:cubicBezTo>
                      <a:pt x="13967" y="16874"/>
                      <a:pt x="13949" y="16869"/>
                      <a:pt x="13935" y="16869"/>
                    </a:cubicBezTo>
                    <a:cubicBezTo>
                      <a:pt x="13865" y="16869"/>
                      <a:pt x="13911" y="17002"/>
                      <a:pt x="14099" y="17378"/>
                    </a:cubicBezTo>
                    <a:cubicBezTo>
                      <a:pt x="14324" y="17820"/>
                      <a:pt x="14687" y="19142"/>
                      <a:pt x="14687" y="19490"/>
                    </a:cubicBezTo>
                    <a:cubicBezTo>
                      <a:pt x="14687" y="19495"/>
                      <a:pt x="14689" y="19497"/>
                      <a:pt x="14692" y="19497"/>
                    </a:cubicBezTo>
                    <a:cubicBezTo>
                      <a:pt x="14718" y="19497"/>
                      <a:pt x="14836" y="19382"/>
                      <a:pt x="14977" y="19222"/>
                    </a:cubicBezTo>
                    <a:cubicBezTo>
                      <a:pt x="15239" y="18917"/>
                      <a:pt x="15260" y="18866"/>
                      <a:pt x="15159" y="18575"/>
                    </a:cubicBezTo>
                    <a:cubicBezTo>
                      <a:pt x="15086" y="18379"/>
                      <a:pt x="15072" y="17973"/>
                      <a:pt x="15108" y="17501"/>
                    </a:cubicBezTo>
                    <a:lnTo>
                      <a:pt x="15166" y="16732"/>
                    </a:lnTo>
                    <a:close/>
                    <a:moveTo>
                      <a:pt x="19493" y="15098"/>
                    </a:moveTo>
                    <a:cubicBezTo>
                      <a:pt x="19449" y="15105"/>
                      <a:pt x="19427" y="15178"/>
                      <a:pt x="19449" y="15294"/>
                    </a:cubicBezTo>
                    <a:cubicBezTo>
                      <a:pt x="19471" y="15439"/>
                      <a:pt x="19783" y="15751"/>
                      <a:pt x="20400" y="16231"/>
                    </a:cubicBezTo>
                    <a:cubicBezTo>
                      <a:pt x="21620" y="17174"/>
                      <a:pt x="22644" y="18096"/>
                      <a:pt x="22810" y="18409"/>
                    </a:cubicBezTo>
                    <a:cubicBezTo>
                      <a:pt x="22883" y="18554"/>
                      <a:pt x="22912" y="18764"/>
                      <a:pt x="22876" y="18902"/>
                    </a:cubicBezTo>
                    <a:cubicBezTo>
                      <a:pt x="22810" y="19164"/>
                      <a:pt x="22382" y="19447"/>
                      <a:pt x="22048" y="19447"/>
                    </a:cubicBezTo>
                    <a:cubicBezTo>
                      <a:pt x="21772" y="19447"/>
                      <a:pt x="21801" y="19606"/>
                      <a:pt x="22085" y="19657"/>
                    </a:cubicBezTo>
                    <a:cubicBezTo>
                      <a:pt x="22135" y="19667"/>
                      <a:pt x="22187" y="19671"/>
                      <a:pt x="22239" y="19671"/>
                    </a:cubicBezTo>
                    <a:cubicBezTo>
                      <a:pt x="22585" y="19671"/>
                      <a:pt x="22972" y="19473"/>
                      <a:pt x="23173" y="19171"/>
                    </a:cubicBezTo>
                    <a:lnTo>
                      <a:pt x="23391" y="18844"/>
                    </a:lnTo>
                    <a:lnTo>
                      <a:pt x="23863" y="19316"/>
                    </a:lnTo>
                    <a:cubicBezTo>
                      <a:pt x="24509" y="19969"/>
                      <a:pt x="24792" y="20586"/>
                      <a:pt x="24836" y="21458"/>
                    </a:cubicBezTo>
                    <a:cubicBezTo>
                      <a:pt x="24863" y="21902"/>
                      <a:pt x="24904" y="22128"/>
                      <a:pt x="24969" y="22128"/>
                    </a:cubicBezTo>
                    <a:cubicBezTo>
                      <a:pt x="24973" y="22128"/>
                      <a:pt x="24977" y="22127"/>
                      <a:pt x="24981" y="22125"/>
                    </a:cubicBezTo>
                    <a:cubicBezTo>
                      <a:pt x="25054" y="22104"/>
                      <a:pt x="25097" y="21799"/>
                      <a:pt x="25097" y="21276"/>
                    </a:cubicBezTo>
                    <a:cubicBezTo>
                      <a:pt x="25097" y="19737"/>
                      <a:pt x="24625" y="19120"/>
                      <a:pt x="21605" y="16717"/>
                    </a:cubicBezTo>
                    <a:cubicBezTo>
                      <a:pt x="20509" y="15846"/>
                      <a:pt x="19573" y="15120"/>
                      <a:pt x="19515" y="15105"/>
                    </a:cubicBezTo>
                    <a:cubicBezTo>
                      <a:pt x="19507" y="15098"/>
                      <a:pt x="19500" y="15098"/>
                      <a:pt x="19493" y="15098"/>
                    </a:cubicBezTo>
                    <a:close/>
                    <a:moveTo>
                      <a:pt x="8589" y="10946"/>
                    </a:moveTo>
                    <a:cubicBezTo>
                      <a:pt x="8582" y="10946"/>
                      <a:pt x="8574" y="10953"/>
                      <a:pt x="8560" y="10953"/>
                    </a:cubicBezTo>
                    <a:cubicBezTo>
                      <a:pt x="8371" y="11018"/>
                      <a:pt x="8458" y="11650"/>
                      <a:pt x="8756" y="12260"/>
                    </a:cubicBezTo>
                    <a:cubicBezTo>
                      <a:pt x="9024" y="12819"/>
                      <a:pt x="9482" y="13312"/>
                      <a:pt x="11754" y="15490"/>
                    </a:cubicBezTo>
                    <a:cubicBezTo>
                      <a:pt x="13417" y="17080"/>
                      <a:pt x="14208" y="18488"/>
                      <a:pt x="14077" y="19621"/>
                    </a:cubicBezTo>
                    <a:cubicBezTo>
                      <a:pt x="13975" y="20499"/>
                      <a:pt x="14259" y="22307"/>
                      <a:pt x="14585" y="22924"/>
                    </a:cubicBezTo>
                    <a:cubicBezTo>
                      <a:pt x="14650" y="23043"/>
                      <a:pt x="14809" y="23135"/>
                      <a:pt x="14904" y="23135"/>
                    </a:cubicBezTo>
                    <a:cubicBezTo>
                      <a:pt x="14947" y="23135"/>
                      <a:pt x="14977" y="23115"/>
                      <a:pt x="14977" y="23069"/>
                    </a:cubicBezTo>
                    <a:cubicBezTo>
                      <a:pt x="14977" y="23047"/>
                      <a:pt x="14912" y="22924"/>
                      <a:pt x="14832" y="22801"/>
                    </a:cubicBezTo>
                    <a:cubicBezTo>
                      <a:pt x="14643" y="22510"/>
                      <a:pt x="14498" y="21400"/>
                      <a:pt x="14498" y="20209"/>
                    </a:cubicBezTo>
                    <a:cubicBezTo>
                      <a:pt x="14491" y="19185"/>
                      <a:pt x="14259" y="18096"/>
                      <a:pt x="13896" y="17378"/>
                    </a:cubicBezTo>
                    <a:cubicBezTo>
                      <a:pt x="13540" y="16688"/>
                      <a:pt x="12436" y="15468"/>
                      <a:pt x="10847" y="14009"/>
                    </a:cubicBezTo>
                    <a:cubicBezTo>
                      <a:pt x="9547" y="12826"/>
                      <a:pt x="9329" y="12579"/>
                      <a:pt x="9024" y="11976"/>
                    </a:cubicBezTo>
                    <a:cubicBezTo>
                      <a:pt x="8836" y="11599"/>
                      <a:pt x="8683" y="11200"/>
                      <a:pt x="8683" y="11098"/>
                    </a:cubicBezTo>
                    <a:cubicBezTo>
                      <a:pt x="8683" y="11004"/>
                      <a:pt x="8647" y="10946"/>
                      <a:pt x="8589" y="10946"/>
                    </a:cubicBezTo>
                    <a:close/>
                    <a:moveTo>
                      <a:pt x="6179" y="11476"/>
                    </a:moveTo>
                    <a:cubicBezTo>
                      <a:pt x="6164" y="11476"/>
                      <a:pt x="6142" y="11490"/>
                      <a:pt x="6121" y="11505"/>
                    </a:cubicBezTo>
                    <a:cubicBezTo>
                      <a:pt x="6026" y="11584"/>
                      <a:pt x="6019" y="11708"/>
                      <a:pt x="6077" y="11969"/>
                    </a:cubicBezTo>
                    <a:cubicBezTo>
                      <a:pt x="6128" y="12165"/>
                      <a:pt x="6164" y="12652"/>
                      <a:pt x="6164" y="13051"/>
                    </a:cubicBezTo>
                    <a:cubicBezTo>
                      <a:pt x="6171" y="13973"/>
                      <a:pt x="6012" y="14300"/>
                      <a:pt x="5003" y="15483"/>
                    </a:cubicBezTo>
                    <a:cubicBezTo>
                      <a:pt x="3710" y="16993"/>
                      <a:pt x="3209" y="17864"/>
                      <a:pt x="2912" y="19142"/>
                    </a:cubicBezTo>
                    <a:cubicBezTo>
                      <a:pt x="2738" y="19882"/>
                      <a:pt x="2716" y="21487"/>
                      <a:pt x="2868" y="22496"/>
                    </a:cubicBezTo>
                    <a:cubicBezTo>
                      <a:pt x="2926" y="22866"/>
                      <a:pt x="2999" y="23817"/>
                      <a:pt x="3035" y="24601"/>
                    </a:cubicBezTo>
                    <a:cubicBezTo>
                      <a:pt x="3093" y="25900"/>
                      <a:pt x="3115" y="26031"/>
                      <a:pt x="3275" y="26031"/>
                    </a:cubicBezTo>
                    <a:cubicBezTo>
                      <a:pt x="3442" y="26031"/>
                      <a:pt x="3456" y="25937"/>
                      <a:pt x="3456" y="25087"/>
                    </a:cubicBezTo>
                    <a:cubicBezTo>
                      <a:pt x="3456" y="24565"/>
                      <a:pt x="3391" y="23730"/>
                      <a:pt x="3311" y="23222"/>
                    </a:cubicBezTo>
                    <a:cubicBezTo>
                      <a:pt x="3101" y="21864"/>
                      <a:pt x="3122" y="20158"/>
                      <a:pt x="3362" y="19156"/>
                    </a:cubicBezTo>
                    <a:cubicBezTo>
                      <a:pt x="3674" y="17864"/>
                      <a:pt x="4124" y="17065"/>
                      <a:pt x="5170" y="15948"/>
                    </a:cubicBezTo>
                    <a:cubicBezTo>
                      <a:pt x="6411" y="14619"/>
                      <a:pt x="6505" y="14416"/>
                      <a:pt x="6498" y="13203"/>
                    </a:cubicBezTo>
                    <a:cubicBezTo>
                      <a:pt x="6498" y="12187"/>
                      <a:pt x="6360" y="11476"/>
                      <a:pt x="6179" y="11476"/>
                    </a:cubicBezTo>
                    <a:close/>
                    <a:moveTo>
                      <a:pt x="12038" y="24601"/>
                    </a:moveTo>
                    <a:cubicBezTo>
                      <a:pt x="11619" y="24601"/>
                      <a:pt x="11134" y="24703"/>
                      <a:pt x="10411" y="24928"/>
                    </a:cubicBezTo>
                    <a:cubicBezTo>
                      <a:pt x="9887" y="25086"/>
                      <a:pt x="9670" y="25140"/>
                      <a:pt x="9131" y="25140"/>
                    </a:cubicBezTo>
                    <a:cubicBezTo>
                      <a:pt x="8878" y="25140"/>
                      <a:pt x="8555" y="25128"/>
                      <a:pt x="8095" y="25109"/>
                    </a:cubicBezTo>
                    <a:cubicBezTo>
                      <a:pt x="7661" y="25091"/>
                      <a:pt x="7336" y="25081"/>
                      <a:pt x="7084" y="25081"/>
                    </a:cubicBezTo>
                    <a:cubicBezTo>
                      <a:pt x="6626" y="25081"/>
                      <a:pt x="6415" y="25114"/>
                      <a:pt x="6237" y="25189"/>
                    </a:cubicBezTo>
                    <a:cubicBezTo>
                      <a:pt x="5852" y="25349"/>
                      <a:pt x="5075" y="26104"/>
                      <a:pt x="5155" y="26234"/>
                    </a:cubicBezTo>
                    <a:cubicBezTo>
                      <a:pt x="5189" y="26289"/>
                      <a:pt x="5237" y="26316"/>
                      <a:pt x="5295" y="26316"/>
                    </a:cubicBezTo>
                    <a:cubicBezTo>
                      <a:pt x="5400" y="26316"/>
                      <a:pt x="5539" y="26230"/>
                      <a:pt x="5692" y="26067"/>
                    </a:cubicBezTo>
                    <a:cubicBezTo>
                      <a:pt x="5983" y="25748"/>
                      <a:pt x="6607" y="25450"/>
                      <a:pt x="6999" y="25450"/>
                    </a:cubicBezTo>
                    <a:cubicBezTo>
                      <a:pt x="7159" y="25450"/>
                      <a:pt x="7638" y="25538"/>
                      <a:pt x="8059" y="25646"/>
                    </a:cubicBezTo>
                    <a:cubicBezTo>
                      <a:pt x="8424" y="25743"/>
                      <a:pt x="8695" y="25797"/>
                      <a:pt x="8969" y="25797"/>
                    </a:cubicBezTo>
                    <a:cubicBezTo>
                      <a:pt x="9393" y="25797"/>
                      <a:pt x="9822" y="25669"/>
                      <a:pt x="10607" y="25378"/>
                    </a:cubicBezTo>
                    <a:cubicBezTo>
                      <a:pt x="11413" y="25080"/>
                      <a:pt x="11660" y="25029"/>
                      <a:pt x="12429" y="25022"/>
                    </a:cubicBezTo>
                    <a:cubicBezTo>
                      <a:pt x="13424" y="25015"/>
                      <a:pt x="13511" y="24877"/>
                      <a:pt x="12640" y="24674"/>
                    </a:cubicBezTo>
                    <a:cubicBezTo>
                      <a:pt x="12458" y="24630"/>
                      <a:pt x="12277" y="24601"/>
                      <a:pt x="12081" y="24601"/>
                    </a:cubicBezTo>
                    <a:cubicBezTo>
                      <a:pt x="12066" y="24601"/>
                      <a:pt x="12052" y="24601"/>
                      <a:pt x="12038" y="24601"/>
                    </a:cubicBezTo>
                    <a:close/>
                    <a:moveTo>
                      <a:pt x="247" y="32529"/>
                    </a:moveTo>
                    <a:cubicBezTo>
                      <a:pt x="197" y="32529"/>
                      <a:pt x="139" y="32536"/>
                      <a:pt x="95" y="32543"/>
                    </a:cubicBezTo>
                    <a:cubicBezTo>
                      <a:pt x="1" y="32572"/>
                      <a:pt x="51" y="32594"/>
                      <a:pt x="211" y="32594"/>
                    </a:cubicBezTo>
                    <a:cubicBezTo>
                      <a:pt x="371" y="32594"/>
                      <a:pt x="451" y="32572"/>
                      <a:pt x="385" y="32550"/>
                    </a:cubicBezTo>
                    <a:cubicBezTo>
                      <a:pt x="349" y="32536"/>
                      <a:pt x="306" y="32529"/>
                      <a:pt x="247" y="32529"/>
                    </a:cubicBezTo>
                    <a:close/>
                    <a:moveTo>
                      <a:pt x="5474" y="32529"/>
                    </a:moveTo>
                    <a:cubicBezTo>
                      <a:pt x="5424" y="32529"/>
                      <a:pt x="5366" y="32536"/>
                      <a:pt x="5322" y="32543"/>
                    </a:cubicBezTo>
                    <a:cubicBezTo>
                      <a:pt x="5228" y="32572"/>
                      <a:pt x="5278" y="32594"/>
                      <a:pt x="5438" y="32594"/>
                    </a:cubicBezTo>
                    <a:cubicBezTo>
                      <a:pt x="5598" y="32594"/>
                      <a:pt x="5678" y="32572"/>
                      <a:pt x="5612" y="32550"/>
                    </a:cubicBezTo>
                    <a:cubicBezTo>
                      <a:pt x="5576" y="32536"/>
                      <a:pt x="5533" y="32529"/>
                      <a:pt x="5474" y="32529"/>
                    </a:cubicBezTo>
                    <a:close/>
                    <a:moveTo>
                      <a:pt x="23631" y="6960"/>
                    </a:moveTo>
                    <a:cubicBezTo>
                      <a:pt x="23507" y="6960"/>
                      <a:pt x="22368" y="7679"/>
                      <a:pt x="21685" y="8194"/>
                    </a:cubicBezTo>
                    <a:cubicBezTo>
                      <a:pt x="20291" y="9232"/>
                      <a:pt x="19391" y="10474"/>
                      <a:pt x="19152" y="11701"/>
                    </a:cubicBezTo>
                    <a:cubicBezTo>
                      <a:pt x="18956" y="12702"/>
                      <a:pt x="18832" y="14924"/>
                      <a:pt x="18898" y="16303"/>
                    </a:cubicBezTo>
                    <a:lnTo>
                      <a:pt x="18963" y="17668"/>
                    </a:lnTo>
                    <a:lnTo>
                      <a:pt x="18694" y="17987"/>
                    </a:lnTo>
                    <a:cubicBezTo>
                      <a:pt x="18510" y="18205"/>
                      <a:pt x="18429" y="18272"/>
                      <a:pt x="18250" y="18272"/>
                    </a:cubicBezTo>
                    <a:cubicBezTo>
                      <a:pt x="18196" y="18272"/>
                      <a:pt x="18133" y="18266"/>
                      <a:pt x="18055" y="18256"/>
                    </a:cubicBezTo>
                    <a:cubicBezTo>
                      <a:pt x="17966" y="18244"/>
                      <a:pt x="17897" y="18236"/>
                      <a:pt x="17845" y="18236"/>
                    </a:cubicBezTo>
                    <a:cubicBezTo>
                      <a:pt x="17715" y="18236"/>
                      <a:pt x="17685" y="18280"/>
                      <a:pt x="17685" y="18394"/>
                    </a:cubicBezTo>
                    <a:cubicBezTo>
                      <a:pt x="17685" y="18597"/>
                      <a:pt x="17961" y="18735"/>
                      <a:pt x="18593" y="18830"/>
                    </a:cubicBezTo>
                    <a:cubicBezTo>
                      <a:pt x="19282" y="18931"/>
                      <a:pt x="19333" y="19033"/>
                      <a:pt x="19333" y="20274"/>
                    </a:cubicBezTo>
                    <a:cubicBezTo>
                      <a:pt x="19333" y="21951"/>
                      <a:pt x="19660" y="23316"/>
                      <a:pt x="20698" y="25980"/>
                    </a:cubicBezTo>
                    <a:cubicBezTo>
                      <a:pt x="21032" y="26852"/>
                      <a:pt x="22745" y="30314"/>
                      <a:pt x="24945" y="34590"/>
                    </a:cubicBezTo>
                    <a:cubicBezTo>
                      <a:pt x="25402" y="35490"/>
                      <a:pt x="25424" y="36137"/>
                      <a:pt x="25003" y="36572"/>
                    </a:cubicBezTo>
                    <a:cubicBezTo>
                      <a:pt x="24601" y="36994"/>
                      <a:pt x="24232" y="37104"/>
                      <a:pt x="23026" y="37104"/>
                    </a:cubicBezTo>
                    <a:cubicBezTo>
                      <a:pt x="22946" y="37104"/>
                      <a:pt x="22862" y="37103"/>
                      <a:pt x="22774" y="37102"/>
                    </a:cubicBezTo>
                    <a:cubicBezTo>
                      <a:pt x="19326" y="37073"/>
                      <a:pt x="15965" y="35621"/>
                      <a:pt x="13133" y="32928"/>
                    </a:cubicBezTo>
                    <a:cubicBezTo>
                      <a:pt x="11631" y="31498"/>
                      <a:pt x="10338" y="29400"/>
                      <a:pt x="9983" y="27810"/>
                    </a:cubicBezTo>
                    <a:cubicBezTo>
                      <a:pt x="9794" y="26939"/>
                      <a:pt x="9852" y="26409"/>
                      <a:pt x="10193" y="25966"/>
                    </a:cubicBezTo>
                    <a:lnTo>
                      <a:pt x="10433" y="25646"/>
                    </a:lnTo>
                    <a:lnTo>
                      <a:pt x="10019" y="25792"/>
                    </a:lnTo>
                    <a:cubicBezTo>
                      <a:pt x="9794" y="25871"/>
                      <a:pt x="9329" y="25944"/>
                      <a:pt x="8995" y="25951"/>
                    </a:cubicBezTo>
                    <a:lnTo>
                      <a:pt x="8386" y="25959"/>
                    </a:lnTo>
                    <a:lnTo>
                      <a:pt x="8451" y="26263"/>
                    </a:lnTo>
                    <a:cubicBezTo>
                      <a:pt x="8603" y="26975"/>
                      <a:pt x="9315" y="28950"/>
                      <a:pt x="9736" y="29850"/>
                    </a:cubicBezTo>
                    <a:cubicBezTo>
                      <a:pt x="11406" y="33378"/>
                      <a:pt x="13990" y="36020"/>
                      <a:pt x="17446" y="37734"/>
                    </a:cubicBezTo>
                    <a:cubicBezTo>
                      <a:pt x="19457" y="38736"/>
                      <a:pt x="21373" y="39345"/>
                      <a:pt x="23377" y="39636"/>
                    </a:cubicBezTo>
                    <a:cubicBezTo>
                      <a:pt x="23863" y="39704"/>
                      <a:pt x="24523" y="39737"/>
                      <a:pt x="25199" y="39737"/>
                    </a:cubicBezTo>
                    <a:cubicBezTo>
                      <a:pt x="26169" y="39737"/>
                      <a:pt x="27173" y="39670"/>
                      <a:pt x="27754" y="39541"/>
                    </a:cubicBezTo>
                    <a:cubicBezTo>
                      <a:pt x="30571" y="38932"/>
                      <a:pt x="31827" y="37734"/>
                      <a:pt x="33025" y="34510"/>
                    </a:cubicBezTo>
                    <a:cubicBezTo>
                      <a:pt x="33845" y="32325"/>
                      <a:pt x="34252" y="29980"/>
                      <a:pt x="34252" y="27483"/>
                    </a:cubicBezTo>
                    <a:cubicBezTo>
                      <a:pt x="34259" y="24064"/>
                      <a:pt x="33577" y="21400"/>
                      <a:pt x="32154" y="19251"/>
                    </a:cubicBezTo>
                    <a:cubicBezTo>
                      <a:pt x="31754" y="18634"/>
                      <a:pt x="30106" y="16949"/>
                      <a:pt x="29576" y="16601"/>
                    </a:cubicBezTo>
                    <a:cubicBezTo>
                      <a:pt x="29199" y="16354"/>
                      <a:pt x="28880" y="15643"/>
                      <a:pt x="28952" y="15214"/>
                    </a:cubicBezTo>
                    <a:cubicBezTo>
                      <a:pt x="29025" y="14750"/>
                      <a:pt x="29417" y="14212"/>
                      <a:pt x="29881" y="13922"/>
                    </a:cubicBezTo>
                    <a:cubicBezTo>
                      <a:pt x="30252" y="13697"/>
                      <a:pt x="30411" y="13349"/>
                      <a:pt x="30150" y="13349"/>
                    </a:cubicBezTo>
                    <a:cubicBezTo>
                      <a:pt x="29925" y="13349"/>
                      <a:pt x="29148" y="13900"/>
                      <a:pt x="28894" y="14234"/>
                    </a:cubicBezTo>
                    <a:cubicBezTo>
                      <a:pt x="28495" y="14764"/>
                      <a:pt x="28400" y="15214"/>
                      <a:pt x="28473" y="16194"/>
                    </a:cubicBezTo>
                    <a:cubicBezTo>
                      <a:pt x="28509" y="16681"/>
                      <a:pt x="28560" y="17203"/>
                      <a:pt x="28589" y="17363"/>
                    </a:cubicBezTo>
                    <a:cubicBezTo>
                      <a:pt x="28633" y="17632"/>
                      <a:pt x="28604" y="17668"/>
                      <a:pt x="28175" y="17857"/>
                    </a:cubicBezTo>
                    <a:cubicBezTo>
                      <a:pt x="27631" y="18089"/>
                      <a:pt x="27268" y="18554"/>
                      <a:pt x="26978" y="19374"/>
                    </a:cubicBezTo>
                    <a:cubicBezTo>
                      <a:pt x="26629" y="20376"/>
                      <a:pt x="26513" y="21966"/>
                      <a:pt x="26796" y="21966"/>
                    </a:cubicBezTo>
                    <a:cubicBezTo>
                      <a:pt x="26883" y="21966"/>
                      <a:pt x="26934" y="21690"/>
                      <a:pt x="27036" y="20768"/>
                    </a:cubicBezTo>
                    <a:cubicBezTo>
                      <a:pt x="27177" y="19442"/>
                      <a:pt x="27557" y="18767"/>
                      <a:pt x="28087" y="18767"/>
                    </a:cubicBezTo>
                    <a:cubicBezTo>
                      <a:pt x="28508" y="18767"/>
                      <a:pt x="29025" y="19195"/>
                      <a:pt x="29591" y="20064"/>
                    </a:cubicBezTo>
                    <a:cubicBezTo>
                      <a:pt x="30767" y="21864"/>
                      <a:pt x="31413" y="24616"/>
                      <a:pt x="31508" y="28158"/>
                    </a:cubicBezTo>
                    <a:cubicBezTo>
                      <a:pt x="31558" y="30293"/>
                      <a:pt x="31479" y="31120"/>
                      <a:pt x="31123" y="32274"/>
                    </a:cubicBezTo>
                    <a:cubicBezTo>
                      <a:pt x="30694" y="33632"/>
                      <a:pt x="29656" y="34743"/>
                      <a:pt x="28807" y="34743"/>
                    </a:cubicBezTo>
                    <a:cubicBezTo>
                      <a:pt x="27914" y="34743"/>
                      <a:pt x="27493" y="34242"/>
                      <a:pt x="26281" y="31745"/>
                    </a:cubicBezTo>
                    <a:cubicBezTo>
                      <a:pt x="25359" y="29842"/>
                      <a:pt x="23428" y="26176"/>
                      <a:pt x="22578" y="24703"/>
                    </a:cubicBezTo>
                    <a:cubicBezTo>
                      <a:pt x="22324" y="24267"/>
                      <a:pt x="21838" y="23606"/>
                      <a:pt x="21504" y="23236"/>
                    </a:cubicBezTo>
                    <a:cubicBezTo>
                      <a:pt x="21163" y="22866"/>
                      <a:pt x="20879" y="22517"/>
                      <a:pt x="20879" y="22467"/>
                    </a:cubicBezTo>
                    <a:cubicBezTo>
                      <a:pt x="20879" y="22416"/>
                      <a:pt x="21097" y="22162"/>
                      <a:pt x="21359" y="21900"/>
                    </a:cubicBezTo>
                    <a:cubicBezTo>
                      <a:pt x="21910" y="21349"/>
                      <a:pt x="22092" y="20855"/>
                      <a:pt x="21947" y="20303"/>
                    </a:cubicBezTo>
                    <a:cubicBezTo>
                      <a:pt x="21874" y="20035"/>
                      <a:pt x="21807" y="19900"/>
                      <a:pt x="21758" y="19900"/>
                    </a:cubicBezTo>
                    <a:cubicBezTo>
                      <a:pt x="21709" y="19900"/>
                      <a:pt x="21678" y="20035"/>
                      <a:pt x="21678" y="20303"/>
                    </a:cubicBezTo>
                    <a:cubicBezTo>
                      <a:pt x="21678" y="20877"/>
                      <a:pt x="21547" y="21138"/>
                      <a:pt x="21141" y="21385"/>
                    </a:cubicBezTo>
                    <a:cubicBezTo>
                      <a:pt x="20949" y="21503"/>
                      <a:pt x="20785" y="21565"/>
                      <a:pt x="20642" y="21565"/>
                    </a:cubicBezTo>
                    <a:cubicBezTo>
                      <a:pt x="20274" y="21565"/>
                      <a:pt x="20043" y="21157"/>
                      <a:pt x="19834" y="20238"/>
                    </a:cubicBezTo>
                    <a:cubicBezTo>
                      <a:pt x="19471" y="18670"/>
                      <a:pt x="19311" y="17000"/>
                      <a:pt x="19319" y="14895"/>
                    </a:cubicBezTo>
                    <a:cubicBezTo>
                      <a:pt x="19326" y="12441"/>
                      <a:pt x="19420" y="11672"/>
                      <a:pt x="19805" y="10888"/>
                    </a:cubicBezTo>
                    <a:cubicBezTo>
                      <a:pt x="20379" y="9733"/>
                      <a:pt x="21758" y="8390"/>
                      <a:pt x="23086" y="7708"/>
                    </a:cubicBezTo>
                    <a:cubicBezTo>
                      <a:pt x="23558" y="7461"/>
                      <a:pt x="23689" y="7345"/>
                      <a:pt x="23689" y="7178"/>
                    </a:cubicBezTo>
                    <a:cubicBezTo>
                      <a:pt x="23689" y="7054"/>
                      <a:pt x="23667" y="6960"/>
                      <a:pt x="23631" y="6960"/>
                    </a:cubicBezTo>
                    <a:close/>
                  </a:path>
                </a:pathLst>
              </a:custGeom>
              <a:solidFill>
                <a:srgbClr val="F390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7" name="Google Shape;677;p29"/>
              <p:cNvSpPr/>
              <p:nvPr/>
            </p:nvSpPr>
            <p:spPr>
              <a:xfrm>
                <a:off x="2308850" y="1926700"/>
                <a:ext cx="709675" cy="922475"/>
              </a:xfrm>
              <a:custGeom>
                <a:avLst/>
                <a:gdLst/>
                <a:ahLst/>
                <a:cxnLst/>
                <a:rect l="l" t="t" r="r" b="b"/>
                <a:pathLst>
                  <a:path w="28387" h="36899" extrusionOk="0">
                    <a:moveTo>
                      <a:pt x="5584" y="3907"/>
                    </a:moveTo>
                    <a:lnTo>
                      <a:pt x="5518" y="4509"/>
                    </a:lnTo>
                    <a:cubicBezTo>
                      <a:pt x="5475" y="4843"/>
                      <a:pt x="5366" y="5308"/>
                      <a:pt x="5257" y="5547"/>
                    </a:cubicBezTo>
                    <a:cubicBezTo>
                      <a:pt x="5155" y="5780"/>
                      <a:pt x="5104" y="6005"/>
                      <a:pt x="5148" y="6048"/>
                    </a:cubicBezTo>
                    <a:cubicBezTo>
                      <a:pt x="5184" y="6084"/>
                      <a:pt x="5504" y="6339"/>
                      <a:pt x="5852" y="6607"/>
                    </a:cubicBezTo>
                    <a:lnTo>
                      <a:pt x="6477" y="7094"/>
                    </a:lnTo>
                    <a:lnTo>
                      <a:pt x="6542" y="6687"/>
                    </a:lnTo>
                    <a:cubicBezTo>
                      <a:pt x="6571" y="6462"/>
                      <a:pt x="6651" y="5917"/>
                      <a:pt x="6716" y="5467"/>
                    </a:cubicBezTo>
                    <a:cubicBezTo>
                      <a:pt x="6781" y="5025"/>
                      <a:pt x="6796" y="4625"/>
                      <a:pt x="6752" y="4589"/>
                    </a:cubicBezTo>
                    <a:cubicBezTo>
                      <a:pt x="6709" y="4545"/>
                      <a:pt x="6426" y="4378"/>
                      <a:pt x="6128" y="4211"/>
                    </a:cubicBezTo>
                    <a:lnTo>
                      <a:pt x="5584" y="3907"/>
                    </a:lnTo>
                    <a:close/>
                    <a:moveTo>
                      <a:pt x="13063" y="0"/>
                    </a:moveTo>
                    <a:cubicBezTo>
                      <a:pt x="12929" y="0"/>
                      <a:pt x="12914" y="77"/>
                      <a:pt x="12865" y="320"/>
                    </a:cubicBezTo>
                    <a:cubicBezTo>
                      <a:pt x="12657" y="1449"/>
                      <a:pt x="12023" y="2142"/>
                      <a:pt x="11272" y="2142"/>
                    </a:cubicBezTo>
                    <a:cubicBezTo>
                      <a:pt x="11133" y="2142"/>
                      <a:pt x="10991" y="2118"/>
                      <a:pt x="10847" y="2070"/>
                    </a:cubicBezTo>
                    <a:cubicBezTo>
                      <a:pt x="10498" y="1954"/>
                      <a:pt x="9794" y="1250"/>
                      <a:pt x="9598" y="828"/>
                    </a:cubicBezTo>
                    <a:cubicBezTo>
                      <a:pt x="9544" y="714"/>
                      <a:pt x="9469" y="654"/>
                      <a:pt x="9396" y="654"/>
                    </a:cubicBezTo>
                    <a:cubicBezTo>
                      <a:pt x="9381" y="654"/>
                      <a:pt x="9366" y="657"/>
                      <a:pt x="9351" y="661"/>
                    </a:cubicBezTo>
                    <a:cubicBezTo>
                      <a:pt x="9272" y="691"/>
                      <a:pt x="8952" y="741"/>
                      <a:pt x="8654" y="778"/>
                    </a:cubicBezTo>
                    <a:lnTo>
                      <a:pt x="8095" y="836"/>
                    </a:lnTo>
                    <a:lnTo>
                      <a:pt x="8052" y="2106"/>
                    </a:lnTo>
                    <a:cubicBezTo>
                      <a:pt x="8023" y="3072"/>
                      <a:pt x="7958" y="3515"/>
                      <a:pt x="7805" y="3957"/>
                    </a:cubicBezTo>
                    <a:cubicBezTo>
                      <a:pt x="7442" y="4966"/>
                      <a:pt x="7282" y="5947"/>
                      <a:pt x="7232" y="7457"/>
                    </a:cubicBezTo>
                    <a:cubicBezTo>
                      <a:pt x="7137" y="10085"/>
                      <a:pt x="7573" y="11769"/>
                      <a:pt x="8836" y="13707"/>
                    </a:cubicBezTo>
                    <a:cubicBezTo>
                      <a:pt x="9620" y="14898"/>
                      <a:pt x="11036" y="16299"/>
                      <a:pt x="11457" y="16299"/>
                    </a:cubicBezTo>
                    <a:cubicBezTo>
                      <a:pt x="11551" y="16299"/>
                      <a:pt x="11740" y="16212"/>
                      <a:pt x="11878" y="16110"/>
                    </a:cubicBezTo>
                    <a:cubicBezTo>
                      <a:pt x="12037" y="15979"/>
                      <a:pt x="12139" y="15783"/>
                      <a:pt x="12183" y="15500"/>
                    </a:cubicBezTo>
                    <a:cubicBezTo>
                      <a:pt x="12277" y="14847"/>
                      <a:pt x="12263" y="11870"/>
                      <a:pt x="12161" y="11689"/>
                    </a:cubicBezTo>
                    <a:cubicBezTo>
                      <a:pt x="12110" y="11595"/>
                      <a:pt x="11900" y="11406"/>
                      <a:pt x="11696" y="11268"/>
                    </a:cubicBezTo>
                    <a:cubicBezTo>
                      <a:pt x="10825" y="10680"/>
                      <a:pt x="10382" y="9039"/>
                      <a:pt x="10738" y="7725"/>
                    </a:cubicBezTo>
                    <a:cubicBezTo>
                      <a:pt x="11066" y="6513"/>
                      <a:pt x="12119" y="5753"/>
                      <a:pt x="13214" y="5753"/>
                    </a:cubicBezTo>
                    <a:cubicBezTo>
                      <a:pt x="13622" y="5753"/>
                      <a:pt x="14035" y="5858"/>
                      <a:pt x="14419" y="6084"/>
                    </a:cubicBezTo>
                    <a:lnTo>
                      <a:pt x="14861" y="6339"/>
                    </a:lnTo>
                    <a:lnTo>
                      <a:pt x="15812" y="6099"/>
                    </a:lnTo>
                    <a:cubicBezTo>
                      <a:pt x="16328" y="5968"/>
                      <a:pt x="17090" y="5707"/>
                      <a:pt x="17504" y="5518"/>
                    </a:cubicBezTo>
                    <a:lnTo>
                      <a:pt x="18244" y="5177"/>
                    </a:lnTo>
                    <a:lnTo>
                      <a:pt x="17998" y="4618"/>
                    </a:lnTo>
                    <a:cubicBezTo>
                      <a:pt x="17722" y="3994"/>
                      <a:pt x="17424" y="3558"/>
                      <a:pt x="16851" y="2963"/>
                    </a:cubicBezTo>
                    <a:lnTo>
                      <a:pt x="16459" y="2556"/>
                    </a:lnTo>
                    <a:lnTo>
                      <a:pt x="16604" y="1859"/>
                    </a:lnTo>
                    <a:lnTo>
                      <a:pt x="16742" y="1162"/>
                    </a:lnTo>
                    <a:lnTo>
                      <a:pt x="16263" y="908"/>
                    </a:lnTo>
                    <a:lnTo>
                      <a:pt x="15783" y="661"/>
                    </a:lnTo>
                    <a:lnTo>
                      <a:pt x="15290" y="1170"/>
                    </a:lnTo>
                    <a:cubicBezTo>
                      <a:pt x="14847" y="1620"/>
                      <a:pt x="14745" y="1678"/>
                      <a:pt x="14397" y="1678"/>
                    </a:cubicBezTo>
                    <a:cubicBezTo>
                      <a:pt x="13881" y="1678"/>
                      <a:pt x="13751" y="1504"/>
                      <a:pt x="13693" y="727"/>
                    </a:cubicBezTo>
                    <a:lnTo>
                      <a:pt x="13642" y="88"/>
                    </a:lnTo>
                    <a:lnTo>
                      <a:pt x="13286" y="30"/>
                    </a:lnTo>
                    <a:cubicBezTo>
                      <a:pt x="13199" y="15"/>
                      <a:pt x="13134" y="1"/>
                      <a:pt x="13083" y="1"/>
                    </a:cubicBezTo>
                    <a:cubicBezTo>
                      <a:pt x="13076" y="1"/>
                      <a:pt x="13070" y="0"/>
                      <a:pt x="13063" y="0"/>
                    </a:cubicBezTo>
                    <a:close/>
                    <a:moveTo>
                      <a:pt x="19580" y="5286"/>
                    </a:moveTo>
                    <a:lnTo>
                      <a:pt x="18499" y="5794"/>
                    </a:lnTo>
                    <a:cubicBezTo>
                      <a:pt x="17308" y="6353"/>
                      <a:pt x="16175" y="6745"/>
                      <a:pt x="15297" y="6905"/>
                    </a:cubicBezTo>
                    <a:cubicBezTo>
                      <a:pt x="14926" y="6970"/>
                      <a:pt x="14432" y="7001"/>
                      <a:pt x="13950" y="7001"/>
                    </a:cubicBezTo>
                    <a:cubicBezTo>
                      <a:pt x="13356" y="7001"/>
                      <a:pt x="12781" y="6953"/>
                      <a:pt x="12480" y="6861"/>
                    </a:cubicBezTo>
                    <a:cubicBezTo>
                      <a:pt x="12309" y="6811"/>
                      <a:pt x="12184" y="6779"/>
                      <a:pt x="12083" y="6779"/>
                    </a:cubicBezTo>
                    <a:cubicBezTo>
                      <a:pt x="11852" y="6779"/>
                      <a:pt x="11748" y="6948"/>
                      <a:pt x="11500" y="7449"/>
                    </a:cubicBezTo>
                    <a:cubicBezTo>
                      <a:pt x="11319" y="7827"/>
                      <a:pt x="11246" y="8139"/>
                      <a:pt x="11232" y="8582"/>
                    </a:cubicBezTo>
                    <a:cubicBezTo>
                      <a:pt x="11224" y="9192"/>
                      <a:pt x="11232" y="9206"/>
                      <a:pt x="11696" y="9722"/>
                    </a:cubicBezTo>
                    <a:cubicBezTo>
                      <a:pt x="12560" y="10680"/>
                      <a:pt x="12618" y="10818"/>
                      <a:pt x="12742" y="12088"/>
                    </a:cubicBezTo>
                    <a:cubicBezTo>
                      <a:pt x="12821" y="12952"/>
                      <a:pt x="12821" y="13722"/>
                      <a:pt x="12727" y="15275"/>
                    </a:cubicBezTo>
                    <a:cubicBezTo>
                      <a:pt x="12589" y="17627"/>
                      <a:pt x="12589" y="17838"/>
                      <a:pt x="12749" y="18019"/>
                    </a:cubicBezTo>
                    <a:cubicBezTo>
                      <a:pt x="12872" y="18173"/>
                      <a:pt x="13003" y="18250"/>
                      <a:pt x="13140" y="18250"/>
                    </a:cubicBezTo>
                    <a:cubicBezTo>
                      <a:pt x="13260" y="18250"/>
                      <a:pt x="13385" y="18190"/>
                      <a:pt x="13511" y="18070"/>
                    </a:cubicBezTo>
                    <a:cubicBezTo>
                      <a:pt x="13636" y="17951"/>
                      <a:pt x="13741" y="17893"/>
                      <a:pt x="13820" y="17893"/>
                    </a:cubicBezTo>
                    <a:cubicBezTo>
                      <a:pt x="13924" y="17893"/>
                      <a:pt x="13983" y="17995"/>
                      <a:pt x="13983" y="18194"/>
                    </a:cubicBezTo>
                    <a:cubicBezTo>
                      <a:pt x="13983" y="18347"/>
                      <a:pt x="14052" y="18427"/>
                      <a:pt x="14126" y="18427"/>
                    </a:cubicBezTo>
                    <a:cubicBezTo>
                      <a:pt x="14194" y="18427"/>
                      <a:pt x="14267" y="18356"/>
                      <a:pt x="14288" y="18208"/>
                    </a:cubicBezTo>
                    <a:cubicBezTo>
                      <a:pt x="14311" y="18056"/>
                      <a:pt x="14349" y="18012"/>
                      <a:pt x="14548" y="18012"/>
                    </a:cubicBezTo>
                    <a:cubicBezTo>
                      <a:pt x="14596" y="18012"/>
                      <a:pt x="14654" y="18015"/>
                      <a:pt x="14724" y="18019"/>
                    </a:cubicBezTo>
                    <a:cubicBezTo>
                      <a:pt x="14774" y="18023"/>
                      <a:pt x="14819" y="18024"/>
                      <a:pt x="14860" y="18024"/>
                    </a:cubicBezTo>
                    <a:cubicBezTo>
                      <a:pt x="15090" y="18024"/>
                      <a:pt x="15183" y="17968"/>
                      <a:pt x="15319" y="17802"/>
                    </a:cubicBezTo>
                    <a:cubicBezTo>
                      <a:pt x="15493" y="17584"/>
                      <a:pt x="15508" y="17351"/>
                      <a:pt x="15558" y="14876"/>
                    </a:cubicBezTo>
                    <a:cubicBezTo>
                      <a:pt x="15616" y="11892"/>
                      <a:pt x="15704" y="11253"/>
                      <a:pt x="16212" y="10302"/>
                    </a:cubicBezTo>
                    <a:cubicBezTo>
                      <a:pt x="16778" y="9242"/>
                      <a:pt x="17896" y="8175"/>
                      <a:pt x="19421" y="7253"/>
                    </a:cubicBezTo>
                    <a:lnTo>
                      <a:pt x="20168" y="6803"/>
                    </a:lnTo>
                    <a:lnTo>
                      <a:pt x="19936" y="6462"/>
                    </a:lnTo>
                    <a:cubicBezTo>
                      <a:pt x="19805" y="6273"/>
                      <a:pt x="19675" y="5932"/>
                      <a:pt x="19638" y="5707"/>
                    </a:cubicBezTo>
                    <a:lnTo>
                      <a:pt x="19580" y="5286"/>
                    </a:lnTo>
                    <a:close/>
                    <a:moveTo>
                      <a:pt x="24921" y="8277"/>
                    </a:moveTo>
                    <a:cubicBezTo>
                      <a:pt x="24917" y="8277"/>
                      <a:pt x="24913" y="8277"/>
                      <a:pt x="24909" y="8277"/>
                    </a:cubicBezTo>
                    <a:cubicBezTo>
                      <a:pt x="24807" y="8277"/>
                      <a:pt x="24640" y="8335"/>
                      <a:pt x="24415" y="8458"/>
                    </a:cubicBezTo>
                    <a:cubicBezTo>
                      <a:pt x="23842" y="8771"/>
                      <a:pt x="23065" y="8988"/>
                      <a:pt x="22019" y="9134"/>
                    </a:cubicBezTo>
                    <a:cubicBezTo>
                      <a:pt x="21792" y="9167"/>
                      <a:pt x="21555" y="9183"/>
                      <a:pt x="21312" y="9183"/>
                    </a:cubicBezTo>
                    <a:cubicBezTo>
                      <a:pt x="20658" y="9183"/>
                      <a:pt x="19963" y="9064"/>
                      <a:pt x="19312" y="8836"/>
                    </a:cubicBezTo>
                    <a:lnTo>
                      <a:pt x="18724" y="8633"/>
                    </a:lnTo>
                    <a:lnTo>
                      <a:pt x="18244" y="9039"/>
                    </a:lnTo>
                    <a:cubicBezTo>
                      <a:pt x="17606" y="9569"/>
                      <a:pt x="16836" y="10607"/>
                      <a:pt x="16589" y="11253"/>
                    </a:cubicBezTo>
                    <a:cubicBezTo>
                      <a:pt x="16415" y="11718"/>
                      <a:pt x="16219" y="13373"/>
                      <a:pt x="16212" y="14419"/>
                    </a:cubicBezTo>
                    <a:cubicBezTo>
                      <a:pt x="16204" y="14694"/>
                      <a:pt x="16357" y="14832"/>
                      <a:pt x="17918" y="16059"/>
                    </a:cubicBezTo>
                    <a:cubicBezTo>
                      <a:pt x="20931" y="18419"/>
                      <a:pt x="21635" y="19130"/>
                      <a:pt x="21925" y="20117"/>
                    </a:cubicBezTo>
                    <a:cubicBezTo>
                      <a:pt x="21998" y="20357"/>
                      <a:pt x="22085" y="20560"/>
                      <a:pt x="22114" y="20560"/>
                    </a:cubicBezTo>
                    <a:cubicBezTo>
                      <a:pt x="22317" y="20553"/>
                      <a:pt x="22382" y="20292"/>
                      <a:pt x="22433" y="19304"/>
                    </a:cubicBezTo>
                    <a:cubicBezTo>
                      <a:pt x="22513" y="17751"/>
                      <a:pt x="22578" y="17460"/>
                      <a:pt x="22818" y="17460"/>
                    </a:cubicBezTo>
                    <a:cubicBezTo>
                      <a:pt x="22985" y="17460"/>
                      <a:pt x="23000" y="17504"/>
                      <a:pt x="22949" y="17823"/>
                    </a:cubicBezTo>
                    <a:cubicBezTo>
                      <a:pt x="22912" y="18027"/>
                      <a:pt x="22854" y="18680"/>
                      <a:pt x="22825" y="19283"/>
                    </a:cubicBezTo>
                    <a:cubicBezTo>
                      <a:pt x="22767" y="20277"/>
                      <a:pt x="22774" y="20379"/>
                      <a:pt x="22949" y="20509"/>
                    </a:cubicBezTo>
                    <a:cubicBezTo>
                      <a:pt x="23050" y="20589"/>
                      <a:pt x="23159" y="20655"/>
                      <a:pt x="23188" y="20655"/>
                    </a:cubicBezTo>
                    <a:cubicBezTo>
                      <a:pt x="23225" y="20655"/>
                      <a:pt x="23304" y="20386"/>
                      <a:pt x="23370" y="20052"/>
                    </a:cubicBezTo>
                    <a:cubicBezTo>
                      <a:pt x="23595" y="18861"/>
                      <a:pt x="24197" y="17889"/>
                      <a:pt x="24909" y="17591"/>
                    </a:cubicBezTo>
                    <a:cubicBezTo>
                      <a:pt x="25170" y="17475"/>
                      <a:pt x="25221" y="17410"/>
                      <a:pt x="25170" y="17235"/>
                    </a:cubicBezTo>
                    <a:cubicBezTo>
                      <a:pt x="25141" y="17119"/>
                      <a:pt x="25090" y="16676"/>
                      <a:pt x="25054" y="16241"/>
                    </a:cubicBezTo>
                    <a:cubicBezTo>
                      <a:pt x="24938" y="14803"/>
                      <a:pt x="25330" y="13947"/>
                      <a:pt x="26346" y="13373"/>
                    </a:cubicBezTo>
                    <a:cubicBezTo>
                      <a:pt x="26765" y="13137"/>
                      <a:pt x="26869" y="13024"/>
                      <a:pt x="26630" y="13024"/>
                    </a:cubicBezTo>
                    <a:cubicBezTo>
                      <a:pt x="26480" y="13024"/>
                      <a:pt x="26194" y="13068"/>
                      <a:pt x="25765" y="13155"/>
                    </a:cubicBezTo>
                    <a:cubicBezTo>
                      <a:pt x="24836" y="13337"/>
                      <a:pt x="24793" y="13366"/>
                      <a:pt x="24851" y="13591"/>
                    </a:cubicBezTo>
                    <a:cubicBezTo>
                      <a:pt x="24894" y="13751"/>
                      <a:pt x="24793" y="13772"/>
                      <a:pt x="23892" y="13830"/>
                    </a:cubicBezTo>
                    <a:cubicBezTo>
                      <a:pt x="23557" y="13857"/>
                      <a:pt x="23250" y="13870"/>
                      <a:pt x="23054" y="13870"/>
                    </a:cubicBezTo>
                    <a:cubicBezTo>
                      <a:pt x="22923" y="13870"/>
                      <a:pt x="22841" y="13864"/>
                      <a:pt x="22833" y="13852"/>
                    </a:cubicBezTo>
                    <a:cubicBezTo>
                      <a:pt x="22804" y="13830"/>
                      <a:pt x="23152" y="13555"/>
                      <a:pt x="23609" y="13242"/>
                    </a:cubicBezTo>
                    <a:cubicBezTo>
                      <a:pt x="24119" y="12896"/>
                      <a:pt x="24325" y="12769"/>
                      <a:pt x="24439" y="12769"/>
                    </a:cubicBezTo>
                    <a:cubicBezTo>
                      <a:pt x="24492" y="12769"/>
                      <a:pt x="24526" y="12797"/>
                      <a:pt x="24560" y="12843"/>
                    </a:cubicBezTo>
                    <a:cubicBezTo>
                      <a:pt x="24618" y="12920"/>
                      <a:pt x="24661" y="12958"/>
                      <a:pt x="24758" y="12958"/>
                    </a:cubicBezTo>
                    <a:cubicBezTo>
                      <a:pt x="24845" y="12958"/>
                      <a:pt x="24976" y="12927"/>
                      <a:pt x="25199" y="12865"/>
                    </a:cubicBezTo>
                    <a:cubicBezTo>
                      <a:pt x="25490" y="12792"/>
                      <a:pt x="25954" y="12698"/>
                      <a:pt x="26245" y="12662"/>
                    </a:cubicBezTo>
                    <a:cubicBezTo>
                      <a:pt x="26586" y="12618"/>
                      <a:pt x="26760" y="12553"/>
                      <a:pt x="26760" y="12466"/>
                    </a:cubicBezTo>
                    <a:cubicBezTo>
                      <a:pt x="26760" y="12406"/>
                      <a:pt x="26728" y="12376"/>
                      <a:pt x="26647" y="12376"/>
                    </a:cubicBezTo>
                    <a:cubicBezTo>
                      <a:pt x="26599" y="12376"/>
                      <a:pt x="26534" y="12386"/>
                      <a:pt x="26448" y="12408"/>
                    </a:cubicBezTo>
                    <a:cubicBezTo>
                      <a:pt x="26274" y="12444"/>
                      <a:pt x="25802" y="12473"/>
                      <a:pt x="25388" y="12473"/>
                    </a:cubicBezTo>
                    <a:cubicBezTo>
                      <a:pt x="24466" y="12473"/>
                      <a:pt x="24241" y="12320"/>
                      <a:pt x="24241" y="11689"/>
                    </a:cubicBezTo>
                    <a:cubicBezTo>
                      <a:pt x="24241" y="11224"/>
                      <a:pt x="24771" y="10106"/>
                      <a:pt x="25315" y="9424"/>
                    </a:cubicBezTo>
                    <a:cubicBezTo>
                      <a:pt x="25598" y="9061"/>
                      <a:pt x="25613" y="9010"/>
                      <a:pt x="25475" y="8872"/>
                    </a:cubicBezTo>
                    <a:cubicBezTo>
                      <a:pt x="25432" y="8831"/>
                      <a:pt x="25395" y="8807"/>
                      <a:pt x="25344" y="8807"/>
                    </a:cubicBezTo>
                    <a:cubicBezTo>
                      <a:pt x="25233" y="8807"/>
                      <a:pt x="25056" y="8927"/>
                      <a:pt x="24611" y="9257"/>
                    </a:cubicBezTo>
                    <a:cubicBezTo>
                      <a:pt x="23675" y="9968"/>
                      <a:pt x="23508" y="10157"/>
                      <a:pt x="23653" y="10331"/>
                    </a:cubicBezTo>
                    <a:cubicBezTo>
                      <a:pt x="23740" y="10440"/>
                      <a:pt x="23624" y="10556"/>
                      <a:pt x="23014" y="10934"/>
                    </a:cubicBezTo>
                    <a:cubicBezTo>
                      <a:pt x="22600" y="11188"/>
                      <a:pt x="22157" y="11464"/>
                      <a:pt x="22034" y="11544"/>
                    </a:cubicBezTo>
                    <a:cubicBezTo>
                      <a:pt x="21996" y="11567"/>
                      <a:pt x="21968" y="11580"/>
                      <a:pt x="21950" y="11580"/>
                    </a:cubicBezTo>
                    <a:cubicBezTo>
                      <a:pt x="21878" y="11580"/>
                      <a:pt x="21975" y="11368"/>
                      <a:pt x="22317" y="10723"/>
                    </a:cubicBezTo>
                    <a:cubicBezTo>
                      <a:pt x="22749" y="9906"/>
                      <a:pt x="22842" y="9708"/>
                      <a:pt x="22929" y="9708"/>
                    </a:cubicBezTo>
                    <a:cubicBezTo>
                      <a:pt x="22965" y="9708"/>
                      <a:pt x="23000" y="9741"/>
                      <a:pt x="23058" y="9780"/>
                    </a:cubicBezTo>
                    <a:cubicBezTo>
                      <a:pt x="23087" y="9798"/>
                      <a:pt x="23117" y="9808"/>
                      <a:pt x="23152" y="9808"/>
                    </a:cubicBezTo>
                    <a:cubicBezTo>
                      <a:pt x="23271" y="9808"/>
                      <a:pt x="23442" y="9691"/>
                      <a:pt x="23813" y="9388"/>
                    </a:cubicBezTo>
                    <a:cubicBezTo>
                      <a:pt x="24139" y="9112"/>
                      <a:pt x="24553" y="8785"/>
                      <a:pt x="24735" y="8647"/>
                    </a:cubicBezTo>
                    <a:cubicBezTo>
                      <a:pt x="25039" y="8414"/>
                      <a:pt x="25074" y="8277"/>
                      <a:pt x="24921" y="8277"/>
                    </a:cubicBezTo>
                    <a:close/>
                    <a:moveTo>
                      <a:pt x="16242" y="15747"/>
                    </a:moveTo>
                    <a:cubicBezTo>
                      <a:pt x="16242" y="15747"/>
                      <a:pt x="16241" y="15747"/>
                      <a:pt x="16241" y="15747"/>
                    </a:cubicBezTo>
                    <a:cubicBezTo>
                      <a:pt x="16183" y="15812"/>
                      <a:pt x="16437" y="18266"/>
                      <a:pt x="16611" y="19253"/>
                    </a:cubicBezTo>
                    <a:cubicBezTo>
                      <a:pt x="16869" y="20733"/>
                      <a:pt x="17092" y="21335"/>
                      <a:pt x="17461" y="21335"/>
                    </a:cubicBezTo>
                    <a:cubicBezTo>
                      <a:pt x="17570" y="21335"/>
                      <a:pt x="17692" y="21282"/>
                      <a:pt x="17831" y="21185"/>
                    </a:cubicBezTo>
                    <a:cubicBezTo>
                      <a:pt x="18215" y="20916"/>
                      <a:pt x="18353" y="20517"/>
                      <a:pt x="18281" y="19892"/>
                    </a:cubicBezTo>
                    <a:lnTo>
                      <a:pt x="18223" y="19326"/>
                    </a:lnTo>
                    <a:lnTo>
                      <a:pt x="18622" y="19275"/>
                    </a:lnTo>
                    <a:cubicBezTo>
                      <a:pt x="19137" y="19203"/>
                      <a:pt x="19500" y="18970"/>
                      <a:pt x="19500" y="18694"/>
                    </a:cubicBezTo>
                    <a:cubicBezTo>
                      <a:pt x="19500" y="18426"/>
                      <a:pt x="18506" y="17453"/>
                      <a:pt x="17228" y="16466"/>
                    </a:cubicBezTo>
                    <a:cubicBezTo>
                      <a:pt x="16710" y="16068"/>
                      <a:pt x="16274" y="15747"/>
                      <a:pt x="16242" y="15747"/>
                    </a:cubicBezTo>
                    <a:close/>
                    <a:moveTo>
                      <a:pt x="8347" y="21235"/>
                    </a:moveTo>
                    <a:cubicBezTo>
                      <a:pt x="8350" y="21235"/>
                      <a:pt x="8353" y="21235"/>
                      <a:pt x="8357" y="21235"/>
                    </a:cubicBezTo>
                    <a:cubicBezTo>
                      <a:pt x="8487" y="21243"/>
                      <a:pt x="8734" y="21352"/>
                      <a:pt x="9046" y="21577"/>
                    </a:cubicBezTo>
                    <a:cubicBezTo>
                      <a:pt x="9685" y="22048"/>
                      <a:pt x="10564" y="23007"/>
                      <a:pt x="11123" y="23842"/>
                    </a:cubicBezTo>
                    <a:cubicBezTo>
                      <a:pt x="11445" y="24335"/>
                      <a:pt x="11600" y="24500"/>
                      <a:pt x="11729" y="24500"/>
                    </a:cubicBezTo>
                    <a:cubicBezTo>
                      <a:pt x="11743" y="24500"/>
                      <a:pt x="11756" y="24498"/>
                      <a:pt x="11769" y="24495"/>
                    </a:cubicBezTo>
                    <a:cubicBezTo>
                      <a:pt x="11847" y="24477"/>
                      <a:pt x="11919" y="24464"/>
                      <a:pt x="11943" y="24464"/>
                    </a:cubicBezTo>
                    <a:cubicBezTo>
                      <a:pt x="11948" y="24464"/>
                      <a:pt x="11950" y="24465"/>
                      <a:pt x="11950" y="24466"/>
                    </a:cubicBezTo>
                    <a:cubicBezTo>
                      <a:pt x="11950" y="24473"/>
                      <a:pt x="12037" y="24938"/>
                      <a:pt x="12139" y="25490"/>
                    </a:cubicBezTo>
                    <a:cubicBezTo>
                      <a:pt x="12248" y="26049"/>
                      <a:pt x="12313" y="26513"/>
                      <a:pt x="12299" y="26535"/>
                    </a:cubicBezTo>
                    <a:cubicBezTo>
                      <a:pt x="12298" y="26536"/>
                      <a:pt x="12297" y="26536"/>
                      <a:pt x="12296" y="26536"/>
                    </a:cubicBezTo>
                    <a:cubicBezTo>
                      <a:pt x="12258" y="26536"/>
                      <a:pt x="11939" y="26195"/>
                      <a:pt x="11573" y="25765"/>
                    </a:cubicBezTo>
                    <a:cubicBezTo>
                      <a:pt x="10992" y="25083"/>
                      <a:pt x="10912" y="24945"/>
                      <a:pt x="11043" y="24851"/>
                    </a:cubicBezTo>
                    <a:cubicBezTo>
                      <a:pt x="11224" y="24713"/>
                      <a:pt x="11152" y="24553"/>
                      <a:pt x="10491" y="23653"/>
                    </a:cubicBezTo>
                    <a:cubicBezTo>
                      <a:pt x="10063" y="23079"/>
                      <a:pt x="9417" y="22411"/>
                      <a:pt x="8582" y="21693"/>
                    </a:cubicBezTo>
                    <a:cubicBezTo>
                      <a:pt x="8234" y="21401"/>
                      <a:pt x="8198" y="21235"/>
                      <a:pt x="8347" y="21235"/>
                    </a:cubicBezTo>
                    <a:close/>
                    <a:moveTo>
                      <a:pt x="24903" y="18868"/>
                    </a:moveTo>
                    <a:cubicBezTo>
                      <a:pt x="24442" y="18868"/>
                      <a:pt x="24122" y="19616"/>
                      <a:pt x="23943" y="21083"/>
                    </a:cubicBezTo>
                    <a:cubicBezTo>
                      <a:pt x="23855" y="21830"/>
                      <a:pt x="23758" y="22155"/>
                      <a:pt x="23601" y="22155"/>
                    </a:cubicBezTo>
                    <a:cubicBezTo>
                      <a:pt x="23552" y="22155"/>
                      <a:pt x="23497" y="22123"/>
                      <a:pt x="23435" y="22063"/>
                    </a:cubicBezTo>
                    <a:cubicBezTo>
                      <a:pt x="23333" y="21954"/>
                      <a:pt x="23275" y="21736"/>
                      <a:pt x="23275" y="21431"/>
                    </a:cubicBezTo>
                    <a:cubicBezTo>
                      <a:pt x="23275" y="21047"/>
                      <a:pt x="23232" y="20930"/>
                      <a:pt x="23058" y="20807"/>
                    </a:cubicBezTo>
                    <a:cubicBezTo>
                      <a:pt x="22958" y="20736"/>
                      <a:pt x="22904" y="20700"/>
                      <a:pt x="22871" y="20700"/>
                    </a:cubicBezTo>
                    <a:cubicBezTo>
                      <a:pt x="22837" y="20700"/>
                      <a:pt x="22826" y="20740"/>
                      <a:pt x="22811" y="20822"/>
                    </a:cubicBezTo>
                    <a:cubicBezTo>
                      <a:pt x="22796" y="20916"/>
                      <a:pt x="22818" y="21301"/>
                      <a:pt x="22862" y="21671"/>
                    </a:cubicBezTo>
                    <a:cubicBezTo>
                      <a:pt x="22927" y="22259"/>
                      <a:pt x="22963" y="22353"/>
                      <a:pt x="23137" y="22382"/>
                    </a:cubicBezTo>
                    <a:cubicBezTo>
                      <a:pt x="23319" y="22404"/>
                      <a:pt x="23333" y="22462"/>
                      <a:pt x="23304" y="22963"/>
                    </a:cubicBezTo>
                    <a:cubicBezTo>
                      <a:pt x="23283" y="23261"/>
                      <a:pt x="23246" y="23754"/>
                      <a:pt x="23210" y="24045"/>
                    </a:cubicBezTo>
                    <a:lnTo>
                      <a:pt x="23152" y="24575"/>
                    </a:lnTo>
                    <a:lnTo>
                      <a:pt x="22687" y="23624"/>
                    </a:lnTo>
                    <a:cubicBezTo>
                      <a:pt x="22230" y="22702"/>
                      <a:pt x="22186" y="22499"/>
                      <a:pt x="22433" y="22499"/>
                    </a:cubicBezTo>
                    <a:cubicBezTo>
                      <a:pt x="22520" y="22499"/>
                      <a:pt x="22528" y="22273"/>
                      <a:pt x="22462" y="21577"/>
                    </a:cubicBezTo>
                    <a:cubicBezTo>
                      <a:pt x="22405" y="20993"/>
                      <a:pt x="22331" y="20695"/>
                      <a:pt x="22263" y="20695"/>
                    </a:cubicBezTo>
                    <a:cubicBezTo>
                      <a:pt x="22203" y="20695"/>
                      <a:pt x="22148" y="20931"/>
                      <a:pt x="22114" y="21410"/>
                    </a:cubicBezTo>
                    <a:cubicBezTo>
                      <a:pt x="22078" y="21889"/>
                      <a:pt x="22012" y="22150"/>
                      <a:pt x="21896" y="22273"/>
                    </a:cubicBezTo>
                    <a:cubicBezTo>
                      <a:pt x="21828" y="22340"/>
                      <a:pt x="21769" y="22374"/>
                      <a:pt x="21719" y="22374"/>
                    </a:cubicBezTo>
                    <a:cubicBezTo>
                      <a:pt x="21574" y="22374"/>
                      <a:pt x="21492" y="22094"/>
                      <a:pt x="21439" y="21460"/>
                    </a:cubicBezTo>
                    <a:cubicBezTo>
                      <a:pt x="21359" y="20618"/>
                      <a:pt x="21141" y="20088"/>
                      <a:pt x="20604" y="19493"/>
                    </a:cubicBezTo>
                    <a:lnTo>
                      <a:pt x="20263" y="19116"/>
                    </a:lnTo>
                    <a:lnTo>
                      <a:pt x="19994" y="19413"/>
                    </a:lnTo>
                    <a:cubicBezTo>
                      <a:pt x="19783" y="19653"/>
                      <a:pt x="19631" y="19725"/>
                      <a:pt x="19232" y="19762"/>
                    </a:cubicBezTo>
                    <a:cubicBezTo>
                      <a:pt x="18782" y="19805"/>
                      <a:pt x="18738" y="19827"/>
                      <a:pt x="18825" y="19987"/>
                    </a:cubicBezTo>
                    <a:cubicBezTo>
                      <a:pt x="18876" y="20081"/>
                      <a:pt x="18920" y="20393"/>
                      <a:pt x="18920" y="20684"/>
                    </a:cubicBezTo>
                    <a:cubicBezTo>
                      <a:pt x="18920" y="21105"/>
                      <a:pt x="18869" y="21279"/>
                      <a:pt x="18636" y="21591"/>
                    </a:cubicBezTo>
                    <a:cubicBezTo>
                      <a:pt x="18484" y="21809"/>
                      <a:pt x="18237" y="22077"/>
                      <a:pt x="18092" y="22186"/>
                    </a:cubicBezTo>
                    <a:lnTo>
                      <a:pt x="17831" y="22397"/>
                    </a:lnTo>
                    <a:lnTo>
                      <a:pt x="18317" y="22927"/>
                    </a:lnTo>
                    <a:cubicBezTo>
                      <a:pt x="18578" y="23210"/>
                      <a:pt x="18992" y="23754"/>
                      <a:pt x="19239" y="24117"/>
                    </a:cubicBezTo>
                    <a:cubicBezTo>
                      <a:pt x="19820" y="25010"/>
                      <a:pt x="21453" y="28067"/>
                      <a:pt x="22956" y="31108"/>
                    </a:cubicBezTo>
                    <a:cubicBezTo>
                      <a:pt x="24241" y="33693"/>
                      <a:pt x="24669" y="34332"/>
                      <a:pt x="25250" y="34484"/>
                    </a:cubicBezTo>
                    <a:cubicBezTo>
                      <a:pt x="25344" y="34509"/>
                      <a:pt x="25438" y="34522"/>
                      <a:pt x="25532" y="34522"/>
                    </a:cubicBezTo>
                    <a:cubicBezTo>
                      <a:pt x="25820" y="34522"/>
                      <a:pt x="26115" y="34405"/>
                      <a:pt x="26426" y="34165"/>
                    </a:cubicBezTo>
                    <a:cubicBezTo>
                      <a:pt x="27762" y="33148"/>
                      <a:pt x="28386" y="30622"/>
                      <a:pt x="28125" y="27312"/>
                    </a:cubicBezTo>
                    <a:cubicBezTo>
                      <a:pt x="27907" y="24531"/>
                      <a:pt x="27471" y="22636"/>
                      <a:pt x="26666" y="20981"/>
                    </a:cubicBezTo>
                    <a:cubicBezTo>
                      <a:pt x="26179" y="19979"/>
                      <a:pt x="25395" y="18985"/>
                      <a:pt x="25018" y="18883"/>
                    </a:cubicBezTo>
                    <a:cubicBezTo>
                      <a:pt x="24989" y="18876"/>
                      <a:pt x="24952" y="18869"/>
                      <a:pt x="24923" y="18869"/>
                    </a:cubicBezTo>
                    <a:cubicBezTo>
                      <a:pt x="24917" y="18868"/>
                      <a:pt x="24910" y="18868"/>
                      <a:pt x="24903" y="18868"/>
                    </a:cubicBezTo>
                    <a:close/>
                    <a:moveTo>
                      <a:pt x="4967" y="11181"/>
                    </a:moveTo>
                    <a:lnTo>
                      <a:pt x="4654" y="11311"/>
                    </a:lnTo>
                    <a:cubicBezTo>
                      <a:pt x="4262" y="11478"/>
                      <a:pt x="4241" y="11638"/>
                      <a:pt x="4480" y="12633"/>
                    </a:cubicBezTo>
                    <a:cubicBezTo>
                      <a:pt x="4742" y="13743"/>
                      <a:pt x="4998" y="14329"/>
                      <a:pt x="5216" y="14329"/>
                    </a:cubicBezTo>
                    <a:cubicBezTo>
                      <a:pt x="5227" y="14329"/>
                      <a:pt x="5238" y="14327"/>
                      <a:pt x="5250" y="14324"/>
                    </a:cubicBezTo>
                    <a:cubicBezTo>
                      <a:pt x="5267" y="14318"/>
                      <a:pt x="5284" y="14315"/>
                      <a:pt x="5299" y="14315"/>
                    </a:cubicBezTo>
                    <a:cubicBezTo>
                      <a:pt x="5416" y="14315"/>
                      <a:pt x="5479" y="14515"/>
                      <a:pt x="5678" y="15355"/>
                    </a:cubicBezTo>
                    <a:lnTo>
                      <a:pt x="5925" y="16444"/>
                    </a:lnTo>
                    <a:lnTo>
                      <a:pt x="5148" y="15631"/>
                    </a:lnTo>
                    <a:cubicBezTo>
                      <a:pt x="4473" y="14919"/>
                      <a:pt x="4393" y="14796"/>
                      <a:pt x="4531" y="14694"/>
                    </a:cubicBezTo>
                    <a:cubicBezTo>
                      <a:pt x="4676" y="14593"/>
                      <a:pt x="4669" y="14527"/>
                      <a:pt x="4444" y="13947"/>
                    </a:cubicBezTo>
                    <a:cubicBezTo>
                      <a:pt x="4313" y="13591"/>
                      <a:pt x="4124" y="12901"/>
                      <a:pt x="4030" y="12415"/>
                    </a:cubicBezTo>
                    <a:cubicBezTo>
                      <a:pt x="3863" y="11565"/>
                      <a:pt x="3841" y="11515"/>
                      <a:pt x="3573" y="11442"/>
                    </a:cubicBezTo>
                    <a:cubicBezTo>
                      <a:pt x="3448" y="11412"/>
                      <a:pt x="3332" y="11387"/>
                      <a:pt x="3287" y="11387"/>
                    </a:cubicBezTo>
                    <a:cubicBezTo>
                      <a:pt x="3277" y="11387"/>
                      <a:pt x="3270" y="11389"/>
                      <a:pt x="3268" y="11391"/>
                    </a:cubicBezTo>
                    <a:cubicBezTo>
                      <a:pt x="3253" y="11406"/>
                      <a:pt x="3290" y="11595"/>
                      <a:pt x="3355" y="11805"/>
                    </a:cubicBezTo>
                    <a:cubicBezTo>
                      <a:pt x="3413" y="12016"/>
                      <a:pt x="3464" y="12618"/>
                      <a:pt x="3471" y="13155"/>
                    </a:cubicBezTo>
                    <a:cubicBezTo>
                      <a:pt x="3478" y="14397"/>
                      <a:pt x="3333" y="14709"/>
                      <a:pt x="2114" y="16016"/>
                    </a:cubicBezTo>
                    <a:cubicBezTo>
                      <a:pt x="1061" y="17141"/>
                      <a:pt x="618" y="17910"/>
                      <a:pt x="335" y="19130"/>
                    </a:cubicBezTo>
                    <a:cubicBezTo>
                      <a:pt x="45" y="20371"/>
                      <a:pt x="1" y="21235"/>
                      <a:pt x="190" y="22499"/>
                    </a:cubicBezTo>
                    <a:cubicBezTo>
                      <a:pt x="277" y="23108"/>
                      <a:pt x="371" y="24110"/>
                      <a:pt x="400" y="24727"/>
                    </a:cubicBezTo>
                    <a:cubicBezTo>
                      <a:pt x="444" y="25672"/>
                      <a:pt x="456" y="25825"/>
                      <a:pt x="586" y="25825"/>
                    </a:cubicBezTo>
                    <a:cubicBezTo>
                      <a:pt x="606" y="25825"/>
                      <a:pt x="628" y="25821"/>
                      <a:pt x="654" y="25816"/>
                    </a:cubicBezTo>
                    <a:cubicBezTo>
                      <a:pt x="814" y="25780"/>
                      <a:pt x="901" y="25642"/>
                      <a:pt x="1017" y="25250"/>
                    </a:cubicBezTo>
                    <a:cubicBezTo>
                      <a:pt x="1104" y="24960"/>
                      <a:pt x="1148" y="24720"/>
                      <a:pt x="1119" y="24720"/>
                    </a:cubicBezTo>
                    <a:cubicBezTo>
                      <a:pt x="1083" y="24720"/>
                      <a:pt x="996" y="24684"/>
                      <a:pt x="930" y="24640"/>
                    </a:cubicBezTo>
                    <a:cubicBezTo>
                      <a:pt x="829" y="24575"/>
                      <a:pt x="952" y="24342"/>
                      <a:pt x="1446" y="23667"/>
                    </a:cubicBezTo>
                    <a:cubicBezTo>
                      <a:pt x="1801" y="23181"/>
                      <a:pt x="2099" y="22789"/>
                      <a:pt x="2114" y="22789"/>
                    </a:cubicBezTo>
                    <a:lnTo>
                      <a:pt x="2114" y="22789"/>
                    </a:lnTo>
                    <a:cubicBezTo>
                      <a:pt x="2128" y="22789"/>
                      <a:pt x="1910" y="24916"/>
                      <a:pt x="1888" y="24981"/>
                    </a:cubicBezTo>
                    <a:cubicBezTo>
                      <a:pt x="1887" y="24983"/>
                      <a:pt x="1884" y="24983"/>
                      <a:pt x="1879" y="24983"/>
                    </a:cubicBezTo>
                    <a:cubicBezTo>
                      <a:pt x="1853" y="24983"/>
                      <a:pt x="1784" y="24969"/>
                      <a:pt x="1700" y="24945"/>
                    </a:cubicBezTo>
                    <a:cubicBezTo>
                      <a:pt x="1682" y="24941"/>
                      <a:pt x="1666" y="24939"/>
                      <a:pt x="1651" y="24939"/>
                    </a:cubicBezTo>
                    <a:cubicBezTo>
                      <a:pt x="1551" y="24939"/>
                      <a:pt x="1491" y="25028"/>
                      <a:pt x="1409" y="25286"/>
                    </a:cubicBezTo>
                    <a:cubicBezTo>
                      <a:pt x="1264" y="25773"/>
                      <a:pt x="1264" y="25758"/>
                      <a:pt x="1504" y="25889"/>
                    </a:cubicBezTo>
                    <a:cubicBezTo>
                      <a:pt x="1556" y="25916"/>
                      <a:pt x="1601" y="25933"/>
                      <a:pt x="1646" y="25933"/>
                    </a:cubicBezTo>
                    <a:cubicBezTo>
                      <a:pt x="1758" y="25933"/>
                      <a:pt x="1879" y="25835"/>
                      <a:pt x="2157" y="25562"/>
                    </a:cubicBezTo>
                    <a:cubicBezTo>
                      <a:pt x="2732" y="24998"/>
                      <a:pt x="2987" y="24849"/>
                      <a:pt x="3974" y="24849"/>
                    </a:cubicBezTo>
                    <a:cubicBezTo>
                      <a:pt x="4220" y="24849"/>
                      <a:pt x="4512" y="24858"/>
                      <a:pt x="4865" y="24872"/>
                    </a:cubicBezTo>
                    <a:cubicBezTo>
                      <a:pt x="5342" y="24894"/>
                      <a:pt x="5672" y="24907"/>
                      <a:pt x="5927" y="24907"/>
                    </a:cubicBezTo>
                    <a:cubicBezTo>
                      <a:pt x="6458" y="24907"/>
                      <a:pt x="6663" y="24848"/>
                      <a:pt x="7203" y="24676"/>
                    </a:cubicBezTo>
                    <a:cubicBezTo>
                      <a:pt x="7777" y="24496"/>
                      <a:pt x="8334" y="24405"/>
                      <a:pt x="8825" y="24405"/>
                    </a:cubicBezTo>
                    <a:cubicBezTo>
                      <a:pt x="9265" y="24405"/>
                      <a:pt x="9652" y="24478"/>
                      <a:pt x="9954" y="24626"/>
                    </a:cubicBezTo>
                    <a:cubicBezTo>
                      <a:pt x="10665" y="24967"/>
                      <a:pt x="10542" y="25076"/>
                      <a:pt x="9409" y="25134"/>
                    </a:cubicBezTo>
                    <a:cubicBezTo>
                      <a:pt x="8350" y="25185"/>
                      <a:pt x="7914" y="25323"/>
                      <a:pt x="7406" y="25744"/>
                    </a:cubicBezTo>
                    <a:cubicBezTo>
                      <a:pt x="6796" y="26259"/>
                      <a:pt x="6694" y="26774"/>
                      <a:pt x="6970" y="27856"/>
                    </a:cubicBezTo>
                    <a:cubicBezTo>
                      <a:pt x="7682" y="30615"/>
                      <a:pt x="10375" y="33642"/>
                      <a:pt x="13613" y="35319"/>
                    </a:cubicBezTo>
                    <a:cubicBezTo>
                      <a:pt x="15087" y="36081"/>
                      <a:pt x="16742" y="36611"/>
                      <a:pt x="18484" y="36858"/>
                    </a:cubicBezTo>
                    <a:cubicBezTo>
                      <a:pt x="18675" y="36886"/>
                      <a:pt x="18947" y="36899"/>
                      <a:pt x="19245" y="36899"/>
                    </a:cubicBezTo>
                    <a:cubicBezTo>
                      <a:pt x="20023" y="36899"/>
                      <a:pt x="20986" y="36814"/>
                      <a:pt x="21206" y="36698"/>
                    </a:cubicBezTo>
                    <a:cubicBezTo>
                      <a:pt x="21642" y="36466"/>
                      <a:pt x="21918" y="36081"/>
                      <a:pt x="21918" y="35689"/>
                    </a:cubicBezTo>
                    <a:cubicBezTo>
                      <a:pt x="21918" y="35464"/>
                      <a:pt x="21642" y="34833"/>
                      <a:pt x="21032" y="33649"/>
                    </a:cubicBezTo>
                    <a:cubicBezTo>
                      <a:pt x="18883" y="29504"/>
                      <a:pt x="17831" y="27333"/>
                      <a:pt x="17286" y="25954"/>
                    </a:cubicBezTo>
                    <a:cubicBezTo>
                      <a:pt x="16234" y="23254"/>
                      <a:pt x="15929" y="21983"/>
                      <a:pt x="15921" y="20248"/>
                    </a:cubicBezTo>
                    <a:cubicBezTo>
                      <a:pt x="15921" y="19529"/>
                      <a:pt x="15878" y="19188"/>
                      <a:pt x="15798" y="19137"/>
                    </a:cubicBezTo>
                    <a:cubicBezTo>
                      <a:pt x="15562" y="18986"/>
                      <a:pt x="14756" y="18810"/>
                      <a:pt x="14394" y="18810"/>
                    </a:cubicBezTo>
                    <a:cubicBezTo>
                      <a:pt x="14321" y="18810"/>
                      <a:pt x="14266" y="18817"/>
                      <a:pt x="14237" y="18832"/>
                    </a:cubicBezTo>
                    <a:cubicBezTo>
                      <a:pt x="14172" y="18868"/>
                      <a:pt x="14085" y="18889"/>
                      <a:pt x="14014" y="18889"/>
                    </a:cubicBezTo>
                    <a:cubicBezTo>
                      <a:pt x="13983" y="18889"/>
                      <a:pt x="13954" y="18885"/>
                      <a:pt x="13932" y="18876"/>
                    </a:cubicBezTo>
                    <a:cubicBezTo>
                      <a:pt x="13918" y="18872"/>
                      <a:pt x="13896" y="18870"/>
                      <a:pt x="13868" y="18870"/>
                    </a:cubicBezTo>
                    <a:cubicBezTo>
                      <a:pt x="13748" y="18870"/>
                      <a:pt x="13515" y="18906"/>
                      <a:pt x="13286" y="18970"/>
                    </a:cubicBezTo>
                    <a:cubicBezTo>
                      <a:pt x="13003" y="19043"/>
                      <a:pt x="12618" y="19108"/>
                      <a:pt x="12422" y="19108"/>
                    </a:cubicBezTo>
                    <a:cubicBezTo>
                      <a:pt x="11979" y="19108"/>
                      <a:pt x="11711" y="19391"/>
                      <a:pt x="11551" y="20008"/>
                    </a:cubicBezTo>
                    <a:cubicBezTo>
                      <a:pt x="11391" y="20662"/>
                      <a:pt x="11493" y="22012"/>
                      <a:pt x="11747" y="22535"/>
                    </a:cubicBezTo>
                    <a:cubicBezTo>
                      <a:pt x="12008" y="23072"/>
                      <a:pt x="12008" y="23268"/>
                      <a:pt x="11733" y="23268"/>
                    </a:cubicBezTo>
                    <a:cubicBezTo>
                      <a:pt x="11609" y="23268"/>
                      <a:pt x="11464" y="23232"/>
                      <a:pt x="11406" y="23195"/>
                    </a:cubicBezTo>
                    <a:cubicBezTo>
                      <a:pt x="11014" y="22941"/>
                      <a:pt x="10687" y="21468"/>
                      <a:pt x="10687" y="19987"/>
                    </a:cubicBezTo>
                    <a:cubicBezTo>
                      <a:pt x="10687" y="19145"/>
                      <a:pt x="10644" y="18811"/>
                      <a:pt x="10491" y="18390"/>
                    </a:cubicBezTo>
                    <a:cubicBezTo>
                      <a:pt x="10085" y="17301"/>
                      <a:pt x="9141" y="16183"/>
                      <a:pt x="6999" y="14244"/>
                    </a:cubicBezTo>
                    <a:cubicBezTo>
                      <a:pt x="5961" y="13308"/>
                      <a:pt x="5344" y="12473"/>
                      <a:pt x="5119" y="11696"/>
                    </a:cubicBezTo>
                    <a:lnTo>
                      <a:pt x="4967" y="11181"/>
                    </a:lnTo>
                    <a:close/>
                  </a:path>
                </a:pathLst>
              </a:custGeom>
              <a:solidFill>
                <a:srgbClr val="F7AE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8" name="Google Shape;678;p29"/>
              <p:cNvSpPr/>
              <p:nvPr/>
            </p:nvSpPr>
            <p:spPr>
              <a:xfrm>
                <a:off x="3357150" y="947375"/>
                <a:ext cx="809850" cy="986825"/>
              </a:xfrm>
              <a:custGeom>
                <a:avLst/>
                <a:gdLst/>
                <a:ahLst/>
                <a:cxnLst/>
                <a:rect l="l" t="t" r="r" b="b"/>
                <a:pathLst>
                  <a:path w="32394" h="39473" extrusionOk="0">
                    <a:moveTo>
                      <a:pt x="12930" y="1"/>
                    </a:moveTo>
                    <a:cubicBezTo>
                      <a:pt x="12887" y="1"/>
                      <a:pt x="12778" y="255"/>
                      <a:pt x="12691" y="567"/>
                    </a:cubicBezTo>
                    <a:cubicBezTo>
                      <a:pt x="12524" y="1141"/>
                      <a:pt x="12015" y="1743"/>
                      <a:pt x="11696" y="1743"/>
                    </a:cubicBezTo>
                    <a:cubicBezTo>
                      <a:pt x="11289" y="1743"/>
                      <a:pt x="10288" y="944"/>
                      <a:pt x="10288" y="618"/>
                    </a:cubicBezTo>
                    <a:cubicBezTo>
                      <a:pt x="10288" y="491"/>
                      <a:pt x="10228" y="427"/>
                      <a:pt x="10127" y="427"/>
                    </a:cubicBezTo>
                    <a:cubicBezTo>
                      <a:pt x="10048" y="427"/>
                      <a:pt x="9944" y="466"/>
                      <a:pt x="9823" y="545"/>
                    </a:cubicBezTo>
                    <a:cubicBezTo>
                      <a:pt x="9641" y="669"/>
                      <a:pt x="9308" y="734"/>
                      <a:pt x="8720" y="770"/>
                    </a:cubicBezTo>
                    <a:lnTo>
                      <a:pt x="7870" y="821"/>
                    </a:lnTo>
                    <a:lnTo>
                      <a:pt x="7827" y="1888"/>
                    </a:lnTo>
                    <a:cubicBezTo>
                      <a:pt x="7798" y="2752"/>
                      <a:pt x="7594" y="3877"/>
                      <a:pt x="7435" y="4044"/>
                    </a:cubicBezTo>
                    <a:cubicBezTo>
                      <a:pt x="7434" y="4045"/>
                      <a:pt x="7433" y="4045"/>
                      <a:pt x="7430" y="4045"/>
                    </a:cubicBezTo>
                    <a:cubicBezTo>
                      <a:pt x="7388" y="4045"/>
                      <a:pt x="7060" y="3904"/>
                      <a:pt x="6672" y="3710"/>
                    </a:cubicBezTo>
                    <a:cubicBezTo>
                      <a:pt x="6316" y="3536"/>
                      <a:pt x="5989" y="3407"/>
                      <a:pt x="5897" y="3407"/>
                    </a:cubicBezTo>
                    <a:cubicBezTo>
                      <a:pt x="5885" y="3407"/>
                      <a:pt x="5878" y="3409"/>
                      <a:pt x="5874" y="3413"/>
                    </a:cubicBezTo>
                    <a:cubicBezTo>
                      <a:pt x="5837" y="3449"/>
                      <a:pt x="5772" y="3870"/>
                      <a:pt x="5736" y="4357"/>
                    </a:cubicBezTo>
                    <a:cubicBezTo>
                      <a:pt x="5678" y="5032"/>
                      <a:pt x="5598" y="5366"/>
                      <a:pt x="5366" y="5852"/>
                    </a:cubicBezTo>
                    <a:cubicBezTo>
                      <a:pt x="5199" y="6193"/>
                      <a:pt x="5061" y="6527"/>
                      <a:pt x="5061" y="6600"/>
                    </a:cubicBezTo>
                    <a:cubicBezTo>
                      <a:pt x="5061" y="6672"/>
                      <a:pt x="5474" y="7043"/>
                      <a:pt x="5983" y="7435"/>
                    </a:cubicBezTo>
                    <a:cubicBezTo>
                      <a:pt x="6883" y="8124"/>
                      <a:pt x="6905" y="8146"/>
                      <a:pt x="6905" y="8545"/>
                    </a:cubicBezTo>
                    <a:cubicBezTo>
                      <a:pt x="6905" y="10063"/>
                      <a:pt x="7326" y="11725"/>
                      <a:pt x="8073" y="13155"/>
                    </a:cubicBezTo>
                    <a:cubicBezTo>
                      <a:pt x="8335" y="13656"/>
                      <a:pt x="8538" y="14077"/>
                      <a:pt x="8524" y="14092"/>
                    </a:cubicBezTo>
                    <a:cubicBezTo>
                      <a:pt x="8523" y="14092"/>
                      <a:pt x="8522" y="14092"/>
                      <a:pt x="8521" y="14092"/>
                    </a:cubicBezTo>
                    <a:cubicBezTo>
                      <a:pt x="8487" y="14092"/>
                      <a:pt x="8133" y="13865"/>
                      <a:pt x="7725" y="13569"/>
                    </a:cubicBezTo>
                    <a:cubicBezTo>
                      <a:pt x="6839" y="12930"/>
                      <a:pt x="6295" y="12233"/>
                      <a:pt x="6048" y="11398"/>
                    </a:cubicBezTo>
                    <a:cubicBezTo>
                      <a:pt x="5942" y="11032"/>
                      <a:pt x="5859" y="10858"/>
                      <a:pt x="5711" y="10858"/>
                    </a:cubicBezTo>
                    <a:cubicBezTo>
                      <a:pt x="5587" y="10858"/>
                      <a:pt x="5417" y="10981"/>
                      <a:pt x="5148" y="11217"/>
                    </a:cubicBezTo>
                    <a:cubicBezTo>
                      <a:pt x="4857" y="11464"/>
                      <a:pt x="4603" y="11602"/>
                      <a:pt x="4335" y="11638"/>
                    </a:cubicBezTo>
                    <a:cubicBezTo>
                      <a:pt x="4124" y="11667"/>
                      <a:pt x="3783" y="11761"/>
                      <a:pt x="3572" y="11849"/>
                    </a:cubicBezTo>
                    <a:cubicBezTo>
                      <a:pt x="3151" y="12023"/>
                      <a:pt x="3144" y="11914"/>
                      <a:pt x="3667" y="13264"/>
                    </a:cubicBezTo>
                    <a:cubicBezTo>
                      <a:pt x="4211" y="14673"/>
                      <a:pt x="4480" y="15863"/>
                      <a:pt x="4480" y="16843"/>
                    </a:cubicBezTo>
                    <a:cubicBezTo>
                      <a:pt x="4480" y="17584"/>
                      <a:pt x="4451" y="17751"/>
                      <a:pt x="4197" y="18259"/>
                    </a:cubicBezTo>
                    <a:cubicBezTo>
                      <a:pt x="4037" y="18571"/>
                      <a:pt x="3355" y="19478"/>
                      <a:pt x="2679" y="20277"/>
                    </a:cubicBezTo>
                    <a:cubicBezTo>
                      <a:pt x="560" y="22796"/>
                      <a:pt x="160" y="23580"/>
                      <a:pt x="52" y="25402"/>
                    </a:cubicBezTo>
                    <a:lnTo>
                      <a:pt x="1" y="26353"/>
                    </a:lnTo>
                    <a:lnTo>
                      <a:pt x="422" y="26288"/>
                    </a:lnTo>
                    <a:cubicBezTo>
                      <a:pt x="989" y="26205"/>
                      <a:pt x="1294" y="26160"/>
                      <a:pt x="1490" y="26160"/>
                    </a:cubicBezTo>
                    <a:cubicBezTo>
                      <a:pt x="1726" y="26160"/>
                      <a:pt x="1804" y="26225"/>
                      <a:pt x="1990" y="26368"/>
                    </a:cubicBezTo>
                    <a:cubicBezTo>
                      <a:pt x="2195" y="26527"/>
                      <a:pt x="2331" y="26607"/>
                      <a:pt x="2456" y="26607"/>
                    </a:cubicBezTo>
                    <a:cubicBezTo>
                      <a:pt x="2588" y="26607"/>
                      <a:pt x="2708" y="26518"/>
                      <a:pt x="2883" y="26339"/>
                    </a:cubicBezTo>
                    <a:cubicBezTo>
                      <a:pt x="3253" y="25948"/>
                      <a:pt x="3696" y="25754"/>
                      <a:pt x="4215" y="25754"/>
                    </a:cubicBezTo>
                    <a:cubicBezTo>
                      <a:pt x="4428" y="25754"/>
                      <a:pt x="4654" y="25787"/>
                      <a:pt x="4894" y="25852"/>
                    </a:cubicBezTo>
                    <a:cubicBezTo>
                      <a:pt x="5228" y="25947"/>
                      <a:pt x="5257" y="25983"/>
                      <a:pt x="5257" y="26295"/>
                    </a:cubicBezTo>
                    <a:cubicBezTo>
                      <a:pt x="5257" y="26484"/>
                      <a:pt x="5344" y="27072"/>
                      <a:pt x="5453" y="27595"/>
                    </a:cubicBezTo>
                    <a:cubicBezTo>
                      <a:pt x="6208" y="31304"/>
                      <a:pt x="8582" y="34804"/>
                      <a:pt x="11769" y="36894"/>
                    </a:cubicBezTo>
                    <a:cubicBezTo>
                      <a:pt x="13925" y="38310"/>
                      <a:pt x="16153" y="39021"/>
                      <a:pt x="19776" y="39442"/>
                    </a:cubicBezTo>
                    <a:cubicBezTo>
                      <a:pt x="19960" y="39463"/>
                      <a:pt x="20275" y="39472"/>
                      <a:pt x="20659" y="39472"/>
                    </a:cubicBezTo>
                    <a:cubicBezTo>
                      <a:pt x="21891" y="39472"/>
                      <a:pt x="23836" y="39377"/>
                      <a:pt x="24473" y="39261"/>
                    </a:cubicBezTo>
                    <a:cubicBezTo>
                      <a:pt x="26281" y="38934"/>
                      <a:pt x="27972" y="38266"/>
                      <a:pt x="29025" y="37461"/>
                    </a:cubicBezTo>
                    <a:cubicBezTo>
                      <a:pt x="31079" y="35892"/>
                      <a:pt x="32393" y="31341"/>
                      <a:pt x="32074" y="26891"/>
                    </a:cubicBezTo>
                    <a:cubicBezTo>
                      <a:pt x="31754" y="22469"/>
                      <a:pt x="30324" y="19486"/>
                      <a:pt x="27311" y="16974"/>
                    </a:cubicBezTo>
                    <a:cubicBezTo>
                      <a:pt x="26890" y="16625"/>
                      <a:pt x="26484" y="16212"/>
                      <a:pt x="26404" y="16066"/>
                    </a:cubicBezTo>
                    <a:cubicBezTo>
                      <a:pt x="26077" y="15428"/>
                      <a:pt x="26339" y="14738"/>
                      <a:pt x="27115" y="14186"/>
                    </a:cubicBezTo>
                    <a:cubicBezTo>
                      <a:pt x="27566" y="13859"/>
                      <a:pt x="27558" y="13925"/>
                      <a:pt x="27326" y="12553"/>
                    </a:cubicBezTo>
                    <a:lnTo>
                      <a:pt x="27210" y="11892"/>
                    </a:lnTo>
                    <a:lnTo>
                      <a:pt x="26716" y="11957"/>
                    </a:lnTo>
                    <a:cubicBezTo>
                      <a:pt x="26417" y="12002"/>
                      <a:pt x="26145" y="12023"/>
                      <a:pt x="25915" y="12023"/>
                    </a:cubicBezTo>
                    <a:cubicBezTo>
                      <a:pt x="25582" y="12023"/>
                      <a:pt x="25338" y="11978"/>
                      <a:pt x="25235" y="11892"/>
                    </a:cubicBezTo>
                    <a:cubicBezTo>
                      <a:pt x="25032" y="11725"/>
                      <a:pt x="25105" y="11210"/>
                      <a:pt x="25424" y="10513"/>
                    </a:cubicBezTo>
                    <a:cubicBezTo>
                      <a:pt x="25649" y="10019"/>
                      <a:pt x="25656" y="9976"/>
                      <a:pt x="25504" y="9838"/>
                    </a:cubicBezTo>
                    <a:cubicBezTo>
                      <a:pt x="25417" y="9758"/>
                      <a:pt x="25228" y="9663"/>
                      <a:pt x="25076" y="9627"/>
                    </a:cubicBezTo>
                    <a:cubicBezTo>
                      <a:pt x="24923" y="9591"/>
                      <a:pt x="24618" y="9337"/>
                      <a:pt x="24364" y="9039"/>
                    </a:cubicBezTo>
                    <a:cubicBezTo>
                      <a:pt x="24121" y="8760"/>
                      <a:pt x="23878" y="8523"/>
                      <a:pt x="23808" y="8523"/>
                    </a:cubicBezTo>
                    <a:cubicBezTo>
                      <a:pt x="23807" y="8523"/>
                      <a:pt x="23806" y="8523"/>
                      <a:pt x="23805" y="8524"/>
                    </a:cubicBezTo>
                    <a:cubicBezTo>
                      <a:pt x="23747" y="8524"/>
                      <a:pt x="23435" y="8879"/>
                      <a:pt x="23115" y="9308"/>
                    </a:cubicBezTo>
                    <a:cubicBezTo>
                      <a:pt x="22397" y="10273"/>
                      <a:pt x="21504" y="11123"/>
                      <a:pt x="20908" y="11406"/>
                    </a:cubicBezTo>
                    <a:cubicBezTo>
                      <a:pt x="20615" y="11543"/>
                      <a:pt x="20321" y="11612"/>
                      <a:pt x="20026" y="11612"/>
                    </a:cubicBezTo>
                    <a:cubicBezTo>
                      <a:pt x="19419" y="11612"/>
                      <a:pt x="18809" y="11320"/>
                      <a:pt x="18193" y="10738"/>
                    </a:cubicBezTo>
                    <a:lnTo>
                      <a:pt x="17598" y="10179"/>
                    </a:lnTo>
                    <a:lnTo>
                      <a:pt x="18084" y="9678"/>
                    </a:lnTo>
                    <a:cubicBezTo>
                      <a:pt x="18673" y="9061"/>
                      <a:pt x="19856" y="8168"/>
                      <a:pt x="20509" y="7841"/>
                    </a:cubicBezTo>
                    <a:cubicBezTo>
                      <a:pt x="20771" y="7703"/>
                      <a:pt x="21003" y="7587"/>
                      <a:pt x="21025" y="7580"/>
                    </a:cubicBezTo>
                    <a:cubicBezTo>
                      <a:pt x="21046" y="7565"/>
                      <a:pt x="21032" y="7406"/>
                      <a:pt x="20996" y="7224"/>
                    </a:cubicBezTo>
                    <a:cubicBezTo>
                      <a:pt x="20959" y="7014"/>
                      <a:pt x="20865" y="6861"/>
                      <a:pt x="20749" y="6825"/>
                    </a:cubicBezTo>
                    <a:cubicBezTo>
                      <a:pt x="20466" y="6738"/>
                      <a:pt x="20262" y="6338"/>
                      <a:pt x="20103" y="5583"/>
                    </a:cubicBezTo>
                    <a:cubicBezTo>
                      <a:pt x="19970" y="4940"/>
                      <a:pt x="19857" y="4683"/>
                      <a:pt x="19671" y="4683"/>
                    </a:cubicBezTo>
                    <a:cubicBezTo>
                      <a:pt x="19622" y="4683"/>
                      <a:pt x="19568" y="4701"/>
                      <a:pt x="19507" y="4734"/>
                    </a:cubicBezTo>
                    <a:cubicBezTo>
                      <a:pt x="19411" y="4784"/>
                      <a:pt x="19351" y="4819"/>
                      <a:pt x="19299" y="4819"/>
                    </a:cubicBezTo>
                    <a:cubicBezTo>
                      <a:pt x="19201" y="4819"/>
                      <a:pt x="19135" y="4697"/>
                      <a:pt x="18927" y="4327"/>
                    </a:cubicBezTo>
                    <a:cubicBezTo>
                      <a:pt x="18774" y="4052"/>
                      <a:pt x="18375" y="3493"/>
                      <a:pt x="18041" y="3093"/>
                    </a:cubicBezTo>
                    <a:cubicBezTo>
                      <a:pt x="17525" y="2462"/>
                      <a:pt x="17453" y="2331"/>
                      <a:pt x="17504" y="2077"/>
                    </a:cubicBezTo>
                    <a:cubicBezTo>
                      <a:pt x="17685" y="1206"/>
                      <a:pt x="17678" y="1191"/>
                      <a:pt x="17438" y="1126"/>
                    </a:cubicBezTo>
                    <a:cubicBezTo>
                      <a:pt x="17315" y="1090"/>
                      <a:pt x="17126" y="1068"/>
                      <a:pt x="17017" y="1061"/>
                    </a:cubicBezTo>
                    <a:cubicBezTo>
                      <a:pt x="16916" y="1061"/>
                      <a:pt x="16633" y="908"/>
                      <a:pt x="16400" y="727"/>
                    </a:cubicBezTo>
                    <a:cubicBezTo>
                      <a:pt x="16168" y="538"/>
                      <a:pt x="15950" y="386"/>
                      <a:pt x="15921" y="386"/>
                    </a:cubicBezTo>
                    <a:cubicBezTo>
                      <a:pt x="15892" y="386"/>
                      <a:pt x="15667" y="611"/>
                      <a:pt x="15413" y="879"/>
                    </a:cubicBezTo>
                    <a:cubicBezTo>
                      <a:pt x="15127" y="1189"/>
                      <a:pt x="14933" y="1347"/>
                      <a:pt x="14804" y="1347"/>
                    </a:cubicBezTo>
                    <a:cubicBezTo>
                      <a:pt x="14654" y="1347"/>
                      <a:pt x="14590" y="1134"/>
                      <a:pt x="14571" y="698"/>
                    </a:cubicBezTo>
                    <a:cubicBezTo>
                      <a:pt x="14549" y="313"/>
                      <a:pt x="14498" y="95"/>
                      <a:pt x="14426" y="88"/>
                    </a:cubicBezTo>
                    <a:cubicBezTo>
                      <a:pt x="14360" y="81"/>
                      <a:pt x="14041" y="59"/>
                      <a:pt x="13714" y="37"/>
                    </a:cubicBezTo>
                    <a:lnTo>
                      <a:pt x="13119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9" name="Google Shape;679;p29"/>
              <p:cNvSpPr/>
              <p:nvPr/>
            </p:nvSpPr>
            <p:spPr>
              <a:xfrm>
                <a:off x="3359700" y="949750"/>
                <a:ext cx="815825" cy="980900"/>
              </a:xfrm>
              <a:custGeom>
                <a:avLst/>
                <a:gdLst/>
                <a:ahLst/>
                <a:cxnLst/>
                <a:rect l="l" t="t" r="r" b="b"/>
                <a:pathLst>
                  <a:path w="32633" h="39236" extrusionOk="0">
                    <a:moveTo>
                      <a:pt x="14207" y="153"/>
                    </a:moveTo>
                    <a:cubicBezTo>
                      <a:pt x="14193" y="160"/>
                      <a:pt x="14171" y="182"/>
                      <a:pt x="14142" y="232"/>
                    </a:cubicBezTo>
                    <a:cubicBezTo>
                      <a:pt x="14084" y="327"/>
                      <a:pt x="14062" y="610"/>
                      <a:pt x="14091" y="857"/>
                    </a:cubicBezTo>
                    <a:cubicBezTo>
                      <a:pt x="14143" y="1331"/>
                      <a:pt x="14340" y="1573"/>
                      <a:pt x="14621" y="1573"/>
                    </a:cubicBezTo>
                    <a:cubicBezTo>
                      <a:pt x="14856" y="1573"/>
                      <a:pt x="15149" y="1404"/>
                      <a:pt x="15463" y="1060"/>
                    </a:cubicBezTo>
                    <a:cubicBezTo>
                      <a:pt x="15652" y="849"/>
                      <a:pt x="15805" y="624"/>
                      <a:pt x="15805" y="559"/>
                    </a:cubicBezTo>
                    <a:cubicBezTo>
                      <a:pt x="15805" y="549"/>
                      <a:pt x="15801" y="545"/>
                      <a:pt x="15794" y="545"/>
                    </a:cubicBezTo>
                    <a:cubicBezTo>
                      <a:pt x="15760" y="545"/>
                      <a:pt x="15647" y="661"/>
                      <a:pt x="15514" y="842"/>
                    </a:cubicBezTo>
                    <a:cubicBezTo>
                      <a:pt x="15354" y="1060"/>
                      <a:pt x="15086" y="1292"/>
                      <a:pt x="14919" y="1358"/>
                    </a:cubicBezTo>
                    <a:cubicBezTo>
                      <a:pt x="14800" y="1406"/>
                      <a:pt x="14725" y="1433"/>
                      <a:pt x="14665" y="1433"/>
                    </a:cubicBezTo>
                    <a:cubicBezTo>
                      <a:pt x="14582" y="1433"/>
                      <a:pt x="14530" y="1381"/>
                      <a:pt x="14433" y="1263"/>
                    </a:cubicBezTo>
                    <a:cubicBezTo>
                      <a:pt x="14316" y="1118"/>
                      <a:pt x="14251" y="886"/>
                      <a:pt x="14251" y="545"/>
                    </a:cubicBezTo>
                    <a:cubicBezTo>
                      <a:pt x="14251" y="269"/>
                      <a:pt x="14244" y="153"/>
                      <a:pt x="14207" y="153"/>
                    </a:cubicBezTo>
                    <a:close/>
                    <a:moveTo>
                      <a:pt x="12872" y="0"/>
                    </a:moveTo>
                    <a:cubicBezTo>
                      <a:pt x="12785" y="356"/>
                      <a:pt x="12516" y="1147"/>
                      <a:pt x="12284" y="1401"/>
                    </a:cubicBezTo>
                    <a:cubicBezTo>
                      <a:pt x="12057" y="1639"/>
                      <a:pt x="11800" y="1756"/>
                      <a:pt x="11529" y="1756"/>
                    </a:cubicBezTo>
                    <a:cubicBezTo>
                      <a:pt x="11089" y="1756"/>
                      <a:pt x="10614" y="1447"/>
                      <a:pt x="10178" y="849"/>
                    </a:cubicBezTo>
                    <a:cubicBezTo>
                      <a:pt x="10050" y="667"/>
                      <a:pt x="9938" y="545"/>
                      <a:pt x="9905" y="545"/>
                    </a:cubicBezTo>
                    <a:cubicBezTo>
                      <a:pt x="9899" y="545"/>
                      <a:pt x="9895" y="550"/>
                      <a:pt x="9895" y="559"/>
                    </a:cubicBezTo>
                    <a:cubicBezTo>
                      <a:pt x="9895" y="726"/>
                      <a:pt x="10650" y="1648"/>
                      <a:pt x="10933" y="1851"/>
                    </a:cubicBezTo>
                    <a:cubicBezTo>
                      <a:pt x="11104" y="1973"/>
                      <a:pt x="11285" y="2029"/>
                      <a:pt x="11467" y="2029"/>
                    </a:cubicBezTo>
                    <a:cubicBezTo>
                      <a:pt x="12146" y="2029"/>
                      <a:pt x="12840" y="1246"/>
                      <a:pt x="13046" y="124"/>
                    </a:cubicBezTo>
                    <a:cubicBezTo>
                      <a:pt x="13111" y="0"/>
                      <a:pt x="12930" y="7"/>
                      <a:pt x="12872" y="0"/>
                    </a:cubicBezTo>
                    <a:close/>
                    <a:moveTo>
                      <a:pt x="5960" y="3565"/>
                    </a:moveTo>
                    <a:cubicBezTo>
                      <a:pt x="5917" y="3565"/>
                      <a:pt x="5888" y="3572"/>
                      <a:pt x="5873" y="3594"/>
                    </a:cubicBezTo>
                    <a:cubicBezTo>
                      <a:pt x="5794" y="3724"/>
                      <a:pt x="5830" y="3753"/>
                      <a:pt x="6483" y="4131"/>
                    </a:cubicBezTo>
                    <a:cubicBezTo>
                      <a:pt x="6854" y="4341"/>
                      <a:pt x="7031" y="4434"/>
                      <a:pt x="7114" y="4434"/>
                    </a:cubicBezTo>
                    <a:cubicBezTo>
                      <a:pt x="7178" y="4434"/>
                      <a:pt x="7187" y="4381"/>
                      <a:pt x="7187" y="4283"/>
                    </a:cubicBezTo>
                    <a:cubicBezTo>
                      <a:pt x="7187" y="4095"/>
                      <a:pt x="6258" y="3586"/>
                      <a:pt x="5960" y="3565"/>
                    </a:cubicBezTo>
                    <a:close/>
                    <a:moveTo>
                      <a:pt x="17278" y="1256"/>
                    </a:moveTo>
                    <a:cubicBezTo>
                      <a:pt x="17235" y="1256"/>
                      <a:pt x="17126" y="1532"/>
                      <a:pt x="17039" y="1859"/>
                    </a:cubicBezTo>
                    <a:lnTo>
                      <a:pt x="16879" y="2461"/>
                    </a:lnTo>
                    <a:lnTo>
                      <a:pt x="17264" y="2875"/>
                    </a:lnTo>
                    <a:cubicBezTo>
                      <a:pt x="17743" y="3398"/>
                      <a:pt x="18374" y="4363"/>
                      <a:pt x="18520" y="4799"/>
                    </a:cubicBezTo>
                    <a:cubicBezTo>
                      <a:pt x="18585" y="4995"/>
                      <a:pt x="18623" y="5073"/>
                      <a:pt x="18693" y="5073"/>
                    </a:cubicBezTo>
                    <a:cubicBezTo>
                      <a:pt x="18724" y="5073"/>
                      <a:pt x="18761" y="5058"/>
                      <a:pt x="18810" y="5031"/>
                    </a:cubicBezTo>
                    <a:cubicBezTo>
                      <a:pt x="18992" y="4937"/>
                      <a:pt x="18992" y="4915"/>
                      <a:pt x="18767" y="4472"/>
                    </a:cubicBezTo>
                    <a:cubicBezTo>
                      <a:pt x="18636" y="4225"/>
                      <a:pt x="18222" y="3637"/>
                      <a:pt x="17845" y="3165"/>
                    </a:cubicBezTo>
                    <a:lnTo>
                      <a:pt x="17162" y="2316"/>
                    </a:lnTo>
                    <a:lnTo>
                      <a:pt x="17257" y="1909"/>
                    </a:lnTo>
                    <a:cubicBezTo>
                      <a:pt x="17373" y="1408"/>
                      <a:pt x="17373" y="1256"/>
                      <a:pt x="17278" y="1256"/>
                    </a:cubicBezTo>
                    <a:close/>
                    <a:moveTo>
                      <a:pt x="19609" y="4813"/>
                    </a:moveTo>
                    <a:cubicBezTo>
                      <a:pt x="19500" y="4813"/>
                      <a:pt x="19275" y="4929"/>
                      <a:pt x="18810" y="5227"/>
                    </a:cubicBezTo>
                    <a:cubicBezTo>
                      <a:pt x="17424" y="6120"/>
                      <a:pt x="15959" y="6578"/>
                      <a:pt x="14523" y="6578"/>
                    </a:cubicBezTo>
                    <a:cubicBezTo>
                      <a:pt x="14162" y="6578"/>
                      <a:pt x="13802" y="6549"/>
                      <a:pt x="13445" y="6490"/>
                    </a:cubicBezTo>
                    <a:cubicBezTo>
                      <a:pt x="13254" y="6458"/>
                      <a:pt x="13100" y="6442"/>
                      <a:pt x="12975" y="6442"/>
                    </a:cubicBezTo>
                    <a:cubicBezTo>
                      <a:pt x="12844" y="6442"/>
                      <a:pt x="12746" y="6460"/>
                      <a:pt x="12676" y="6498"/>
                    </a:cubicBezTo>
                    <a:cubicBezTo>
                      <a:pt x="12487" y="6606"/>
                      <a:pt x="12487" y="6606"/>
                      <a:pt x="12661" y="6708"/>
                    </a:cubicBezTo>
                    <a:cubicBezTo>
                      <a:pt x="12865" y="6821"/>
                      <a:pt x="13453" y="6886"/>
                      <a:pt x="14138" y="6886"/>
                    </a:cubicBezTo>
                    <a:cubicBezTo>
                      <a:pt x="14381" y="6886"/>
                      <a:pt x="14636" y="6878"/>
                      <a:pt x="14890" y="6860"/>
                    </a:cubicBezTo>
                    <a:cubicBezTo>
                      <a:pt x="15514" y="6810"/>
                      <a:pt x="16073" y="6694"/>
                      <a:pt x="16828" y="6439"/>
                    </a:cubicBezTo>
                    <a:cubicBezTo>
                      <a:pt x="17924" y="6076"/>
                      <a:pt x="19688" y="5249"/>
                      <a:pt x="19739" y="5082"/>
                    </a:cubicBezTo>
                    <a:cubicBezTo>
                      <a:pt x="19754" y="5031"/>
                      <a:pt x="19732" y="4929"/>
                      <a:pt x="19688" y="4857"/>
                    </a:cubicBezTo>
                    <a:cubicBezTo>
                      <a:pt x="19667" y="4828"/>
                      <a:pt x="19645" y="4813"/>
                      <a:pt x="19609" y="4813"/>
                    </a:cubicBezTo>
                    <a:close/>
                    <a:moveTo>
                      <a:pt x="5235" y="6294"/>
                    </a:moveTo>
                    <a:cubicBezTo>
                      <a:pt x="4980" y="6294"/>
                      <a:pt x="5242" y="6628"/>
                      <a:pt x="5902" y="7144"/>
                    </a:cubicBezTo>
                    <a:cubicBezTo>
                      <a:pt x="6432" y="7559"/>
                      <a:pt x="6654" y="7723"/>
                      <a:pt x="6744" y="7723"/>
                    </a:cubicBezTo>
                    <a:cubicBezTo>
                      <a:pt x="6792" y="7723"/>
                      <a:pt x="6803" y="7678"/>
                      <a:pt x="6803" y="7601"/>
                    </a:cubicBezTo>
                    <a:cubicBezTo>
                      <a:pt x="6803" y="7463"/>
                      <a:pt x="5401" y="6294"/>
                      <a:pt x="5235" y="6294"/>
                    </a:cubicBezTo>
                    <a:close/>
                    <a:moveTo>
                      <a:pt x="13394" y="6004"/>
                    </a:moveTo>
                    <a:cubicBezTo>
                      <a:pt x="12429" y="6004"/>
                      <a:pt x="11442" y="6802"/>
                      <a:pt x="11158" y="7826"/>
                    </a:cubicBezTo>
                    <a:cubicBezTo>
                      <a:pt x="10868" y="8879"/>
                      <a:pt x="11173" y="10294"/>
                      <a:pt x="11841" y="10962"/>
                    </a:cubicBezTo>
                    <a:cubicBezTo>
                      <a:pt x="12083" y="11210"/>
                      <a:pt x="12234" y="11333"/>
                      <a:pt x="12292" y="11333"/>
                    </a:cubicBezTo>
                    <a:cubicBezTo>
                      <a:pt x="12311" y="11333"/>
                      <a:pt x="12320" y="11321"/>
                      <a:pt x="12320" y="11296"/>
                    </a:cubicBezTo>
                    <a:cubicBezTo>
                      <a:pt x="12320" y="11274"/>
                      <a:pt x="12204" y="11136"/>
                      <a:pt x="12073" y="10977"/>
                    </a:cubicBezTo>
                    <a:cubicBezTo>
                      <a:pt x="10897" y="9648"/>
                      <a:pt x="11108" y="7180"/>
                      <a:pt x="12465" y="6418"/>
                    </a:cubicBezTo>
                    <a:cubicBezTo>
                      <a:pt x="12724" y="6273"/>
                      <a:pt x="13197" y="6192"/>
                      <a:pt x="13611" y="6192"/>
                    </a:cubicBezTo>
                    <a:cubicBezTo>
                      <a:pt x="13883" y="6192"/>
                      <a:pt x="14129" y="6227"/>
                      <a:pt x="14273" y="6301"/>
                    </a:cubicBezTo>
                    <a:cubicBezTo>
                      <a:pt x="14344" y="6342"/>
                      <a:pt x="14423" y="6365"/>
                      <a:pt x="14473" y="6365"/>
                    </a:cubicBezTo>
                    <a:cubicBezTo>
                      <a:pt x="14495" y="6365"/>
                      <a:pt x="14511" y="6361"/>
                      <a:pt x="14520" y="6352"/>
                    </a:cubicBezTo>
                    <a:cubicBezTo>
                      <a:pt x="14629" y="6243"/>
                      <a:pt x="13859" y="6004"/>
                      <a:pt x="13394" y="6004"/>
                    </a:cubicBezTo>
                    <a:close/>
                    <a:moveTo>
                      <a:pt x="23718" y="8668"/>
                    </a:moveTo>
                    <a:cubicBezTo>
                      <a:pt x="23667" y="8668"/>
                      <a:pt x="23609" y="8733"/>
                      <a:pt x="23507" y="8871"/>
                    </a:cubicBezTo>
                    <a:cubicBezTo>
                      <a:pt x="22112" y="10790"/>
                      <a:pt x="20975" y="11683"/>
                      <a:pt x="19901" y="11683"/>
                    </a:cubicBezTo>
                    <a:cubicBezTo>
                      <a:pt x="19739" y="11683"/>
                      <a:pt x="19579" y="11663"/>
                      <a:pt x="19420" y="11623"/>
                    </a:cubicBezTo>
                    <a:cubicBezTo>
                      <a:pt x="18846" y="11478"/>
                      <a:pt x="18411" y="11224"/>
                      <a:pt x="17823" y="10672"/>
                    </a:cubicBezTo>
                    <a:cubicBezTo>
                      <a:pt x="17577" y="10445"/>
                      <a:pt x="17456" y="10350"/>
                      <a:pt x="17387" y="10350"/>
                    </a:cubicBezTo>
                    <a:cubicBezTo>
                      <a:pt x="17353" y="10350"/>
                      <a:pt x="17332" y="10374"/>
                      <a:pt x="17315" y="10418"/>
                    </a:cubicBezTo>
                    <a:cubicBezTo>
                      <a:pt x="17184" y="10752"/>
                      <a:pt x="18237" y="11739"/>
                      <a:pt x="19064" y="12051"/>
                    </a:cubicBezTo>
                    <a:cubicBezTo>
                      <a:pt x="19261" y="12128"/>
                      <a:pt x="19498" y="12166"/>
                      <a:pt x="19753" y="12166"/>
                    </a:cubicBezTo>
                    <a:cubicBezTo>
                      <a:pt x="20192" y="12166"/>
                      <a:pt x="20684" y="12055"/>
                      <a:pt x="21111" y="11848"/>
                    </a:cubicBezTo>
                    <a:cubicBezTo>
                      <a:pt x="22128" y="11361"/>
                      <a:pt x="24102" y="9082"/>
                      <a:pt x="23819" y="8733"/>
                    </a:cubicBezTo>
                    <a:cubicBezTo>
                      <a:pt x="23783" y="8690"/>
                      <a:pt x="23754" y="8668"/>
                      <a:pt x="23718" y="8668"/>
                    </a:cubicBezTo>
                    <a:close/>
                    <a:moveTo>
                      <a:pt x="25208" y="9887"/>
                    </a:moveTo>
                    <a:cubicBezTo>
                      <a:pt x="25205" y="9887"/>
                      <a:pt x="25202" y="9887"/>
                      <a:pt x="25199" y="9888"/>
                    </a:cubicBezTo>
                    <a:cubicBezTo>
                      <a:pt x="25162" y="9888"/>
                      <a:pt x="25119" y="9917"/>
                      <a:pt x="25053" y="9968"/>
                    </a:cubicBezTo>
                    <a:cubicBezTo>
                      <a:pt x="24850" y="10135"/>
                      <a:pt x="24516" y="11078"/>
                      <a:pt x="24516" y="11485"/>
                    </a:cubicBezTo>
                    <a:cubicBezTo>
                      <a:pt x="24516" y="12115"/>
                      <a:pt x="24835" y="12396"/>
                      <a:pt x="25650" y="12396"/>
                    </a:cubicBezTo>
                    <a:cubicBezTo>
                      <a:pt x="25887" y="12396"/>
                      <a:pt x="26166" y="12373"/>
                      <a:pt x="26491" y="12327"/>
                    </a:cubicBezTo>
                    <a:cubicBezTo>
                      <a:pt x="26767" y="12291"/>
                      <a:pt x="26941" y="12218"/>
                      <a:pt x="26941" y="12138"/>
                    </a:cubicBezTo>
                    <a:cubicBezTo>
                      <a:pt x="26941" y="12077"/>
                      <a:pt x="26865" y="12049"/>
                      <a:pt x="26637" y="12049"/>
                    </a:cubicBezTo>
                    <a:cubicBezTo>
                      <a:pt x="26513" y="12049"/>
                      <a:pt x="26345" y="12058"/>
                      <a:pt x="26121" y="12073"/>
                    </a:cubicBezTo>
                    <a:cubicBezTo>
                      <a:pt x="25903" y="12087"/>
                      <a:pt x="25737" y="12095"/>
                      <a:pt x="25604" y="12095"/>
                    </a:cubicBezTo>
                    <a:cubicBezTo>
                      <a:pt x="25319" y="12095"/>
                      <a:pt x="25187" y="12058"/>
                      <a:pt x="25039" y="11964"/>
                    </a:cubicBezTo>
                    <a:cubicBezTo>
                      <a:pt x="24807" y="11804"/>
                      <a:pt x="24792" y="11754"/>
                      <a:pt x="24843" y="11361"/>
                    </a:cubicBezTo>
                    <a:cubicBezTo>
                      <a:pt x="24872" y="11129"/>
                      <a:pt x="24995" y="10715"/>
                      <a:pt x="25111" y="10447"/>
                    </a:cubicBezTo>
                    <a:cubicBezTo>
                      <a:pt x="25266" y="10089"/>
                      <a:pt x="25298" y="9887"/>
                      <a:pt x="25208" y="9887"/>
                    </a:cubicBezTo>
                    <a:close/>
                    <a:moveTo>
                      <a:pt x="8494" y="14280"/>
                    </a:moveTo>
                    <a:lnTo>
                      <a:pt x="8676" y="14498"/>
                    </a:lnTo>
                    <a:cubicBezTo>
                      <a:pt x="8800" y="14643"/>
                      <a:pt x="8876" y="14714"/>
                      <a:pt x="8910" y="14714"/>
                    </a:cubicBezTo>
                    <a:cubicBezTo>
                      <a:pt x="8923" y="14714"/>
                      <a:pt x="8930" y="14702"/>
                      <a:pt x="8930" y="14679"/>
                    </a:cubicBezTo>
                    <a:cubicBezTo>
                      <a:pt x="8930" y="14665"/>
                      <a:pt x="8835" y="14563"/>
                      <a:pt x="8712" y="14461"/>
                    </a:cubicBezTo>
                    <a:lnTo>
                      <a:pt x="8494" y="14280"/>
                    </a:lnTo>
                    <a:close/>
                    <a:moveTo>
                      <a:pt x="8037" y="871"/>
                    </a:moveTo>
                    <a:cubicBezTo>
                      <a:pt x="7913" y="871"/>
                      <a:pt x="7877" y="1082"/>
                      <a:pt x="7841" y="2011"/>
                    </a:cubicBezTo>
                    <a:cubicBezTo>
                      <a:pt x="7804" y="2918"/>
                      <a:pt x="7732" y="3332"/>
                      <a:pt x="7492" y="4087"/>
                    </a:cubicBezTo>
                    <a:cubicBezTo>
                      <a:pt x="7071" y="5423"/>
                      <a:pt x="6962" y="6418"/>
                      <a:pt x="7020" y="8414"/>
                    </a:cubicBezTo>
                    <a:cubicBezTo>
                      <a:pt x="7078" y="10381"/>
                      <a:pt x="7238" y="11122"/>
                      <a:pt x="7906" y="12552"/>
                    </a:cubicBezTo>
                    <a:cubicBezTo>
                      <a:pt x="8828" y="14505"/>
                      <a:pt x="10788" y="16843"/>
                      <a:pt x="11500" y="16843"/>
                    </a:cubicBezTo>
                    <a:cubicBezTo>
                      <a:pt x="11616" y="16843"/>
                      <a:pt x="11819" y="16755"/>
                      <a:pt x="11942" y="16654"/>
                    </a:cubicBezTo>
                    <a:lnTo>
                      <a:pt x="12175" y="16458"/>
                    </a:lnTo>
                    <a:lnTo>
                      <a:pt x="11921" y="16516"/>
                    </a:lnTo>
                    <a:cubicBezTo>
                      <a:pt x="11881" y="16524"/>
                      <a:pt x="11840" y="16528"/>
                      <a:pt x="11798" y="16528"/>
                    </a:cubicBezTo>
                    <a:cubicBezTo>
                      <a:pt x="11469" y="16528"/>
                      <a:pt x="11057" y="16274"/>
                      <a:pt x="10440" y="15695"/>
                    </a:cubicBezTo>
                    <a:cubicBezTo>
                      <a:pt x="9155" y="14476"/>
                      <a:pt x="8037" y="12610"/>
                      <a:pt x="7601" y="10948"/>
                    </a:cubicBezTo>
                    <a:cubicBezTo>
                      <a:pt x="7412" y="10207"/>
                      <a:pt x="7347" y="9706"/>
                      <a:pt x="7311" y="8472"/>
                    </a:cubicBezTo>
                    <a:cubicBezTo>
                      <a:pt x="7260" y="6694"/>
                      <a:pt x="7405" y="5452"/>
                      <a:pt x="7819" y="4211"/>
                    </a:cubicBezTo>
                    <a:cubicBezTo>
                      <a:pt x="8022" y="3586"/>
                      <a:pt x="8088" y="3180"/>
                      <a:pt x="8131" y="2156"/>
                    </a:cubicBezTo>
                    <a:cubicBezTo>
                      <a:pt x="8175" y="1053"/>
                      <a:pt x="8160" y="871"/>
                      <a:pt x="8037" y="871"/>
                    </a:cubicBezTo>
                    <a:close/>
                    <a:moveTo>
                      <a:pt x="12197" y="16741"/>
                    </a:moveTo>
                    <a:lnTo>
                      <a:pt x="11971" y="16893"/>
                    </a:lnTo>
                    <a:cubicBezTo>
                      <a:pt x="11827" y="16986"/>
                      <a:pt x="11686" y="17033"/>
                      <a:pt x="11536" y="17033"/>
                    </a:cubicBezTo>
                    <a:cubicBezTo>
                      <a:pt x="11392" y="17033"/>
                      <a:pt x="11238" y="16990"/>
                      <a:pt x="11064" y="16901"/>
                    </a:cubicBezTo>
                    <a:lnTo>
                      <a:pt x="10788" y="16755"/>
                    </a:lnTo>
                    <a:lnTo>
                      <a:pt x="11064" y="17264"/>
                    </a:lnTo>
                    <a:cubicBezTo>
                      <a:pt x="11347" y="17786"/>
                      <a:pt x="11638" y="18774"/>
                      <a:pt x="11638" y="19209"/>
                    </a:cubicBezTo>
                    <a:cubicBezTo>
                      <a:pt x="11638" y="19365"/>
                      <a:pt x="11650" y="19443"/>
                      <a:pt x="11701" y="19443"/>
                    </a:cubicBezTo>
                    <a:cubicBezTo>
                      <a:pt x="11755" y="19443"/>
                      <a:pt x="11852" y="19358"/>
                      <a:pt x="12022" y="19187"/>
                    </a:cubicBezTo>
                    <a:cubicBezTo>
                      <a:pt x="12247" y="18962"/>
                      <a:pt x="12276" y="18882"/>
                      <a:pt x="12197" y="18679"/>
                    </a:cubicBezTo>
                    <a:cubicBezTo>
                      <a:pt x="12146" y="18549"/>
                      <a:pt x="12124" y="18062"/>
                      <a:pt x="12153" y="17590"/>
                    </a:cubicBezTo>
                    <a:lnTo>
                      <a:pt x="12197" y="16741"/>
                    </a:lnTo>
                    <a:close/>
                    <a:moveTo>
                      <a:pt x="16527" y="15158"/>
                    </a:moveTo>
                    <a:cubicBezTo>
                      <a:pt x="16526" y="15158"/>
                      <a:pt x="16524" y="15158"/>
                      <a:pt x="16523" y="15158"/>
                    </a:cubicBezTo>
                    <a:cubicBezTo>
                      <a:pt x="16472" y="15158"/>
                      <a:pt x="16487" y="15224"/>
                      <a:pt x="16487" y="15318"/>
                    </a:cubicBezTo>
                    <a:cubicBezTo>
                      <a:pt x="16487" y="15478"/>
                      <a:pt x="16705" y="15703"/>
                      <a:pt x="17300" y="16153"/>
                    </a:cubicBezTo>
                    <a:cubicBezTo>
                      <a:pt x="18578" y="17111"/>
                      <a:pt x="19623" y="18062"/>
                      <a:pt x="19819" y="18432"/>
                    </a:cubicBezTo>
                    <a:cubicBezTo>
                      <a:pt x="19979" y="18723"/>
                      <a:pt x="19986" y="18803"/>
                      <a:pt x="19877" y="19006"/>
                    </a:cubicBezTo>
                    <a:cubicBezTo>
                      <a:pt x="19732" y="19282"/>
                      <a:pt x="19391" y="19456"/>
                      <a:pt x="19021" y="19456"/>
                    </a:cubicBezTo>
                    <a:cubicBezTo>
                      <a:pt x="18825" y="19456"/>
                      <a:pt x="18796" y="19485"/>
                      <a:pt x="18883" y="19572"/>
                    </a:cubicBezTo>
                    <a:cubicBezTo>
                      <a:pt x="18952" y="19645"/>
                      <a:pt x="19104" y="19679"/>
                      <a:pt x="19277" y="19679"/>
                    </a:cubicBezTo>
                    <a:cubicBezTo>
                      <a:pt x="19502" y="19679"/>
                      <a:pt x="19764" y="19621"/>
                      <a:pt x="19928" y="19514"/>
                    </a:cubicBezTo>
                    <a:cubicBezTo>
                      <a:pt x="20059" y="19427"/>
                      <a:pt x="20211" y="19238"/>
                      <a:pt x="20262" y="19100"/>
                    </a:cubicBezTo>
                    <a:lnTo>
                      <a:pt x="20364" y="18853"/>
                    </a:lnTo>
                    <a:lnTo>
                      <a:pt x="20618" y="19086"/>
                    </a:lnTo>
                    <a:cubicBezTo>
                      <a:pt x="21482" y="19870"/>
                      <a:pt x="21808" y="20494"/>
                      <a:pt x="21881" y="21510"/>
                    </a:cubicBezTo>
                    <a:cubicBezTo>
                      <a:pt x="21912" y="22015"/>
                      <a:pt x="21932" y="22191"/>
                      <a:pt x="21985" y="22191"/>
                    </a:cubicBezTo>
                    <a:cubicBezTo>
                      <a:pt x="22007" y="22191"/>
                      <a:pt x="22034" y="22162"/>
                      <a:pt x="22070" y="22113"/>
                    </a:cubicBezTo>
                    <a:cubicBezTo>
                      <a:pt x="22171" y="21975"/>
                      <a:pt x="22200" y="21728"/>
                      <a:pt x="22171" y="21191"/>
                    </a:cubicBezTo>
                    <a:cubicBezTo>
                      <a:pt x="22091" y="19710"/>
                      <a:pt x="21474" y="18948"/>
                      <a:pt x="18462" y="16596"/>
                    </a:cubicBezTo>
                    <a:cubicBezTo>
                      <a:pt x="17040" y="15483"/>
                      <a:pt x="16634" y="15158"/>
                      <a:pt x="16527" y="15158"/>
                    </a:cubicBezTo>
                    <a:close/>
                    <a:moveTo>
                      <a:pt x="5588" y="11056"/>
                    </a:moveTo>
                    <a:cubicBezTo>
                      <a:pt x="5586" y="11056"/>
                      <a:pt x="5584" y="11056"/>
                      <a:pt x="5583" y="11057"/>
                    </a:cubicBezTo>
                    <a:cubicBezTo>
                      <a:pt x="5416" y="11107"/>
                      <a:pt x="5510" y="11681"/>
                      <a:pt x="5772" y="12254"/>
                    </a:cubicBezTo>
                    <a:cubicBezTo>
                      <a:pt x="5990" y="12741"/>
                      <a:pt x="6345" y="13133"/>
                      <a:pt x="8000" y="14766"/>
                    </a:cubicBezTo>
                    <a:cubicBezTo>
                      <a:pt x="9997" y="16726"/>
                      <a:pt x="10396" y="17198"/>
                      <a:pt x="10832" y="18157"/>
                    </a:cubicBezTo>
                    <a:cubicBezTo>
                      <a:pt x="11042" y="18607"/>
                      <a:pt x="11071" y="18824"/>
                      <a:pt x="11071" y="19579"/>
                    </a:cubicBezTo>
                    <a:cubicBezTo>
                      <a:pt x="11057" y="21278"/>
                      <a:pt x="11485" y="23137"/>
                      <a:pt x="11884" y="23137"/>
                    </a:cubicBezTo>
                    <a:cubicBezTo>
                      <a:pt x="11971" y="23137"/>
                      <a:pt x="12030" y="23108"/>
                      <a:pt x="12008" y="23064"/>
                    </a:cubicBezTo>
                    <a:cubicBezTo>
                      <a:pt x="11659" y="22389"/>
                      <a:pt x="11616" y="22149"/>
                      <a:pt x="11543" y="20574"/>
                    </a:cubicBezTo>
                    <a:cubicBezTo>
                      <a:pt x="11449" y="18570"/>
                      <a:pt x="11216" y="17677"/>
                      <a:pt x="10534" y="16777"/>
                    </a:cubicBezTo>
                    <a:cubicBezTo>
                      <a:pt x="10157" y="16284"/>
                      <a:pt x="8618" y="14730"/>
                      <a:pt x="6970" y="13176"/>
                    </a:cubicBezTo>
                    <a:cubicBezTo>
                      <a:pt x="6338" y="12588"/>
                      <a:pt x="6084" y="12218"/>
                      <a:pt x="5837" y="11521"/>
                    </a:cubicBezTo>
                    <a:cubicBezTo>
                      <a:pt x="5746" y="11255"/>
                      <a:pt x="5634" y="11056"/>
                      <a:pt x="5588" y="11056"/>
                    </a:cubicBezTo>
                    <a:close/>
                    <a:moveTo>
                      <a:pt x="3616" y="11869"/>
                    </a:moveTo>
                    <a:cubicBezTo>
                      <a:pt x="3576" y="11869"/>
                      <a:pt x="3530" y="11895"/>
                      <a:pt x="3478" y="11928"/>
                    </a:cubicBezTo>
                    <a:cubicBezTo>
                      <a:pt x="3318" y="12044"/>
                      <a:pt x="3332" y="12109"/>
                      <a:pt x="3659" y="12908"/>
                    </a:cubicBezTo>
                    <a:cubicBezTo>
                      <a:pt x="4443" y="14861"/>
                      <a:pt x="4755" y="16821"/>
                      <a:pt x="4436" y="17786"/>
                    </a:cubicBezTo>
                    <a:cubicBezTo>
                      <a:pt x="4240" y="18374"/>
                      <a:pt x="3623" y="19275"/>
                      <a:pt x="2541" y="20523"/>
                    </a:cubicBezTo>
                    <a:cubicBezTo>
                      <a:pt x="610" y="22766"/>
                      <a:pt x="276" y="23434"/>
                      <a:pt x="58" y="25438"/>
                    </a:cubicBezTo>
                    <a:cubicBezTo>
                      <a:pt x="0" y="25997"/>
                      <a:pt x="15" y="26041"/>
                      <a:pt x="189" y="26041"/>
                    </a:cubicBezTo>
                    <a:cubicBezTo>
                      <a:pt x="356" y="26041"/>
                      <a:pt x="392" y="25939"/>
                      <a:pt x="487" y="25264"/>
                    </a:cubicBezTo>
                    <a:cubicBezTo>
                      <a:pt x="683" y="23884"/>
                      <a:pt x="1300" y="22788"/>
                      <a:pt x="3071" y="20668"/>
                    </a:cubicBezTo>
                    <a:cubicBezTo>
                      <a:pt x="4363" y="19122"/>
                      <a:pt x="4806" y="18447"/>
                      <a:pt x="4966" y="17801"/>
                    </a:cubicBezTo>
                    <a:cubicBezTo>
                      <a:pt x="5213" y="16755"/>
                      <a:pt x="4901" y="14781"/>
                      <a:pt x="4189" y="12915"/>
                    </a:cubicBezTo>
                    <a:cubicBezTo>
                      <a:pt x="3899" y="12153"/>
                      <a:pt x="3768" y="11884"/>
                      <a:pt x="3630" y="11870"/>
                    </a:cubicBezTo>
                    <a:cubicBezTo>
                      <a:pt x="3626" y="11869"/>
                      <a:pt x="3621" y="11869"/>
                      <a:pt x="3616" y="11869"/>
                    </a:cubicBezTo>
                    <a:close/>
                    <a:moveTo>
                      <a:pt x="9140" y="24647"/>
                    </a:moveTo>
                    <a:cubicBezTo>
                      <a:pt x="8639" y="24654"/>
                      <a:pt x="8044" y="24748"/>
                      <a:pt x="7478" y="24930"/>
                    </a:cubicBezTo>
                    <a:cubicBezTo>
                      <a:pt x="6941" y="25104"/>
                      <a:pt x="6739" y="25162"/>
                      <a:pt x="6221" y="25162"/>
                    </a:cubicBezTo>
                    <a:cubicBezTo>
                      <a:pt x="5962" y="25162"/>
                      <a:pt x="5624" y="25148"/>
                      <a:pt x="5126" y="25126"/>
                    </a:cubicBezTo>
                    <a:cubicBezTo>
                      <a:pt x="4624" y="25103"/>
                      <a:pt x="4284" y="25089"/>
                      <a:pt x="4037" y="25089"/>
                    </a:cubicBezTo>
                    <a:cubicBezTo>
                      <a:pt x="3573" y="25089"/>
                      <a:pt x="3436" y="25138"/>
                      <a:pt x="3166" y="25271"/>
                    </a:cubicBezTo>
                    <a:cubicBezTo>
                      <a:pt x="2781" y="25460"/>
                      <a:pt x="2156" y="26070"/>
                      <a:pt x="2156" y="26258"/>
                    </a:cubicBezTo>
                    <a:cubicBezTo>
                      <a:pt x="2156" y="26314"/>
                      <a:pt x="2207" y="26339"/>
                      <a:pt x="2277" y="26339"/>
                    </a:cubicBezTo>
                    <a:cubicBezTo>
                      <a:pt x="2399" y="26339"/>
                      <a:pt x="2579" y="26265"/>
                      <a:pt x="2657" y="26149"/>
                    </a:cubicBezTo>
                    <a:cubicBezTo>
                      <a:pt x="2839" y="25895"/>
                      <a:pt x="3391" y="25583"/>
                      <a:pt x="3804" y="25511"/>
                    </a:cubicBezTo>
                    <a:cubicBezTo>
                      <a:pt x="3857" y="25500"/>
                      <a:pt x="3921" y="25495"/>
                      <a:pt x="3995" y="25495"/>
                    </a:cubicBezTo>
                    <a:cubicBezTo>
                      <a:pt x="4239" y="25495"/>
                      <a:pt x="4593" y="25550"/>
                      <a:pt x="5017" y="25656"/>
                    </a:cubicBezTo>
                    <a:cubicBezTo>
                      <a:pt x="5432" y="25754"/>
                      <a:pt x="5745" y="25807"/>
                      <a:pt x="6041" y="25807"/>
                    </a:cubicBezTo>
                    <a:cubicBezTo>
                      <a:pt x="6464" y="25807"/>
                      <a:pt x="6851" y="25699"/>
                      <a:pt x="7449" y="25460"/>
                    </a:cubicBezTo>
                    <a:cubicBezTo>
                      <a:pt x="8192" y="25166"/>
                      <a:pt x="8907" y="25011"/>
                      <a:pt x="9501" y="25011"/>
                    </a:cubicBezTo>
                    <a:cubicBezTo>
                      <a:pt x="9626" y="25011"/>
                      <a:pt x="9745" y="25018"/>
                      <a:pt x="9859" y="25031"/>
                    </a:cubicBezTo>
                    <a:cubicBezTo>
                      <a:pt x="10012" y="25051"/>
                      <a:pt x="10149" y="25060"/>
                      <a:pt x="10245" y="25060"/>
                    </a:cubicBezTo>
                    <a:cubicBezTo>
                      <a:pt x="10330" y="25060"/>
                      <a:pt x="10382" y="25052"/>
                      <a:pt x="10382" y="25039"/>
                    </a:cubicBezTo>
                    <a:cubicBezTo>
                      <a:pt x="10382" y="25010"/>
                      <a:pt x="10244" y="24908"/>
                      <a:pt x="10069" y="24814"/>
                    </a:cubicBezTo>
                    <a:cubicBezTo>
                      <a:pt x="9852" y="24705"/>
                      <a:pt x="9525" y="24647"/>
                      <a:pt x="9140" y="24647"/>
                    </a:cubicBezTo>
                    <a:close/>
                    <a:moveTo>
                      <a:pt x="20652" y="7027"/>
                    </a:moveTo>
                    <a:cubicBezTo>
                      <a:pt x="20482" y="7027"/>
                      <a:pt x="19286" y="7741"/>
                      <a:pt x="18636" y="8247"/>
                    </a:cubicBezTo>
                    <a:cubicBezTo>
                      <a:pt x="17917" y="8806"/>
                      <a:pt x="16959" y="9844"/>
                      <a:pt x="16654" y="10418"/>
                    </a:cubicBezTo>
                    <a:cubicBezTo>
                      <a:pt x="16509" y="10686"/>
                      <a:pt x="16327" y="11151"/>
                      <a:pt x="16247" y="11449"/>
                    </a:cubicBezTo>
                    <a:cubicBezTo>
                      <a:pt x="16022" y="12312"/>
                      <a:pt x="15870" y="14599"/>
                      <a:pt x="15928" y="16182"/>
                    </a:cubicBezTo>
                    <a:cubicBezTo>
                      <a:pt x="15972" y="17554"/>
                      <a:pt x="15964" y="17641"/>
                      <a:pt x="15761" y="17939"/>
                    </a:cubicBezTo>
                    <a:cubicBezTo>
                      <a:pt x="15596" y="18186"/>
                      <a:pt x="15526" y="18239"/>
                      <a:pt x="15235" y="18239"/>
                    </a:cubicBezTo>
                    <a:cubicBezTo>
                      <a:pt x="15193" y="18239"/>
                      <a:pt x="15146" y="18238"/>
                      <a:pt x="15093" y="18236"/>
                    </a:cubicBezTo>
                    <a:cubicBezTo>
                      <a:pt x="15053" y="18234"/>
                      <a:pt x="15014" y="18233"/>
                      <a:pt x="14979" y="18233"/>
                    </a:cubicBezTo>
                    <a:cubicBezTo>
                      <a:pt x="14781" y="18233"/>
                      <a:pt x="14670" y="18266"/>
                      <a:pt x="14701" y="18309"/>
                    </a:cubicBezTo>
                    <a:cubicBezTo>
                      <a:pt x="14788" y="18461"/>
                      <a:pt x="14541" y="18686"/>
                      <a:pt x="14295" y="18686"/>
                    </a:cubicBezTo>
                    <a:cubicBezTo>
                      <a:pt x="14099" y="18686"/>
                      <a:pt x="14062" y="18636"/>
                      <a:pt x="14062" y="18374"/>
                    </a:cubicBezTo>
                    <a:cubicBezTo>
                      <a:pt x="14062" y="18203"/>
                      <a:pt x="14062" y="18126"/>
                      <a:pt x="14037" y="18126"/>
                    </a:cubicBezTo>
                    <a:cubicBezTo>
                      <a:pt x="14016" y="18126"/>
                      <a:pt x="13979" y="18178"/>
                      <a:pt x="13910" y="18273"/>
                    </a:cubicBezTo>
                    <a:cubicBezTo>
                      <a:pt x="13808" y="18421"/>
                      <a:pt x="13637" y="18493"/>
                      <a:pt x="13455" y="18493"/>
                    </a:cubicBezTo>
                    <a:cubicBezTo>
                      <a:pt x="13261" y="18493"/>
                      <a:pt x="13054" y="18412"/>
                      <a:pt x="12901" y="18251"/>
                    </a:cubicBezTo>
                    <a:lnTo>
                      <a:pt x="12676" y="18011"/>
                    </a:lnTo>
                    <a:lnTo>
                      <a:pt x="12799" y="15565"/>
                    </a:lnTo>
                    <a:cubicBezTo>
                      <a:pt x="12995" y="11790"/>
                      <a:pt x="12893" y="11180"/>
                      <a:pt x="11935" y="10069"/>
                    </a:cubicBezTo>
                    <a:cubicBezTo>
                      <a:pt x="11789" y="9900"/>
                      <a:pt x="11701" y="9824"/>
                      <a:pt x="11667" y="9824"/>
                    </a:cubicBezTo>
                    <a:cubicBezTo>
                      <a:pt x="11608" y="9824"/>
                      <a:pt x="11716" y="10053"/>
                      <a:pt x="11979" y="10418"/>
                    </a:cubicBezTo>
                    <a:cubicBezTo>
                      <a:pt x="12690" y="11412"/>
                      <a:pt x="12661" y="11260"/>
                      <a:pt x="12647" y="13605"/>
                    </a:cubicBezTo>
                    <a:cubicBezTo>
                      <a:pt x="12639" y="15180"/>
                      <a:pt x="12596" y="15935"/>
                      <a:pt x="12480" y="16509"/>
                    </a:cubicBezTo>
                    <a:cubicBezTo>
                      <a:pt x="12269" y="17510"/>
                      <a:pt x="12269" y="18476"/>
                      <a:pt x="12472" y="18766"/>
                    </a:cubicBezTo>
                    <a:cubicBezTo>
                      <a:pt x="12568" y="18904"/>
                      <a:pt x="12619" y="18952"/>
                      <a:pt x="12924" y="18952"/>
                    </a:cubicBezTo>
                    <a:cubicBezTo>
                      <a:pt x="13084" y="18952"/>
                      <a:pt x="13313" y="18939"/>
                      <a:pt x="13656" y="18919"/>
                    </a:cubicBezTo>
                    <a:cubicBezTo>
                      <a:pt x="14146" y="18887"/>
                      <a:pt x="14595" y="18872"/>
                      <a:pt x="14973" y="18872"/>
                    </a:cubicBezTo>
                    <a:cubicBezTo>
                      <a:pt x="15557" y="18872"/>
                      <a:pt x="15970" y="18909"/>
                      <a:pt x="16102" y="18984"/>
                    </a:cubicBezTo>
                    <a:cubicBezTo>
                      <a:pt x="16240" y="19049"/>
                      <a:pt x="16276" y="19289"/>
                      <a:pt x="16335" y="20305"/>
                    </a:cubicBezTo>
                    <a:cubicBezTo>
                      <a:pt x="16414" y="21903"/>
                      <a:pt x="16567" y="22672"/>
                      <a:pt x="17169" y="24443"/>
                    </a:cubicBezTo>
                    <a:cubicBezTo>
                      <a:pt x="17845" y="26440"/>
                      <a:pt x="18687" y="28291"/>
                      <a:pt x="20647" y="32044"/>
                    </a:cubicBezTo>
                    <a:cubicBezTo>
                      <a:pt x="22070" y="34781"/>
                      <a:pt x="22309" y="35311"/>
                      <a:pt x="22324" y="35710"/>
                    </a:cubicBezTo>
                    <a:cubicBezTo>
                      <a:pt x="22346" y="36284"/>
                      <a:pt x="22135" y="36618"/>
                      <a:pt x="21591" y="36908"/>
                    </a:cubicBezTo>
                    <a:cubicBezTo>
                      <a:pt x="21257" y="37085"/>
                      <a:pt x="21083" y="37120"/>
                      <a:pt x="20194" y="37120"/>
                    </a:cubicBezTo>
                    <a:cubicBezTo>
                      <a:pt x="20095" y="37120"/>
                      <a:pt x="19988" y="37119"/>
                      <a:pt x="19870" y="37119"/>
                    </a:cubicBezTo>
                    <a:cubicBezTo>
                      <a:pt x="16276" y="37097"/>
                      <a:pt x="12850" y="35587"/>
                      <a:pt x="9910" y="32719"/>
                    </a:cubicBezTo>
                    <a:cubicBezTo>
                      <a:pt x="8487" y="31326"/>
                      <a:pt x="7238" y="29148"/>
                      <a:pt x="6977" y="27594"/>
                    </a:cubicBezTo>
                    <a:cubicBezTo>
                      <a:pt x="6839" y="26825"/>
                      <a:pt x="6926" y="26338"/>
                      <a:pt x="7245" y="25953"/>
                    </a:cubicBezTo>
                    <a:lnTo>
                      <a:pt x="7492" y="25656"/>
                    </a:lnTo>
                    <a:lnTo>
                      <a:pt x="7071" y="25808"/>
                    </a:lnTo>
                    <a:cubicBezTo>
                      <a:pt x="6846" y="25895"/>
                      <a:pt x="6345" y="25968"/>
                      <a:pt x="5968" y="25968"/>
                    </a:cubicBezTo>
                    <a:lnTo>
                      <a:pt x="5278" y="25975"/>
                    </a:lnTo>
                    <a:lnTo>
                      <a:pt x="5322" y="26418"/>
                    </a:lnTo>
                    <a:cubicBezTo>
                      <a:pt x="5343" y="26665"/>
                      <a:pt x="5474" y="27325"/>
                      <a:pt x="5605" y="27884"/>
                    </a:cubicBezTo>
                    <a:cubicBezTo>
                      <a:pt x="6527" y="31681"/>
                      <a:pt x="9089" y="35137"/>
                      <a:pt x="12443" y="37097"/>
                    </a:cubicBezTo>
                    <a:cubicBezTo>
                      <a:pt x="14772" y="38458"/>
                      <a:pt x="18142" y="39235"/>
                      <a:pt x="21403" y="39235"/>
                    </a:cubicBezTo>
                    <a:cubicBezTo>
                      <a:pt x="22178" y="39235"/>
                      <a:pt x="22948" y="39191"/>
                      <a:pt x="23696" y="39101"/>
                    </a:cubicBezTo>
                    <a:cubicBezTo>
                      <a:pt x="26222" y="38796"/>
                      <a:pt x="28523" y="37758"/>
                      <a:pt x="29576" y="36451"/>
                    </a:cubicBezTo>
                    <a:cubicBezTo>
                      <a:pt x="32175" y="33220"/>
                      <a:pt x="32632" y="25997"/>
                      <a:pt x="30527" y="21351"/>
                    </a:cubicBezTo>
                    <a:cubicBezTo>
                      <a:pt x="29852" y="19855"/>
                      <a:pt x="28284" y="17924"/>
                      <a:pt x="26861" y="16821"/>
                    </a:cubicBezTo>
                    <a:cubicBezTo>
                      <a:pt x="26309" y="16400"/>
                      <a:pt x="25968" y="15862"/>
                      <a:pt x="25968" y="15427"/>
                    </a:cubicBezTo>
                    <a:cubicBezTo>
                      <a:pt x="25968" y="14962"/>
                      <a:pt x="26353" y="14331"/>
                      <a:pt x="26854" y="13968"/>
                    </a:cubicBezTo>
                    <a:cubicBezTo>
                      <a:pt x="27115" y="13786"/>
                      <a:pt x="27326" y="13597"/>
                      <a:pt x="27326" y="13554"/>
                    </a:cubicBezTo>
                    <a:cubicBezTo>
                      <a:pt x="27326" y="13457"/>
                      <a:pt x="27266" y="13413"/>
                      <a:pt x="27170" y="13413"/>
                    </a:cubicBezTo>
                    <a:cubicBezTo>
                      <a:pt x="26920" y="13413"/>
                      <a:pt x="26420" y="13705"/>
                      <a:pt x="26048" y="14113"/>
                    </a:cubicBezTo>
                    <a:cubicBezTo>
                      <a:pt x="25547" y="14672"/>
                      <a:pt x="25453" y="15057"/>
                      <a:pt x="25518" y="16254"/>
                    </a:cubicBezTo>
                    <a:cubicBezTo>
                      <a:pt x="25547" y="16821"/>
                      <a:pt x="25598" y="17372"/>
                      <a:pt x="25634" y="17489"/>
                    </a:cubicBezTo>
                    <a:cubicBezTo>
                      <a:pt x="25685" y="17656"/>
                      <a:pt x="25641" y="17706"/>
                      <a:pt x="25424" y="17757"/>
                    </a:cubicBezTo>
                    <a:cubicBezTo>
                      <a:pt x="25271" y="17801"/>
                      <a:pt x="25010" y="17931"/>
                      <a:pt x="24836" y="18062"/>
                    </a:cubicBezTo>
                    <a:cubicBezTo>
                      <a:pt x="24124" y="18607"/>
                      <a:pt x="23449" y="20806"/>
                      <a:pt x="23710" y="21757"/>
                    </a:cubicBezTo>
                    <a:cubicBezTo>
                      <a:pt x="23746" y="21900"/>
                      <a:pt x="23785" y="21969"/>
                      <a:pt x="23823" y="21969"/>
                    </a:cubicBezTo>
                    <a:cubicBezTo>
                      <a:pt x="23885" y="21969"/>
                      <a:pt x="23946" y="21781"/>
                      <a:pt x="23986" y="21423"/>
                    </a:cubicBezTo>
                    <a:cubicBezTo>
                      <a:pt x="24189" y="19529"/>
                      <a:pt x="24523" y="18781"/>
                      <a:pt x="25162" y="18781"/>
                    </a:cubicBezTo>
                    <a:cubicBezTo>
                      <a:pt x="25445" y="18781"/>
                      <a:pt x="25583" y="18868"/>
                      <a:pt x="26004" y="19296"/>
                    </a:cubicBezTo>
                    <a:cubicBezTo>
                      <a:pt x="27115" y="20436"/>
                      <a:pt x="27950" y="22672"/>
                      <a:pt x="28407" y="25707"/>
                    </a:cubicBezTo>
                    <a:cubicBezTo>
                      <a:pt x="28603" y="27050"/>
                      <a:pt x="28582" y="30643"/>
                      <a:pt x="28364" y="31565"/>
                    </a:cubicBezTo>
                    <a:cubicBezTo>
                      <a:pt x="28037" y="32959"/>
                      <a:pt x="27369" y="34070"/>
                      <a:pt x="26585" y="34527"/>
                    </a:cubicBezTo>
                    <a:cubicBezTo>
                      <a:pt x="26314" y="34687"/>
                      <a:pt x="26157" y="34747"/>
                      <a:pt x="25922" y="34747"/>
                    </a:cubicBezTo>
                    <a:cubicBezTo>
                      <a:pt x="25848" y="34747"/>
                      <a:pt x="25766" y="34741"/>
                      <a:pt x="25670" y="34730"/>
                    </a:cubicBezTo>
                    <a:cubicBezTo>
                      <a:pt x="24872" y="34658"/>
                      <a:pt x="24364" y="34055"/>
                      <a:pt x="23456" y="32066"/>
                    </a:cubicBezTo>
                    <a:cubicBezTo>
                      <a:pt x="23144" y="31391"/>
                      <a:pt x="22578" y="30244"/>
                      <a:pt x="22193" y="29525"/>
                    </a:cubicBezTo>
                    <a:cubicBezTo>
                      <a:pt x="21808" y="28806"/>
                      <a:pt x="21075" y="27434"/>
                      <a:pt x="20574" y="26476"/>
                    </a:cubicBezTo>
                    <a:cubicBezTo>
                      <a:pt x="19514" y="24480"/>
                      <a:pt x="19122" y="23870"/>
                      <a:pt x="18353" y="23042"/>
                    </a:cubicBezTo>
                    <a:lnTo>
                      <a:pt x="17801" y="22447"/>
                    </a:lnTo>
                    <a:lnTo>
                      <a:pt x="18258" y="22055"/>
                    </a:lnTo>
                    <a:cubicBezTo>
                      <a:pt x="18505" y="21844"/>
                      <a:pt x="18781" y="21540"/>
                      <a:pt x="18854" y="21394"/>
                    </a:cubicBezTo>
                    <a:cubicBezTo>
                      <a:pt x="19035" y="21046"/>
                      <a:pt x="19035" y="20356"/>
                      <a:pt x="18854" y="20037"/>
                    </a:cubicBezTo>
                    <a:cubicBezTo>
                      <a:pt x="18797" y="19941"/>
                      <a:pt x="18763" y="19886"/>
                      <a:pt x="18743" y="19886"/>
                    </a:cubicBezTo>
                    <a:cubicBezTo>
                      <a:pt x="18714" y="19886"/>
                      <a:pt x="18713" y="19997"/>
                      <a:pt x="18708" y="20262"/>
                    </a:cubicBezTo>
                    <a:cubicBezTo>
                      <a:pt x="18708" y="20843"/>
                      <a:pt x="18505" y="21249"/>
                      <a:pt x="18120" y="21445"/>
                    </a:cubicBezTo>
                    <a:cubicBezTo>
                      <a:pt x="17958" y="21530"/>
                      <a:pt x="17815" y="21576"/>
                      <a:pt x="17687" y="21576"/>
                    </a:cubicBezTo>
                    <a:cubicBezTo>
                      <a:pt x="17157" y="21576"/>
                      <a:pt x="16885" y="20786"/>
                      <a:pt x="16581" y="18686"/>
                    </a:cubicBezTo>
                    <a:cubicBezTo>
                      <a:pt x="16211" y="16109"/>
                      <a:pt x="16240" y="12334"/>
                      <a:pt x="16647" y="11303"/>
                    </a:cubicBezTo>
                    <a:cubicBezTo>
                      <a:pt x="17097" y="10142"/>
                      <a:pt x="18178" y="8951"/>
                      <a:pt x="19616" y="8022"/>
                    </a:cubicBezTo>
                    <a:cubicBezTo>
                      <a:pt x="20095" y="7710"/>
                      <a:pt x="20552" y="7456"/>
                      <a:pt x="20618" y="7456"/>
                    </a:cubicBezTo>
                    <a:cubicBezTo>
                      <a:pt x="20748" y="7456"/>
                      <a:pt x="20792" y="7107"/>
                      <a:pt x="20669" y="7035"/>
                    </a:cubicBezTo>
                    <a:cubicBezTo>
                      <a:pt x="20661" y="7027"/>
                      <a:pt x="20661" y="7027"/>
                      <a:pt x="20654" y="7027"/>
                    </a:cubicBezTo>
                    <a:cubicBezTo>
                      <a:pt x="20653" y="7027"/>
                      <a:pt x="20652" y="7027"/>
                      <a:pt x="20652" y="7027"/>
                    </a:cubicBezTo>
                    <a:close/>
                  </a:path>
                </a:pathLst>
              </a:custGeom>
              <a:solidFill>
                <a:srgbClr val="F390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0" name="Google Shape;680;p29"/>
              <p:cNvSpPr/>
              <p:nvPr/>
            </p:nvSpPr>
            <p:spPr>
              <a:xfrm>
                <a:off x="3494175" y="951375"/>
                <a:ext cx="579725" cy="922800"/>
              </a:xfrm>
              <a:custGeom>
                <a:avLst/>
                <a:gdLst/>
                <a:ahLst/>
                <a:cxnLst/>
                <a:rect l="l" t="t" r="r" b="b"/>
                <a:pathLst>
                  <a:path w="23189" h="36912" extrusionOk="0">
                    <a:moveTo>
                      <a:pt x="429" y="3906"/>
                    </a:moveTo>
                    <a:cubicBezTo>
                      <a:pt x="415" y="3906"/>
                      <a:pt x="393" y="4146"/>
                      <a:pt x="378" y="4443"/>
                    </a:cubicBezTo>
                    <a:cubicBezTo>
                      <a:pt x="364" y="4734"/>
                      <a:pt x="269" y="5206"/>
                      <a:pt x="160" y="5481"/>
                    </a:cubicBezTo>
                    <a:cubicBezTo>
                      <a:pt x="59" y="5750"/>
                      <a:pt x="1" y="6011"/>
                      <a:pt x="44" y="6048"/>
                    </a:cubicBezTo>
                    <a:cubicBezTo>
                      <a:pt x="81" y="6084"/>
                      <a:pt x="400" y="6345"/>
                      <a:pt x="741" y="6614"/>
                    </a:cubicBezTo>
                    <a:lnTo>
                      <a:pt x="1373" y="7122"/>
                    </a:lnTo>
                    <a:lnTo>
                      <a:pt x="1482" y="6215"/>
                    </a:lnTo>
                    <a:cubicBezTo>
                      <a:pt x="1540" y="5714"/>
                      <a:pt x="1620" y="5148"/>
                      <a:pt x="1663" y="4959"/>
                    </a:cubicBezTo>
                    <a:lnTo>
                      <a:pt x="1729" y="4610"/>
                    </a:lnTo>
                    <a:lnTo>
                      <a:pt x="1090" y="4255"/>
                    </a:lnTo>
                    <a:cubicBezTo>
                      <a:pt x="734" y="4066"/>
                      <a:pt x="436" y="3906"/>
                      <a:pt x="429" y="3906"/>
                    </a:cubicBezTo>
                    <a:close/>
                    <a:moveTo>
                      <a:pt x="7972" y="0"/>
                    </a:moveTo>
                    <a:cubicBezTo>
                      <a:pt x="7827" y="15"/>
                      <a:pt x="7790" y="146"/>
                      <a:pt x="7631" y="676"/>
                    </a:cubicBezTo>
                    <a:cubicBezTo>
                      <a:pt x="7355" y="1621"/>
                      <a:pt x="6824" y="2142"/>
                      <a:pt x="6175" y="2142"/>
                    </a:cubicBezTo>
                    <a:cubicBezTo>
                      <a:pt x="6036" y="2142"/>
                      <a:pt x="5891" y="2118"/>
                      <a:pt x="5743" y="2069"/>
                    </a:cubicBezTo>
                    <a:cubicBezTo>
                      <a:pt x="5387" y="1953"/>
                      <a:pt x="4690" y="1264"/>
                      <a:pt x="4502" y="850"/>
                    </a:cubicBezTo>
                    <a:cubicBezTo>
                      <a:pt x="4435" y="705"/>
                      <a:pt x="4372" y="646"/>
                      <a:pt x="4281" y="646"/>
                    </a:cubicBezTo>
                    <a:cubicBezTo>
                      <a:pt x="4253" y="646"/>
                      <a:pt x="4223" y="651"/>
                      <a:pt x="4190" y="661"/>
                    </a:cubicBezTo>
                    <a:cubicBezTo>
                      <a:pt x="4073" y="690"/>
                      <a:pt x="3761" y="741"/>
                      <a:pt x="3493" y="770"/>
                    </a:cubicBezTo>
                    <a:lnTo>
                      <a:pt x="2992" y="828"/>
                    </a:lnTo>
                    <a:lnTo>
                      <a:pt x="2948" y="2055"/>
                    </a:lnTo>
                    <a:cubicBezTo>
                      <a:pt x="2905" y="3006"/>
                      <a:pt x="2839" y="3449"/>
                      <a:pt x="2650" y="4051"/>
                    </a:cubicBezTo>
                    <a:cubicBezTo>
                      <a:pt x="1852" y="6520"/>
                      <a:pt x="1910" y="9895"/>
                      <a:pt x="2781" y="11993"/>
                    </a:cubicBezTo>
                    <a:cubicBezTo>
                      <a:pt x="3384" y="13438"/>
                      <a:pt x="4749" y="15246"/>
                      <a:pt x="5816" y="16023"/>
                    </a:cubicBezTo>
                    <a:cubicBezTo>
                      <a:pt x="6057" y="16196"/>
                      <a:pt x="6222" y="16282"/>
                      <a:pt x="6374" y="16282"/>
                    </a:cubicBezTo>
                    <a:cubicBezTo>
                      <a:pt x="6514" y="16282"/>
                      <a:pt x="6643" y="16209"/>
                      <a:pt x="6810" y="16066"/>
                    </a:cubicBezTo>
                    <a:lnTo>
                      <a:pt x="7086" y="15827"/>
                    </a:lnTo>
                    <a:lnTo>
                      <a:pt x="7086" y="13728"/>
                    </a:lnTo>
                    <a:cubicBezTo>
                      <a:pt x="7086" y="11761"/>
                      <a:pt x="7072" y="11616"/>
                      <a:pt x="6897" y="11514"/>
                    </a:cubicBezTo>
                    <a:cubicBezTo>
                      <a:pt x="6455" y="11253"/>
                      <a:pt x="6084" y="10846"/>
                      <a:pt x="5823" y="10324"/>
                    </a:cubicBezTo>
                    <a:cubicBezTo>
                      <a:pt x="5562" y="9808"/>
                      <a:pt x="5540" y="9670"/>
                      <a:pt x="5540" y="8748"/>
                    </a:cubicBezTo>
                    <a:cubicBezTo>
                      <a:pt x="5533" y="7572"/>
                      <a:pt x="5692" y="7100"/>
                      <a:pt x="6309" y="6498"/>
                    </a:cubicBezTo>
                    <a:cubicBezTo>
                      <a:pt x="6811" y="6005"/>
                      <a:pt x="7454" y="5749"/>
                      <a:pt x="8089" y="5749"/>
                    </a:cubicBezTo>
                    <a:cubicBezTo>
                      <a:pt x="8548" y="5749"/>
                      <a:pt x="9002" y="5883"/>
                      <a:pt x="9395" y="6157"/>
                    </a:cubicBezTo>
                    <a:lnTo>
                      <a:pt x="9671" y="6353"/>
                    </a:lnTo>
                    <a:lnTo>
                      <a:pt x="10651" y="6106"/>
                    </a:lnTo>
                    <a:cubicBezTo>
                      <a:pt x="11805" y="5823"/>
                      <a:pt x="13039" y="5300"/>
                      <a:pt x="13039" y="5089"/>
                    </a:cubicBezTo>
                    <a:cubicBezTo>
                      <a:pt x="13039" y="4799"/>
                      <a:pt x="12328" y="3609"/>
                      <a:pt x="11827" y="3057"/>
                    </a:cubicBezTo>
                    <a:lnTo>
                      <a:pt x="11304" y="2483"/>
                    </a:lnTo>
                    <a:lnTo>
                      <a:pt x="11485" y="1794"/>
                    </a:lnTo>
                    <a:lnTo>
                      <a:pt x="11660" y="1111"/>
                    </a:lnTo>
                    <a:lnTo>
                      <a:pt x="11413" y="1046"/>
                    </a:lnTo>
                    <a:cubicBezTo>
                      <a:pt x="11275" y="1017"/>
                      <a:pt x="11043" y="901"/>
                      <a:pt x="10905" y="799"/>
                    </a:cubicBezTo>
                    <a:lnTo>
                      <a:pt x="10643" y="618"/>
                    </a:lnTo>
                    <a:lnTo>
                      <a:pt x="10375" y="959"/>
                    </a:lnTo>
                    <a:cubicBezTo>
                      <a:pt x="10022" y="1419"/>
                      <a:pt x="9564" y="1679"/>
                      <a:pt x="9201" y="1679"/>
                    </a:cubicBezTo>
                    <a:cubicBezTo>
                      <a:pt x="9003" y="1679"/>
                      <a:pt x="8834" y="1602"/>
                      <a:pt x="8727" y="1438"/>
                    </a:cubicBezTo>
                    <a:cubicBezTo>
                      <a:pt x="8640" y="1307"/>
                      <a:pt x="8545" y="944"/>
                      <a:pt x="8516" y="625"/>
                    </a:cubicBezTo>
                    <a:cubicBezTo>
                      <a:pt x="8465" y="59"/>
                      <a:pt x="8458" y="51"/>
                      <a:pt x="8153" y="15"/>
                    </a:cubicBezTo>
                    <a:cubicBezTo>
                      <a:pt x="8110" y="8"/>
                      <a:pt x="8073" y="8"/>
                      <a:pt x="8044" y="0"/>
                    </a:cubicBezTo>
                    <a:close/>
                    <a:moveTo>
                      <a:pt x="14397" y="5358"/>
                    </a:moveTo>
                    <a:cubicBezTo>
                      <a:pt x="14360" y="5358"/>
                      <a:pt x="13874" y="5569"/>
                      <a:pt x="13322" y="5830"/>
                    </a:cubicBezTo>
                    <a:cubicBezTo>
                      <a:pt x="12190" y="6360"/>
                      <a:pt x="11043" y="6752"/>
                      <a:pt x="10186" y="6897"/>
                    </a:cubicBezTo>
                    <a:cubicBezTo>
                      <a:pt x="9813" y="6966"/>
                      <a:pt x="9311" y="7000"/>
                      <a:pt x="8822" y="7000"/>
                    </a:cubicBezTo>
                    <a:cubicBezTo>
                      <a:pt x="8236" y="7000"/>
                      <a:pt x="7670" y="6952"/>
                      <a:pt x="7369" y="6861"/>
                    </a:cubicBezTo>
                    <a:cubicBezTo>
                      <a:pt x="7162" y="6800"/>
                      <a:pt x="7041" y="6769"/>
                      <a:pt x="6954" y="6769"/>
                    </a:cubicBezTo>
                    <a:cubicBezTo>
                      <a:pt x="6864" y="6769"/>
                      <a:pt x="6811" y="6802"/>
                      <a:pt x="6738" y="6868"/>
                    </a:cubicBezTo>
                    <a:cubicBezTo>
                      <a:pt x="6476" y="7100"/>
                      <a:pt x="6150" y="7957"/>
                      <a:pt x="6092" y="8545"/>
                    </a:cubicBezTo>
                    <a:lnTo>
                      <a:pt x="6048" y="9090"/>
                    </a:lnTo>
                    <a:lnTo>
                      <a:pt x="6643" y="9801"/>
                    </a:lnTo>
                    <a:cubicBezTo>
                      <a:pt x="7609" y="10955"/>
                      <a:pt x="7565" y="10803"/>
                      <a:pt x="7602" y="13380"/>
                    </a:cubicBezTo>
                    <a:cubicBezTo>
                      <a:pt x="7616" y="14621"/>
                      <a:pt x="7587" y="16066"/>
                      <a:pt x="7529" y="16589"/>
                    </a:cubicBezTo>
                    <a:cubicBezTo>
                      <a:pt x="7406" y="17699"/>
                      <a:pt x="7493" y="18077"/>
                      <a:pt x="7892" y="18215"/>
                    </a:cubicBezTo>
                    <a:cubicBezTo>
                      <a:pt x="7962" y="18239"/>
                      <a:pt x="8019" y="18253"/>
                      <a:pt x="8072" y="18253"/>
                    </a:cubicBezTo>
                    <a:cubicBezTo>
                      <a:pt x="8178" y="18253"/>
                      <a:pt x="8267" y="18198"/>
                      <a:pt x="8407" y="18062"/>
                    </a:cubicBezTo>
                    <a:cubicBezTo>
                      <a:pt x="8532" y="17947"/>
                      <a:pt x="8637" y="17889"/>
                      <a:pt x="8716" y="17889"/>
                    </a:cubicBezTo>
                    <a:cubicBezTo>
                      <a:pt x="8820" y="17889"/>
                      <a:pt x="8879" y="17990"/>
                      <a:pt x="8879" y="18193"/>
                    </a:cubicBezTo>
                    <a:cubicBezTo>
                      <a:pt x="8879" y="18346"/>
                      <a:pt x="8930" y="18425"/>
                      <a:pt x="9032" y="18425"/>
                    </a:cubicBezTo>
                    <a:cubicBezTo>
                      <a:pt x="9126" y="18425"/>
                      <a:pt x="9170" y="18375"/>
                      <a:pt x="9133" y="18288"/>
                    </a:cubicBezTo>
                    <a:cubicBezTo>
                      <a:pt x="9067" y="18106"/>
                      <a:pt x="9222" y="17990"/>
                      <a:pt x="9486" y="17990"/>
                    </a:cubicBezTo>
                    <a:cubicBezTo>
                      <a:pt x="9538" y="17990"/>
                      <a:pt x="9596" y="17995"/>
                      <a:pt x="9656" y="18004"/>
                    </a:cubicBezTo>
                    <a:cubicBezTo>
                      <a:pt x="9724" y="18015"/>
                      <a:pt x="9781" y="18021"/>
                      <a:pt x="9832" y="18021"/>
                    </a:cubicBezTo>
                    <a:cubicBezTo>
                      <a:pt x="9982" y="18021"/>
                      <a:pt x="10072" y="17970"/>
                      <a:pt x="10186" y="17845"/>
                    </a:cubicBezTo>
                    <a:cubicBezTo>
                      <a:pt x="10360" y="17649"/>
                      <a:pt x="10375" y="17482"/>
                      <a:pt x="10389" y="15391"/>
                    </a:cubicBezTo>
                    <a:cubicBezTo>
                      <a:pt x="10397" y="13126"/>
                      <a:pt x="10520" y="11768"/>
                      <a:pt x="10789" y="10970"/>
                    </a:cubicBezTo>
                    <a:cubicBezTo>
                      <a:pt x="11217" y="9685"/>
                      <a:pt x="12705" y="8146"/>
                      <a:pt x="14535" y="7100"/>
                    </a:cubicBezTo>
                    <a:lnTo>
                      <a:pt x="15079" y="6795"/>
                    </a:lnTo>
                    <a:lnTo>
                      <a:pt x="14839" y="6512"/>
                    </a:lnTo>
                    <a:cubicBezTo>
                      <a:pt x="14702" y="6353"/>
                      <a:pt x="14571" y="6033"/>
                      <a:pt x="14535" y="5794"/>
                    </a:cubicBezTo>
                    <a:cubicBezTo>
                      <a:pt x="14498" y="5554"/>
                      <a:pt x="14440" y="5358"/>
                      <a:pt x="14397" y="5358"/>
                    </a:cubicBezTo>
                    <a:close/>
                    <a:moveTo>
                      <a:pt x="11159" y="15747"/>
                    </a:moveTo>
                    <a:cubicBezTo>
                      <a:pt x="11101" y="15754"/>
                      <a:pt x="11101" y="15935"/>
                      <a:pt x="11144" y="16494"/>
                    </a:cubicBezTo>
                    <a:cubicBezTo>
                      <a:pt x="11304" y="18484"/>
                      <a:pt x="11660" y="20524"/>
                      <a:pt x="11936" y="21068"/>
                    </a:cubicBezTo>
                    <a:cubicBezTo>
                      <a:pt x="12026" y="21240"/>
                      <a:pt x="12160" y="21328"/>
                      <a:pt x="12320" y="21328"/>
                    </a:cubicBezTo>
                    <a:cubicBezTo>
                      <a:pt x="12458" y="21328"/>
                      <a:pt x="12614" y="21264"/>
                      <a:pt x="12778" y="21133"/>
                    </a:cubicBezTo>
                    <a:cubicBezTo>
                      <a:pt x="13104" y="20879"/>
                      <a:pt x="13228" y="20429"/>
                      <a:pt x="13141" y="19841"/>
                    </a:cubicBezTo>
                    <a:cubicBezTo>
                      <a:pt x="13061" y="19340"/>
                      <a:pt x="13054" y="19347"/>
                      <a:pt x="13620" y="19253"/>
                    </a:cubicBezTo>
                    <a:cubicBezTo>
                      <a:pt x="14070" y="19180"/>
                      <a:pt x="14397" y="18948"/>
                      <a:pt x="14397" y="18701"/>
                    </a:cubicBezTo>
                    <a:cubicBezTo>
                      <a:pt x="14397" y="18382"/>
                      <a:pt x="13358" y="17431"/>
                      <a:pt x="11210" y="15776"/>
                    </a:cubicBezTo>
                    <a:cubicBezTo>
                      <a:pt x="11188" y="15761"/>
                      <a:pt x="11173" y="15747"/>
                      <a:pt x="11159" y="15747"/>
                    </a:cubicBezTo>
                    <a:close/>
                    <a:moveTo>
                      <a:pt x="19732" y="18861"/>
                    </a:moveTo>
                    <a:cubicBezTo>
                      <a:pt x="19653" y="18868"/>
                      <a:pt x="19580" y="18934"/>
                      <a:pt x="19435" y="19086"/>
                    </a:cubicBezTo>
                    <a:cubicBezTo>
                      <a:pt x="19108" y="19413"/>
                      <a:pt x="18985" y="19805"/>
                      <a:pt x="18832" y="21017"/>
                    </a:cubicBezTo>
                    <a:cubicBezTo>
                      <a:pt x="18731" y="21815"/>
                      <a:pt x="18613" y="22188"/>
                      <a:pt x="18454" y="22188"/>
                    </a:cubicBezTo>
                    <a:cubicBezTo>
                      <a:pt x="18431" y="22188"/>
                      <a:pt x="18407" y="22180"/>
                      <a:pt x="18382" y="22164"/>
                    </a:cubicBezTo>
                    <a:cubicBezTo>
                      <a:pt x="18251" y="22084"/>
                      <a:pt x="18077" y="21482"/>
                      <a:pt x="18077" y="21119"/>
                    </a:cubicBezTo>
                    <a:cubicBezTo>
                      <a:pt x="18070" y="20952"/>
                      <a:pt x="17997" y="20814"/>
                      <a:pt x="17881" y="20749"/>
                    </a:cubicBezTo>
                    <a:cubicBezTo>
                      <a:pt x="17823" y="20718"/>
                      <a:pt x="17782" y="20700"/>
                      <a:pt x="17753" y="20700"/>
                    </a:cubicBezTo>
                    <a:cubicBezTo>
                      <a:pt x="17692" y="20700"/>
                      <a:pt x="17685" y="20783"/>
                      <a:pt x="17685" y="21010"/>
                    </a:cubicBezTo>
                    <a:cubicBezTo>
                      <a:pt x="17685" y="21213"/>
                      <a:pt x="17751" y="21598"/>
                      <a:pt x="17816" y="21867"/>
                    </a:cubicBezTo>
                    <a:cubicBezTo>
                      <a:pt x="17909" y="22217"/>
                      <a:pt x="17971" y="22327"/>
                      <a:pt x="18097" y="22327"/>
                    </a:cubicBezTo>
                    <a:cubicBezTo>
                      <a:pt x="18109" y="22327"/>
                      <a:pt x="18122" y="22326"/>
                      <a:pt x="18135" y="22324"/>
                    </a:cubicBezTo>
                    <a:cubicBezTo>
                      <a:pt x="18146" y="22323"/>
                      <a:pt x="18156" y="22323"/>
                      <a:pt x="18165" y="22323"/>
                    </a:cubicBezTo>
                    <a:cubicBezTo>
                      <a:pt x="18320" y="22323"/>
                      <a:pt x="18344" y="22454"/>
                      <a:pt x="18433" y="23391"/>
                    </a:cubicBezTo>
                    <a:cubicBezTo>
                      <a:pt x="18484" y="23986"/>
                      <a:pt x="18527" y="24487"/>
                      <a:pt x="18520" y="24495"/>
                    </a:cubicBezTo>
                    <a:cubicBezTo>
                      <a:pt x="18520" y="24495"/>
                      <a:pt x="18520" y="24495"/>
                      <a:pt x="18520" y="24495"/>
                    </a:cubicBezTo>
                    <a:cubicBezTo>
                      <a:pt x="18507" y="24495"/>
                      <a:pt x="18212" y="24098"/>
                      <a:pt x="17859" y="23602"/>
                    </a:cubicBezTo>
                    <a:cubicBezTo>
                      <a:pt x="17271" y="22781"/>
                      <a:pt x="17228" y="22687"/>
                      <a:pt x="17402" y="22636"/>
                    </a:cubicBezTo>
                    <a:cubicBezTo>
                      <a:pt x="17526" y="22593"/>
                      <a:pt x="17576" y="22513"/>
                      <a:pt x="17547" y="22411"/>
                    </a:cubicBezTo>
                    <a:cubicBezTo>
                      <a:pt x="17417" y="21968"/>
                      <a:pt x="17300" y="21337"/>
                      <a:pt x="17300" y="21010"/>
                    </a:cubicBezTo>
                    <a:cubicBezTo>
                      <a:pt x="17300" y="20782"/>
                      <a:pt x="17266" y="20671"/>
                      <a:pt x="17201" y="20671"/>
                    </a:cubicBezTo>
                    <a:cubicBezTo>
                      <a:pt x="17193" y="20671"/>
                      <a:pt x="17185" y="20673"/>
                      <a:pt x="17177" y="20676"/>
                    </a:cubicBezTo>
                    <a:cubicBezTo>
                      <a:pt x="17104" y="20705"/>
                      <a:pt x="17039" y="20981"/>
                      <a:pt x="17010" y="21409"/>
                    </a:cubicBezTo>
                    <a:cubicBezTo>
                      <a:pt x="16974" y="21881"/>
                      <a:pt x="16908" y="22150"/>
                      <a:pt x="16792" y="22266"/>
                    </a:cubicBezTo>
                    <a:cubicBezTo>
                      <a:pt x="16721" y="22337"/>
                      <a:pt x="16657" y="22373"/>
                      <a:pt x="16601" y="22373"/>
                    </a:cubicBezTo>
                    <a:cubicBezTo>
                      <a:pt x="16441" y="22373"/>
                      <a:pt x="16345" y="22082"/>
                      <a:pt x="16313" y="21496"/>
                    </a:cubicBezTo>
                    <a:cubicBezTo>
                      <a:pt x="16277" y="20712"/>
                      <a:pt x="16052" y="20168"/>
                      <a:pt x="15515" y="19536"/>
                    </a:cubicBezTo>
                    <a:lnTo>
                      <a:pt x="15188" y="19151"/>
                    </a:lnTo>
                    <a:lnTo>
                      <a:pt x="14963" y="19355"/>
                    </a:lnTo>
                    <a:cubicBezTo>
                      <a:pt x="14622" y="19667"/>
                      <a:pt x="14346" y="19783"/>
                      <a:pt x="13968" y="19783"/>
                    </a:cubicBezTo>
                    <a:cubicBezTo>
                      <a:pt x="13642" y="19783"/>
                      <a:pt x="13627" y="19790"/>
                      <a:pt x="13721" y="20030"/>
                    </a:cubicBezTo>
                    <a:cubicBezTo>
                      <a:pt x="13976" y="20705"/>
                      <a:pt x="13721" y="21533"/>
                      <a:pt x="13090" y="22092"/>
                    </a:cubicBezTo>
                    <a:lnTo>
                      <a:pt x="12734" y="22404"/>
                    </a:lnTo>
                    <a:lnTo>
                      <a:pt x="13184" y="22897"/>
                    </a:lnTo>
                    <a:cubicBezTo>
                      <a:pt x="13750" y="23529"/>
                      <a:pt x="14564" y="24756"/>
                      <a:pt x="15028" y="25685"/>
                    </a:cubicBezTo>
                    <a:cubicBezTo>
                      <a:pt x="15224" y="26084"/>
                      <a:pt x="15827" y="27217"/>
                      <a:pt x="16357" y="28204"/>
                    </a:cubicBezTo>
                    <a:cubicBezTo>
                      <a:pt x="16894" y="29192"/>
                      <a:pt x="17707" y="30781"/>
                      <a:pt x="18172" y="31747"/>
                    </a:cubicBezTo>
                    <a:cubicBezTo>
                      <a:pt x="19135" y="33750"/>
                      <a:pt x="19711" y="34538"/>
                      <a:pt x="20397" y="34538"/>
                    </a:cubicBezTo>
                    <a:cubicBezTo>
                      <a:pt x="20630" y="34538"/>
                      <a:pt x="20877" y="34447"/>
                      <a:pt x="21155" y="34281"/>
                    </a:cubicBezTo>
                    <a:cubicBezTo>
                      <a:pt x="21932" y="33809"/>
                      <a:pt x="22578" y="32596"/>
                      <a:pt x="22869" y="31050"/>
                    </a:cubicBezTo>
                    <a:cubicBezTo>
                      <a:pt x="23188" y="29366"/>
                      <a:pt x="23028" y="26251"/>
                      <a:pt x="22513" y="23848"/>
                    </a:cubicBezTo>
                    <a:cubicBezTo>
                      <a:pt x="22012" y="21540"/>
                      <a:pt x="20930" y="19435"/>
                      <a:pt x="19994" y="18955"/>
                    </a:cubicBezTo>
                    <a:cubicBezTo>
                      <a:pt x="19892" y="18897"/>
                      <a:pt x="19827" y="18868"/>
                      <a:pt x="19769" y="18861"/>
                    </a:cubicBezTo>
                    <a:close/>
                    <a:moveTo>
                      <a:pt x="9598" y="18970"/>
                    </a:moveTo>
                    <a:cubicBezTo>
                      <a:pt x="9220" y="18977"/>
                      <a:pt x="8749" y="18999"/>
                      <a:pt x="8197" y="19043"/>
                    </a:cubicBezTo>
                    <a:lnTo>
                      <a:pt x="6796" y="19151"/>
                    </a:lnTo>
                    <a:lnTo>
                      <a:pt x="6571" y="19587"/>
                    </a:lnTo>
                    <a:cubicBezTo>
                      <a:pt x="6367" y="19986"/>
                      <a:pt x="6346" y="20124"/>
                      <a:pt x="6382" y="21097"/>
                    </a:cubicBezTo>
                    <a:cubicBezTo>
                      <a:pt x="6411" y="21954"/>
                      <a:pt x="6462" y="22237"/>
                      <a:pt x="6622" y="22563"/>
                    </a:cubicBezTo>
                    <a:cubicBezTo>
                      <a:pt x="6629" y="22563"/>
                      <a:pt x="6629" y="22571"/>
                      <a:pt x="6629" y="22578"/>
                    </a:cubicBezTo>
                    <a:cubicBezTo>
                      <a:pt x="6745" y="22796"/>
                      <a:pt x="6839" y="23050"/>
                      <a:pt x="6839" y="23122"/>
                    </a:cubicBezTo>
                    <a:cubicBezTo>
                      <a:pt x="6839" y="23219"/>
                      <a:pt x="6746" y="23265"/>
                      <a:pt x="6624" y="23265"/>
                    </a:cubicBezTo>
                    <a:cubicBezTo>
                      <a:pt x="6479" y="23265"/>
                      <a:pt x="6293" y="23201"/>
                      <a:pt x="6171" y="23079"/>
                    </a:cubicBezTo>
                    <a:cubicBezTo>
                      <a:pt x="6099" y="23006"/>
                      <a:pt x="6041" y="22897"/>
                      <a:pt x="5975" y="22759"/>
                    </a:cubicBezTo>
                    <a:cubicBezTo>
                      <a:pt x="5954" y="22767"/>
                      <a:pt x="5932" y="22774"/>
                      <a:pt x="5910" y="22781"/>
                    </a:cubicBezTo>
                    <a:cubicBezTo>
                      <a:pt x="5801" y="22825"/>
                      <a:pt x="5707" y="22876"/>
                      <a:pt x="5605" y="22926"/>
                    </a:cubicBezTo>
                    <a:cubicBezTo>
                      <a:pt x="5554" y="22955"/>
                      <a:pt x="5504" y="22985"/>
                      <a:pt x="5453" y="23021"/>
                    </a:cubicBezTo>
                    <a:cubicBezTo>
                      <a:pt x="5692" y="23268"/>
                      <a:pt x="5917" y="23544"/>
                      <a:pt x="6121" y="23841"/>
                    </a:cubicBezTo>
                    <a:cubicBezTo>
                      <a:pt x="6434" y="24302"/>
                      <a:pt x="6559" y="24450"/>
                      <a:pt x="6674" y="24450"/>
                    </a:cubicBezTo>
                    <a:cubicBezTo>
                      <a:pt x="6700" y="24450"/>
                      <a:pt x="6725" y="24443"/>
                      <a:pt x="6752" y="24429"/>
                    </a:cubicBezTo>
                    <a:cubicBezTo>
                      <a:pt x="6784" y="24411"/>
                      <a:pt x="6810" y="24400"/>
                      <a:pt x="6834" y="24400"/>
                    </a:cubicBezTo>
                    <a:cubicBezTo>
                      <a:pt x="6924" y="24400"/>
                      <a:pt x="6971" y="24559"/>
                      <a:pt x="7086" y="25083"/>
                    </a:cubicBezTo>
                    <a:cubicBezTo>
                      <a:pt x="7173" y="25496"/>
                      <a:pt x="7282" y="25983"/>
                      <a:pt x="7333" y="26164"/>
                    </a:cubicBezTo>
                    <a:cubicBezTo>
                      <a:pt x="7377" y="26346"/>
                      <a:pt x="7406" y="26513"/>
                      <a:pt x="7398" y="26520"/>
                    </a:cubicBezTo>
                    <a:cubicBezTo>
                      <a:pt x="7398" y="26520"/>
                      <a:pt x="7398" y="26520"/>
                      <a:pt x="7397" y="26520"/>
                    </a:cubicBezTo>
                    <a:cubicBezTo>
                      <a:pt x="7370" y="26520"/>
                      <a:pt x="7027" y="26163"/>
                      <a:pt x="6614" y="25721"/>
                    </a:cubicBezTo>
                    <a:cubicBezTo>
                      <a:pt x="5939" y="24974"/>
                      <a:pt x="5881" y="24879"/>
                      <a:pt x="6026" y="24770"/>
                    </a:cubicBezTo>
                    <a:cubicBezTo>
                      <a:pt x="6179" y="24662"/>
                      <a:pt x="6171" y="24618"/>
                      <a:pt x="5867" y="24175"/>
                    </a:cubicBezTo>
                    <a:cubicBezTo>
                      <a:pt x="5656" y="23870"/>
                      <a:pt x="5380" y="23551"/>
                      <a:pt x="5082" y="23268"/>
                    </a:cubicBezTo>
                    <a:cubicBezTo>
                      <a:pt x="5075" y="23275"/>
                      <a:pt x="5068" y="23275"/>
                      <a:pt x="5061" y="23282"/>
                    </a:cubicBezTo>
                    <a:cubicBezTo>
                      <a:pt x="4974" y="23355"/>
                      <a:pt x="4894" y="23420"/>
                      <a:pt x="4821" y="23493"/>
                    </a:cubicBezTo>
                    <a:cubicBezTo>
                      <a:pt x="4749" y="23573"/>
                      <a:pt x="4676" y="23645"/>
                      <a:pt x="4611" y="23725"/>
                    </a:cubicBezTo>
                    <a:cubicBezTo>
                      <a:pt x="4545" y="23805"/>
                      <a:pt x="4480" y="23885"/>
                      <a:pt x="4429" y="23972"/>
                    </a:cubicBezTo>
                    <a:cubicBezTo>
                      <a:pt x="4371" y="24059"/>
                      <a:pt x="4320" y="24146"/>
                      <a:pt x="4277" y="24233"/>
                    </a:cubicBezTo>
                    <a:cubicBezTo>
                      <a:pt x="4248" y="24291"/>
                      <a:pt x="4219" y="24349"/>
                      <a:pt x="4197" y="24407"/>
                    </a:cubicBezTo>
                    <a:cubicBezTo>
                      <a:pt x="4233" y="24415"/>
                      <a:pt x="4284" y="24415"/>
                      <a:pt x="4320" y="24429"/>
                    </a:cubicBezTo>
                    <a:cubicBezTo>
                      <a:pt x="4785" y="24538"/>
                      <a:pt x="5293" y="24843"/>
                      <a:pt x="5293" y="25003"/>
                    </a:cubicBezTo>
                    <a:cubicBezTo>
                      <a:pt x="5293" y="25046"/>
                      <a:pt x="4843" y="25104"/>
                      <a:pt x="4291" y="25126"/>
                    </a:cubicBezTo>
                    <a:cubicBezTo>
                      <a:pt x="4182" y="25133"/>
                      <a:pt x="4110" y="25141"/>
                      <a:pt x="4008" y="25148"/>
                    </a:cubicBezTo>
                    <a:cubicBezTo>
                      <a:pt x="3086" y="25221"/>
                      <a:pt x="2600" y="25417"/>
                      <a:pt x="2106" y="25925"/>
                    </a:cubicBezTo>
                    <a:cubicBezTo>
                      <a:pt x="1830" y="26201"/>
                      <a:pt x="1772" y="26353"/>
                      <a:pt x="1736" y="26789"/>
                    </a:cubicBezTo>
                    <a:cubicBezTo>
                      <a:pt x="1627" y="28074"/>
                      <a:pt x="2941" y="30760"/>
                      <a:pt x="4400" y="32241"/>
                    </a:cubicBezTo>
                    <a:cubicBezTo>
                      <a:pt x="6542" y="34411"/>
                      <a:pt x="8843" y="35791"/>
                      <a:pt x="11493" y="36487"/>
                    </a:cubicBezTo>
                    <a:cubicBezTo>
                      <a:pt x="12550" y="36765"/>
                      <a:pt x="13680" y="36911"/>
                      <a:pt x="14584" y="36911"/>
                    </a:cubicBezTo>
                    <a:cubicBezTo>
                      <a:pt x="15077" y="36911"/>
                      <a:pt x="15502" y="36868"/>
                      <a:pt x="15812" y="36778"/>
                    </a:cubicBezTo>
                    <a:cubicBezTo>
                      <a:pt x="16495" y="36575"/>
                      <a:pt x="16771" y="36248"/>
                      <a:pt x="16756" y="35667"/>
                    </a:cubicBezTo>
                    <a:cubicBezTo>
                      <a:pt x="16756" y="35275"/>
                      <a:pt x="16589" y="34898"/>
                      <a:pt x="15631" y="33083"/>
                    </a:cubicBezTo>
                    <a:cubicBezTo>
                      <a:pt x="12879" y="27870"/>
                      <a:pt x="11819" y="25467"/>
                      <a:pt x="11101" y="22832"/>
                    </a:cubicBezTo>
                    <a:cubicBezTo>
                      <a:pt x="10948" y="22273"/>
                      <a:pt x="10876" y="21671"/>
                      <a:pt x="10839" y="20654"/>
                    </a:cubicBezTo>
                    <a:cubicBezTo>
                      <a:pt x="10810" y="19877"/>
                      <a:pt x="10752" y="19202"/>
                      <a:pt x="10701" y="19144"/>
                    </a:cubicBezTo>
                    <a:cubicBezTo>
                      <a:pt x="10614" y="19028"/>
                      <a:pt x="10230" y="18970"/>
                      <a:pt x="9598" y="18970"/>
                    </a:cubicBezTo>
                    <a:close/>
                  </a:path>
                </a:pathLst>
              </a:custGeom>
              <a:solidFill>
                <a:srgbClr val="F7AE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1" name="Google Shape;681;p29"/>
              <p:cNvSpPr/>
              <p:nvPr/>
            </p:nvSpPr>
            <p:spPr>
              <a:xfrm>
                <a:off x="3374950" y="1177325"/>
                <a:ext cx="662650" cy="422025"/>
              </a:xfrm>
              <a:custGeom>
                <a:avLst/>
                <a:gdLst/>
                <a:ahLst/>
                <a:cxnLst/>
                <a:rect l="l" t="t" r="r" b="b"/>
                <a:pathLst>
                  <a:path w="26506" h="16881" extrusionOk="0">
                    <a:moveTo>
                      <a:pt x="23456" y="1"/>
                    </a:moveTo>
                    <a:lnTo>
                      <a:pt x="23006" y="661"/>
                    </a:lnTo>
                    <a:cubicBezTo>
                      <a:pt x="21826" y="2383"/>
                      <a:pt x="20514" y="3273"/>
                      <a:pt x="19259" y="3273"/>
                    </a:cubicBezTo>
                    <a:cubicBezTo>
                      <a:pt x="18499" y="3273"/>
                      <a:pt x="17759" y="2946"/>
                      <a:pt x="17082" y="2280"/>
                    </a:cubicBezTo>
                    <a:lnTo>
                      <a:pt x="16472" y="1685"/>
                    </a:lnTo>
                    <a:lnTo>
                      <a:pt x="16320" y="1990"/>
                    </a:lnTo>
                    <a:cubicBezTo>
                      <a:pt x="16117" y="2418"/>
                      <a:pt x="15986" y="3231"/>
                      <a:pt x="15913" y="4560"/>
                    </a:cubicBezTo>
                    <a:lnTo>
                      <a:pt x="15855" y="5678"/>
                    </a:lnTo>
                    <a:lnTo>
                      <a:pt x="16712" y="6346"/>
                    </a:lnTo>
                    <a:cubicBezTo>
                      <a:pt x="20523" y="9300"/>
                      <a:pt x="21191" y="9961"/>
                      <a:pt x="21619" y="11188"/>
                    </a:cubicBezTo>
                    <a:cubicBezTo>
                      <a:pt x="21680" y="11362"/>
                      <a:pt x="21739" y="11447"/>
                      <a:pt x="21793" y="11447"/>
                    </a:cubicBezTo>
                    <a:cubicBezTo>
                      <a:pt x="21887" y="11447"/>
                      <a:pt x="21965" y="11188"/>
                      <a:pt x="22011" y="10694"/>
                    </a:cubicBezTo>
                    <a:cubicBezTo>
                      <a:pt x="22048" y="10324"/>
                      <a:pt x="22091" y="9954"/>
                      <a:pt x="22113" y="9874"/>
                    </a:cubicBezTo>
                    <a:cubicBezTo>
                      <a:pt x="22135" y="9794"/>
                      <a:pt x="22200" y="9540"/>
                      <a:pt x="22258" y="9315"/>
                    </a:cubicBezTo>
                    <a:cubicBezTo>
                      <a:pt x="22338" y="9010"/>
                      <a:pt x="22411" y="8901"/>
                      <a:pt x="22556" y="8901"/>
                    </a:cubicBezTo>
                    <a:cubicBezTo>
                      <a:pt x="22781" y="8901"/>
                      <a:pt x="22781" y="8916"/>
                      <a:pt x="22607" y="9700"/>
                    </a:cubicBezTo>
                    <a:cubicBezTo>
                      <a:pt x="22534" y="10034"/>
                      <a:pt x="22447" y="10534"/>
                      <a:pt x="22411" y="10810"/>
                    </a:cubicBezTo>
                    <a:cubicBezTo>
                      <a:pt x="22353" y="11289"/>
                      <a:pt x="22367" y="11326"/>
                      <a:pt x="22621" y="11456"/>
                    </a:cubicBezTo>
                    <a:cubicBezTo>
                      <a:pt x="22740" y="11519"/>
                      <a:pt x="22807" y="11552"/>
                      <a:pt x="22847" y="11552"/>
                    </a:cubicBezTo>
                    <a:cubicBezTo>
                      <a:pt x="22891" y="11552"/>
                      <a:pt x="22904" y="11514"/>
                      <a:pt x="22919" y="11435"/>
                    </a:cubicBezTo>
                    <a:cubicBezTo>
                      <a:pt x="22933" y="11348"/>
                      <a:pt x="23013" y="10985"/>
                      <a:pt x="23100" y="10622"/>
                    </a:cubicBezTo>
                    <a:cubicBezTo>
                      <a:pt x="23311" y="9714"/>
                      <a:pt x="23848" y="8901"/>
                      <a:pt x="24414" y="8625"/>
                    </a:cubicBezTo>
                    <a:lnTo>
                      <a:pt x="24850" y="8415"/>
                    </a:lnTo>
                    <a:lnTo>
                      <a:pt x="24770" y="8008"/>
                    </a:lnTo>
                    <a:cubicBezTo>
                      <a:pt x="24654" y="7398"/>
                      <a:pt x="24668" y="6121"/>
                      <a:pt x="24792" y="5692"/>
                    </a:cubicBezTo>
                    <a:cubicBezTo>
                      <a:pt x="24944" y="5191"/>
                      <a:pt x="25525" y="4545"/>
                      <a:pt x="26077" y="4248"/>
                    </a:cubicBezTo>
                    <a:cubicBezTo>
                      <a:pt x="26353" y="4102"/>
                      <a:pt x="26505" y="3964"/>
                      <a:pt x="26476" y="3885"/>
                    </a:cubicBezTo>
                    <a:cubicBezTo>
                      <a:pt x="26447" y="3812"/>
                      <a:pt x="26425" y="3674"/>
                      <a:pt x="26425" y="3572"/>
                    </a:cubicBezTo>
                    <a:cubicBezTo>
                      <a:pt x="26425" y="3462"/>
                      <a:pt x="26397" y="3421"/>
                      <a:pt x="26120" y="3421"/>
                    </a:cubicBezTo>
                    <a:cubicBezTo>
                      <a:pt x="25979" y="3421"/>
                      <a:pt x="25773" y="3432"/>
                      <a:pt x="25474" y="3449"/>
                    </a:cubicBezTo>
                    <a:cubicBezTo>
                      <a:pt x="25298" y="3460"/>
                      <a:pt x="25140" y="3466"/>
                      <a:pt x="24998" y="3466"/>
                    </a:cubicBezTo>
                    <a:cubicBezTo>
                      <a:pt x="24306" y="3466"/>
                      <a:pt x="23985" y="3328"/>
                      <a:pt x="23805" y="2984"/>
                    </a:cubicBezTo>
                    <a:cubicBezTo>
                      <a:pt x="23623" y="2643"/>
                      <a:pt x="23739" y="1721"/>
                      <a:pt x="24037" y="1148"/>
                    </a:cubicBezTo>
                    <a:cubicBezTo>
                      <a:pt x="24218" y="807"/>
                      <a:pt x="24269" y="618"/>
                      <a:pt x="24197" y="596"/>
                    </a:cubicBezTo>
                    <a:cubicBezTo>
                      <a:pt x="24131" y="574"/>
                      <a:pt x="23942" y="429"/>
                      <a:pt x="23768" y="277"/>
                    </a:cubicBezTo>
                    <a:lnTo>
                      <a:pt x="23456" y="1"/>
                    </a:lnTo>
                    <a:close/>
                    <a:moveTo>
                      <a:pt x="4610" y="2135"/>
                    </a:moveTo>
                    <a:lnTo>
                      <a:pt x="4327" y="2375"/>
                    </a:lnTo>
                    <a:cubicBezTo>
                      <a:pt x="4145" y="2527"/>
                      <a:pt x="3928" y="2614"/>
                      <a:pt x="3717" y="2614"/>
                    </a:cubicBezTo>
                    <a:cubicBezTo>
                      <a:pt x="3528" y="2614"/>
                      <a:pt x="3383" y="2629"/>
                      <a:pt x="3383" y="2643"/>
                    </a:cubicBezTo>
                    <a:cubicBezTo>
                      <a:pt x="3383" y="2665"/>
                      <a:pt x="3550" y="3137"/>
                      <a:pt x="3761" y="3689"/>
                    </a:cubicBezTo>
                    <a:cubicBezTo>
                      <a:pt x="4407" y="5424"/>
                      <a:pt x="4588" y="6273"/>
                      <a:pt x="4588" y="7645"/>
                    </a:cubicBezTo>
                    <a:cubicBezTo>
                      <a:pt x="4595" y="8770"/>
                      <a:pt x="4574" y="8894"/>
                      <a:pt x="4334" y="9387"/>
                    </a:cubicBezTo>
                    <a:cubicBezTo>
                      <a:pt x="4189" y="9678"/>
                      <a:pt x="3717" y="10353"/>
                      <a:pt x="3281" y="10890"/>
                    </a:cubicBezTo>
                    <a:cubicBezTo>
                      <a:pt x="2853" y="11420"/>
                      <a:pt x="2214" y="12204"/>
                      <a:pt x="1866" y="12633"/>
                    </a:cubicBezTo>
                    <a:cubicBezTo>
                      <a:pt x="770" y="13990"/>
                      <a:pt x="203" y="15123"/>
                      <a:pt x="58" y="16284"/>
                    </a:cubicBezTo>
                    <a:lnTo>
                      <a:pt x="0" y="16749"/>
                    </a:lnTo>
                    <a:lnTo>
                      <a:pt x="487" y="16749"/>
                    </a:lnTo>
                    <a:cubicBezTo>
                      <a:pt x="755" y="16749"/>
                      <a:pt x="1060" y="16792"/>
                      <a:pt x="1162" y="16843"/>
                    </a:cubicBezTo>
                    <a:cubicBezTo>
                      <a:pt x="1204" y="16867"/>
                      <a:pt x="1242" y="16881"/>
                      <a:pt x="1280" y="16881"/>
                    </a:cubicBezTo>
                    <a:cubicBezTo>
                      <a:pt x="1379" y="16881"/>
                      <a:pt x="1482" y="16790"/>
                      <a:pt x="1692" y="16560"/>
                    </a:cubicBezTo>
                    <a:cubicBezTo>
                      <a:pt x="1880" y="16349"/>
                      <a:pt x="2236" y="16081"/>
                      <a:pt x="2468" y="15965"/>
                    </a:cubicBezTo>
                    <a:cubicBezTo>
                      <a:pt x="2732" y="15838"/>
                      <a:pt x="2871" y="15790"/>
                      <a:pt x="3330" y="15790"/>
                    </a:cubicBezTo>
                    <a:cubicBezTo>
                      <a:pt x="3578" y="15790"/>
                      <a:pt x="3921" y="15804"/>
                      <a:pt x="4429" y="15827"/>
                    </a:cubicBezTo>
                    <a:cubicBezTo>
                      <a:pt x="4915" y="15849"/>
                      <a:pt x="5250" y="15862"/>
                      <a:pt x="5507" y="15862"/>
                    </a:cubicBezTo>
                    <a:cubicBezTo>
                      <a:pt x="6022" y="15862"/>
                      <a:pt x="6229" y="15807"/>
                      <a:pt x="6723" y="15653"/>
                    </a:cubicBezTo>
                    <a:cubicBezTo>
                      <a:pt x="7432" y="15430"/>
                      <a:pt x="7990" y="15328"/>
                      <a:pt x="8466" y="15328"/>
                    </a:cubicBezTo>
                    <a:cubicBezTo>
                      <a:pt x="8643" y="15328"/>
                      <a:pt x="8808" y="15342"/>
                      <a:pt x="8966" y="15369"/>
                    </a:cubicBezTo>
                    <a:cubicBezTo>
                      <a:pt x="8988" y="15311"/>
                      <a:pt x="9017" y="15253"/>
                      <a:pt x="9046" y="15195"/>
                    </a:cubicBezTo>
                    <a:cubicBezTo>
                      <a:pt x="9089" y="15108"/>
                      <a:pt x="9140" y="15021"/>
                      <a:pt x="9198" y="14934"/>
                    </a:cubicBezTo>
                    <a:cubicBezTo>
                      <a:pt x="9249" y="14847"/>
                      <a:pt x="9314" y="14767"/>
                      <a:pt x="9380" y="14687"/>
                    </a:cubicBezTo>
                    <a:cubicBezTo>
                      <a:pt x="9445" y="14607"/>
                      <a:pt x="9518" y="14535"/>
                      <a:pt x="9590" y="14455"/>
                    </a:cubicBezTo>
                    <a:cubicBezTo>
                      <a:pt x="9663" y="14382"/>
                      <a:pt x="9743" y="14317"/>
                      <a:pt x="9830" y="14244"/>
                    </a:cubicBezTo>
                    <a:cubicBezTo>
                      <a:pt x="9837" y="14237"/>
                      <a:pt x="9844" y="14237"/>
                      <a:pt x="9851" y="14230"/>
                    </a:cubicBezTo>
                    <a:cubicBezTo>
                      <a:pt x="9242" y="13634"/>
                      <a:pt x="8537" y="13162"/>
                      <a:pt x="8174" y="13162"/>
                    </a:cubicBezTo>
                    <a:cubicBezTo>
                      <a:pt x="8095" y="13162"/>
                      <a:pt x="8029" y="13083"/>
                      <a:pt x="8029" y="12974"/>
                    </a:cubicBezTo>
                    <a:cubicBezTo>
                      <a:pt x="8029" y="12846"/>
                      <a:pt x="8103" y="12783"/>
                      <a:pt x="8244" y="12783"/>
                    </a:cubicBezTo>
                    <a:cubicBezTo>
                      <a:pt x="8400" y="12783"/>
                      <a:pt x="8638" y="12861"/>
                      <a:pt x="8951" y="13017"/>
                    </a:cubicBezTo>
                    <a:cubicBezTo>
                      <a:pt x="9380" y="13228"/>
                      <a:pt x="9815" y="13569"/>
                      <a:pt x="10222" y="13983"/>
                    </a:cubicBezTo>
                    <a:cubicBezTo>
                      <a:pt x="10273" y="13947"/>
                      <a:pt x="10323" y="13917"/>
                      <a:pt x="10374" y="13888"/>
                    </a:cubicBezTo>
                    <a:cubicBezTo>
                      <a:pt x="10476" y="13838"/>
                      <a:pt x="10570" y="13787"/>
                      <a:pt x="10679" y="13743"/>
                    </a:cubicBezTo>
                    <a:cubicBezTo>
                      <a:pt x="10701" y="13736"/>
                      <a:pt x="10723" y="13729"/>
                      <a:pt x="10744" y="13721"/>
                    </a:cubicBezTo>
                    <a:cubicBezTo>
                      <a:pt x="10469" y="13097"/>
                      <a:pt x="10265" y="11827"/>
                      <a:pt x="10258" y="10498"/>
                    </a:cubicBezTo>
                    <a:cubicBezTo>
                      <a:pt x="10258" y="9736"/>
                      <a:pt x="10222" y="9554"/>
                      <a:pt x="9960" y="9003"/>
                    </a:cubicBezTo>
                    <a:cubicBezTo>
                      <a:pt x="9561" y="8161"/>
                      <a:pt x="8828" y="7275"/>
                      <a:pt x="7579" y="6135"/>
                    </a:cubicBezTo>
                    <a:cubicBezTo>
                      <a:pt x="5547" y="4277"/>
                      <a:pt x="4973" y="3565"/>
                      <a:pt x="4726" y="2614"/>
                    </a:cubicBezTo>
                    <a:lnTo>
                      <a:pt x="4610" y="2135"/>
                    </a:lnTo>
                    <a:close/>
                  </a:path>
                </a:pathLst>
              </a:custGeom>
              <a:solidFill>
                <a:srgbClr val="C9758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2" name="Google Shape;682;p29"/>
              <p:cNvSpPr/>
              <p:nvPr/>
            </p:nvSpPr>
            <p:spPr>
              <a:xfrm>
                <a:off x="3314325" y="1078775"/>
                <a:ext cx="621450" cy="328350"/>
              </a:xfrm>
              <a:custGeom>
                <a:avLst/>
                <a:gdLst/>
                <a:ahLst/>
                <a:cxnLst/>
                <a:rect l="l" t="t" r="r" b="b"/>
                <a:pathLst>
                  <a:path w="24858" h="13134" extrusionOk="0">
                    <a:moveTo>
                      <a:pt x="24139" y="1"/>
                    </a:moveTo>
                    <a:lnTo>
                      <a:pt x="23819" y="1300"/>
                    </a:lnTo>
                    <a:lnTo>
                      <a:pt x="23500" y="2592"/>
                    </a:lnTo>
                    <a:lnTo>
                      <a:pt x="23217" y="2534"/>
                    </a:lnTo>
                    <a:cubicBezTo>
                      <a:pt x="23129" y="2514"/>
                      <a:pt x="23068" y="2503"/>
                      <a:pt x="23027" y="2503"/>
                    </a:cubicBezTo>
                    <a:cubicBezTo>
                      <a:pt x="22951" y="2503"/>
                      <a:pt x="22949" y="2544"/>
                      <a:pt x="22977" y="2643"/>
                    </a:cubicBezTo>
                    <a:cubicBezTo>
                      <a:pt x="22999" y="2745"/>
                      <a:pt x="23122" y="3159"/>
                      <a:pt x="23239" y="3572"/>
                    </a:cubicBezTo>
                    <a:lnTo>
                      <a:pt x="23456" y="4320"/>
                    </a:lnTo>
                    <a:lnTo>
                      <a:pt x="24110" y="3623"/>
                    </a:lnTo>
                    <a:lnTo>
                      <a:pt x="24763" y="2926"/>
                    </a:lnTo>
                    <a:lnTo>
                      <a:pt x="24480" y="2847"/>
                    </a:lnTo>
                    <a:cubicBezTo>
                      <a:pt x="24327" y="2803"/>
                      <a:pt x="24204" y="2759"/>
                      <a:pt x="24204" y="2752"/>
                    </a:cubicBezTo>
                    <a:cubicBezTo>
                      <a:pt x="24204" y="2738"/>
                      <a:pt x="24349" y="2157"/>
                      <a:pt x="24531" y="1453"/>
                    </a:cubicBezTo>
                    <a:lnTo>
                      <a:pt x="24857" y="182"/>
                    </a:lnTo>
                    <a:lnTo>
                      <a:pt x="24494" y="88"/>
                    </a:lnTo>
                    <a:lnTo>
                      <a:pt x="24139" y="1"/>
                    </a:lnTo>
                    <a:close/>
                    <a:moveTo>
                      <a:pt x="342" y="10600"/>
                    </a:moveTo>
                    <a:lnTo>
                      <a:pt x="175" y="10818"/>
                    </a:lnTo>
                    <a:cubicBezTo>
                      <a:pt x="73" y="10934"/>
                      <a:pt x="0" y="11086"/>
                      <a:pt x="0" y="11152"/>
                    </a:cubicBezTo>
                    <a:cubicBezTo>
                      <a:pt x="0" y="11224"/>
                      <a:pt x="501" y="11565"/>
                      <a:pt x="1111" y="11921"/>
                    </a:cubicBezTo>
                    <a:lnTo>
                      <a:pt x="2222" y="12567"/>
                    </a:lnTo>
                    <a:lnTo>
                      <a:pt x="2077" y="12850"/>
                    </a:lnTo>
                    <a:lnTo>
                      <a:pt x="1931" y="13133"/>
                    </a:lnTo>
                    <a:lnTo>
                      <a:pt x="3870" y="13133"/>
                    </a:lnTo>
                    <a:lnTo>
                      <a:pt x="3529" y="12531"/>
                    </a:lnTo>
                    <a:cubicBezTo>
                      <a:pt x="3340" y="12197"/>
                      <a:pt x="3137" y="11827"/>
                      <a:pt x="3078" y="11711"/>
                    </a:cubicBezTo>
                    <a:cubicBezTo>
                      <a:pt x="3007" y="11572"/>
                      <a:pt x="2945" y="11503"/>
                      <a:pt x="2891" y="11503"/>
                    </a:cubicBezTo>
                    <a:cubicBezTo>
                      <a:pt x="2841" y="11503"/>
                      <a:pt x="2798" y="11562"/>
                      <a:pt x="2759" y="11682"/>
                    </a:cubicBezTo>
                    <a:cubicBezTo>
                      <a:pt x="2723" y="11790"/>
                      <a:pt x="2650" y="11878"/>
                      <a:pt x="2592" y="11878"/>
                    </a:cubicBezTo>
                    <a:cubicBezTo>
                      <a:pt x="2534" y="11878"/>
                      <a:pt x="2004" y="11594"/>
                      <a:pt x="1416" y="11239"/>
                    </a:cubicBezTo>
                    <a:lnTo>
                      <a:pt x="342" y="1060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3" name="Google Shape;683;p29"/>
              <p:cNvSpPr/>
              <p:nvPr/>
            </p:nvSpPr>
            <p:spPr>
              <a:xfrm>
                <a:off x="4616875" y="1481875"/>
                <a:ext cx="811125" cy="994800"/>
              </a:xfrm>
              <a:custGeom>
                <a:avLst/>
                <a:gdLst/>
                <a:ahLst/>
                <a:cxnLst/>
                <a:rect l="l" t="t" r="r" b="b"/>
                <a:pathLst>
                  <a:path w="32445" h="39792" extrusionOk="0">
                    <a:moveTo>
                      <a:pt x="12996" y="0"/>
                    </a:moveTo>
                    <a:lnTo>
                      <a:pt x="12829" y="574"/>
                    </a:lnTo>
                    <a:cubicBezTo>
                      <a:pt x="12601" y="1396"/>
                      <a:pt x="12211" y="1808"/>
                      <a:pt x="11752" y="1808"/>
                    </a:cubicBezTo>
                    <a:cubicBezTo>
                      <a:pt x="11318" y="1808"/>
                      <a:pt x="10821" y="1441"/>
                      <a:pt x="10339" y="705"/>
                    </a:cubicBezTo>
                    <a:lnTo>
                      <a:pt x="10193" y="472"/>
                    </a:lnTo>
                    <a:lnTo>
                      <a:pt x="9809" y="683"/>
                    </a:lnTo>
                    <a:cubicBezTo>
                      <a:pt x="9511" y="835"/>
                      <a:pt x="9257" y="886"/>
                      <a:pt x="8676" y="886"/>
                    </a:cubicBezTo>
                    <a:lnTo>
                      <a:pt x="7921" y="886"/>
                    </a:lnTo>
                    <a:lnTo>
                      <a:pt x="7921" y="1765"/>
                    </a:lnTo>
                    <a:cubicBezTo>
                      <a:pt x="7921" y="2585"/>
                      <a:pt x="7725" y="3775"/>
                      <a:pt x="7544" y="4066"/>
                    </a:cubicBezTo>
                    <a:cubicBezTo>
                      <a:pt x="7523" y="4097"/>
                      <a:pt x="7493" y="4114"/>
                      <a:pt x="7445" y="4114"/>
                    </a:cubicBezTo>
                    <a:cubicBezTo>
                      <a:pt x="7338" y="4114"/>
                      <a:pt x="7140" y="4031"/>
                      <a:pt x="6760" y="3841"/>
                    </a:cubicBezTo>
                    <a:cubicBezTo>
                      <a:pt x="6393" y="3652"/>
                      <a:pt x="6159" y="3561"/>
                      <a:pt x="6039" y="3561"/>
                    </a:cubicBezTo>
                    <a:cubicBezTo>
                      <a:pt x="6002" y="3561"/>
                      <a:pt x="5976" y="3570"/>
                      <a:pt x="5961" y="3587"/>
                    </a:cubicBezTo>
                    <a:cubicBezTo>
                      <a:pt x="5903" y="3638"/>
                      <a:pt x="5823" y="4080"/>
                      <a:pt x="5787" y="4567"/>
                    </a:cubicBezTo>
                    <a:cubicBezTo>
                      <a:pt x="5736" y="5198"/>
                      <a:pt x="5642" y="5583"/>
                      <a:pt x="5467" y="5946"/>
                    </a:cubicBezTo>
                    <a:cubicBezTo>
                      <a:pt x="5046" y="6817"/>
                      <a:pt x="5025" y="6759"/>
                      <a:pt x="6041" y="7543"/>
                    </a:cubicBezTo>
                    <a:cubicBezTo>
                      <a:pt x="6694" y="8059"/>
                      <a:pt x="6956" y="8313"/>
                      <a:pt x="6956" y="8465"/>
                    </a:cubicBezTo>
                    <a:cubicBezTo>
                      <a:pt x="6956" y="9010"/>
                      <a:pt x="7166" y="10578"/>
                      <a:pt x="7304" y="11144"/>
                    </a:cubicBezTo>
                    <a:cubicBezTo>
                      <a:pt x="7500" y="11928"/>
                      <a:pt x="7994" y="13111"/>
                      <a:pt x="8393" y="13757"/>
                    </a:cubicBezTo>
                    <a:cubicBezTo>
                      <a:pt x="8560" y="14026"/>
                      <a:pt x="8698" y="14273"/>
                      <a:pt x="8698" y="14302"/>
                    </a:cubicBezTo>
                    <a:cubicBezTo>
                      <a:pt x="8698" y="14303"/>
                      <a:pt x="8697" y="14304"/>
                      <a:pt x="8695" y="14304"/>
                    </a:cubicBezTo>
                    <a:cubicBezTo>
                      <a:pt x="8664" y="14304"/>
                      <a:pt x="8358" y="14121"/>
                      <a:pt x="7987" y="13866"/>
                    </a:cubicBezTo>
                    <a:cubicBezTo>
                      <a:pt x="7021" y="13220"/>
                      <a:pt x="6542" y="12647"/>
                      <a:pt x="6193" y="11747"/>
                    </a:cubicBezTo>
                    <a:cubicBezTo>
                      <a:pt x="6034" y="11340"/>
                      <a:pt x="5859" y="10992"/>
                      <a:pt x="5809" y="10977"/>
                    </a:cubicBezTo>
                    <a:cubicBezTo>
                      <a:pt x="5805" y="10976"/>
                      <a:pt x="5801" y="10975"/>
                      <a:pt x="5796" y="10975"/>
                    </a:cubicBezTo>
                    <a:cubicBezTo>
                      <a:pt x="5721" y="10975"/>
                      <a:pt x="5497" y="11128"/>
                      <a:pt x="5279" y="11333"/>
                    </a:cubicBezTo>
                    <a:cubicBezTo>
                      <a:pt x="5039" y="11551"/>
                      <a:pt x="4778" y="11725"/>
                      <a:pt x="4683" y="11725"/>
                    </a:cubicBezTo>
                    <a:cubicBezTo>
                      <a:pt x="4415" y="11725"/>
                      <a:pt x="3427" y="12030"/>
                      <a:pt x="3304" y="12153"/>
                    </a:cubicBezTo>
                    <a:cubicBezTo>
                      <a:pt x="3217" y="12233"/>
                      <a:pt x="3231" y="12436"/>
                      <a:pt x="3377" y="13039"/>
                    </a:cubicBezTo>
                    <a:cubicBezTo>
                      <a:pt x="3682" y="14287"/>
                      <a:pt x="3805" y="15768"/>
                      <a:pt x="3682" y="16538"/>
                    </a:cubicBezTo>
                    <a:cubicBezTo>
                      <a:pt x="3558" y="17271"/>
                      <a:pt x="3050" y="18396"/>
                      <a:pt x="2005" y="20211"/>
                    </a:cubicBezTo>
                    <a:cubicBezTo>
                      <a:pt x="1155" y="21700"/>
                      <a:pt x="524" y="23035"/>
                      <a:pt x="320" y="23783"/>
                    </a:cubicBezTo>
                    <a:cubicBezTo>
                      <a:pt x="233" y="24102"/>
                      <a:pt x="73" y="24828"/>
                      <a:pt x="44" y="25424"/>
                    </a:cubicBezTo>
                    <a:lnTo>
                      <a:pt x="1" y="26476"/>
                    </a:lnTo>
                    <a:lnTo>
                      <a:pt x="386" y="26542"/>
                    </a:lnTo>
                    <a:cubicBezTo>
                      <a:pt x="567" y="26542"/>
                      <a:pt x="763" y="26498"/>
                      <a:pt x="821" y="26440"/>
                    </a:cubicBezTo>
                    <a:cubicBezTo>
                      <a:pt x="901" y="26361"/>
                      <a:pt x="1053" y="26323"/>
                      <a:pt x="1233" y="26323"/>
                    </a:cubicBezTo>
                    <a:cubicBezTo>
                      <a:pt x="1513" y="26323"/>
                      <a:pt x="1860" y="26414"/>
                      <a:pt x="2099" y="26578"/>
                    </a:cubicBezTo>
                    <a:cubicBezTo>
                      <a:pt x="2295" y="26716"/>
                      <a:pt x="2505" y="26832"/>
                      <a:pt x="2556" y="26832"/>
                    </a:cubicBezTo>
                    <a:cubicBezTo>
                      <a:pt x="2614" y="26832"/>
                      <a:pt x="2781" y="26701"/>
                      <a:pt x="2934" y="26549"/>
                    </a:cubicBezTo>
                    <a:cubicBezTo>
                      <a:pt x="3311" y="26150"/>
                      <a:pt x="3744" y="25968"/>
                      <a:pt x="4275" y="25968"/>
                    </a:cubicBezTo>
                    <a:cubicBezTo>
                      <a:pt x="4285" y="25968"/>
                      <a:pt x="4295" y="25968"/>
                      <a:pt x="4306" y="25968"/>
                    </a:cubicBezTo>
                    <a:cubicBezTo>
                      <a:pt x="5017" y="25983"/>
                      <a:pt x="5257" y="26077"/>
                      <a:pt x="5286" y="26353"/>
                    </a:cubicBezTo>
                    <a:cubicBezTo>
                      <a:pt x="5823" y="30818"/>
                      <a:pt x="8219" y="34723"/>
                      <a:pt x="11907" y="37163"/>
                    </a:cubicBezTo>
                    <a:cubicBezTo>
                      <a:pt x="14099" y="38600"/>
                      <a:pt x="16814" y="39442"/>
                      <a:pt x="20096" y="39696"/>
                    </a:cubicBezTo>
                    <a:cubicBezTo>
                      <a:pt x="20669" y="39740"/>
                      <a:pt x="21243" y="39783"/>
                      <a:pt x="21381" y="39791"/>
                    </a:cubicBezTo>
                    <a:cubicBezTo>
                      <a:pt x="21392" y="39791"/>
                      <a:pt x="21407" y="39792"/>
                      <a:pt x="21426" y="39792"/>
                    </a:cubicBezTo>
                    <a:cubicBezTo>
                      <a:pt x="21629" y="39792"/>
                      <a:pt x="22261" y="39757"/>
                      <a:pt x="22912" y="39703"/>
                    </a:cubicBezTo>
                    <a:cubicBezTo>
                      <a:pt x="26303" y="39449"/>
                      <a:pt x="28858" y="38404"/>
                      <a:pt x="30078" y="36785"/>
                    </a:cubicBezTo>
                    <a:cubicBezTo>
                      <a:pt x="31559" y="34818"/>
                      <a:pt x="32444" y="31130"/>
                      <a:pt x="32285" y="27609"/>
                    </a:cubicBezTo>
                    <a:cubicBezTo>
                      <a:pt x="32139" y="24342"/>
                      <a:pt x="31268" y="21583"/>
                      <a:pt x="29729" y="19522"/>
                    </a:cubicBezTo>
                    <a:cubicBezTo>
                      <a:pt x="29163" y="18759"/>
                      <a:pt x="27791" y="17373"/>
                      <a:pt x="27058" y="16814"/>
                    </a:cubicBezTo>
                    <a:cubicBezTo>
                      <a:pt x="26419" y="16327"/>
                      <a:pt x="26252" y="15725"/>
                      <a:pt x="26571" y="15050"/>
                    </a:cubicBezTo>
                    <a:cubicBezTo>
                      <a:pt x="26716" y="14752"/>
                      <a:pt x="27181" y="14324"/>
                      <a:pt x="27660" y="14055"/>
                    </a:cubicBezTo>
                    <a:cubicBezTo>
                      <a:pt x="27776" y="13990"/>
                      <a:pt x="27776" y="13910"/>
                      <a:pt x="27646" y="13511"/>
                    </a:cubicBezTo>
                    <a:cubicBezTo>
                      <a:pt x="27566" y="13249"/>
                      <a:pt x="27464" y="12799"/>
                      <a:pt x="27428" y="12516"/>
                    </a:cubicBezTo>
                    <a:cubicBezTo>
                      <a:pt x="27381" y="12144"/>
                      <a:pt x="27354" y="12042"/>
                      <a:pt x="27248" y="12042"/>
                    </a:cubicBezTo>
                    <a:cubicBezTo>
                      <a:pt x="27221" y="12042"/>
                      <a:pt x="27190" y="12049"/>
                      <a:pt x="27152" y="12059"/>
                    </a:cubicBezTo>
                    <a:cubicBezTo>
                      <a:pt x="26879" y="12138"/>
                      <a:pt x="26429" y="12183"/>
                      <a:pt x="26061" y="12183"/>
                    </a:cubicBezTo>
                    <a:cubicBezTo>
                      <a:pt x="25822" y="12183"/>
                      <a:pt x="25618" y="12164"/>
                      <a:pt x="25519" y="12124"/>
                    </a:cubicBezTo>
                    <a:cubicBezTo>
                      <a:pt x="25163" y="11986"/>
                      <a:pt x="25170" y="11601"/>
                      <a:pt x="25533" y="10737"/>
                    </a:cubicBezTo>
                    <a:lnTo>
                      <a:pt x="25816" y="10077"/>
                    </a:lnTo>
                    <a:lnTo>
                      <a:pt x="25606" y="9961"/>
                    </a:lnTo>
                    <a:cubicBezTo>
                      <a:pt x="25490" y="9895"/>
                      <a:pt x="25235" y="9772"/>
                      <a:pt x="25039" y="9685"/>
                    </a:cubicBezTo>
                    <a:cubicBezTo>
                      <a:pt x="24843" y="9590"/>
                      <a:pt x="24611" y="9394"/>
                      <a:pt x="24517" y="9242"/>
                    </a:cubicBezTo>
                    <a:cubicBezTo>
                      <a:pt x="24422" y="9090"/>
                      <a:pt x="24255" y="8894"/>
                      <a:pt x="24146" y="8806"/>
                    </a:cubicBezTo>
                    <a:cubicBezTo>
                      <a:pt x="24086" y="8758"/>
                      <a:pt x="24041" y="8726"/>
                      <a:pt x="23987" y="8726"/>
                    </a:cubicBezTo>
                    <a:cubicBezTo>
                      <a:pt x="23871" y="8726"/>
                      <a:pt x="23712" y="8868"/>
                      <a:pt x="23268" y="9293"/>
                    </a:cubicBezTo>
                    <a:cubicBezTo>
                      <a:pt x="22239" y="10268"/>
                      <a:pt x="21014" y="10838"/>
                      <a:pt x="19988" y="10838"/>
                    </a:cubicBezTo>
                    <a:cubicBezTo>
                      <a:pt x="19899" y="10838"/>
                      <a:pt x="19811" y="10833"/>
                      <a:pt x="19725" y="10825"/>
                    </a:cubicBezTo>
                    <a:cubicBezTo>
                      <a:pt x="19210" y="10767"/>
                      <a:pt x="18324" y="10491"/>
                      <a:pt x="17990" y="10280"/>
                    </a:cubicBezTo>
                    <a:cubicBezTo>
                      <a:pt x="17874" y="10200"/>
                      <a:pt x="17939" y="10091"/>
                      <a:pt x="18375" y="9649"/>
                    </a:cubicBezTo>
                    <a:cubicBezTo>
                      <a:pt x="18999" y="9017"/>
                      <a:pt x="19769" y="8436"/>
                      <a:pt x="20567" y="8001"/>
                    </a:cubicBezTo>
                    <a:cubicBezTo>
                      <a:pt x="21054" y="7739"/>
                      <a:pt x="21134" y="7659"/>
                      <a:pt x="21119" y="7434"/>
                    </a:cubicBezTo>
                    <a:cubicBezTo>
                      <a:pt x="21105" y="7282"/>
                      <a:pt x="20967" y="7050"/>
                      <a:pt x="20763" y="6861"/>
                    </a:cubicBezTo>
                    <a:cubicBezTo>
                      <a:pt x="20444" y="6556"/>
                      <a:pt x="20219" y="6019"/>
                      <a:pt x="20219" y="5554"/>
                    </a:cubicBezTo>
                    <a:cubicBezTo>
                      <a:pt x="20219" y="5300"/>
                      <a:pt x="19965" y="4756"/>
                      <a:pt x="19849" y="4756"/>
                    </a:cubicBezTo>
                    <a:cubicBezTo>
                      <a:pt x="19805" y="4756"/>
                      <a:pt x="19689" y="4821"/>
                      <a:pt x="19587" y="4893"/>
                    </a:cubicBezTo>
                    <a:cubicBezTo>
                      <a:pt x="19534" y="4931"/>
                      <a:pt x="19494" y="4955"/>
                      <a:pt x="19455" y="4955"/>
                    </a:cubicBezTo>
                    <a:cubicBezTo>
                      <a:pt x="19366" y="4955"/>
                      <a:pt x="19284" y="4833"/>
                      <a:pt x="19072" y="4480"/>
                    </a:cubicBezTo>
                    <a:cubicBezTo>
                      <a:pt x="18891" y="4182"/>
                      <a:pt x="18484" y="3608"/>
                      <a:pt x="18157" y="3216"/>
                    </a:cubicBezTo>
                    <a:lnTo>
                      <a:pt x="17569" y="2498"/>
                    </a:lnTo>
                    <a:lnTo>
                      <a:pt x="17693" y="1924"/>
                    </a:lnTo>
                    <a:cubicBezTo>
                      <a:pt x="17758" y="1605"/>
                      <a:pt x="17794" y="1329"/>
                      <a:pt x="17773" y="1307"/>
                    </a:cubicBezTo>
                    <a:cubicBezTo>
                      <a:pt x="17751" y="1293"/>
                      <a:pt x="17533" y="1235"/>
                      <a:pt x="17293" y="1191"/>
                    </a:cubicBezTo>
                    <a:cubicBezTo>
                      <a:pt x="17054" y="1147"/>
                      <a:pt x="16647" y="966"/>
                      <a:pt x="16400" y="784"/>
                    </a:cubicBezTo>
                    <a:lnTo>
                      <a:pt x="15950" y="465"/>
                    </a:lnTo>
                    <a:lnTo>
                      <a:pt x="15791" y="697"/>
                    </a:lnTo>
                    <a:cubicBezTo>
                      <a:pt x="15515" y="1089"/>
                      <a:pt x="15108" y="1467"/>
                      <a:pt x="14949" y="1467"/>
                    </a:cubicBezTo>
                    <a:cubicBezTo>
                      <a:pt x="14738" y="1467"/>
                      <a:pt x="14600" y="1155"/>
                      <a:pt x="14600" y="647"/>
                    </a:cubicBezTo>
                    <a:cubicBezTo>
                      <a:pt x="14600" y="371"/>
                      <a:pt x="14556" y="204"/>
                      <a:pt x="14484" y="196"/>
                    </a:cubicBezTo>
                    <a:cubicBezTo>
                      <a:pt x="14411" y="189"/>
                      <a:pt x="14208" y="167"/>
                      <a:pt x="14019" y="153"/>
                    </a:cubicBezTo>
                    <a:cubicBezTo>
                      <a:pt x="13838" y="138"/>
                      <a:pt x="13526" y="95"/>
                      <a:pt x="13337" y="59"/>
                    </a:cubicBezTo>
                    <a:lnTo>
                      <a:pt x="1299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4" name="Google Shape;684;p29"/>
              <p:cNvSpPr/>
              <p:nvPr/>
            </p:nvSpPr>
            <p:spPr>
              <a:xfrm>
                <a:off x="4754450" y="1891500"/>
                <a:ext cx="666825" cy="579750"/>
              </a:xfrm>
              <a:custGeom>
                <a:avLst/>
                <a:gdLst/>
                <a:ahLst/>
                <a:cxnLst/>
                <a:rect l="l" t="t" r="r" b="b"/>
                <a:pathLst>
                  <a:path w="26673" h="23190" extrusionOk="0">
                    <a:moveTo>
                      <a:pt x="20945" y="0"/>
                    </a:moveTo>
                    <a:cubicBezTo>
                      <a:pt x="20930" y="37"/>
                      <a:pt x="20909" y="66"/>
                      <a:pt x="20894" y="109"/>
                    </a:cubicBezTo>
                    <a:cubicBezTo>
                      <a:pt x="20858" y="211"/>
                      <a:pt x="20836" y="342"/>
                      <a:pt x="20821" y="501"/>
                    </a:cubicBezTo>
                    <a:cubicBezTo>
                      <a:pt x="20807" y="661"/>
                      <a:pt x="20807" y="857"/>
                      <a:pt x="20821" y="1097"/>
                    </a:cubicBezTo>
                    <a:cubicBezTo>
                      <a:pt x="20836" y="1329"/>
                      <a:pt x="20865" y="1605"/>
                      <a:pt x="20923" y="1932"/>
                    </a:cubicBezTo>
                    <a:cubicBezTo>
                      <a:pt x="20923" y="1932"/>
                      <a:pt x="20850" y="1997"/>
                      <a:pt x="20749" y="2120"/>
                    </a:cubicBezTo>
                    <a:cubicBezTo>
                      <a:pt x="20647" y="2236"/>
                      <a:pt x="20524" y="2403"/>
                      <a:pt x="20400" y="2599"/>
                    </a:cubicBezTo>
                    <a:cubicBezTo>
                      <a:pt x="20357" y="2679"/>
                      <a:pt x="20306" y="2766"/>
                      <a:pt x="20262" y="2861"/>
                    </a:cubicBezTo>
                    <a:cubicBezTo>
                      <a:pt x="21446" y="3659"/>
                      <a:pt x="22549" y="5866"/>
                      <a:pt x="23036" y="8705"/>
                    </a:cubicBezTo>
                    <a:cubicBezTo>
                      <a:pt x="23769" y="13068"/>
                      <a:pt x="23370" y="16516"/>
                      <a:pt x="21947" y="17983"/>
                    </a:cubicBezTo>
                    <a:cubicBezTo>
                      <a:pt x="21482" y="18462"/>
                      <a:pt x="20938" y="18774"/>
                      <a:pt x="20567" y="18774"/>
                    </a:cubicBezTo>
                    <a:cubicBezTo>
                      <a:pt x="19878" y="18774"/>
                      <a:pt x="19144" y="18063"/>
                      <a:pt x="18578" y="16857"/>
                    </a:cubicBezTo>
                    <a:cubicBezTo>
                      <a:pt x="17678" y="14941"/>
                      <a:pt x="17250" y="14070"/>
                      <a:pt x="16698" y="13061"/>
                    </a:cubicBezTo>
                    <a:cubicBezTo>
                      <a:pt x="16364" y="12451"/>
                      <a:pt x="15718" y="11238"/>
                      <a:pt x="15260" y="10367"/>
                    </a:cubicBezTo>
                    <a:cubicBezTo>
                      <a:pt x="14273" y="8487"/>
                      <a:pt x="13743" y="7674"/>
                      <a:pt x="13075" y="6992"/>
                    </a:cubicBezTo>
                    <a:cubicBezTo>
                      <a:pt x="12821" y="6723"/>
                      <a:pt x="12618" y="6483"/>
                      <a:pt x="12596" y="6411"/>
                    </a:cubicBezTo>
                    <a:cubicBezTo>
                      <a:pt x="12480" y="6411"/>
                      <a:pt x="12364" y="6411"/>
                      <a:pt x="12248" y="6425"/>
                    </a:cubicBezTo>
                    <a:cubicBezTo>
                      <a:pt x="12124" y="6440"/>
                      <a:pt x="12008" y="6469"/>
                      <a:pt x="11892" y="6505"/>
                    </a:cubicBezTo>
                    <a:cubicBezTo>
                      <a:pt x="11776" y="6541"/>
                      <a:pt x="11667" y="6585"/>
                      <a:pt x="11558" y="6650"/>
                    </a:cubicBezTo>
                    <a:cubicBezTo>
                      <a:pt x="11507" y="6687"/>
                      <a:pt x="11464" y="6730"/>
                      <a:pt x="11413" y="6774"/>
                    </a:cubicBezTo>
                    <a:cubicBezTo>
                      <a:pt x="11529" y="7180"/>
                      <a:pt x="11667" y="7638"/>
                      <a:pt x="11899" y="8313"/>
                    </a:cubicBezTo>
                    <a:cubicBezTo>
                      <a:pt x="12698" y="10687"/>
                      <a:pt x="13191" y="11739"/>
                      <a:pt x="16241" y="17612"/>
                    </a:cubicBezTo>
                    <a:cubicBezTo>
                      <a:pt x="16676" y="18433"/>
                      <a:pt x="17054" y="19275"/>
                      <a:pt x="17090" y="19471"/>
                    </a:cubicBezTo>
                    <a:cubicBezTo>
                      <a:pt x="17289" y="20554"/>
                      <a:pt x="16442" y="21146"/>
                      <a:pt x="14726" y="21146"/>
                    </a:cubicBezTo>
                    <a:cubicBezTo>
                      <a:pt x="14441" y="21146"/>
                      <a:pt x="14133" y="21130"/>
                      <a:pt x="13801" y="21097"/>
                    </a:cubicBezTo>
                    <a:cubicBezTo>
                      <a:pt x="10520" y="20778"/>
                      <a:pt x="7761" y="19529"/>
                      <a:pt x="5155" y="17199"/>
                    </a:cubicBezTo>
                    <a:cubicBezTo>
                      <a:pt x="4139" y="16291"/>
                      <a:pt x="3442" y="15456"/>
                      <a:pt x="2774" y="14331"/>
                    </a:cubicBezTo>
                    <a:cubicBezTo>
                      <a:pt x="1612" y="12378"/>
                      <a:pt x="1264" y="10716"/>
                      <a:pt x="1845" y="9932"/>
                    </a:cubicBezTo>
                    <a:cubicBezTo>
                      <a:pt x="1981" y="9745"/>
                      <a:pt x="2022" y="9681"/>
                      <a:pt x="1979" y="9681"/>
                    </a:cubicBezTo>
                    <a:cubicBezTo>
                      <a:pt x="1960" y="9681"/>
                      <a:pt x="1925" y="9694"/>
                      <a:pt x="1874" y="9714"/>
                    </a:cubicBezTo>
                    <a:cubicBezTo>
                      <a:pt x="1530" y="9847"/>
                      <a:pt x="960" y="9944"/>
                      <a:pt x="577" y="9944"/>
                    </a:cubicBezTo>
                    <a:cubicBezTo>
                      <a:pt x="500" y="9944"/>
                      <a:pt x="430" y="9940"/>
                      <a:pt x="371" y="9932"/>
                    </a:cubicBezTo>
                    <a:cubicBezTo>
                      <a:pt x="275" y="9920"/>
                      <a:pt x="204" y="9912"/>
                      <a:pt x="151" y="9912"/>
                    </a:cubicBezTo>
                    <a:cubicBezTo>
                      <a:pt x="12" y="9912"/>
                      <a:pt x="1" y="9965"/>
                      <a:pt x="1" y="10128"/>
                    </a:cubicBezTo>
                    <a:cubicBezTo>
                      <a:pt x="1" y="10258"/>
                      <a:pt x="88" y="10796"/>
                      <a:pt x="189" y="11318"/>
                    </a:cubicBezTo>
                    <a:cubicBezTo>
                      <a:pt x="1126" y="15914"/>
                      <a:pt x="4480" y="20037"/>
                      <a:pt x="8705" y="21801"/>
                    </a:cubicBezTo>
                    <a:cubicBezTo>
                      <a:pt x="10171" y="22411"/>
                      <a:pt x="12654" y="22977"/>
                      <a:pt x="14716" y="23166"/>
                    </a:cubicBezTo>
                    <a:cubicBezTo>
                      <a:pt x="14896" y="23182"/>
                      <a:pt x="15157" y="23189"/>
                      <a:pt x="15465" y="23189"/>
                    </a:cubicBezTo>
                    <a:cubicBezTo>
                      <a:pt x="16561" y="23189"/>
                      <a:pt x="18242" y="23098"/>
                      <a:pt x="18905" y="22985"/>
                    </a:cubicBezTo>
                    <a:cubicBezTo>
                      <a:pt x="20190" y="22752"/>
                      <a:pt x="21344" y="22397"/>
                      <a:pt x="22360" y="21903"/>
                    </a:cubicBezTo>
                    <a:cubicBezTo>
                      <a:pt x="24008" y="21104"/>
                      <a:pt x="25010" y="19848"/>
                      <a:pt x="25751" y="17627"/>
                    </a:cubicBezTo>
                    <a:cubicBezTo>
                      <a:pt x="26404" y="15674"/>
                      <a:pt x="26673" y="13670"/>
                      <a:pt x="26593" y="11369"/>
                    </a:cubicBezTo>
                    <a:cubicBezTo>
                      <a:pt x="26433" y="6759"/>
                      <a:pt x="24938" y="3456"/>
                      <a:pt x="21896" y="966"/>
                    </a:cubicBezTo>
                    <a:cubicBezTo>
                      <a:pt x="21424" y="574"/>
                      <a:pt x="21126" y="284"/>
                      <a:pt x="20945" y="0"/>
                    </a:cubicBezTo>
                    <a:close/>
                  </a:path>
                </a:pathLst>
              </a:custGeom>
              <a:solidFill>
                <a:srgbClr val="CA64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5" name="Google Shape;685;p29"/>
              <p:cNvSpPr/>
              <p:nvPr/>
            </p:nvSpPr>
            <p:spPr>
              <a:xfrm>
                <a:off x="4795475" y="1960100"/>
                <a:ext cx="541050" cy="454000"/>
              </a:xfrm>
              <a:custGeom>
                <a:avLst/>
                <a:gdLst/>
                <a:ahLst/>
                <a:cxnLst/>
                <a:rect l="l" t="t" r="r" b="b"/>
                <a:pathLst>
                  <a:path w="21642" h="18160" extrusionOk="0">
                    <a:moveTo>
                      <a:pt x="16175" y="1605"/>
                    </a:moveTo>
                    <a:cubicBezTo>
                      <a:pt x="16211" y="1605"/>
                      <a:pt x="16356" y="2004"/>
                      <a:pt x="16509" y="2498"/>
                    </a:cubicBezTo>
                    <a:cubicBezTo>
                      <a:pt x="16661" y="2992"/>
                      <a:pt x="16799" y="3449"/>
                      <a:pt x="16828" y="3514"/>
                    </a:cubicBezTo>
                    <a:cubicBezTo>
                      <a:pt x="16850" y="3587"/>
                      <a:pt x="16792" y="3638"/>
                      <a:pt x="16669" y="3638"/>
                    </a:cubicBezTo>
                    <a:cubicBezTo>
                      <a:pt x="16502" y="3638"/>
                      <a:pt x="16480" y="3681"/>
                      <a:pt x="16523" y="4001"/>
                    </a:cubicBezTo>
                    <a:cubicBezTo>
                      <a:pt x="16640" y="4879"/>
                      <a:pt x="16879" y="5939"/>
                      <a:pt x="17032" y="6302"/>
                    </a:cubicBezTo>
                    <a:cubicBezTo>
                      <a:pt x="17126" y="6513"/>
                      <a:pt x="17184" y="6738"/>
                      <a:pt x="17162" y="6810"/>
                    </a:cubicBezTo>
                    <a:cubicBezTo>
                      <a:pt x="17136" y="6888"/>
                      <a:pt x="17076" y="6925"/>
                      <a:pt x="17007" y="6925"/>
                    </a:cubicBezTo>
                    <a:cubicBezTo>
                      <a:pt x="16923" y="6925"/>
                      <a:pt x="16826" y="6868"/>
                      <a:pt x="16770" y="6759"/>
                    </a:cubicBezTo>
                    <a:cubicBezTo>
                      <a:pt x="16581" y="6389"/>
                      <a:pt x="16356" y="5562"/>
                      <a:pt x="16189" y="4647"/>
                    </a:cubicBezTo>
                    <a:cubicBezTo>
                      <a:pt x="16056" y="3881"/>
                      <a:pt x="16009" y="3714"/>
                      <a:pt x="15878" y="3714"/>
                    </a:cubicBezTo>
                    <a:cubicBezTo>
                      <a:pt x="15867" y="3714"/>
                      <a:pt x="15854" y="3715"/>
                      <a:pt x="15841" y="3718"/>
                    </a:cubicBezTo>
                    <a:cubicBezTo>
                      <a:pt x="15817" y="3721"/>
                      <a:pt x="15796" y="3723"/>
                      <a:pt x="15778" y="3723"/>
                    </a:cubicBezTo>
                    <a:cubicBezTo>
                      <a:pt x="15690" y="3723"/>
                      <a:pt x="15680" y="3673"/>
                      <a:pt x="15710" y="3522"/>
                    </a:cubicBezTo>
                    <a:cubicBezTo>
                      <a:pt x="16001" y="2113"/>
                      <a:pt x="16124" y="1605"/>
                      <a:pt x="16175" y="1605"/>
                    </a:cubicBezTo>
                    <a:close/>
                    <a:moveTo>
                      <a:pt x="17662" y="0"/>
                    </a:moveTo>
                    <a:cubicBezTo>
                      <a:pt x="17653" y="0"/>
                      <a:pt x="17643" y="0"/>
                      <a:pt x="17634" y="1"/>
                    </a:cubicBezTo>
                    <a:cubicBezTo>
                      <a:pt x="17184" y="8"/>
                      <a:pt x="16814" y="298"/>
                      <a:pt x="16647" y="821"/>
                    </a:cubicBezTo>
                    <a:cubicBezTo>
                      <a:pt x="16502" y="1278"/>
                      <a:pt x="16414" y="1358"/>
                      <a:pt x="16044" y="1373"/>
                    </a:cubicBezTo>
                    <a:cubicBezTo>
                      <a:pt x="16018" y="1374"/>
                      <a:pt x="15992" y="1375"/>
                      <a:pt x="15968" y="1375"/>
                    </a:cubicBezTo>
                    <a:cubicBezTo>
                      <a:pt x="15666" y="1375"/>
                      <a:pt x="15492" y="1252"/>
                      <a:pt x="15492" y="1024"/>
                    </a:cubicBezTo>
                    <a:cubicBezTo>
                      <a:pt x="15492" y="806"/>
                      <a:pt x="15137" y="494"/>
                      <a:pt x="14730" y="356"/>
                    </a:cubicBezTo>
                    <a:cubicBezTo>
                      <a:pt x="14521" y="286"/>
                      <a:pt x="14255" y="252"/>
                      <a:pt x="14033" y="252"/>
                    </a:cubicBezTo>
                    <a:cubicBezTo>
                      <a:pt x="13816" y="252"/>
                      <a:pt x="13641" y="285"/>
                      <a:pt x="13598" y="349"/>
                    </a:cubicBezTo>
                    <a:cubicBezTo>
                      <a:pt x="13438" y="618"/>
                      <a:pt x="12734" y="1024"/>
                      <a:pt x="12429" y="1024"/>
                    </a:cubicBezTo>
                    <a:cubicBezTo>
                      <a:pt x="12124" y="1024"/>
                      <a:pt x="12117" y="1032"/>
                      <a:pt x="12204" y="1271"/>
                    </a:cubicBezTo>
                    <a:cubicBezTo>
                      <a:pt x="12465" y="1953"/>
                      <a:pt x="12160" y="2868"/>
                      <a:pt x="11507" y="3384"/>
                    </a:cubicBezTo>
                    <a:lnTo>
                      <a:pt x="11195" y="3623"/>
                    </a:lnTo>
                    <a:lnTo>
                      <a:pt x="11630" y="4088"/>
                    </a:lnTo>
                    <a:cubicBezTo>
                      <a:pt x="11870" y="4349"/>
                      <a:pt x="12255" y="4828"/>
                      <a:pt x="12480" y="5170"/>
                    </a:cubicBezTo>
                    <a:cubicBezTo>
                      <a:pt x="13053" y="6019"/>
                      <a:pt x="15100" y="9830"/>
                      <a:pt x="16422" y="12516"/>
                    </a:cubicBezTo>
                    <a:cubicBezTo>
                      <a:pt x="17547" y="14810"/>
                      <a:pt x="17975" y="15449"/>
                      <a:pt x="18542" y="15703"/>
                    </a:cubicBezTo>
                    <a:cubicBezTo>
                      <a:pt x="18717" y="15778"/>
                      <a:pt x="18819" y="15817"/>
                      <a:pt x="18925" y="15817"/>
                    </a:cubicBezTo>
                    <a:cubicBezTo>
                      <a:pt x="19046" y="15817"/>
                      <a:pt x="19172" y="15765"/>
                      <a:pt x="19420" y="15652"/>
                    </a:cubicBezTo>
                    <a:cubicBezTo>
                      <a:pt x="20306" y="15253"/>
                      <a:pt x="21061" y="13932"/>
                      <a:pt x="21351" y="12298"/>
                    </a:cubicBezTo>
                    <a:cubicBezTo>
                      <a:pt x="21641" y="10614"/>
                      <a:pt x="21489" y="7355"/>
                      <a:pt x="21017" y="5184"/>
                    </a:cubicBezTo>
                    <a:cubicBezTo>
                      <a:pt x="20523" y="2941"/>
                      <a:pt x="19529" y="1010"/>
                      <a:pt x="18483" y="291"/>
                    </a:cubicBezTo>
                    <a:cubicBezTo>
                      <a:pt x="18203" y="95"/>
                      <a:pt x="17917" y="0"/>
                      <a:pt x="17662" y="0"/>
                    </a:cubicBezTo>
                    <a:close/>
                    <a:moveTo>
                      <a:pt x="8175" y="211"/>
                    </a:moveTo>
                    <a:cubicBezTo>
                      <a:pt x="7812" y="218"/>
                      <a:pt x="7340" y="233"/>
                      <a:pt x="6875" y="269"/>
                    </a:cubicBezTo>
                    <a:cubicBezTo>
                      <a:pt x="5489" y="364"/>
                      <a:pt x="5358" y="385"/>
                      <a:pt x="5162" y="596"/>
                    </a:cubicBezTo>
                    <a:cubicBezTo>
                      <a:pt x="5046" y="727"/>
                      <a:pt x="4922" y="995"/>
                      <a:pt x="4886" y="1191"/>
                    </a:cubicBezTo>
                    <a:cubicBezTo>
                      <a:pt x="4850" y="1394"/>
                      <a:pt x="4632" y="2149"/>
                      <a:pt x="4400" y="2883"/>
                    </a:cubicBezTo>
                    <a:cubicBezTo>
                      <a:pt x="3957" y="4248"/>
                      <a:pt x="3906" y="4552"/>
                      <a:pt x="4066" y="4654"/>
                    </a:cubicBezTo>
                    <a:cubicBezTo>
                      <a:pt x="4218" y="4748"/>
                      <a:pt x="4182" y="5170"/>
                      <a:pt x="4015" y="5257"/>
                    </a:cubicBezTo>
                    <a:cubicBezTo>
                      <a:pt x="3906" y="5322"/>
                      <a:pt x="4153" y="5453"/>
                      <a:pt x="4915" y="5765"/>
                    </a:cubicBezTo>
                    <a:cubicBezTo>
                      <a:pt x="5489" y="5997"/>
                      <a:pt x="5975" y="6200"/>
                      <a:pt x="5997" y="6215"/>
                    </a:cubicBezTo>
                    <a:cubicBezTo>
                      <a:pt x="6019" y="6229"/>
                      <a:pt x="5975" y="6309"/>
                      <a:pt x="5910" y="6389"/>
                    </a:cubicBezTo>
                    <a:cubicBezTo>
                      <a:pt x="5808" y="6513"/>
                      <a:pt x="5895" y="6650"/>
                      <a:pt x="6469" y="7260"/>
                    </a:cubicBezTo>
                    <a:cubicBezTo>
                      <a:pt x="7144" y="7986"/>
                      <a:pt x="7942" y="9322"/>
                      <a:pt x="7942" y="9729"/>
                    </a:cubicBezTo>
                    <a:cubicBezTo>
                      <a:pt x="7942" y="9868"/>
                      <a:pt x="7909" y="9934"/>
                      <a:pt x="7852" y="9934"/>
                    </a:cubicBezTo>
                    <a:cubicBezTo>
                      <a:pt x="7740" y="9934"/>
                      <a:pt x="7534" y="9680"/>
                      <a:pt x="7304" y="9228"/>
                    </a:cubicBezTo>
                    <a:cubicBezTo>
                      <a:pt x="6890" y="8393"/>
                      <a:pt x="6461" y="7798"/>
                      <a:pt x="5902" y="7268"/>
                    </a:cubicBezTo>
                    <a:cubicBezTo>
                      <a:pt x="5704" y="7075"/>
                      <a:pt x="5559" y="6975"/>
                      <a:pt x="5491" y="6975"/>
                    </a:cubicBezTo>
                    <a:cubicBezTo>
                      <a:pt x="5472" y="6975"/>
                      <a:pt x="5459" y="6983"/>
                      <a:pt x="5452" y="6999"/>
                    </a:cubicBezTo>
                    <a:cubicBezTo>
                      <a:pt x="5429" y="7065"/>
                      <a:pt x="5402" y="7103"/>
                      <a:pt x="5359" y="7103"/>
                    </a:cubicBezTo>
                    <a:cubicBezTo>
                      <a:pt x="5256" y="7103"/>
                      <a:pt x="5062" y="6884"/>
                      <a:pt x="4610" y="6309"/>
                    </a:cubicBezTo>
                    <a:cubicBezTo>
                      <a:pt x="4142" y="5704"/>
                      <a:pt x="4006" y="5548"/>
                      <a:pt x="3849" y="5548"/>
                    </a:cubicBezTo>
                    <a:cubicBezTo>
                      <a:pt x="3807" y="5548"/>
                      <a:pt x="3763" y="5559"/>
                      <a:pt x="3710" y="5576"/>
                    </a:cubicBezTo>
                    <a:cubicBezTo>
                      <a:pt x="3558" y="5620"/>
                      <a:pt x="3224" y="5699"/>
                      <a:pt x="2955" y="5765"/>
                    </a:cubicBezTo>
                    <a:cubicBezTo>
                      <a:pt x="1641" y="6055"/>
                      <a:pt x="284" y="7072"/>
                      <a:pt x="153" y="7863"/>
                    </a:cubicBezTo>
                    <a:cubicBezTo>
                      <a:pt x="0" y="8770"/>
                      <a:pt x="886" y="10984"/>
                      <a:pt x="2011" y="12502"/>
                    </a:cubicBezTo>
                    <a:cubicBezTo>
                      <a:pt x="3775" y="14876"/>
                      <a:pt x="6890" y="16945"/>
                      <a:pt x="9895" y="17729"/>
                    </a:cubicBezTo>
                    <a:cubicBezTo>
                      <a:pt x="10929" y="18002"/>
                      <a:pt x="12218" y="18160"/>
                      <a:pt x="13187" y="18160"/>
                    </a:cubicBezTo>
                    <a:cubicBezTo>
                      <a:pt x="13633" y="18160"/>
                      <a:pt x="14012" y="18126"/>
                      <a:pt x="14266" y="18055"/>
                    </a:cubicBezTo>
                    <a:cubicBezTo>
                      <a:pt x="14469" y="17997"/>
                      <a:pt x="14767" y="17830"/>
                      <a:pt x="14926" y="17685"/>
                    </a:cubicBezTo>
                    <a:cubicBezTo>
                      <a:pt x="15369" y="17293"/>
                      <a:pt x="15333" y="16799"/>
                      <a:pt x="14796" y="15740"/>
                    </a:cubicBezTo>
                    <a:cubicBezTo>
                      <a:pt x="14563" y="15289"/>
                      <a:pt x="13714" y="13627"/>
                      <a:pt x="12901" y="12059"/>
                    </a:cubicBezTo>
                    <a:cubicBezTo>
                      <a:pt x="11267" y="8872"/>
                      <a:pt x="10665" y="7536"/>
                      <a:pt x="10026" y="5649"/>
                    </a:cubicBezTo>
                    <a:cubicBezTo>
                      <a:pt x="9452" y="3943"/>
                      <a:pt x="9293" y="3166"/>
                      <a:pt x="9220" y="1605"/>
                    </a:cubicBezTo>
                    <a:lnTo>
                      <a:pt x="9155" y="298"/>
                    </a:lnTo>
                    <a:lnTo>
                      <a:pt x="8763" y="233"/>
                    </a:lnTo>
                    <a:cubicBezTo>
                      <a:pt x="8712" y="226"/>
                      <a:pt x="8618" y="218"/>
                      <a:pt x="8494" y="211"/>
                    </a:cubicBezTo>
                    <a:close/>
                  </a:path>
                </a:pathLst>
              </a:custGeom>
              <a:solidFill>
                <a:srgbClr val="C9758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6" name="Google Shape;686;p29"/>
              <p:cNvSpPr/>
              <p:nvPr/>
            </p:nvSpPr>
            <p:spPr>
              <a:xfrm>
                <a:off x="4635225" y="1488775"/>
                <a:ext cx="666100" cy="651225"/>
              </a:xfrm>
              <a:custGeom>
                <a:avLst/>
                <a:gdLst/>
                <a:ahLst/>
                <a:cxnLst/>
                <a:rect l="l" t="t" r="r" b="b"/>
                <a:pathLst>
                  <a:path w="26644" h="26049" extrusionOk="0">
                    <a:moveTo>
                      <a:pt x="5249" y="3884"/>
                    </a:moveTo>
                    <a:lnTo>
                      <a:pt x="5249" y="4211"/>
                    </a:lnTo>
                    <a:cubicBezTo>
                      <a:pt x="5249" y="4617"/>
                      <a:pt x="4995" y="5634"/>
                      <a:pt x="4842" y="5808"/>
                    </a:cubicBezTo>
                    <a:cubicBezTo>
                      <a:pt x="4777" y="5888"/>
                      <a:pt x="4770" y="5975"/>
                      <a:pt x="4828" y="6033"/>
                    </a:cubicBezTo>
                    <a:cubicBezTo>
                      <a:pt x="4978" y="6184"/>
                      <a:pt x="6135" y="7064"/>
                      <a:pt x="6184" y="7064"/>
                    </a:cubicBezTo>
                    <a:cubicBezTo>
                      <a:pt x="6185" y="7064"/>
                      <a:pt x="6185" y="7064"/>
                      <a:pt x="6185" y="7064"/>
                    </a:cubicBezTo>
                    <a:cubicBezTo>
                      <a:pt x="6193" y="7057"/>
                      <a:pt x="6272" y="6505"/>
                      <a:pt x="6360" y="5844"/>
                    </a:cubicBezTo>
                    <a:cubicBezTo>
                      <a:pt x="6447" y="5184"/>
                      <a:pt x="6483" y="4610"/>
                      <a:pt x="6439" y="4574"/>
                    </a:cubicBezTo>
                    <a:cubicBezTo>
                      <a:pt x="6396" y="4538"/>
                      <a:pt x="6113" y="4371"/>
                      <a:pt x="5808" y="4196"/>
                    </a:cubicBezTo>
                    <a:lnTo>
                      <a:pt x="5249" y="3884"/>
                    </a:lnTo>
                    <a:close/>
                    <a:moveTo>
                      <a:pt x="12893" y="0"/>
                    </a:moveTo>
                    <a:cubicBezTo>
                      <a:pt x="12763" y="0"/>
                      <a:pt x="12668" y="29"/>
                      <a:pt x="12654" y="73"/>
                    </a:cubicBezTo>
                    <a:cubicBezTo>
                      <a:pt x="12639" y="131"/>
                      <a:pt x="12552" y="421"/>
                      <a:pt x="12465" y="726"/>
                    </a:cubicBezTo>
                    <a:cubicBezTo>
                      <a:pt x="12222" y="1617"/>
                      <a:pt x="11626" y="2134"/>
                      <a:pt x="10983" y="2134"/>
                    </a:cubicBezTo>
                    <a:cubicBezTo>
                      <a:pt x="10703" y="2134"/>
                      <a:pt x="10414" y="2036"/>
                      <a:pt x="10142" y="1830"/>
                    </a:cubicBezTo>
                    <a:cubicBezTo>
                      <a:pt x="9975" y="1699"/>
                      <a:pt x="9684" y="1372"/>
                      <a:pt x="9503" y="1104"/>
                    </a:cubicBezTo>
                    <a:cubicBezTo>
                      <a:pt x="9330" y="848"/>
                      <a:pt x="9138" y="652"/>
                      <a:pt x="9070" y="652"/>
                    </a:cubicBezTo>
                    <a:cubicBezTo>
                      <a:pt x="9066" y="652"/>
                      <a:pt x="9063" y="653"/>
                      <a:pt x="9060" y="654"/>
                    </a:cubicBezTo>
                    <a:cubicBezTo>
                      <a:pt x="8995" y="675"/>
                      <a:pt x="8675" y="726"/>
                      <a:pt x="8341" y="763"/>
                    </a:cubicBezTo>
                    <a:lnTo>
                      <a:pt x="7746" y="828"/>
                    </a:lnTo>
                    <a:lnTo>
                      <a:pt x="7790" y="1234"/>
                    </a:lnTo>
                    <a:cubicBezTo>
                      <a:pt x="7870" y="1946"/>
                      <a:pt x="7703" y="3340"/>
                      <a:pt x="7434" y="4189"/>
                    </a:cubicBezTo>
                    <a:cubicBezTo>
                      <a:pt x="7020" y="5510"/>
                      <a:pt x="6868" y="6737"/>
                      <a:pt x="6926" y="8400"/>
                    </a:cubicBezTo>
                    <a:cubicBezTo>
                      <a:pt x="7035" y="11412"/>
                      <a:pt x="7964" y="13525"/>
                      <a:pt x="10084" y="15550"/>
                    </a:cubicBezTo>
                    <a:cubicBezTo>
                      <a:pt x="10737" y="16175"/>
                      <a:pt x="10919" y="16291"/>
                      <a:pt x="11187" y="16291"/>
                    </a:cubicBezTo>
                    <a:cubicBezTo>
                      <a:pt x="11391" y="16291"/>
                      <a:pt x="11579" y="16218"/>
                      <a:pt x="11688" y="16095"/>
                    </a:cubicBezTo>
                    <a:cubicBezTo>
                      <a:pt x="11891" y="15877"/>
                      <a:pt x="12015" y="14832"/>
                      <a:pt x="12022" y="13293"/>
                    </a:cubicBezTo>
                    <a:cubicBezTo>
                      <a:pt x="12022" y="12211"/>
                      <a:pt x="11913" y="11638"/>
                      <a:pt x="11674" y="11500"/>
                    </a:cubicBezTo>
                    <a:cubicBezTo>
                      <a:pt x="11274" y="11282"/>
                      <a:pt x="10773" y="10657"/>
                      <a:pt x="10570" y="10128"/>
                    </a:cubicBezTo>
                    <a:cubicBezTo>
                      <a:pt x="10280" y="9387"/>
                      <a:pt x="10258" y="8233"/>
                      <a:pt x="10519" y="7492"/>
                    </a:cubicBezTo>
                    <a:cubicBezTo>
                      <a:pt x="10889" y="6415"/>
                      <a:pt x="11885" y="5767"/>
                      <a:pt x="12922" y="5767"/>
                    </a:cubicBezTo>
                    <a:cubicBezTo>
                      <a:pt x="13332" y="5767"/>
                      <a:pt x="13748" y="5868"/>
                      <a:pt x="14135" y="6084"/>
                    </a:cubicBezTo>
                    <a:lnTo>
                      <a:pt x="14599" y="6345"/>
                    </a:lnTo>
                    <a:lnTo>
                      <a:pt x="15565" y="6106"/>
                    </a:lnTo>
                    <a:cubicBezTo>
                      <a:pt x="16647" y="5830"/>
                      <a:pt x="17931" y="5293"/>
                      <a:pt x="17931" y="5111"/>
                    </a:cubicBezTo>
                    <a:cubicBezTo>
                      <a:pt x="17931" y="4842"/>
                      <a:pt x="17307" y="3783"/>
                      <a:pt x="16770" y="3144"/>
                    </a:cubicBezTo>
                    <a:lnTo>
                      <a:pt x="16189" y="2454"/>
                    </a:lnTo>
                    <a:lnTo>
                      <a:pt x="16334" y="1844"/>
                    </a:lnTo>
                    <a:cubicBezTo>
                      <a:pt x="16516" y="1075"/>
                      <a:pt x="16523" y="1118"/>
                      <a:pt x="16262" y="1038"/>
                    </a:cubicBezTo>
                    <a:cubicBezTo>
                      <a:pt x="16146" y="1002"/>
                      <a:pt x="15921" y="886"/>
                      <a:pt x="15775" y="777"/>
                    </a:cubicBezTo>
                    <a:cubicBezTo>
                      <a:pt x="15640" y="685"/>
                      <a:pt x="15571" y="640"/>
                      <a:pt x="15519" y="640"/>
                    </a:cubicBezTo>
                    <a:cubicBezTo>
                      <a:pt x="15468" y="640"/>
                      <a:pt x="15433" y="684"/>
                      <a:pt x="15369" y="770"/>
                    </a:cubicBezTo>
                    <a:cubicBezTo>
                      <a:pt x="15289" y="864"/>
                      <a:pt x="15231" y="980"/>
                      <a:pt x="15224" y="1017"/>
                    </a:cubicBezTo>
                    <a:cubicBezTo>
                      <a:pt x="15224" y="1060"/>
                      <a:pt x="15042" y="1220"/>
                      <a:pt x="14824" y="1380"/>
                    </a:cubicBezTo>
                    <a:cubicBezTo>
                      <a:pt x="14563" y="1573"/>
                      <a:pt x="14263" y="1676"/>
                      <a:pt x="14019" y="1676"/>
                    </a:cubicBezTo>
                    <a:cubicBezTo>
                      <a:pt x="13897" y="1676"/>
                      <a:pt x="13789" y="1651"/>
                      <a:pt x="13706" y="1597"/>
                    </a:cubicBezTo>
                    <a:cubicBezTo>
                      <a:pt x="13518" y="1481"/>
                      <a:pt x="13387" y="1024"/>
                      <a:pt x="13387" y="516"/>
                    </a:cubicBezTo>
                    <a:cubicBezTo>
                      <a:pt x="13387" y="51"/>
                      <a:pt x="13380" y="51"/>
                      <a:pt x="13031" y="8"/>
                    </a:cubicBezTo>
                    <a:cubicBezTo>
                      <a:pt x="12988" y="0"/>
                      <a:pt x="12937" y="0"/>
                      <a:pt x="12893" y="0"/>
                    </a:cubicBezTo>
                    <a:close/>
                    <a:moveTo>
                      <a:pt x="19283" y="5409"/>
                    </a:moveTo>
                    <a:cubicBezTo>
                      <a:pt x="19177" y="5409"/>
                      <a:pt x="18720" y="5588"/>
                      <a:pt x="18215" y="5823"/>
                    </a:cubicBezTo>
                    <a:cubicBezTo>
                      <a:pt x="17046" y="6367"/>
                      <a:pt x="16204" y="6672"/>
                      <a:pt x="15318" y="6861"/>
                    </a:cubicBezTo>
                    <a:cubicBezTo>
                      <a:pt x="14901" y="6951"/>
                      <a:pt x="14234" y="6997"/>
                      <a:pt x="13609" y="6997"/>
                    </a:cubicBezTo>
                    <a:cubicBezTo>
                      <a:pt x="12984" y="6997"/>
                      <a:pt x="12400" y="6951"/>
                      <a:pt x="12146" y="6861"/>
                    </a:cubicBezTo>
                    <a:cubicBezTo>
                      <a:pt x="11986" y="6803"/>
                      <a:pt x="11890" y="6773"/>
                      <a:pt x="11817" y="6773"/>
                    </a:cubicBezTo>
                    <a:cubicBezTo>
                      <a:pt x="11723" y="6773"/>
                      <a:pt x="11667" y="6823"/>
                      <a:pt x="11565" y="6933"/>
                    </a:cubicBezTo>
                    <a:cubicBezTo>
                      <a:pt x="11209" y="7325"/>
                      <a:pt x="11028" y="7812"/>
                      <a:pt x="10984" y="8516"/>
                    </a:cubicBezTo>
                    <a:lnTo>
                      <a:pt x="10940" y="9213"/>
                    </a:lnTo>
                    <a:lnTo>
                      <a:pt x="11485" y="9823"/>
                    </a:lnTo>
                    <a:cubicBezTo>
                      <a:pt x="12443" y="10897"/>
                      <a:pt x="12458" y="10970"/>
                      <a:pt x="12465" y="13438"/>
                    </a:cubicBezTo>
                    <a:cubicBezTo>
                      <a:pt x="12465" y="14607"/>
                      <a:pt x="12429" y="16095"/>
                      <a:pt x="12385" y="16748"/>
                    </a:cubicBezTo>
                    <a:cubicBezTo>
                      <a:pt x="12305" y="17866"/>
                      <a:pt x="12312" y="17932"/>
                      <a:pt x="12501" y="18128"/>
                    </a:cubicBezTo>
                    <a:cubicBezTo>
                      <a:pt x="12633" y="18256"/>
                      <a:pt x="12787" y="18319"/>
                      <a:pt x="12926" y="18319"/>
                    </a:cubicBezTo>
                    <a:cubicBezTo>
                      <a:pt x="13064" y="18319"/>
                      <a:pt x="13188" y="18257"/>
                      <a:pt x="13264" y="18135"/>
                    </a:cubicBezTo>
                    <a:cubicBezTo>
                      <a:pt x="13342" y="18011"/>
                      <a:pt x="13461" y="17943"/>
                      <a:pt x="13554" y="17943"/>
                    </a:cubicBezTo>
                    <a:cubicBezTo>
                      <a:pt x="13624" y="17943"/>
                      <a:pt x="13679" y="17981"/>
                      <a:pt x="13692" y="18062"/>
                    </a:cubicBezTo>
                    <a:cubicBezTo>
                      <a:pt x="13699" y="18128"/>
                      <a:pt x="13714" y="18222"/>
                      <a:pt x="13728" y="18280"/>
                    </a:cubicBezTo>
                    <a:cubicBezTo>
                      <a:pt x="13735" y="18331"/>
                      <a:pt x="13750" y="18411"/>
                      <a:pt x="13757" y="18447"/>
                    </a:cubicBezTo>
                    <a:cubicBezTo>
                      <a:pt x="13765" y="18496"/>
                      <a:pt x="13780" y="18519"/>
                      <a:pt x="13801" y="18519"/>
                    </a:cubicBezTo>
                    <a:cubicBezTo>
                      <a:pt x="13843" y="18519"/>
                      <a:pt x="13905" y="18429"/>
                      <a:pt x="13968" y="18266"/>
                    </a:cubicBezTo>
                    <a:cubicBezTo>
                      <a:pt x="14030" y="18103"/>
                      <a:pt x="14074" y="18047"/>
                      <a:pt x="14213" y="18047"/>
                    </a:cubicBezTo>
                    <a:cubicBezTo>
                      <a:pt x="14267" y="18047"/>
                      <a:pt x="14336" y="18055"/>
                      <a:pt x="14425" y="18070"/>
                    </a:cubicBezTo>
                    <a:cubicBezTo>
                      <a:pt x="14501" y="18081"/>
                      <a:pt x="14565" y="18088"/>
                      <a:pt x="14621" y="18088"/>
                    </a:cubicBezTo>
                    <a:cubicBezTo>
                      <a:pt x="14775" y="18088"/>
                      <a:pt x="14871" y="18039"/>
                      <a:pt x="14999" y="17917"/>
                    </a:cubicBezTo>
                    <a:cubicBezTo>
                      <a:pt x="15216" y="17714"/>
                      <a:pt x="15224" y="17663"/>
                      <a:pt x="15224" y="15855"/>
                    </a:cubicBezTo>
                    <a:cubicBezTo>
                      <a:pt x="15224" y="13837"/>
                      <a:pt x="15347" y="12211"/>
                      <a:pt x="15572" y="11304"/>
                    </a:cubicBezTo>
                    <a:cubicBezTo>
                      <a:pt x="15928" y="9873"/>
                      <a:pt x="17264" y="8407"/>
                      <a:pt x="19369" y="7151"/>
                    </a:cubicBezTo>
                    <a:cubicBezTo>
                      <a:pt x="19877" y="6846"/>
                      <a:pt x="19950" y="6766"/>
                      <a:pt x="19826" y="6672"/>
                    </a:cubicBezTo>
                    <a:cubicBezTo>
                      <a:pt x="19652" y="6541"/>
                      <a:pt x="19383" y="5924"/>
                      <a:pt x="19383" y="5656"/>
                    </a:cubicBezTo>
                    <a:cubicBezTo>
                      <a:pt x="19383" y="5547"/>
                      <a:pt x="19347" y="5438"/>
                      <a:pt x="19304" y="5409"/>
                    </a:cubicBezTo>
                    <a:lnTo>
                      <a:pt x="19289" y="5409"/>
                    </a:lnTo>
                    <a:cubicBezTo>
                      <a:pt x="19287" y="5409"/>
                      <a:pt x="19285" y="5409"/>
                      <a:pt x="19283" y="5409"/>
                    </a:cubicBezTo>
                    <a:close/>
                    <a:moveTo>
                      <a:pt x="23558" y="9002"/>
                    </a:moveTo>
                    <a:lnTo>
                      <a:pt x="23115" y="9496"/>
                    </a:lnTo>
                    <a:cubicBezTo>
                      <a:pt x="22053" y="10678"/>
                      <a:pt x="20581" y="11322"/>
                      <a:pt x="19180" y="11322"/>
                    </a:cubicBezTo>
                    <a:cubicBezTo>
                      <a:pt x="18473" y="11322"/>
                      <a:pt x="17785" y="11158"/>
                      <a:pt x="17176" y="10817"/>
                    </a:cubicBezTo>
                    <a:cubicBezTo>
                      <a:pt x="16937" y="10687"/>
                      <a:pt x="16726" y="10578"/>
                      <a:pt x="16705" y="10578"/>
                    </a:cubicBezTo>
                    <a:cubicBezTo>
                      <a:pt x="16683" y="10578"/>
                      <a:pt x="16559" y="10817"/>
                      <a:pt x="16429" y="11100"/>
                    </a:cubicBezTo>
                    <a:cubicBezTo>
                      <a:pt x="16153" y="11703"/>
                      <a:pt x="16008" y="12676"/>
                      <a:pt x="16000" y="13932"/>
                    </a:cubicBezTo>
                    <a:lnTo>
                      <a:pt x="16000" y="14817"/>
                    </a:lnTo>
                    <a:lnTo>
                      <a:pt x="17184" y="15776"/>
                    </a:lnTo>
                    <a:cubicBezTo>
                      <a:pt x="17837" y="16298"/>
                      <a:pt x="18730" y="17046"/>
                      <a:pt x="19166" y="17431"/>
                    </a:cubicBezTo>
                    <a:cubicBezTo>
                      <a:pt x="19921" y="18099"/>
                      <a:pt x="19993" y="18142"/>
                      <a:pt x="20784" y="18324"/>
                    </a:cubicBezTo>
                    <a:cubicBezTo>
                      <a:pt x="21706" y="18541"/>
                      <a:pt x="22004" y="18694"/>
                      <a:pt x="22193" y="19050"/>
                    </a:cubicBezTo>
                    <a:cubicBezTo>
                      <a:pt x="22263" y="19183"/>
                      <a:pt x="22340" y="19290"/>
                      <a:pt x="22378" y="19290"/>
                    </a:cubicBezTo>
                    <a:cubicBezTo>
                      <a:pt x="22379" y="19290"/>
                      <a:pt x="22380" y="19289"/>
                      <a:pt x="22382" y="19289"/>
                    </a:cubicBezTo>
                    <a:cubicBezTo>
                      <a:pt x="22411" y="19289"/>
                      <a:pt x="22549" y="19100"/>
                      <a:pt x="22687" y="18875"/>
                    </a:cubicBezTo>
                    <a:cubicBezTo>
                      <a:pt x="22991" y="18367"/>
                      <a:pt x="23703" y="17881"/>
                      <a:pt x="24451" y="17670"/>
                    </a:cubicBezTo>
                    <a:cubicBezTo>
                      <a:pt x="24944" y="17532"/>
                      <a:pt x="25010" y="17489"/>
                      <a:pt x="24959" y="17315"/>
                    </a:cubicBezTo>
                    <a:cubicBezTo>
                      <a:pt x="24930" y="17206"/>
                      <a:pt x="24872" y="16698"/>
                      <a:pt x="24843" y="16189"/>
                    </a:cubicBezTo>
                    <a:cubicBezTo>
                      <a:pt x="24792" y="15456"/>
                      <a:pt x="24814" y="15158"/>
                      <a:pt x="24944" y="14766"/>
                    </a:cubicBezTo>
                    <a:cubicBezTo>
                      <a:pt x="25133" y="14215"/>
                      <a:pt x="25641" y="13641"/>
                      <a:pt x="26222" y="13344"/>
                    </a:cubicBezTo>
                    <a:cubicBezTo>
                      <a:pt x="26433" y="13242"/>
                      <a:pt x="26614" y="13148"/>
                      <a:pt x="26629" y="13133"/>
                    </a:cubicBezTo>
                    <a:cubicBezTo>
                      <a:pt x="26643" y="13126"/>
                      <a:pt x="26629" y="12973"/>
                      <a:pt x="26599" y="12792"/>
                    </a:cubicBezTo>
                    <a:lnTo>
                      <a:pt x="26534" y="12465"/>
                    </a:lnTo>
                    <a:lnTo>
                      <a:pt x="25438" y="12465"/>
                    </a:lnTo>
                    <a:cubicBezTo>
                      <a:pt x="25396" y="12465"/>
                      <a:pt x="25356" y="12466"/>
                      <a:pt x="25317" y="12466"/>
                    </a:cubicBezTo>
                    <a:cubicBezTo>
                      <a:pt x="24183" y="12466"/>
                      <a:pt x="23989" y="12358"/>
                      <a:pt x="23877" y="11768"/>
                    </a:cubicBezTo>
                    <a:cubicBezTo>
                      <a:pt x="23790" y="11318"/>
                      <a:pt x="23986" y="10476"/>
                      <a:pt x="24276" y="10055"/>
                    </a:cubicBezTo>
                    <a:lnTo>
                      <a:pt x="24509" y="9714"/>
                    </a:lnTo>
                    <a:lnTo>
                      <a:pt x="24298" y="9605"/>
                    </a:lnTo>
                    <a:cubicBezTo>
                      <a:pt x="24175" y="9539"/>
                      <a:pt x="23964" y="9380"/>
                      <a:pt x="23819" y="9249"/>
                    </a:cubicBezTo>
                    <a:lnTo>
                      <a:pt x="23558" y="9002"/>
                    </a:lnTo>
                    <a:close/>
                    <a:moveTo>
                      <a:pt x="16062" y="15848"/>
                    </a:moveTo>
                    <a:cubicBezTo>
                      <a:pt x="15986" y="15848"/>
                      <a:pt x="15987" y="16071"/>
                      <a:pt x="16037" y="16835"/>
                    </a:cubicBezTo>
                    <a:cubicBezTo>
                      <a:pt x="16167" y="18788"/>
                      <a:pt x="16603" y="20952"/>
                      <a:pt x="16930" y="21271"/>
                    </a:cubicBezTo>
                    <a:cubicBezTo>
                      <a:pt x="17021" y="21365"/>
                      <a:pt x="17104" y="21414"/>
                      <a:pt x="17197" y="21414"/>
                    </a:cubicBezTo>
                    <a:cubicBezTo>
                      <a:pt x="17333" y="21414"/>
                      <a:pt x="17489" y="21307"/>
                      <a:pt x="17714" y="21082"/>
                    </a:cubicBezTo>
                    <a:cubicBezTo>
                      <a:pt x="18048" y="20748"/>
                      <a:pt x="18055" y="20734"/>
                      <a:pt x="18011" y="20073"/>
                    </a:cubicBezTo>
                    <a:cubicBezTo>
                      <a:pt x="17960" y="19340"/>
                      <a:pt x="17990" y="19296"/>
                      <a:pt x="18519" y="19296"/>
                    </a:cubicBezTo>
                    <a:cubicBezTo>
                      <a:pt x="18672" y="19296"/>
                      <a:pt x="18912" y="19195"/>
                      <a:pt x="19057" y="19071"/>
                    </a:cubicBezTo>
                    <a:cubicBezTo>
                      <a:pt x="19405" y="18767"/>
                      <a:pt x="19325" y="18571"/>
                      <a:pt x="18585" y="17881"/>
                    </a:cubicBezTo>
                    <a:cubicBezTo>
                      <a:pt x="18019" y="17351"/>
                      <a:pt x="16400" y="16037"/>
                      <a:pt x="16102" y="15863"/>
                    </a:cubicBezTo>
                    <a:cubicBezTo>
                      <a:pt x="16088" y="15855"/>
                      <a:pt x="16080" y="15848"/>
                      <a:pt x="16066" y="15848"/>
                    </a:cubicBezTo>
                    <a:cubicBezTo>
                      <a:pt x="16064" y="15848"/>
                      <a:pt x="16063" y="15848"/>
                      <a:pt x="16062" y="15848"/>
                    </a:cubicBezTo>
                    <a:close/>
                    <a:moveTo>
                      <a:pt x="4639" y="11158"/>
                    </a:moveTo>
                    <a:lnTo>
                      <a:pt x="4414" y="11369"/>
                    </a:lnTo>
                    <a:cubicBezTo>
                      <a:pt x="4291" y="11485"/>
                      <a:pt x="4029" y="11608"/>
                      <a:pt x="3826" y="11638"/>
                    </a:cubicBezTo>
                    <a:cubicBezTo>
                      <a:pt x="3390" y="11710"/>
                      <a:pt x="3390" y="11725"/>
                      <a:pt x="3637" y="13307"/>
                    </a:cubicBezTo>
                    <a:cubicBezTo>
                      <a:pt x="3840" y="14585"/>
                      <a:pt x="3848" y="16422"/>
                      <a:pt x="3652" y="17242"/>
                    </a:cubicBezTo>
                    <a:cubicBezTo>
                      <a:pt x="3477" y="17990"/>
                      <a:pt x="3340" y="18266"/>
                      <a:pt x="2229" y="20051"/>
                    </a:cubicBezTo>
                    <a:cubicBezTo>
                      <a:pt x="748" y="22433"/>
                      <a:pt x="174" y="23812"/>
                      <a:pt x="51" y="25300"/>
                    </a:cubicBezTo>
                    <a:lnTo>
                      <a:pt x="0" y="25946"/>
                    </a:lnTo>
                    <a:lnTo>
                      <a:pt x="479" y="25903"/>
                    </a:lnTo>
                    <a:cubicBezTo>
                      <a:pt x="551" y="25895"/>
                      <a:pt x="626" y="25891"/>
                      <a:pt x="698" y="25891"/>
                    </a:cubicBezTo>
                    <a:cubicBezTo>
                      <a:pt x="896" y="25891"/>
                      <a:pt x="1078" y="25918"/>
                      <a:pt x="1147" y="25961"/>
                    </a:cubicBezTo>
                    <a:cubicBezTo>
                      <a:pt x="1241" y="26013"/>
                      <a:pt x="1293" y="26049"/>
                      <a:pt x="1346" y="26049"/>
                    </a:cubicBezTo>
                    <a:cubicBezTo>
                      <a:pt x="1433" y="26049"/>
                      <a:pt x="1520" y="25953"/>
                      <a:pt x="1786" y="25678"/>
                    </a:cubicBezTo>
                    <a:cubicBezTo>
                      <a:pt x="2339" y="25101"/>
                      <a:pt x="2649" y="24944"/>
                      <a:pt x="3714" y="24944"/>
                    </a:cubicBezTo>
                    <a:cubicBezTo>
                      <a:pt x="3963" y="24944"/>
                      <a:pt x="4252" y="24953"/>
                      <a:pt x="4595" y="24966"/>
                    </a:cubicBezTo>
                    <a:lnTo>
                      <a:pt x="6171" y="25032"/>
                    </a:lnTo>
                    <a:lnTo>
                      <a:pt x="7419" y="24523"/>
                    </a:lnTo>
                    <a:cubicBezTo>
                      <a:pt x="8283" y="24168"/>
                      <a:pt x="8850" y="24001"/>
                      <a:pt x="9263" y="23964"/>
                    </a:cubicBezTo>
                    <a:lnTo>
                      <a:pt x="9851" y="23921"/>
                    </a:lnTo>
                    <a:lnTo>
                      <a:pt x="9822" y="23420"/>
                    </a:lnTo>
                    <a:cubicBezTo>
                      <a:pt x="9801" y="23144"/>
                      <a:pt x="9917" y="22251"/>
                      <a:pt x="10084" y="21395"/>
                    </a:cubicBezTo>
                    <a:cubicBezTo>
                      <a:pt x="10440" y="19558"/>
                      <a:pt x="10454" y="19042"/>
                      <a:pt x="10156" y="18324"/>
                    </a:cubicBezTo>
                    <a:cubicBezTo>
                      <a:pt x="9728" y="17286"/>
                      <a:pt x="9205" y="16683"/>
                      <a:pt x="6360" y="13968"/>
                    </a:cubicBezTo>
                    <a:cubicBezTo>
                      <a:pt x="5474" y="13126"/>
                      <a:pt x="5017" y="12436"/>
                      <a:pt x="4762" y="11572"/>
                    </a:cubicBezTo>
                    <a:lnTo>
                      <a:pt x="4639" y="11158"/>
                    </a:lnTo>
                    <a:close/>
                  </a:path>
                </a:pathLst>
              </a:custGeom>
              <a:solidFill>
                <a:srgbClr val="F7AE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7" name="Google Shape;687;p29"/>
              <p:cNvSpPr/>
              <p:nvPr/>
            </p:nvSpPr>
            <p:spPr>
              <a:xfrm>
                <a:off x="4927050" y="2247225"/>
                <a:ext cx="604200" cy="309300"/>
              </a:xfrm>
              <a:custGeom>
                <a:avLst/>
                <a:gdLst/>
                <a:ahLst/>
                <a:cxnLst/>
                <a:rect l="l" t="t" r="r" b="b"/>
                <a:pathLst>
                  <a:path w="24168" h="12372" extrusionOk="0">
                    <a:moveTo>
                      <a:pt x="21765" y="0"/>
                    </a:moveTo>
                    <a:lnTo>
                      <a:pt x="21054" y="196"/>
                    </a:lnTo>
                    <a:cubicBezTo>
                      <a:pt x="20669" y="305"/>
                      <a:pt x="20262" y="414"/>
                      <a:pt x="20168" y="443"/>
                    </a:cubicBezTo>
                    <a:cubicBezTo>
                      <a:pt x="20015" y="487"/>
                      <a:pt x="20081" y="596"/>
                      <a:pt x="20596" y="1118"/>
                    </a:cubicBezTo>
                    <a:cubicBezTo>
                      <a:pt x="20937" y="1460"/>
                      <a:pt x="21235" y="1735"/>
                      <a:pt x="21271" y="1735"/>
                    </a:cubicBezTo>
                    <a:cubicBezTo>
                      <a:pt x="21300" y="1735"/>
                      <a:pt x="21366" y="1634"/>
                      <a:pt x="21417" y="1510"/>
                    </a:cubicBezTo>
                    <a:lnTo>
                      <a:pt x="21511" y="1278"/>
                    </a:lnTo>
                    <a:lnTo>
                      <a:pt x="22622" y="1598"/>
                    </a:lnTo>
                    <a:cubicBezTo>
                      <a:pt x="23350" y="1802"/>
                      <a:pt x="23706" y="1902"/>
                      <a:pt x="23890" y="1902"/>
                    </a:cubicBezTo>
                    <a:cubicBezTo>
                      <a:pt x="24066" y="1902"/>
                      <a:pt x="24085" y="1811"/>
                      <a:pt x="24124" y="1634"/>
                    </a:cubicBezTo>
                    <a:cubicBezTo>
                      <a:pt x="24161" y="1467"/>
                      <a:pt x="24168" y="1314"/>
                      <a:pt x="24139" y="1285"/>
                    </a:cubicBezTo>
                    <a:cubicBezTo>
                      <a:pt x="24117" y="1256"/>
                      <a:pt x="23558" y="1097"/>
                      <a:pt x="22898" y="922"/>
                    </a:cubicBezTo>
                    <a:lnTo>
                      <a:pt x="21700" y="603"/>
                    </a:lnTo>
                    <a:lnTo>
                      <a:pt x="21729" y="298"/>
                    </a:lnTo>
                    <a:lnTo>
                      <a:pt x="21765" y="0"/>
                    </a:lnTo>
                    <a:close/>
                    <a:moveTo>
                      <a:pt x="1517" y="8300"/>
                    </a:moveTo>
                    <a:cubicBezTo>
                      <a:pt x="1436" y="8300"/>
                      <a:pt x="1232" y="8461"/>
                      <a:pt x="886" y="8806"/>
                    </a:cubicBezTo>
                    <a:cubicBezTo>
                      <a:pt x="538" y="9148"/>
                      <a:pt x="255" y="9460"/>
                      <a:pt x="255" y="9503"/>
                    </a:cubicBezTo>
                    <a:cubicBezTo>
                      <a:pt x="255" y="9547"/>
                      <a:pt x="335" y="9576"/>
                      <a:pt x="436" y="9576"/>
                    </a:cubicBezTo>
                    <a:cubicBezTo>
                      <a:pt x="531" y="9576"/>
                      <a:pt x="639" y="9605"/>
                      <a:pt x="669" y="9634"/>
                    </a:cubicBezTo>
                    <a:cubicBezTo>
                      <a:pt x="698" y="9663"/>
                      <a:pt x="596" y="10157"/>
                      <a:pt x="436" y="10723"/>
                    </a:cubicBezTo>
                    <a:cubicBezTo>
                      <a:pt x="1" y="12313"/>
                      <a:pt x="8" y="12262"/>
                      <a:pt x="269" y="12313"/>
                    </a:cubicBezTo>
                    <a:cubicBezTo>
                      <a:pt x="400" y="12342"/>
                      <a:pt x="552" y="12364"/>
                      <a:pt x="618" y="12371"/>
                    </a:cubicBezTo>
                    <a:cubicBezTo>
                      <a:pt x="619" y="12371"/>
                      <a:pt x="620" y="12371"/>
                      <a:pt x="622" y="12371"/>
                    </a:cubicBezTo>
                    <a:cubicBezTo>
                      <a:pt x="687" y="12371"/>
                      <a:pt x="786" y="12192"/>
                      <a:pt x="843" y="11972"/>
                    </a:cubicBezTo>
                    <a:cubicBezTo>
                      <a:pt x="1317" y="10172"/>
                      <a:pt x="1384" y="9895"/>
                      <a:pt x="1581" y="9895"/>
                    </a:cubicBezTo>
                    <a:cubicBezTo>
                      <a:pt x="1619" y="9895"/>
                      <a:pt x="1662" y="9905"/>
                      <a:pt x="1714" y="9917"/>
                    </a:cubicBezTo>
                    <a:lnTo>
                      <a:pt x="1983" y="9975"/>
                    </a:lnTo>
                    <a:lnTo>
                      <a:pt x="1794" y="9220"/>
                    </a:lnTo>
                    <a:cubicBezTo>
                      <a:pt x="1692" y="8806"/>
                      <a:pt x="1583" y="8400"/>
                      <a:pt x="1554" y="8327"/>
                    </a:cubicBezTo>
                    <a:cubicBezTo>
                      <a:pt x="1549" y="8309"/>
                      <a:pt x="1536" y="8300"/>
                      <a:pt x="1517" y="830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8" name="Google Shape;688;p29"/>
              <p:cNvSpPr/>
              <p:nvPr/>
            </p:nvSpPr>
            <p:spPr>
              <a:xfrm>
                <a:off x="4619975" y="1485150"/>
                <a:ext cx="686600" cy="662625"/>
              </a:xfrm>
              <a:custGeom>
                <a:avLst/>
                <a:gdLst/>
                <a:ahLst/>
                <a:cxnLst/>
                <a:rect l="l" t="t" r="r" b="b"/>
                <a:pathLst>
                  <a:path w="27464" h="26505" extrusionOk="0">
                    <a:moveTo>
                      <a:pt x="14287" y="174"/>
                    </a:moveTo>
                    <a:cubicBezTo>
                      <a:pt x="14229" y="174"/>
                      <a:pt x="14186" y="428"/>
                      <a:pt x="14186" y="755"/>
                    </a:cubicBezTo>
                    <a:cubicBezTo>
                      <a:pt x="14186" y="1198"/>
                      <a:pt x="14229" y="1379"/>
                      <a:pt x="14374" y="1525"/>
                    </a:cubicBezTo>
                    <a:cubicBezTo>
                      <a:pt x="14462" y="1613"/>
                      <a:pt x="14571" y="1655"/>
                      <a:pt x="14694" y="1655"/>
                    </a:cubicBezTo>
                    <a:cubicBezTo>
                      <a:pt x="14946" y="1655"/>
                      <a:pt x="15257" y="1474"/>
                      <a:pt x="15565" y="1133"/>
                    </a:cubicBezTo>
                    <a:cubicBezTo>
                      <a:pt x="15847" y="818"/>
                      <a:pt x="15957" y="639"/>
                      <a:pt x="15909" y="639"/>
                    </a:cubicBezTo>
                    <a:cubicBezTo>
                      <a:pt x="15871" y="639"/>
                      <a:pt x="15740" y="746"/>
                      <a:pt x="15521" y="980"/>
                    </a:cubicBezTo>
                    <a:cubicBezTo>
                      <a:pt x="15199" y="1322"/>
                      <a:pt x="14938" y="1492"/>
                      <a:pt x="14748" y="1492"/>
                    </a:cubicBezTo>
                    <a:cubicBezTo>
                      <a:pt x="14510" y="1492"/>
                      <a:pt x="14382" y="1226"/>
                      <a:pt x="14382" y="697"/>
                    </a:cubicBezTo>
                    <a:cubicBezTo>
                      <a:pt x="14382" y="407"/>
                      <a:pt x="14338" y="174"/>
                      <a:pt x="14287" y="174"/>
                    </a:cubicBezTo>
                    <a:close/>
                    <a:moveTo>
                      <a:pt x="13060" y="0"/>
                    </a:moveTo>
                    <a:cubicBezTo>
                      <a:pt x="13031" y="0"/>
                      <a:pt x="13002" y="29"/>
                      <a:pt x="12988" y="87"/>
                    </a:cubicBezTo>
                    <a:cubicBezTo>
                      <a:pt x="12966" y="160"/>
                      <a:pt x="12872" y="450"/>
                      <a:pt x="12785" y="726"/>
                    </a:cubicBezTo>
                    <a:cubicBezTo>
                      <a:pt x="12574" y="1379"/>
                      <a:pt x="12102" y="1822"/>
                      <a:pt x="11594" y="1822"/>
                    </a:cubicBezTo>
                    <a:cubicBezTo>
                      <a:pt x="11144" y="1822"/>
                      <a:pt x="10607" y="1474"/>
                      <a:pt x="10316" y="995"/>
                    </a:cubicBezTo>
                    <a:cubicBezTo>
                      <a:pt x="10204" y="823"/>
                      <a:pt x="10098" y="693"/>
                      <a:pt x="10058" y="693"/>
                    </a:cubicBezTo>
                    <a:cubicBezTo>
                      <a:pt x="10054" y="693"/>
                      <a:pt x="10050" y="694"/>
                      <a:pt x="10048" y="697"/>
                    </a:cubicBezTo>
                    <a:cubicBezTo>
                      <a:pt x="9932" y="813"/>
                      <a:pt x="10810" y="1888"/>
                      <a:pt x="11129" y="2018"/>
                    </a:cubicBezTo>
                    <a:cubicBezTo>
                      <a:pt x="11267" y="2073"/>
                      <a:pt x="11412" y="2100"/>
                      <a:pt x="11559" y="2100"/>
                    </a:cubicBezTo>
                    <a:cubicBezTo>
                      <a:pt x="11705" y="2100"/>
                      <a:pt x="11852" y="2073"/>
                      <a:pt x="11993" y="2018"/>
                    </a:cubicBezTo>
                    <a:cubicBezTo>
                      <a:pt x="12393" y="1866"/>
                      <a:pt x="12712" y="1438"/>
                      <a:pt x="12937" y="733"/>
                    </a:cubicBezTo>
                    <a:cubicBezTo>
                      <a:pt x="13053" y="370"/>
                      <a:pt x="13119" y="44"/>
                      <a:pt x="13089" y="15"/>
                    </a:cubicBezTo>
                    <a:cubicBezTo>
                      <a:pt x="13082" y="0"/>
                      <a:pt x="13075" y="0"/>
                      <a:pt x="13060" y="0"/>
                    </a:cubicBezTo>
                    <a:close/>
                    <a:moveTo>
                      <a:pt x="5953" y="3650"/>
                    </a:moveTo>
                    <a:cubicBezTo>
                      <a:pt x="5945" y="3650"/>
                      <a:pt x="5938" y="3651"/>
                      <a:pt x="5931" y="3652"/>
                    </a:cubicBezTo>
                    <a:cubicBezTo>
                      <a:pt x="5917" y="3652"/>
                      <a:pt x="5910" y="3659"/>
                      <a:pt x="5902" y="3666"/>
                    </a:cubicBezTo>
                    <a:cubicBezTo>
                      <a:pt x="5823" y="3797"/>
                      <a:pt x="5852" y="3826"/>
                      <a:pt x="6512" y="4203"/>
                    </a:cubicBezTo>
                    <a:cubicBezTo>
                      <a:pt x="6850" y="4392"/>
                      <a:pt x="7037" y="4479"/>
                      <a:pt x="7146" y="4479"/>
                    </a:cubicBezTo>
                    <a:cubicBezTo>
                      <a:pt x="7223" y="4479"/>
                      <a:pt x="7262" y="4436"/>
                      <a:pt x="7289" y="4356"/>
                    </a:cubicBezTo>
                    <a:cubicBezTo>
                      <a:pt x="7338" y="4222"/>
                      <a:pt x="6218" y="3650"/>
                      <a:pt x="5953" y="3650"/>
                    </a:cubicBezTo>
                    <a:close/>
                    <a:moveTo>
                      <a:pt x="17391" y="1314"/>
                    </a:moveTo>
                    <a:cubicBezTo>
                      <a:pt x="17340" y="1314"/>
                      <a:pt x="17247" y="1496"/>
                      <a:pt x="17155" y="1866"/>
                    </a:cubicBezTo>
                    <a:lnTo>
                      <a:pt x="16995" y="2497"/>
                    </a:lnTo>
                    <a:lnTo>
                      <a:pt x="17532" y="3151"/>
                    </a:lnTo>
                    <a:cubicBezTo>
                      <a:pt x="17830" y="3514"/>
                      <a:pt x="18229" y="4124"/>
                      <a:pt x="18418" y="4508"/>
                    </a:cubicBezTo>
                    <a:cubicBezTo>
                      <a:pt x="18645" y="4967"/>
                      <a:pt x="18739" y="5125"/>
                      <a:pt x="18823" y="5125"/>
                    </a:cubicBezTo>
                    <a:cubicBezTo>
                      <a:pt x="18852" y="5125"/>
                      <a:pt x="18880" y="5106"/>
                      <a:pt x="18912" y="5075"/>
                    </a:cubicBezTo>
                    <a:cubicBezTo>
                      <a:pt x="18992" y="4995"/>
                      <a:pt x="19021" y="4857"/>
                      <a:pt x="18984" y="4733"/>
                    </a:cubicBezTo>
                    <a:cubicBezTo>
                      <a:pt x="18926" y="4545"/>
                      <a:pt x="18178" y="3521"/>
                      <a:pt x="17518" y="2708"/>
                    </a:cubicBezTo>
                    <a:cubicBezTo>
                      <a:pt x="17264" y="2403"/>
                      <a:pt x="17257" y="2374"/>
                      <a:pt x="17365" y="1895"/>
                    </a:cubicBezTo>
                    <a:cubicBezTo>
                      <a:pt x="17453" y="1517"/>
                      <a:pt x="17445" y="1321"/>
                      <a:pt x="17394" y="1314"/>
                    </a:cubicBezTo>
                    <a:cubicBezTo>
                      <a:pt x="17393" y="1314"/>
                      <a:pt x="17392" y="1314"/>
                      <a:pt x="17391" y="1314"/>
                    </a:cubicBezTo>
                    <a:close/>
                    <a:moveTo>
                      <a:pt x="19657" y="4900"/>
                    </a:moveTo>
                    <a:cubicBezTo>
                      <a:pt x="19547" y="4900"/>
                      <a:pt x="19363" y="5018"/>
                      <a:pt x="18933" y="5307"/>
                    </a:cubicBezTo>
                    <a:cubicBezTo>
                      <a:pt x="18157" y="5822"/>
                      <a:pt x="17082" y="6280"/>
                      <a:pt x="16102" y="6512"/>
                    </a:cubicBezTo>
                    <a:cubicBezTo>
                      <a:pt x="15721" y="6605"/>
                      <a:pt x="15101" y="6654"/>
                      <a:pt x="14523" y="6654"/>
                    </a:cubicBezTo>
                    <a:cubicBezTo>
                      <a:pt x="14108" y="6654"/>
                      <a:pt x="13715" y="6629"/>
                      <a:pt x="13445" y="6577"/>
                    </a:cubicBezTo>
                    <a:cubicBezTo>
                      <a:pt x="13340" y="6556"/>
                      <a:pt x="13236" y="6545"/>
                      <a:pt x="13139" y="6545"/>
                    </a:cubicBezTo>
                    <a:cubicBezTo>
                      <a:pt x="13002" y="6545"/>
                      <a:pt x="12876" y="6567"/>
                      <a:pt x="12770" y="6614"/>
                    </a:cubicBezTo>
                    <a:lnTo>
                      <a:pt x="12494" y="6723"/>
                    </a:lnTo>
                    <a:lnTo>
                      <a:pt x="12828" y="6831"/>
                    </a:lnTo>
                    <a:cubicBezTo>
                      <a:pt x="13260" y="6967"/>
                      <a:pt x="13610" y="7031"/>
                      <a:pt x="14064" y="7031"/>
                    </a:cubicBezTo>
                    <a:cubicBezTo>
                      <a:pt x="14365" y="7031"/>
                      <a:pt x="14712" y="7003"/>
                      <a:pt x="15158" y="6948"/>
                    </a:cubicBezTo>
                    <a:cubicBezTo>
                      <a:pt x="15609" y="6890"/>
                      <a:pt x="16422" y="6694"/>
                      <a:pt x="16966" y="6512"/>
                    </a:cubicBezTo>
                    <a:cubicBezTo>
                      <a:pt x="17910" y="6200"/>
                      <a:pt x="19754" y="5365"/>
                      <a:pt x="19848" y="5213"/>
                    </a:cubicBezTo>
                    <a:cubicBezTo>
                      <a:pt x="19870" y="5169"/>
                      <a:pt x="19841" y="5067"/>
                      <a:pt x="19776" y="4980"/>
                    </a:cubicBezTo>
                    <a:cubicBezTo>
                      <a:pt x="19739" y="4937"/>
                      <a:pt x="19710" y="4908"/>
                      <a:pt x="19667" y="4900"/>
                    </a:cubicBezTo>
                    <a:cubicBezTo>
                      <a:pt x="19664" y="4900"/>
                      <a:pt x="19660" y="4900"/>
                      <a:pt x="19657" y="4900"/>
                    </a:cubicBezTo>
                    <a:close/>
                    <a:moveTo>
                      <a:pt x="5264" y="6425"/>
                    </a:moveTo>
                    <a:cubicBezTo>
                      <a:pt x="5111" y="6527"/>
                      <a:pt x="5213" y="6643"/>
                      <a:pt x="5960" y="7238"/>
                    </a:cubicBezTo>
                    <a:cubicBezTo>
                      <a:pt x="6469" y="7642"/>
                      <a:pt x="6685" y="7800"/>
                      <a:pt x="6774" y="7800"/>
                    </a:cubicBezTo>
                    <a:cubicBezTo>
                      <a:pt x="6820" y="7800"/>
                      <a:pt x="6832" y="7756"/>
                      <a:pt x="6832" y="7681"/>
                    </a:cubicBezTo>
                    <a:cubicBezTo>
                      <a:pt x="6832" y="7507"/>
                      <a:pt x="5474" y="6425"/>
                      <a:pt x="5278" y="6425"/>
                    </a:cubicBezTo>
                    <a:close/>
                    <a:moveTo>
                      <a:pt x="23918" y="8826"/>
                    </a:moveTo>
                    <a:cubicBezTo>
                      <a:pt x="23912" y="8826"/>
                      <a:pt x="23906" y="8827"/>
                      <a:pt x="23899" y="8828"/>
                    </a:cubicBezTo>
                    <a:cubicBezTo>
                      <a:pt x="23797" y="8835"/>
                      <a:pt x="23609" y="8980"/>
                      <a:pt x="23224" y="9343"/>
                    </a:cubicBezTo>
                    <a:cubicBezTo>
                      <a:pt x="22796" y="9750"/>
                      <a:pt x="22295" y="10098"/>
                      <a:pt x="21750" y="10367"/>
                    </a:cubicBezTo>
                    <a:cubicBezTo>
                      <a:pt x="20937" y="10773"/>
                      <a:pt x="20923" y="10773"/>
                      <a:pt x="19855" y="10773"/>
                    </a:cubicBezTo>
                    <a:cubicBezTo>
                      <a:pt x="18890" y="10773"/>
                      <a:pt x="18730" y="10752"/>
                      <a:pt x="18222" y="10512"/>
                    </a:cubicBezTo>
                    <a:cubicBezTo>
                      <a:pt x="17927" y="10372"/>
                      <a:pt x="17738" y="10303"/>
                      <a:pt x="17625" y="10303"/>
                    </a:cubicBezTo>
                    <a:cubicBezTo>
                      <a:pt x="17521" y="10303"/>
                      <a:pt x="17482" y="10361"/>
                      <a:pt x="17482" y="10476"/>
                    </a:cubicBezTo>
                    <a:cubicBezTo>
                      <a:pt x="17482" y="10606"/>
                      <a:pt x="18171" y="10977"/>
                      <a:pt x="18781" y="11173"/>
                    </a:cubicBezTo>
                    <a:cubicBezTo>
                      <a:pt x="19043" y="11255"/>
                      <a:pt x="19409" y="11296"/>
                      <a:pt x="19789" y="11296"/>
                    </a:cubicBezTo>
                    <a:cubicBezTo>
                      <a:pt x="20209" y="11296"/>
                      <a:pt x="20645" y="11246"/>
                      <a:pt x="20973" y="11151"/>
                    </a:cubicBezTo>
                    <a:cubicBezTo>
                      <a:pt x="21852" y="10897"/>
                      <a:pt x="22621" y="10425"/>
                      <a:pt x="23376" y="9684"/>
                    </a:cubicBezTo>
                    <a:cubicBezTo>
                      <a:pt x="23921" y="9147"/>
                      <a:pt x="24066" y="8959"/>
                      <a:pt x="23979" y="8857"/>
                    </a:cubicBezTo>
                    <a:cubicBezTo>
                      <a:pt x="23967" y="8839"/>
                      <a:pt x="23945" y="8826"/>
                      <a:pt x="23918" y="8826"/>
                    </a:cubicBezTo>
                    <a:close/>
                    <a:moveTo>
                      <a:pt x="13487" y="6091"/>
                    </a:moveTo>
                    <a:cubicBezTo>
                      <a:pt x="12622" y="6091"/>
                      <a:pt x="11751" y="6684"/>
                      <a:pt x="11376" y="7557"/>
                    </a:cubicBezTo>
                    <a:cubicBezTo>
                      <a:pt x="10883" y="8704"/>
                      <a:pt x="11093" y="10222"/>
                      <a:pt x="11863" y="11028"/>
                    </a:cubicBezTo>
                    <a:cubicBezTo>
                      <a:pt x="12082" y="11257"/>
                      <a:pt x="12237" y="11367"/>
                      <a:pt x="12294" y="11367"/>
                    </a:cubicBezTo>
                    <a:cubicBezTo>
                      <a:pt x="12357" y="11367"/>
                      <a:pt x="12299" y="11230"/>
                      <a:pt x="12073" y="10969"/>
                    </a:cubicBezTo>
                    <a:cubicBezTo>
                      <a:pt x="11638" y="10476"/>
                      <a:pt x="11471" y="10011"/>
                      <a:pt x="11405" y="9169"/>
                    </a:cubicBezTo>
                    <a:cubicBezTo>
                      <a:pt x="11318" y="7913"/>
                      <a:pt x="11812" y="6839"/>
                      <a:pt x="12676" y="6432"/>
                    </a:cubicBezTo>
                    <a:cubicBezTo>
                      <a:pt x="12889" y="6330"/>
                      <a:pt x="13285" y="6276"/>
                      <a:pt x="13642" y="6276"/>
                    </a:cubicBezTo>
                    <a:cubicBezTo>
                      <a:pt x="13917" y="6276"/>
                      <a:pt x="14168" y="6308"/>
                      <a:pt x="14295" y="6374"/>
                    </a:cubicBezTo>
                    <a:cubicBezTo>
                      <a:pt x="14374" y="6417"/>
                      <a:pt x="14470" y="6444"/>
                      <a:pt x="14541" y="6444"/>
                    </a:cubicBezTo>
                    <a:cubicBezTo>
                      <a:pt x="14567" y="6444"/>
                      <a:pt x="14589" y="6440"/>
                      <a:pt x="14607" y="6432"/>
                    </a:cubicBezTo>
                    <a:cubicBezTo>
                      <a:pt x="14781" y="6367"/>
                      <a:pt x="14193" y="6156"/>
                      <a:pt x="13677" y="6105"/>
                    </a:cubicBezTo>
                    <a:cubicBezTo>
                      <a:pt x="13619" y="6098"/>
                      <a:pt x="13561" y="6091"/>
                      <a:pt x="13503" y="6091"/>
                    </a:cubicBezTo>
                    <a:cubicBezTo>
                      <a:pt x="13498" y="6091"/>
                      <a:pt x="13493" y="6091"/>
                      <a:pt x="13487" y="6091"/>
                    </a:cubicBezTo>
                    <a:close/>
                    <a:moveTo>
                      <a:pt x="25329" y="9953"/>
                    </a:moveTo>
                    <a:cubicBezTo>
                      <a:pt x="25278" y="9953"/>
                      <a:pt x="25104" y="10222"/>
                      <a:pt x="24944" y="10548"/>
                    </a:cubicBezTo>
                    <a:cubicBezTo>
                      <a:pt x="24560" y="11311"/>
                      <a:pt x="24538" y="11891"/>
                      <a:pt x="24879" y="12233"/>
                    </a:cubicBezTo>
                    <a:cubicBezTo>
                      <a:pt x="25090" y="12443"/>
                      <a:pt x="25199" y="12472"/>
                      <a:pt x="25888" y="12472"/>
                    </a:cubicBezTo>
                    <a:cubicBezTo>
                      <a:pt x="26317" y="12472"/>
                      <a:pt x="26781" y="12421"/>
                      <a:pt x="26926" y="12371"/>
                    </a:cubicBezTo>
                    <a:cubicBezTo>
                      <a:pt x="27289" y="12229"/>
                      <a:pt x="27168" y="12161"/>
                      <a:pt x="26557" y="12161"/>
                    </a:cubicBezTo>
                    <a:cubicBezTo>
                      <a:pt x="26447" y="12161"/>
                      <a:pt x="26321" y="12163"/>
                      <a:pt x="26179" y="12167"/>
                    </a:cubicBezTo>
                    <a:cubicBezTo>
                      <a:pt x="26078" y="12171"/>
                      <a:pt x="25984" y="12172"/>
                      <a:pt x="25897" y="12172"/>
                    </a:cubicBezTo>
                    <a:cubicBezTo>
                      <a:pt x="24846" y="12172"/>
                      <a:pt x="24754" y="11904"/>
                      <a:pt x="25177" y="10744"/>
                    </a:cubicBezTo>
                    <a:cubicBezTo>
                      <a:pt x="25445" y="9997"/>
                      <a:pt x="25453" y="9953"/>
                      <a:pt x="25329" y="9953"/>
                    </a:cubicBezTo>
                    <a:close/>
                    <a:moveTo>
                      <a:pt x="8458" y="14287"/>
                    </a:moveTo>
                    <a:lnTo>
                      <a:pt x="8806" y="14672"/>
                    </a:lnTo>
                    <a:cubicBezTo>
                      <a:pt x="8959" y="14850"/>
                      <a:pt x="9206" y="15078"/>
                      <a:pt x="9265" y="15078"/>
                    </a:cubicBezTo>
                    <a:cubicBezTo>
                      <a:pt x="9274" y="15078"/>
                      <a:pt x="9278" y="15074"/>
                      <a:pt x="9278" y="15064"/>
                    </a:cubicBezTo>
                    <a:cubicBezTo>
                      <a:pt x="9278" y="15042"/>
                      <a:pt x="8959" y="14737"/>
                      <a:pt x="8835" y="14636"/>
                    </a:cubicBezTo>
                    <a:lnTo>
                      <a:pt x="8458" y="14287"/>
                    </a:lnTo>
                    <a:close/>
                    <a:moveTo>
                      <a:pt x="8088" y="900"/>
                    </a:moveTo>
                    <a:cubicBezTo>
                      <a:pt x="8080" y="900"/>
                      <a:pt x="8066" y="900"/>
                      <a:pt x="8059" y="908"/>
                    </a:cubicBezTo>
                    <a:cubicBezTo>
                      <a:pt x="7979" y="937"/>
                      <a:pt x="7935" y="1285"/>
                      <a:pt x="7928" y="1946"/>
                    </a:cubicBezTo>
                    <a:cubicBezTo>
                      <a:pt x="7913" y="2708"/>
                      <a:pt x="7855" y="3129"/>
                      <a:pt x="7652" y="3804"/>
                    </a:cubicBezTo>
                    <a:cubicBezTo>
                      <a:pt x="7507" y="4283"/>
                      <a:pt x="7325" y="4937"/>
                      <a:pt x="7253" y="5256"/>
                    </a:cubicBezTo>
                    <a:cubicBezTo>
                      <a:pt x="7057" y="6105"/>
                      <a:pt x="6970" y="8755"/>
                      <a:pt x="7115" y="9808"/>
                    </a:cubicBezTo>
                    <a:cubicBezTo>
                      <a:pt x="7391" y="11920"/>
                      <a:pt x="8443" y="14011"/>
                      <a:pt x="10186" y="15935"/>
                    </a:cubicBezTo>
                    <a:cubicBezTo>
                      <a:pt x="10829" y="16643"/>
                      <a:pt x="11263" y="16967"/>
                      <a:pt x="11613" y="16967"/>
                    </a:cubicBezTo>
                    <a:cubicBezTo>
                      <a:pt x="11773" y="16967"/>
                      <a:pt x="11915" y="16900"/>
                      <a:pt x="12051" y="16770"/>
                    </a:cubicBezTo>
                    <a:cubicBezTo>
                      <a:pt x="12175" y="16647"/>
                      <a:pt x="12146" y="16632"/>
                      <a:pt x="11848" y="16632"/>
                    </a:cubicBezTo>
                    <a:cubicBezTo>
                      <a:pt x="11020" y="16632"/>
                      <a:pt x="9278" y="14744"/>
                      <a:pt x="8298" y="12784"/>
                    </a:cubicBezTo>
                    <a:cubicBezTo>
                      <a:pt x="7187" y="10592"/>
                      <a:pt x="7013" y="6759"/>
                      <a:pt x="7892" y="4196"/>
                    </a:cubicBezTo>
                    <a:cubicBezTo>
                      <a:pt x="8262" y="3122"/>
                      <a:pt x="8385" y="922"/>
                      <a:pt x="8088" y="900"/>
                    </a:cubicBezTo>
                    <a:close/>
                    <a:moveTo>
                      <a:pt x="12240" y="16908"/>
                    </a:moveTo>
                    <a:cubicBezTo>
                      <a:pt x="12218" y="16908"/>
                      <a:pt x="12175" y="16937"/>
                      <a:pt x="12117" y="16980"/>
                    </a:cubicBezTo>
                    <a:cubicBezTo>
                      <a:pt x="11990" y="17068"/>
                      <a:pt x="11773" y="17114"/>
                      <a:pt x="11559" y="17114"/>
                    </a:cubicBezTo>
                    <a:cubicBezTo>
                      <a:pt x="11382" y="17114"/>
                      <a:pt x="11207" y="17082"/>
                      <a:pt x="11086" y="17017"/>
                    </a:cubicBezTo>
                    <a:cubicBezTo>
                      <a:pt x="11059" y="17002"/>
                      <a:pt x="11038" y="16994"/>
                      <a:pt x="11023" y="16994"/>
                    </a:cubicBezTo>
                    <a:cubicBezTo>
                      <a:pt x="10957" y="16994"/>
                      <a:pt x="11013" y="17155"/>
                      <a:pt x="11238" y="17634"/>
                    </a:cubicBezTo>
                    <a:cubicBezTo>
                      <a:pt x="11420" y="18026"/>
                      <a:pt x="11616" y="18657"/>
                      <a:pt x="11681" y="19028"/>
                    </a:cubicBezTo>
                    <a:lnTo>
                      <a:pt x="11790" y="19710"/>
                    </a:lnTo>
                    <a:lnTo>
                      <a:pt x="12073" y="19391"/>
                    </a:lnTo>
                    <a:cubicBezTo>
                      <a:pt x="12334" y="19086"/>
                      <a:pt x="12342" y="19049"/>
                      <a:pt x="12247" y="18599"/>
                    </a:cubicBezTo>
                    <a:cubicBezTo>
                      <a:pt x="12189" y="18316"/>
                      <a:pt x="12182" y="17881"/>
                      <a:pt x="12233" y="17489"/>
                    </a:cubicBezTo>
                    <a:cubicBezTo>
                      <a:pt x="12284" y="17046"/>
                      <a:pt x="12298" y="16908"/>
                      <a:pt x="12240" y="16908"/>
                    </a:cubicBezTo>
                    <a:close/>
                    <a:moveTo>
                      <a:pt x="27318" y="13481"/>
                    </a:moveTo>
                    <a:cubicBezTo>
                      <a:pt x="27268" y="13481"/>
                      <a:pt x="27188" y="13518"/>
                      <a:pt x="27043" y="13590"/>
                    </a:cubicBezTo>
                    <a:cubicBezTo>
                      <a:pt x="26440" y="13902"/>
                      <a:pt x="26099" y="14236"/>
                      <a:pt x="25845" y="14759"/>
                    </a:cubicBezTo>
                    <a:cubicBezTo>
                      <a:pt x="25598" y="15260"/>
                      <a:pt x="25583" y="15333"/>
                      <a:pt x="25641" y="16320"/>
                    </a:cubicBezTo>
                    <a:cubicBezTo>
                      <a:pt x="25678" y="16893"/>
                      <a:pt x="25729" y="17474"/>
                      <a:pt x="25765" y="17612"/>
                    </a:cubicBezTo>
                    <a:cubicBezTo>
                      <a:pt x="25816" y="17844"/>
                      <a:pt x="25794" y="17866"/>
                      <a:pt x="25424" y="17924"/>
                    </a:cubicBezTo>
                    <a:cubicBezTo>
                      <a:pt x="24458" y="18084"/>
                      <a:pt x="23362" y="18904"/>
                      <a:pt x="23238" y="19572"/>
                    </a:cubicBezTo>
                    <a:cubicBezTo>
                      <a:pt x="23182" y="19871"/>
                      <a:pt x="23200" y="20024"/>
                      <a:pt x="23261" y="20024"/>
                    </a:cubicBezTo>
                    <a:cubicBezTo>
                      <a:pt x="23317" y="20024"/>
                      <a:pt x="23410" y="19895"/>
                      <a:pt x="23514" y="19630"/>
                    </a:cubicBezTo>
                    <a:cubicBezTo>
                      <a:pt x="23667" y="19253"/>
                      <a:pt x="23812" y="19071"/>
                      <a:pt x="24059" y="18941"/>
                    </a:cubicBezTo>
                    <a:cubicBezTo>
                      <a:pt x="24262" y="18833"/>
                      <a:pt x="24472" y="18781"/>
                      <a:pt x="24683" y="18781"/>
                    </a:cubicBezTo>
                    <a:cubicBezTo>
                      <a:pt x="25001" y="18781"/>
                      <a:pt x="25324" y="18897"/>
                      <a:pt x="25641" y="19115"/>
                    </a:cubicBezTo>
                    <a:cubicBezTo>
                      <a:pt x="25685" y="19020"/>
                      <a:pt x="25736" y="18933"/>
                      <a:pt x="25779" y="18853"/>
                    </a:cubicBezTo>
                    <a:cubicBezTo>
                      <a:pt x="25903" y="18657"/>
                      <a:pt x="26026" y="18490"/>
                      <a:pt x="26128" y="18374"/>
                    </a:cubicBezTo>
                    <a:cubicBezTo>
                      <a:pt x="26229" y="18251"/>
                      <a:pt x="26302" y="18186"/>
                      <a:pt x="26302" y="18186"/>
                    </a:cubicBezTo>
                    <a:cubicBezTo>
                      <a:pt x="26244" y="17859"/>
                      <a:pt x="26215" y="17583"/>
                      <a:pt x="26200" y="17351"/>
                    </a:cubicBezTo>
                    <a:cubicBezTo>
                      <a:pt x="26186" y="17111"/>
                      <a:pt x="26186" y="16915"/>
                      <a:pt x="26200" y="16755"/>
                    </a:cubicBezTo>
                    <a:cubicBezTo>
                      <a:pt x="26215" y="16596"/>
                      <a:pt x="26237" y="16465"/>
                      <a:pt x="26273" y="16363"/>
                    </a:cubicBezTo>
                    <a:cubicBezTo>
                      <a:pt x="26288" y="16320"/>
                      <a:pt x="26309" y="16291"/>
                      <a:pt x="26324" y="16254"/>
                    </a:cubicBezTo>
                    <a:cubicBezTo>
                      <a:pt x="26164" y="16008"/>
                      <a:pt x="26099" y="15775"/>
                      <a:pt x="26099" y="15514"/>
                    </a:cubicBezTo>
                    <a:cubicBezTo>
                      <a:pt x="26099" y="15006"/>
                      <a:pt x="26658" y="14244"/>
                      <a:pt x="27311" y="13866"/>
                    </a:cubicBezTo>
                    <a:cubicBezTo>
                      <a:pt x="27420" y="13801"/>
                      <a:pt x="27464" y="13706"/>
                      <a:pt x="27420" y="13597"/>
                    </a:cubicBezTo>
                    <a:cubicBezTo>
                      <a:pt x="27391" y="13518"/>
                      <a:pt x="27369" y="13481"/>
                      <a:pt x="27318" y="13481"/>
                    </a:cubicBezTo>
                    <a:close/>
                    <a:moveTo>
                      <a:pt x="16661" y="15318"/>
                    </a:moveTo>
                    <a:cubicBezTo>
                      <a:pt x="16618" y="15325"/>
                      <a:pt x="16610" y="15376"/>
                      <a:pt x="16610" y="15492"/>
                    </a:cubicBezTo>
                    <a:cubicBezTo>
                      <a:pt x="16618" y="15652"/>
                      <a:pt x="16821" y="15862"/>
                      <a:pt x="17365" y="16262"/>
                    </a:cubicBezTo>
                    <a:cubicBezTo>
                      <a:pt x="18498" y="17097"/>
                      <a:pt x="19659" y="18127"/>
                      <a:pt x="19899" y="18512"/>
                    </a:cubicBezTo>
                    <a:cubicBezTo>
                      <a:pt x="20030" y="18730"/>
                      <a:pt x="20081" y="18926"/>
                      <a:pt x="20044" y="19057"/>
                    </a:cubicBezTo>
                    <a:cubicBezTo>
                      <a:pt x="19964" y="19304"/>
                      <a:pt x="19449" y="19630"/>
                      <a:pt x="19144" y="19630"/>
                    </a:cubicBezTo>
                    <a:cubicBezTo>
                      <a:pt x="19021" y="19630"/>
                      <a:pt x="18948" y="19674"/>
                      <a:pt x="18977" y="19732"/>
                    </a:cubicBezTo>
                    <a:cubicBezTo>
                      <a:pt x="19013" y="19783"/>
                      <a:pt x="19188" y="19826"/>
                      <a:pt x="19376" y="19826"/>
                    </a:cubicBezTo>
                    <a:cubicBezTo>
                      <a:pt x="19630" y="19826"/>
                      <a:pt x="19812" y="19739"/>
                      <a:pt x="20131" y="19441"/>
                    </a:cubicBezTo>
                    <a:cubicBezTo>
                      <a:pt x="20509" y="19086"/>
                      <a:pt x="20596" y="19049"/>
                      <a:pt x="21075" y="19049"/>
                    </a:cubicBezTo>
                    <a:cubicBezTo>
                      <a:pt x="21801" y="19049"/>
                      <a:pt x="22404" y="19362"/>
                      <a:pt x="22658" y="19877"/>
                    </a:cubicBezTo>
                    <a:cubicBezTo>
                      <a:pt x="22749" y="20065"/>
                      <a:pt x="22806" y="20154"/>
                      <a:pt x="22842" y="20154"/>
                    </a:cubicBezTo>
                    <a:cubicBezTo>
                      <a:pt x="22860" y="20154"/>
                      <a:pt x="22873" y="20131"/>
                      <a:pt x="22883" y="20088"/>
                    </a:cubicBezTo>
                    <a:cubicBezTo>
                      <a:pt x="22897" y="19993"/>
                      <a:pt x="22817" y="19710"/>
                      <a:pt x="22694" y="19456"/>
                    </a:cubicBezTo>
                    <a:cubicBezTo>
                      <a:pt x="22440" y="18955"/>
                      <a:pt x="22120" y="18788"/>
                      <a:pt x="21024" y="18563"/>
                    </a:cubicBezTo>
                    <a:cubicBezTo>
                      <a:pt x="20567" y="18476"/>
                      <a:pt x="20356" y="18367"/>
                      <a:pt x="20008" y="18040"/>
                    </a:cubicBezTo>
                    <a:cubicBezTo>
                      <a:pt x="19398" y="17474"/>
                      <a:pt x="16988" y="15478"/>
                      <a:pt x="16777" y="15362"/>
                    </a:cubicBezTo>
                    <a:cubicBezTo>
                      <a:pt x="16727" y="15333"/>
                      <a:pt x="16690" y="15318"/>
                      <a:pt x="16661" y="15318"/>
                    </a:cubicBezTo>
                    <a:close/>
                    <a:moveTo>
                      <a:pt x="20756" y="7158"/>
                    </a:moveTo>
                    <a:cubicBezTo>
                      <a:pt x="20734" y="7158"/>
                      <a:pt x="20698" y="7158"/>
                      <a:pt x="20661" y="7165"/>
                    </a:cubicBezTo>
                    <a:cubicBezTo>
                      <a:pt x="20516" y="7202"/>
                      <a:pt x="20284" y="7325"/>
                      <a:pt x="19928" y="7543"/>
                    </a:cubicBezTo>
                    <a:cubicBezTo>
                      <a:pt x="17772" y="8857"/>
                      <a:pt x="16501" y="10418"/>
                      <a:pt x="16211" y="12080"/>
                    </a:cubicBezTo>
                    <a:cubicBezTo>
                      <a:pt x="16153" y="12429"/>
                      <a:pt x="16080" y="13881"/>
                      <a:pt x="16051" y="15303"/>
                    </a:cubicBezTo>
                    <a:lnTo>
                      <a:pt x="16001" y="17902"/>
                    </a:lnTo>
                    <a:lnTo>
                      <a:pt x="15761" y="18193"/>
                    </a:lnTo>
                    <a:cubicBezTo>
                      <a:pt x="15605" y="18380"/>
                      <a:pt x="15527" y="18444"/>
                      <a:pt x="15373" y="18444"/>
                    </a:cubicBezTo>
                    <a:cubicBezTo>
                      <a:pt x="15312" y="18444"/>
                      <a:pt x="15239" y="18434"/>
                      <a:pt x="15144" y="18418"/>
                    </a:cubicBezTo>
                    <a:cubicBezTo>
                      <a:pt x="15039" y="18402"/>
                      <a:pt x="14963" y="18392"/>
                      <a:pt x="14908" y="18392"/>
                    </a:cubicBezTo>
                    <a:cubicBezTo>
                      <a:pt x="14787" y="18392"/>
                      <a:pt x="14766" y="18438"/>
                      <a:pt x="14766" y="18563"/>
                    </a:cubicBezTo>
                    <a:cubicBezTo>
                      <a:pt x="14766" y="18730"/>
                      <a:pt x="14708" y="18759"/>
                      <a:pt x="14418" y="18759"/>
                    </a:cubicBezTo>
                    <a:cubicBezTo>
                      <a:pt x="14084" y="18759"/>
                      <a:pt x="14070" y="18752"/>
                      <a:pt x="14135" y="18498"/>
                    </a:cubicBezTo>
                    <a:lnTo>
                      <a:pt x="14200" y="18229"/>
                    </a:lnTo>
                    <a:lnTo>
                      <a:pt x="14200" y="18229"/>
                    </a:lnTo>
                    <a:lnTo>
                      <a:pt x="13968" y="18447"/>
                    </a:lnTo>
                    <a:cubicBezTo>
                      <a:pt x="13820" y="18590"/>
                      <a:pt x="13697" y="18658"/>
                      <a:pt x="13551" y="18658"/>
                    </a:cubicBezTo>
                    <a:cubicBezTo>
                      <a:pt x="13447" y="18658"/>
                      <a:pt x="13330" y="18623"/>
                      <a:pt x="13184" y="18556"/>
                    </a:cubicBezTo>
                    <a:cubicBezTo>
                      <a:pt x="12756" y="18360"/>
                      <a:pt x="12705" y="18048"/>
                      <a:pt x="12835" y="16559"/>
                    </a:cubicBezTo>
                    <a:cubicBezTo>
                      <a:pt x="12901" y="15819"/>
                      <a:pt x="12930" y="14389"/>
                      <a:pt x="12915" y="13343"/>
                    </a:cubicBezTo>
                    <a:cubicBezTo>
                      <a:pt x="12872" y="11209"/>
                      <a:pt x="12843" y="11115"/>
                      <a:pt x="12102" y="10287"/>
                    </a:cubicBezTo>
                    <a:cubicBezTo>
                      <a:pt x="11909" y="10073"/>
                      <a:pt x="11796" y="9975"/>
                      <a:pt x="11758" y="9975"/>
                    </a:cubicBezTo>
                    <a:cubicBezTo>
                      <a:pt x="11694" y="9975"/>
                      <a:pt x="11841" y="10249"/>
                      <a:pt x="12182" y="10708"/>
                    </a:cubicBezTo>
                    <a:cubicBezTo>
                      <a:pt x="12393" y="10998"/>
                      <a:pt x="12610" y="11391"/>
                      <a:pt x="12676" y="11579"/>
                    </a:cubicBezTo>
                    <a:cubicBezTo>
                      <a:pt x="12857" y="12175"/>
                      <a:pt x="12777" y="15209"/>
                      <a:pt x="12538" y="16712"/>
                    </a:cubicBezTo>
                    <a:cubicBezTo>
                      <a:pt x="12313" y="18113"/>
                      <a:pt x="12334" y="18730"/>
                      <a:pt x="12632" y="18999"/>
                    </a:cubicBezTo>
                    <a:cubicBezTo>
                      <a:pt x="12726" y="19084"/>
                      <a:pt x="12810" y="19122"/>
                      <a:pt x="13061" y="19122"/>
                    </a:cubicBezTo>
                    <a:cubicBezTo>
                      <a:pt x="13258" y="19122"/>
                      <a:pt x="13559" y="19098"/>
                      <a:pt x="14048" y="19057"/>
                    </a:cubicBezTo>
                    <a:cubicBezTo>
                      <a:pt x="14494" y="19019"/>
                      <a:pt x="14885" y="19000"/>
                      <a:pt x="15212" y="19000"/>
                    </a:cubicBezTo>
                    <a:cubicBezTo>
                      <a:pt x="15821" y="19000"/>
                      <a:pt x="16206" y="19065"/>
                      <a:pt x="16305" y="19187"/>
                    </a:cubicBezTo>
                    <a:cubicBezTo>
                      <a:pt x="16349" y="19245"/>
                      <a:pt x="16414" y="19906"/>
                      <a:pt x="16451" y="20647"/>
                    </a:cubicBezTo>
                    <a:cubicBezTo>
                      <a:pt x="16494" y="21685"/>
                      <a:pt x="16560" y="22207"/>
                      <a:pt x="16792" y="23028"/>
                    </a:cubicBezTo>
                    <a:cubicBezTo>
                      <a:pt x="16843" y="22984"/>
                      <a:pt x="16886" y="22941"/>
                      <a:pt x="16937" y="22904"/>
                    </a:cubicBezTo>
                    <a:cubicBezTo>
                      <a:pt x="17046" y="22839"/>
                      <a:pt x="17155" y="22795"/>
                      <a:pt x="17271" y="22759"/>
                    </a:cubicBezTo>
                    <a:cubicBezTo>
                      <a:pt x="17387" y="22723"/>
                      <a:pt x="17503" y="22694"/>
                      <a:pt x="17627" y="22679"/>
                    </a:cubicBezTo>
                    <a:cubicBezTo>
                      <a:pt x="17743" y="22665"/>
                      <a:pt x="17859" y="22665"/>
                      <a:pt x="17975" y="22665"/>
                    </a:cubicBezTo>
                    <a:cubicBezTo>
                      <a:pt x="17975" y="22657"/>
                      <a:pt x="17961" y="22643"/>
                      <a:pt x="17961" y="22643"/>
                    </a:cubicBezTo>
                    <a:cubicBezTo>
                      <a:pt x="17961" y="22592"/>
                      <a:pt x="18120" y="22432"/>
                      <a:pt x="18309" y="22287"/>
                    </a:cubicBezTo>
                    <a:cubicBezTo>
                      <a:pt x="19006" y="21750"/>
                      <a:pt x="19318" y="20814"/>
                      <a:pt x="18992" y="20226"/>
                    </a:cubicBezTo>
                    <a:cubicBezTo>
                      <a:pt x="18944" y="20142"/>
                      <a:pt x="18914" y="20093"/>
                      <a:pt x="18892" y="20093"/>
                    </a:cubicBezTo>
                    <a:cubicBezTo>
                      <a:pt x="18857" y="20093"/>
                      <a:pt x="18844" y="20220"/>
                      <a:pt x="18817" y="20538"/>
                    </a:cubicBezTo>
                    <a:cubicBezTo>
                      <a:pt x="18781" y="20973"/>
                      <a:pt x="18708" y="21147"/>
                      <a:pt x="18498" y="21373"/>
                    </a:cubicBezTo>
                    <a:cubicBezTo>
                      <a:pt x="18272" y="21612"/>
                      <a:pt x="18040" y="21733"/>
                      <a:pt x="17829" y="21733"/>
                    </a:cubicBezTo>
                    <a:cubicBezTo>
                      <a:pt x="17681" y="21733"/>
                      <a:pt x="17543" y="21674"/>
                      <a:pt x="17423" y="21554"/>
                    </a:cubicBezTo>
                    <a:cubicBezTo>
                      <a:pt x="16937" y="21075"/>
                      <a:pt x="16523" y="18621"/>
                      <a:pt x="16443" y="15812"/>
                    </a:cubicBezTo>
                    <a:cubicBezTo>
                      <a:pt x="16385" y="13641"/>
                      <a:pt x="16509" y="12058"/>
                      <a:pt x="16792" y="11303"/>
                    </a:cubicBezTo>
                    <a:cubicBezTo>
                      <a:pt x="17227" y="10149"/>
                      <a:pt x="18810" y="8545"/>
                      <a:pt x="20255" y="7804"/>
                    </a:cubicBezTo>
                    <a:cubicBezTo>
                      <a:pt x="20654" y="7594"/>
                      <a:pt x="20865" y="7427"/>
                      <a:pt x="20865" y="7311"/>
                    </a:cubicBezTo>
                    <a:cubicBezTo>
                      <a:pt x="20865" y="7216"/>
                      <a:pt x="20836" y="7165"/>
                      <a:pt x="20756" y="7158"/>
                    </a:cubicBezTo>
                    <a:close/>
                    <a:moveTo>
                      <a:pt x="5606" y="11165"/>
                    </a:moveTo>
                    <a:cubicBezTo>
                      <a:pt x="5552" y="11165"/>
                      <a:pt x="5525" y="11267"/>
                      <a:pt x="5532" y="11478"/>
                    </a:cubicBezTo>
                    <a:cubicBezTo>
                      <a:pt x="5554" y="12131"/>
                      <a:pt x="6120" y="13017"/>
                      <a:pt x="7100" y="13953"/>
                    </a:cubicBezTo>
                    <a:cubicBezTo>
                      <a:pt x="10019" y="16748"/>
                      <a:pt x="10628" y="17460"/>
                      <a:pt x="11013" y="18556"/>
                    </a:cubicBezTo>
                    <a:cubicBezTo>
                      <a:pt x="11253" y="19224"/>
                      <a:pt x="11216" y="19877"/>
                      <a:pt x="10853" y="21728"/>
                    </a:cubicBezTo>
                    <a:cubicBezTo>
                      <a:pt x="10549" y="23282"/>
                      <a:pt x="10505" y="23870"/>
                      <a:pt x="10708" y="23993"/>
                    </a:cubicBezTo>
                    <a:cubicBezTo>
                      <a:pt x="10797" y="24052"/>
                      <a:pt x="10863" y="24081"/>
                      <a:pt x="10909" y="24081"/>
                    </a:cubicBezTo>
                    <a:cubicBezTo>
                      <a:pt x="10965" y="24081"/>
                      <a:pt x="10991" y="24038"/>
                      <a:pt x="10991" y="23950"/>
                    </a:cubicBezTo>
                    <a:cubicBezTo>
                      <a:pt x="10991" y="23870"/>
                      <a:pt x="10941" y="23775"/>
                      <a:pt x="10883" y="23739"/>
                    </a:cubicBezTo>
                    <a:cubicBezTo>
                      <a:pt x="10716" y="23638"/>
                      <a:pt x="10853" y="22890"/>
                      <a:pt x="11246" y="21757"/>
                    </a:cubicBezTo>
                    <a:cubicBezTo>
                      <a:pt x="11638" y="20603"/>
                      <a:pt x="11688" y="19732"/>
                      <a:pt x="11427" y="18716"/>
                    </a:cubicBezTo>
                    <a:cubicBezTo>
                      <a:pt x="11129" y="17561"/>
                      <a:pt x="10766" y="16995"/>
                      <a:pt x="9445" y="15630"/>
                    </a:cubicBezTo>
                    <a:cubicBezTo>
                      <a:pt x="8763" y="14933"/>
                      <a:pt x="7877" y="14077"/>
                      <a:pt x="7470" y="13728"/>
                    </a:cubicBezTo>
                    <a:cubicBezTo>
                      <a:pt x="6607" y="12995"/>
                      <a:pt x="6193" y="12450"/>
                      <a:pt x="5917" y="11688"/>
                    </a:cubicBezTo>
                    <a:cubicBezTo>
                      <a:pt x="5794" y="11347"/>
                      <a:pt x="5685" y="11173"/>
                      <a:pt x="5612" y="11165"/>
                    </a:cubicBezTo>
                    <a:cubicBezTo>
                      <a:pt x="5610" y="11165"/>
                      <a:pt x="5608" y="11165"/>
                      <a:pt x="5606" y="11165"/>
                    </a:cubicBezTo>
                    <a:close/>
                    <a:moveTo>
                      <a:pt x="3717" y="11986"/>
                    </a:moveTo>
                    <a:cubicBezTo>
                      <a:pt x="3608" y="11986"/>
                      <a:pt x="3449" y="12015"/>
                      <a:pt x="3369" y="12066"/>
                    </a:cubicBezTo>
                    <a:cubicBezTo>
                      <a:pt x="3274" y="12124"/>
                      <a:pt x="3296" y="12342"/>
                      <a:pt x="3463" y="13053"/>
                    </a:cubicBezTo>
                    <a:cubicBezTo>
                      <a:pt x="3630" y="13779"/>
                      <a:pt x="3674" y="14280"/>
                      <a:pt x="3674" y="15470"/>
                    </a:cubicBezTo>
                    <a:lnTo>
                      <a:pt x="3681" y="16973"/>
                    </a:lnTo>
                    <a:lnTo>
                      <a:pt x="3180" y="18004"/>
                    </a:lnTo>
                    <a:cubicBezTo>
                      <a:pt x="2911" y="18570"/>
                      <a:pt x="2425" y="19485"/>
                      <a:pt x="2106" y="20037"/>
                    </a:cubicBezTo>
                    <a:cubicBezTo>
                      <a:pt x="792" y="22316"/>
                      <a:pt x="334" y="23427"/>
                      <a:pt x="153" y="24792"/>
                    </a:cubicBezTo>
                    <a:cubicBezTo>
                      <a:pt x="0" y="25939"/>
                      <a:pt x="15" y="26215"/>
                      <a:pt x="233" y="26215"/>
                    </a:cubicBezTo>
                    <a:cubicBezTo>
                      <a:pt x="392" y="26215"/>
                      <a:pt x="429" y="26113"/>
                      <a:pt x="479" y="25467"/>
                    </a:cubicBezTo>
                    <a:cubicBezTo>
                      <a:pt x="625" y="23834"/>
                      <a:pt x="1024" y="22832"/>
                      <a:pt x="2519" y="20363"/>
                    </a:cubicBezTo>
                    <a:cubicBezTo>
                      <a:pt x="3913" y="18069"/>
                      <a:pt x="4095" y="17648"/>
                      <a:pt x="4204" y="16574"/>
                    </a:cubicBezTo>
                    <a:cubicBezTo>
                      <a:pt x="4305" y="15608"/>
                      <a:pt x="4211" y="14084"/>
                      <a:pt x="3971" y="12821"/>
                    </a:cubicBezTo>
                    <a:cubicBezTo>
                      <a:pt x="3891" y="12400"/>
                      <a:pt x="3826" y="12044"/>
                      <a:pt x="3826" y="12022"/>
                    </a:cubicBezTo>
                    <a:cubicBezTo>
                      <a:pt x="3826" y="12000"/>
                      <a:pt x="3783" y="11986"/>
                      <a:pt x="3717" y="11986"/>
                    </a:cubicBezTo>
                    <a:close/>
                    <a:moveTo>
                      <a:pt x="10077" y="24247"/>
                    </a:moveTo>
                    <a:cubicBezTo>
                      <a:pt x="9699" y="24255"/>
                      <a:pt x="9118" y="24429"/>
                      <a:pt x="8175" y="24828"/>
                    </a:cubicBezTo>
                    <a:lnTo>
                      <a:pt x="7071" y="25293"/>
                    </a:lnTo>
                    <a:lnTo>
                      <a:pt x="5227" y="25293"/>
                    </a:lnTo>
                    <a:cubicBezTo>
                      <a:pt x="3383" y="25300"/>
                      <a:pt x="3376" y="25300"/>
                      <a:pt x="2984" y="25554"/>
                    </a:cubicBezTo>
                    <a:cubicBezTo>
                      <a:pt x="2570" y="25830"/>
                      <a:pt x="2149" y="26338"/>
                      <a:pt x="2251" y="26447"/>
                    </a:cubicBezTo>
                    <a:cubicBezTo>
                      <a:pt x="2289" y="26485"/>
                      <a:pt x="2333" y="26504"/>
                      <a:pt x="2383" y="26504"/>
                    </a:cubicBezTo>
                    <a:cubicBezTo>
                      <a:pt x="2487" y="26504"/>
                      <a:pt x="2617" y="26422"/>
                      <a:pt x="2774" y="26251"/>
                    </a:cubicBezTo>
                    <a:cubicBezTo>
                      <a:pt x="3057" y="25939"/>
                      <a:pt x="3681" y="25641"/>
                      <a:pt x="4058" y="25634"/>
                    </a:cubicBezTo>
                    <a:cubicBezTo>
                      <a:pt x="4211" y="25634"/>
                      <a:pt x="4719" y="25728"/>
                      <a:pt x="5184" y="25844"/>
                    </a:cubicBezTo>
                    <a:cubicBezTo>
                      <a:pt x="5623" y="25953"/>
                      <a:pt x="5842" y="26004"/>
                      <a:pt x="6046" y="26004"/>
                    </a:cubicBezTo>
                    <a:cubicBezTo>
                      <a:pt x="6223" y="26004"/>
                      <a:pt x="6389" y="25966"/>
                      <a:pt x="6679" y="25895"/>
                    </a:cubicBezTo>
                    <a:cubicBezTo>
                      <a:pt x="7035" y="25808"/>
                      <a:pt x="7579" y="25605"/>
                      <a:pt x="7877" y="25445"/>
                    </a:cubicBezTo>
                    <a:cubicBezTo>
                      <a:pt x="8981" y="24850"/>
                      <a:pt x="9445" y="24654"/>
                      <a:pt x="10048" y="24530"/>
                    </a:cubicBezTo>
                    <a:cubicBezTo>
                      <a:pt x="10607" y="24407"/>
                      <a:pt x="10636" y="24393"/>
                      <a:pt x="10403" y="24298"/>
                    </a:cubicBezTo>
                    <a:cubicBezTo>
                      <a:pt x="10316" y="24262"/>
                      <a:pt x="10207" y="24247"/>
                      <a:pt x="10077" y="24247"/>
                    </a:cubicBezTo>
                    <a:close/>
                  </a:path>
                </a:pathLst>
              </a:custGeom>
              <a:solidFill>
                <a:srgbClr val="F390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89" name="Google Shape;689;p29"/>
            <p:cNvSpPr txBox="1"/>
            <p:nvPr/>
          </p:nvSpPr>
          <p:spPr>
            <a:xfrm>
              <a:off x="4612588" y="781875"/>
              <a:ext cx="1547100" cy="723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700" b="1">
                  <a:solidFill>
                    <a:srgbClr val="FF0000"/>
                  </a:solidFill>
                  <a:latin typeface="Kalam"/>
                  <a:ea typeface="Kalam"/>
                  <a:cs typeface="Kalam"/>
                  <a:sym typeface="Kalam"/>
                </a:rPr>
                <a:t>ATRIAL SYSTOLE</a:t>
              </a:r>
              <a:endParaRPr sz="700" b="1">
                <a:solidFill>
                  <a:srgbClr val="FF0000"/>
                </a:solidFill>
                <a:latin typeface="Kalam"/>
                <a:ea typeface="Kalam"/>
                <a:cs typeface="Kalam"/>
                <a:sym typeface="Kalam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700">
                <a:latin typeface="Kalam"/>
                <a:ea typeface="Kalam"/>
                <a:cs typeface="Kalam"/>
                <a:sym typeface="Kalam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700">
                  <a:latin typeface="Kalam"/>
                  <a:ea typeface="Kalam"/>
                  <a:cs typeface="Kalam"/>
                  <a:sym typeface="Kalam"/>
                </a:rPr>
                <a:t>THE ATRIA CONTRACT, FORCING BLOOD INTO THE VENTRICLES</a:t>
              </a:r>
              <a:endParaRPr sz="1200">
                <a:latin typeface="Kalam"/>
                <a:ea typeface="Kalam"/>
                <a:cs typeface="Kalam"/>
                <a:sym typeface="Kalam"/>
              </a:endParaRPr>
            </a:p>
          </p:txBody>
        </p:sp>
        <p:sp>
          <p:nvSpPr>
            <p:cNvPr id="690" name="Google Shape;690;p29"/>
            <p:cNvSpPr txBox="1"/>
            <p:nvPr/>
          </p:nvSpPr>
          <p:spPr>
            <a:xfrm>
              <a:off x="6159688" y="2795175"/>
              <a:ext cx="1547100" cy="831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700" b="1">
                  <a:solidFill>
                    <a:srgbClr val="FF0000"/>
                  </a:solidFill>
                  <a:latin typeface="Kalam"/>
                  <a:ea typeface="Kalam"/>
                  <a:cs typeface="Kalam"/>
                  <a:sym typeface="Kalam"/>
                </a:rPr>
                <a:t>VENTRICULAR SYSTOLE</a:t>
              </a:r>
              <a:endParaRPr sz="700" b="1">
                <a:solidFill>
                  <a:srgbClr val="FF0000"/>
                </a:solidFill>
                <a:latin typeface="Kalam"/>
                <a:ea typeface="Kalam"/>
                <a:cs typeface="Kalam"/>
                <a:sym typeface="Kalam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700">
                <a:latin typeface="Kalam"/>
                <a:ea typeface="Kalam"/>
                <a:cs typeface="Kalam"/>
                <a:sym typeface="Kalam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700">
                  <a:latin typeface="Kalam"/>
                  <a:ea typeface="Kalam"/>
                  <a:cs typeface="Kalam"/>
                  <a:sym typeface="Kalam"/>
                </a:rPr>
                <a:t>THE VENTRICLES CONTRACT, FORCING BLOOD THROUGH THE PULMONARY ARTERY AND THE AORTA</a:t>
              </a:r>
              <a:endParaRPr sz="1200">
                <a:latin typeface="Kalam"/>
                <a:ea typeface="Kalam"/>
                <a:cs typeface="Kalam"/>
                <a:sym typeface="Kalam"/>
              </a:endParaRPr>
            </a:p>
          </p:txBody>
        </p:sp>
        <p:sp>
          <p:nvSpPr>
            <p:cNvPr id="691" name="Google Shape;691;p29"/>
            <p:cNvSpPr txBox="1"/>
            <p:nvPr/>
          </p:nvSpPr>
          <p:spPr>
            <a:xfrm>
              <a:off x="1612363" y="3416975"/>
              <a:ext cx="1547100" cy="104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700" b="1">
                  <a:solidFill>
                    <a:srgbClr val="24A7F8"/>
                  </a:solidFill>
                  <a:latin typeface="Kalam"/>
                  <a:ea typeface="Kalam"/>
                  <a:cs typeface="Kalam"/>
                  <a:sym typeface="Kalam"/>
                </a:rPr>
                <a:t>DIASTOLE</a:t>
              </a:r>
              <a:endParaRPr sz="700" b="1">
                <a:solidFill>
                  <a:srgbClr val="24A7F8"/>
                </a:solidFill>
                <a:latin typeface="Kalam"/>
                <a:ea typeface="Kalam"/>
                <a:cs typeface="Kalam"/>
                <a:sym typeface="Kalam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700">
                <a:latin typeface="Kalam"/>
                <a:ea typeface="Kalam"/>
                <a:cs typeface="Kalam"/>
                <a:sym typeface="Kalam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700">
                  <a:latin typeface="Kalam"/>
                  <a:ea typeface="Kalam"/>
                  <a:cs typeface="Kalam"/>
                  <a:sym typeface="Kalam"/>
                </a:rPr>
                <a:t>THE ATRIA AND VENTRICLES BOTH RELAX, BLOOD RETURNS TO THE ATRIA, SOME BLOOD PASSIVELY FLOWS INTO THE VENTRICLES</a:t>
              </a:r>
              <a:endParaRPr sz="700">
                <a:latin typeface="Kalam"/>
                <a:ea typeface="Kalam"/>
                <a:cs typeface="Kalam"/>
                <a:sym typeface="Kalam"/>
              </a:endParaRPr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" name="Google Shape;696;p3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18</a:t>
            </a:fld>
            <a:endParaRPr/>
          </a:p>
        </p:txBody>
      </p:sp>
      <p:sp>
        <p:nvSpPr>
          <p:cNvPr id="697" name="Google Shape;697;p30"/>
          <p:cNvSpPr txBox="1"/>
          <p:nvPr/>
        </p:nvSpPr>
        <p:spPr>
          <a:xfrm>
            <a:off x="1744200" y="204350"/>
            <a:ext cx="5655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There are a variety of ways to measure the </a:t>
            </a:r>
            <a:r>
              <a:rPr lang="en" b="1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activity </a:t>
            </a:r>
            <a:r>
              <a:rPr lang="en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of the heart.</a:t>
            </a:r>
            <a:endParaRPr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grpSp>
        <p:nvGrpSpPr>
          <p:cNvPr id="698" name="Google Shape;698;p30"/>
          <p:cNvGrpSpPr/>
          <p:nvPr/>
        </p:nvGrpSpPr>
        <p:grpSpPr>
          <a:xfrm>
            <a:off x="1184125" y="840324"/>
            <a:ext cx="6783483" cy="3968444"/>
            <a:chOff x="1184125" y="840324"/>
            <a:chExt cx="6783483" cy="3968444"/>
          </a:xfrm>
        </p:grpSpPr>
        <p:sp>
          <p:nvSpPr>
            <p:cNvPr id="699" name="Google Shape;699;p30"/>
            <p:cNvSpPr/>
            <p:nvPr/>
          </p:nvSpPr>
          <p:spPr>
            <a:xfrm>
              <a:off x="2652730" y="875366"/>
              <a:ext cx="24" cy="3933401"/>
            </a:xfrm>
            <a:custGeom>
              <a:avLst/>
              <a:gdLst/>
              <a:ahLst/>
              <a:cxnLst/>
              <a:rect l="l" t="t" r="r" b="b"/>
              <a:pathLst>
                <a:path w="1" h="166124" fill="none" extrusionOk="0">
                  <a:moveTo>
                    <a:pt x="1" y="0"/>
                  </a:moveTo>
                  <a:lnTo>
                    <a:pt x="1" y="166123"/>
                  </a:lnTo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solid"/>
              <a:miter lim="2175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30"/>
            <p:cNvSpPr/>
            <p:nvPr/>
          </p:nvSpPr>
          <p:spPr>
            <a:xfrm>
              <a:off x="3517776" y="875366"/>
              <a:ext cx="24" cy="3933401"/>
            </a:xfrm>
            <a:custGeom>
              <a:avLst/>
              <a:gdLst/>
              <a:ahLst/>
              <a:cxnLst/>
              <a:rect l="l" t="t" r="r" b="b"/>
              <a:pathLst>
                <a:path w="1" h="166124" fill="none" extrusionOk="0">
                  <a:moveTo>
                    <a:pt x="1" y="0"/>
                  </a:moveTo>
                  <a:lnTo>
                    <a:pt x="1" y="166123"/>
                  </a:lnTo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solid"/>
              <a:miter lim="2175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30"/>
            <p:cNvSpPr/>
            <p:nvPr/>
          </p:nvSpPr>
          <p:spPr>
            <a:xfrm>
              <a:off x="5089765" y="875366"/>
              <a:ext cx="24" cy="3933401"/>
            </a:xfrm>
            <a:custGeom>
              <a:avLst/>
              <a:gdLst/>
              <a:ahLst/>
              <a:cxnLst/>
              <a:rect l="l" t="t" r="r" b="b"/>
              <a:pathLst>
                <a:path w="1" h="166124" fill="none" extrusionOk="0">
                  <a:moveTo>
                    <a:pt x="0" y="0"/>
                  </a:moveTo>
                  <a:lnTo>
                    <a:pt x="0" y="166123"/>
                  </a:lnTo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solid"/>
              <a:miter lim="2175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30"/>
            <p:cNvSpPr/>
            <p:nvPr/>
          </p:nvSpPr>
          <p:spPr>
            <a:xfrm>
              <a:off x="5954811" y="875366"/>
              <a:ext cx="24" cy="3933401"/>
            </a:xfrm>
            <a:custGeom>
              <a:avLst/>
              <a:gdLst/>
              <a:ahLst/>
              <a:cxnLst/>
              <a:rect l="l" t="t" r="r" b="b"/>
              <a:pathLst>
                <a:path w="1" h="166124" fill="none" extrusionOk="0">
                  <a:moveTo>
                    <a:pt x="0" y="0"/>
                  </a:moveTo>
                  <a:lnTo>
                    <a:pt x="0" y="166123"/>
                  </a:lnTo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solid"/>
              <a:miter lim="2175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30"/>
            <p:cNvSpPr/>
            <p:nvPr/>
          </p:nvSpPr>
          <p:spPr>
            <a:xfrm>
              <a:off x="2004212" y="2120021"/>
              <a:ext cx="4426549" cy="134488"/>
            </a:xfrm>
            <a:custGeom>
              <a:avLst/>
              <a:gdLst/>
              <a:ahLst/>
              <a:cxnLst/>
              <a:rect l="l" t="t" r="r" b="b"/>
              <a:pathLst>
                <a:path w="186381" h="5680" fill="none" extrusionOk="0">
                  <a:moveTo>
                    <a:pt x="186381" y="4113"/>
                  </a:moveTo>
                  <a:cubicBezTo>
                    <a:pt x="183987" y="4091"/>
                    <a:pt x="181898" y="4048"/>
                    <a:pt x="180288" y="4048"/>
                  </a:cubicBezTo>
                  <a:cubicBezTo>
                    <a:pt x="173739" y="4048"/>
                    <a:pt x="171716" y="1371"/>
                    <a:pt x="170715" y="1371"/>
                  </a:cubicBezTo>
                  <a:cubicBezTo>
                    <a:pt x="169213" y="1371"/>
                    <a:pt x="152568" y="5571"/>
                    <a:pt x="146172" y="5571"/>
                  </a:cubicBezTo>
                  <a:cubicBezTo>
                    <a:pt x="138730" y="5571"/>
                    <a:pt x="137447" y="1872"/>
                    <a:pt x="135423" y="1872"/>
                  </a:cubicBezTo>
                  <a:cubicBezTo>
                    <a:pt x="133247" y="1872"/>
                    <a:pt x="132051" y="5680"/>
                    <a:pt x="129918" y="5680"/>
                  </a:cubicBezTo>
                  <a:cubicBezTo>
                    <a:pt x="127198" y="5680"/>
                    <a:pt x="125501" y="22"/>
                    <a:pt x="119627" y="22"/>
                  </a:cubicBezTo>
                  <a:cubicBezTo>
                    <a:pt x="115493" y="22"/>
                    <a:pt x="112795" y="3243"/>
                    <a:pt x="107616" y="3830"/>
                  </a:cubicBezTo>
                  <a:cubicBezTo>
                    <a:pt x="102438" y="4418"/>
                    <a:pt x="84335" y="4048"/>
                    <a:pt x="77699" y="4048"/>
                  </a:cubicBezTo>
                  <a:cubicBezTo>
                    <a:pt x="71149" y="4048"/>
                    <a:pt x="69126" y="1350"/>
                    <a:pt x="68125" y="1350"/>
                  </a:cubicBezTo>
                  <a:cubicBezTo>
                    <a:pt x="66602" y="1350"/>
                    <a:pt x="49957" y="5571"/>
                    <a:pt x="43582" y="5571"/>
                  </a:cubicBezTo>
                  <a:cubicBezTo>
                    <a:pt x="36141" y="5571"/>
                    <a:pt x="34835" y="1872"/>
                    <a:pt x="32812" y="1872"/>
                  </a:cubicBezTo>
                  <a:cubicBezTo>
                    <a:pt x="30636" y="1872"/>
                    <a:pt x="29461" y="5680"/>
                    <a:pt x="27307" y="5680"/>
                  </a:cubicBezTo>
                  <a:cubicBezTo>
                    <a:pt x="24587" y="5680"/>
                    <a:pt x="22890" y="1"/>
                    <a:pt x="17015" y="1"/>
                  </a:cubicBezTo>
                  <a:cubicBezTo>
                    <a:pt x="12032" y="1"/>
                    <a:pt x="5875" y="5005"/>
                    <a:pt x="0" y="3482"/>
                  </a:cubicBezTo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solid"/>
              <a:miter lim="2175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30"/>
            <p:cNvSpPr/>
            <p:nvPr/>
          </p:nvSpPr>
          <p:spPr>
            <a:xfrm>
              <a:off x="2004212" y="840324"/>
              <a:ext cx="4426549" cy="1467247"/>
            </a:xfrm>
            <a:custGeom>
              <a:avLst/>
              <a:gdLst/>
              <a:ahLst/>
              <a:cxnLst/>
              <a:rect l="l" t="t" r="r" b="b"/>
              <a:pathLst>
                <a:path w="186381" h="61968" fill="none" extrusionOk="0">
                  <a:moveTo>
                    <a:pt x="186381" y="61968"/>
                  </a:moveTo>
                  <a:cubicBezTo>
                    <a:pt x="177525" y="61902"/>
                    <a:pt x="173260" y="60662"/>
                    <a:pt x="172064" y="58595"/>
                  </a:cubicBezTo>
                  <a:cubicBezTo>
                    <a:pt x="168387" y="52263"/>
                    <a:pt x="170149" y="26741"/>
                    <a:pt x="167864" y="17994"/>
                  </a:cubicBezTo>
                  <a:cubicBezTo>
                    <a:pt x="166515" y="12881"/>
                    <a:pt x="158508" y="0"/>
                    <a:pt x="148696" y="2807"/>
                  </a:cubicBezTo>
                  <a:cubicBezTo>
                    <a:pt x="131071" y="7833"/>
                    <a:pt x="131724" y="59096"/>
                    <a:pt x="129918" y="59727"/>
                  </a:cubicBezTo>
                  <a:cubicBezTo>
                    <a:pt x="127503" y="60553"/>
                    <a:pt x="126002" y="55919"/>
                    <a:pt x="122151" y="55919"/>
                  </a:cubicBezTo>
                  <a:cubicBezTo>
                    <a:pt x="115253" y="55919"/>
                    <a:pt x="111576" y="60249"/>
                    <a:pt x="102699" y="60466"/>
                  </a:cubicBezTo>
                  <a:cubicBezTo>
                    <a:pt x="93800" y="60706"/>
                    <a:pt x="71302" y="61794"/>
                    <a:pt x="69452" y="58595"/>
                  </a:cubicBezTo>
                  <a:cubicBezTo>
                    <a:pt x="65775" y="52263"/>
                    <a:pt x="67538" y="26719"/>
                    <a:pt x="65253" y="17994"/>
                  </a:cubicBezTo>
                  <a:cubicBezTo>
                    <a:pt x="63904" y="12881"/>
                    <a:pt x="55897" y="0"/>
                    <a:pt x="46084" y="2785"/>
                  </a:cubicBezTo>
                  <a:cubicBezTo>
                    <a:pt x="28460" y="7812"/>
                    <a:pt x="29113" y="59096"/>
                    <a:pt x="27307" y="59727"/>
                  </a:cubicBezTo>
                  <a:cubicBezTo>
                    <a:pt x="24892" y="60553"/>
                    <a:pt x="23390" y="55919"/>
                    <a:pt x="19539" y="55919"/>
                  </a:cubicBezTo>
                  <a:cubicBezTo>
                    <a:pt x="12642" y="55919"/>
                    <a:pt x="8595" y="60466"/>
                    <a:pt x="0" y="60466"/>
                  </a:cubicBezTo>
                </a:path>
              </a:pathLst>
            </a:custGeom>
            <a:noFill/>
            <a:ln w="9525" cap="flat" cmpd="sng">
              <a:solidFill>
                <a:srgbClr val="3FA9F5"/>
              </a:solidFill>
              <a:prstDash val="solid"/>
              <a:miter lim="2175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30"/>
            <p:cNvSpPr/>
            <p:nvPr/>
          </p:nvSpPr>
          <p:spPr>
            <a:xfrm>
              <a:off x="2003690" y="2689300"/>
              <a:ext cx="4427071" cy="676442"/>
            </a:xfrm>
            <a:custGeom>
              <a:avLst/>
              <a:gdLst/>
              <a:ahLst/>
              <a:cxnLst/>
              <a:rect l="l" t="t" r="r" b="b"/>
              <a:pathLst>
                <a:path w="186403" h="28569" fill="none" extrusionOk="0">
                  <a:moveTo>
                    <a:pt x="186403" y="10923"/>
                  </a:moveTo>
                  <a:cubicBezTo>
                    <a:pt x="184205" y="11619"/>
                    <a:pt x="182095" y="12598"/>
                    <a:pt x="180136" y="13839"/>
                  </a:cubicBezTo>
                  <a:cubicBezTo>
                    <a:pt x="175545" y="16819"/>
                    <a:pt x="173587" y="28569"/>
                    <a:pt x="170563" y="28569"/>
                  </a:cubicBezTo>
                  <a:cubicBezTo>
                    <a:pt x="155876" y="28569"/>
                    <a:pt x="152155" y="25936"/>
                    <a:pt x="144845" y="16297"/>
                  </a:cubicBezTo>
                  <a:cubicBezTo>
                    <a:pt x="139840" y="9726"/>
                    <a:pt x="136228" y="2089"/>
                    <a:pt x="134596" y="1175"/>
                  </a:cubicBezTo>
                  <a:cubicBezTo>
                    <a:pt x="133073" y="327"/>
                    <a:pt x="131224" y="1349"/>
                    <a:pt x="128200" y="1175"/>
                  </a:cubicBezTo>
                  <a:cubicBezTo>
                    <a:pt x="125175" y="1001"/>
                    <a:pt x="122825" y="0"/>
                    <a:pt x="119453" y="675"/>
                  </a:cubicBezTo>
                  <a:cubicBezTo>
                    <a:pt x="116102" y="1349"/>
                    <a:pt x="111141" y="6593"/>
                    <a:pt x="108965" y="7398"/>
                  </a:cubicBezTo>
                  <a:cubicBezTo>
                    <a:pt x="105441" y="8704"/>
                    <a:pt x="87947" y="7072"/>
                    <a:pt x="77525" y="13839"/>
                  </a:cubicBezTo>
                  <a:cubicBezTo>
                    <a:pt x="72934" y="16819"/>
                    <a:pt x="70976" y="28569"/>
                    <a:pt x="67951" y="28569"/>
                  </a:cubicBezTo>
                  <a:cubicBezTo>
                    <a:pt x="53264" y="28569"/>
                    <a:pt x="49544" y="25936"/>
                    <a:pt x="42233" y="16297"/>
                  </a:cubicBezTo>
                  <a:cubicBezTo>
                    <a:pt x="37250" y="9726"/>
                    <a:pt x="33617" y="2089"/>
                    <a:pt x="31985" y="1175"/>
                  </a:cubicBezTo>
                  <a:cubicBezTo>
                    <a:pt x="30462" y="327"/>
                    <a:pt x="28612" y="1349"/>
                    <a:pt x="25588" y="1175"/>
                  </a:cubicBezTo>
                  <a:cubicBezTo>
                    <a:pt x="22564" y="1001"/>
                    <a:pt x="20214" y="0"/>
                    <a:pt x="16841" y="675"/>
                  </a:cubicBezTo>
                  <a:cubicBezTo>
                    <a:pt x="13491" y="1349"/>
                    <a:pt x="8900" y="6571"/>
                    <a:pt x="6767" y="7398"/>
                  </a:cubicBezTo>
                  <a:cubicBezTo>
                    <a:pt x="4613" y="8203"/>
                    <a:pt x="1545" y="8377"/>
                    <a:pt x="0" y="8399"/>
                  </a:cubicBezTo>
                </a:path>
              </a:pathLst>
            </a:custGeom>
            <a:noFill/>
            <a:ln w="9525" cap="flat" cmpd="sng">
              <a:solidFill>
                <a:srgbClr val="FF0000"/>
              </a:solidFill>
              <a:prstDash val="solid"/>
              <a:miter lim="2175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30"/>
            <p:cNvSpPr/>
            <p:nvPr/>
          </p:nvSpPr>
          <p:spPr>
            <a:xfrm>
              <a:off x="2003690" y="3365718"/>
              <a:ext cx="4427071" cy="485839"/>
            </a:xfrm>
            <a:custGeom>
              <a:avLst/>
              <a:gdLst/>
              <a:ahLst/>
              <a:cxnLst/>
              <a:rect l="l" t="t" r="r" b="b"/>
              <a:pathLst>
                <a:path w="186403" h="20519" fill="none" extrusionOk="0">
                  <a:moveTo>
                    <a:pt x="186403" y="9923"/>
                  </a:moveTo>
                  <a:lnTo>
                    <a:pt x="171085" y="9923"/>
                  </a:lnTo>
                  <a:cubicBezTo>
                    <a:pt x="169235" y="9923"/>
                    <a:pt x="162599" y="4875"/>
                    <a:pt x="158813" y="4875"/>
                  </a:cubicBezTo>
                  <a:cubicBezTo>
                    <a:pt x="154701" y="4875"/>
                    <a:pt x="147717" y="9923"/>
                    <a:pt x="145867" y="9923"/>
                  </a:cubicBezTo>
                  <a:lnTo>
                    <a:pt x="135445" y="9923"/>
                  </a:lnTo>
                  <a:cubicBezTo>
                    <a:pt x="134292" y="9923"/>
                    <a:pt x="133596" y="20519"/>
                    <a:pt x="132725" y="20519"/>
                  </a:cubicBezTo>
                  <a:cubicBezTo>
                    <a:pt x="131550" y="20519"/>
                    <a:pt x="132116" y="1"/>
                    <a:pt x="130245" y="1"/>
                  </a:cubicBezTo>
                  <a:cubicBezTo>
                    <a:pt x="129070" y="1"/>
                    <a:pt x="127482" y="13621"/>
                    <a:pt x="126829" y="13621"/>
                  </a:cubicBezTo>
                  <a:cubicBezTo>
                    <a:pt x="126176" y="13621"/>
                    <a:pt x="125393" y="9923"/>
                    <a:pt x="124348" y="9923"/>
                  </a:cubicBezTo>
                  <a:lnTo>
                    <a:pt x="115428" y="9923"/>
                  </a:lnTo>
                  <a:cubicBezTo>
                    <a:pt x="113600" y="9923"/>
                    <a:pt x="111750" y="6398"/>
                    <a:pt x="109270" y="6398"/>
                  </a:cubicBezTo>
                  <a:cubicBezTo>
                    <a:pt x="106768" y="6398"/>
                    <a:pt x="104331" y="9923"/>
                    <a:pt x="102481" y="9923"/>
                  </a:cubicBezTo>
                  <a:lnTo>
                    <a:pt x="68452" y="9923"/>
                  </a:lnTo>
                  <a:cubicBezTo>
                    <a:pt x="66602" y="9923"/>
                    <a:pt x="59988" y="4875"/>
                    <a:pt x="56180" y="4875"/>
                  </a:cubicBezTo>
                  <a:cubicBezTo>
                    <a:pt x="52090" y="4875"/>
                    <a:pt x="45105" y="9923"/>
                    <a:pt x="43256" y="9923"/>
                  </a:cubicBezTo>
                  <a:lnTo>
                    <a:pt x="32834" y="9923"/>
                  </a:lnTo>
                  <a:cubicBezTo>
                    <a:pt x="31680" y="9923"/>
                    <a:pt x="30984" y="20519"/>
                    <a:pt x="30114" y="20519"/>
                  </a:cubicBezTo>
                  <a:cubicBezTo>
                    <a:pt x="28939" y="20519"/>
                    <a:pt x="29505" y="1"/>
                    <a:pt x="27633" y="1"/>
                  </a:cubicBezTo>
                  <a:cubicBezTo>
                    <a:pt x="26458" y="1"/>
                    <a:pt x="24848" y="13621"/>
                    <a:pt x="24217" y="13621"/>
                  </a:cubicBezTo>
                  <a:cubicBezTo>
                    <a:pt x="23586" y="13621"/>
                    <a:pt x="22781" y="9923"/>
                    <a:pt x="21737" y="9923"/>
                  </a:cubicBezTo>
                  <a:lnTo>
                    <a:pt x="12816" y="9923"/>
                  </a:lnTo>
                  <a:cubicBezTo>
                    <a:pt x="10967" y="9923"/>
                    <a:pt x="9509" y="6398"/>
                    <a:pt x="6637" y="6398"/>
                  </a:cubicBezTo>
                  <a:cubicBezTo>
                    <a:pt x="3743" y="6398"/>
                    <a:pt x="2089" y="9923"/>
                    <a:pt x="240" y="9923"/>
                  </a:cubicBezTo>
                  <a:lnTo>
                    <a:pt x="0" y="9923"/>
                  </a:lnTo>
                </a:path>
              </a:pathLst>
            </a:custGeom>
            <a:noFill/>
            <a:ln w="9525" cap="flat" cmpd="sng">
              <a:solidFill>
                <a:srgbClr val="FF7BAC"/>
              </a:solidFill>
              <a:prstDash val="solid"/>
              <a:miter lim="2175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30"/>
            <p:cNvSpPr/>
            <p:nvPr/>
          </p:nvSpPr>
          <p:spPr>
            <a:xfrm>
              <a:off x="2001624" y="3946338"/>
              <a:ext cx="4429138" cy="256569"/>
            </a:xfrm>
            <a:custGeom>
              <a:avLst/>
              <a:gdLst/>
              <a:ahLst/>
              <a:cxnLst/>
              <a:rect l="l" t="t" r="r" b="b"/>
              <a:pathLst>
                <a:path w="186490" h="10836" fill="none" extrusionOk="0">
                  <a:moveTo>
                    <a:pt x="186490" y="6571"/>
                  </a:moveTo>
                  <a:lnTo>
                    <a:pt x="176481" y="6571"/>
                  </a:lnTo>
                  <a:cubicBezTo>
                    <a:pt x="175850" y="6571"/>
                    <a:pt x="175676" y="6049"/>
                    <a:pt x="175241" y="6049"/>
                  </a:cubicBezTo>
                  <a:cubicBezTo>
                    <a:pt x="174806" y="6049"/>
                    <a:pt x="174523" y="7202"/>
                    <a:pt x="174088" y="7202"/>
                  </a:cubicBezTo>
                  <a:cubicBezTo>
                    <a:pt x="173652" y="7202"/>
                    <a:pt x="173457" y="5440"/>
                    <a:pt x="173043" y="5440"/>
                  </a:cubicBezTo>
                  <a:cubicBezTo>
                    <a:pt x="172521" y="5440"/>
                    <a:pt x="172412" y="8334"/>
                    <a:pt x="171999" y="8334"/>
                  </a:cubicBezTo>
                  <a:cubicBezTo>
                    <a:pt x="171585" y="8334"/>
                    <a:pt x="171694" y="4831"/>
                    <a:pt x="171172" y="4831"/>
                  </a:cubicBezTo>
                  <a:cubicBezTo>
                    <a:pt x="170715" y="4831"/>
                    <a:pt x="170867" y="9160"/>
                    <a:pt x="170389" y="9160"/>
                  </a:cubicBezTo>
                  <a:cubicBezTo>
                    <a:pt x="169910" y="9160"/>
                    <a:pt x="170106" y="2328"/>
                    <a:pt x="169497" y="2328"/>
                  </a:cubicBezTo>
                  <a:cubicBezTo>
                    <a:pt x="168887" y="2328"/>
                    <a:pt x="169061" y="10836"/>
                    <a:pt x="168517" y="10836"/>
                  </a:cubicBezTo>
                  <a:cubicBezTo>
                    <a:pt x="167952" y="10836"/>
                    <a:pt x="167930" y="0"/>
                    <a:pt x="167495" y="0"/>
                  </a:cubicBezTo>
                  <a:cubicBezTo>
                    <a:pt x="167060" y="0"/>
                    <a:pt x="166907" y="6571"/>
                    <a:pt x="166450" y="6571"/>
                  </a:cubicBezTo>
                  <a:lnTo>
                    <a:pt x="140101" y="6571"/>
                  </a:lnTo>
                  <a:cubicBezTo>
                    <a:pt x="139449" y="6571"/>
                    <a:pt x="139274" y="6049"/>
                    <a:pt x="138839" y="6049"/>
                  </a:cubicBezTo>
                  <a:cubicBezTo>
                    <a:pt x="138404" y="6049"/>
                    <a:pt x="138121" y="7202"/>
                    <a:pt x="137686" y="7202"/>
                  </a:cubicBezTo>
                  <a:cubicBezTo>
                    <a:pt x="137251" y="7202"/>
                    <a:pt x="137077" y="5440"/>
                    <a:pt x="136663" y="5440"/>
                  </a:cubicBezTo>
                  <a:cubicBezTo>
                    <a:pt x="136141" y="5440"/>
                    <a:pt x="136011" y="8334"/>
                    <a:pt x="135597" y="8334"/>
                  </a:cubicBezTo>
                  <a:cubicBezTo>
                    <a:pt x="135206" y="8334"/>
                    <a:pt x="135314" y="4831"/>
                    <a:pt x="134792" y="4831"/>
                  </a:cubicBezTo>
                  <a:cubicBezTo>
                    <a:pt x="134335" y="4831"/>
                    <a:pt x="134488" y="9160"/>
                    <a:pt x="133987" y="9160"/>
                  </a:cubicBezTo>
                  <a:cubicBezTo>
                    <a:pt x="133509" y="9160"/>
                    <a:pt x="133704" y="2328"/>
                    <a:pt x="133117" y="2328"/>
                  </a:cubicBezTo>
                  <a:cubicBezTo>
                    <a:pt x="132508" y="2328"/>
                    <a:pt x="132682" y="10836"/>
                    <a:pt x="132116" y="10836"/>
                  </a:cubicBezTo>
                  <a:cubicBezTo>
                    <a:pt x="131572" y="10836"/>
                    <a:pt x="131550" y="0"/>
                    <a:pt x="131115" y="0"/>
                  </a:cubicBezTo>
                  <a:cubicBezTo>
                    <a:pt x="130680" y="0"/>
                    <a:pt x="130506" y="6506"/>
                    <a:pt x="130049" y="6506"/>
                  </a:cubicBezTo>
                  <a:lnTo>
                    <a:pt x="92168" y="6506"/>
                  </a:lnTo>
                  <a:cubicBezTo>
                    <a:pt x="91254" y="6506"/>
                    <a:pt x="90993" y="7072"/>
                    <a:pt x="90558" y="7072"/>
                  </a:cubicBezTo>
                  <a:cubicBezTo>
                    <a:pt x="90123" y="7072"/>
                    <a:pt x="90079" y="5483"/>
                    <a:pt x="89666" y="5483"/>
                  </a:cubicBezTo>
                  <a:cubicBezTo>
                    <a:pt x="89122" y="5483"/>
                    <a:pt x="89013" y="8116"/>
                    <a:pt x="88600" y="8116"/>
                  </a:cubicBezTo>
                  <a:cubicBezTo>
                    <a:pt x="88208" y="8116"/>
                    <a:pt x="88252" y="4896"/>
                    <a:pt x="87708" y="4896"/>
                  </a:cubicBezTo>
                  <a:cubicBezTo>
                    <a:pt x="87251" y="4896"/>
                    <a:pt x="87294" y="6571"/>
                    <a:pt x="86816" y="6571"/>
                  </a:cubicBezTo>
                  <a:lnTo>
                    <a:pt x="73935" y="6571"/>
                  </a:lnTo>
                  <a:cubicBezTo>
                    <a:pt x="73304" y="6571"/>
                    <a:pt x="73130" y="6049"/>
                    <a:pt x="72694" y="6049"/>
                  </a:cubicBezTo>
                  <a:cubicBezTo>
                    <a:pt x="72259" y="6049"/>
                    <a:pt x="71976" y="7202"/>
                    <a:pt x="71541" y="7202"/>
                  </a:cubicBezTo>
                  <a:cubicBezTo>
                    <a:pt x="71106" y="7202"/>
                    <a:pt x="70910" y="5440"/>
                    <a:pt x="70497" y="5440"/>
                  </a:cubicBezTo>
                  <a:cubicBezTo>
                    <a:pt x="69953" y="5440"/>
                    <a:pt x="69866" y="8334"/>
                    <a:pt x="69452" y="8334"/>
                  </a:cubicBezTo>
                  <a:cubicBezTo>
                    <a:pt x="69039" y="8334"/>
                    <a:pt x="69170" y="4831"/>
                    <a:pt x="68647" y="4831"/>
                  </a:cubicBezTo>
                  <a:cubicBezTo>
                    <a:pt x="68191" y="4831"/>
                    <a:pt x="68321" y="9160"/>
                    <a:pt x="67842" y="9160"/>
                  </a:cubicBezTo>
                  <a:cubicBezTo>
                    <a:pt x="67364" y="9160"/>
                    <a:pt x="67560" y="2328"/>
                    <a:pt x="66950" y="2328"/>
                  </a:cubicBezTo>
                  <a:cubicBezTo>
                    <a:pt x="66363" y="2328"/>
                    <a:pt x="66515" y="10836"/>
                    <a:pt x="65971" y="10836"/>
                  </a:cubicBezTo>
                  <a:cubicBezTo>
                    <a:pt x="65405" y="10836"/>
                    <a:pt x="65384" y="0"/>
                    <a:pt x="64949" y="0"/>
                  </a:cubicBezTo>
                  <a:cubicBezTo>
                    <a:pt x="64535" y="0"/>
                    <a:pt x="64361" y="6571"/>
                    <a:pt x="63904" y="6571"/>
                  </a:cubicBezTo>
                  <a:lnTo>
                    <a:pt x="37555" y="6571"/>
                  </a:lnTo>
                  <a:cubicBezTo>
                    <a:pt x="36902" y="6571"/>
                    <a:pt x="36728" y="6049"/>
                    <a:pt x="36293" y="6049"/>
                  </a:cubicBezTo>
                  <a:cubicBezTo>
                    <a:pt x="35858" y="6049"/>
                    <a:pt x="35575" y="7202"/>
                    <a:pt x="35140" y="7202"/>
                  </a:cubicBezTo>
                  <a:cubicBezTo>
                    <a:pt x="34726" y="7202"/>
                    <a:pt x="34531" y="5440"/>
                    <a:pt x="34117" y="5440"/>
                  </a:cubicBezTo>
                  <a:cubicBezTo>
                    <a:pt x="33573" y="5440"/>
                    <a:pt x="33464" y="8334"/>
                    <a:pt x="33073" y="8334"/>
                  </a:cubicBezTo>
                  <a:cubicBezTo>
                    <a:pt x="32659" y="8334"/>
                    <a:pt x="32768" y="4831"/>
                    <a:pt x="32246" y="4831"/>
                  </a:cubicBezTo>
                  <a:cubicBezTo>
                    <a:pt x="31789" y="4831"/>
                    <a:pt x="31941" y="9160"/>
                    <a:pt x="31463" y="9160"/>
                  </a:cubicBezTo>
                  <a:cubicBezTo>
                    <a:pt x="30962" y="9160"/>
                    <a:pt x="31158" y="2328"/>
                    <a:pt x="30571" y="2328"/>
                  </a:cubicBezTo>
                  <a:cubicBezTo>
                    <a:pt x="29961" y="2328"/>
                    <a:pt x="30135" y="10836"/>
                    <a:pt x="29570" y="10836"/>
                  </a:cubicBezTo>
                  <a:cubicBezTo>
                    <a:pt x="29026" y="10836"/>
                    <a:pt x="29004" y="0"/>
                    <a:pt x="28569" y="0"/>
                  </a:cubicBezTo>
                  <a:cubicBezTo>
                    <a:pt x="28134" y="0"/>
                    <a:pt x="27960" y="6506"/>
                    <a:pt x="27503" y="6506"/>
                  </a:cubicBezTo>
                  <a:lnTo>
                    <a:pt x="0" y="6506"/>
                  </a:lnTo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solid"/>
              <a:miter lim="2175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30"/>
            <p:cNvSpPr/>
            <p:nvPr/>
          </p:nvSpPr>
          <p:spPr>
            <a:xfrm>
              <a:off x="6522199" y="2107614"/>
              <a:ext cx="67735" cy="91774"/>
            </a:xfrm>
            <a:custGeom>
              <a:avLst/>
              <a:gdLst/>
              <a:ahLst/>
              <a:cxnLst/>
              <a:rect l="l" t="t" r="r" b="b"/>
              <a:pathLst>
                <a:path w="2852" h="3876" extrusionOk="0">
                  <a:moveTo>
                    <a:pt x="1698" y="525"/>
                  </a:moveTo>
                  <a:cubicBezTo>
                    <a:pt x="1742" y="851"/>
                    <a:pt x="1807" y="1308"/>
                    <a:pt x="1872" y="1939"/>
                  </a:cubicBezTo>
                  <a:cubicBezTo>
                    <a:pt x="1589" y="1982"/>
                    <a:pt x="1328" y="2026"/>
                    <a:pt x="1067" y="2113"/>
                  </a:cubicBezTo>
                  <a:cubicBezTo>
                    <a:pt x="1328" y="1438"/>
                    <a:pt x="1524" y="895"/>
                    <a:pt x="1698" y="525"/>
                  </a:cubicBezTo>
                  <a:close/>
                  <a:moveTo>
                    <a:pt x="1826" y="1"/>
                  </a:moveTo>
                  <a:cubicBezTo>
                    <a:pt x="1820" y="1"/>
                    <a:pt x="1813" y="1"/>
                    <a:pt x="1807" y="2"/>
                  </a:cubicBezTo>
                  <a:cubicBezTo>
                    <a:pt x="1720" y="2"/>
                    <a:pt x="1633" y="24"/>
                    <a:pt x="1524" y="111"/>
                  </a:cubicBezTo>
                  <a:cubicBezTo>
                    <a:pt x="1415" y="177"/>
                    <a:pt x="1350" y="264"/>
                    <a:pt x="1306" y="351"/>
                  </a:cubicBezTo>
                  <a:cubicBezTo>
                    <a:pt x="1285" y="459"/>
                    <a:pt x="1176" y="677"/>
                    <a:pt x="1024" y="1047"/>
                  </a:cubicBezTo>
                  <a:cubicBezTo>
                    <a:pt x="893" y="1395"/>
                    <a:pt x="762" y="1678"/>
                    <a:pt x="675" y="1895"/>
                  </a:cubicBezTo>
                  <a:cubicBezTo>
                    <a:pt x="654" y="2004"/>
                    <a:pt x="610" y="2113"/>
                    <a:pt x="545" y="2244"/>
                  </a:cubicBezTo>
                  <a:cubicBezTo>
                    <a:pt x="175" y="2352"/>
                    <a:pt x="1" y="2461"/>
                    <a:pt x="1" y="2526"/>
                  </a:cubicBezTo>
                  <a:cubicBezTo>
                    <a:pt x="1" y="2592"/>
                    <a:pt x="23" y="2657"/>
                    <a:pt x="88" y="2700"/>
                  </a:cubicBezTo>
                  <a:cubicBezTo>
                    <a:pt x="153" y="2744"/>
                    <a:pt x="218" y="2766"/>
                    <a:pt x="284" y="2766"/>
                  </a:cubicBezTo>
                  <a:lnTo>
                    <a:pt x="327" y="2766"/>
                  </a:lnTo>
                  <a:cubicBezTo>
                    <a:pt x="110" y="3244"/>
                    <a:pt x="1" y="3506"/>
                    <a:pt x="1" y="3549"/>
                  </a:cubicBezTo>
                  <a:cubicBezTo>
                    <a:pt x="1" y="3614"/>
                    <a:pt x="44" y="3701"/>
                    <a:pt x="110" y="3767"/>
                  </a:cubicBezTo>
                  <a:cubicBezTo>
                    <a:pt x="175" y="3832"/>
                    <a:pt x="240" y="3875"/>
                    <a:pt x="305" y="3875"/>
                  </a:cubicBezTo>
                  <a:cubicBezTo>
                    <a:pt x="349" y="3875"/>
                    <a:pt x="545" y="3462"/>
                    <a:pt x="871" y="2635"/>
                  </a:cubicBezTo>
                  <a:cubicBezTo>
                    <a:pt x="1132" y="2548"/>
                    <a:pt x="1328" y="2505"/>
                    <a:pt x="1480" y="2461"/>
                  </a:cubicBezTo>
                  <a:cubicBezTo>
                    <a:pt x="1611" y="2418"/>
                    <a:pt x="1763" y="2374"/>
                    <a:pt x="1916" y="2331"/>
                  </a:cubicBezTo>
                  <a:cubicBezTo>
                    <a:pt x="1937" y="2679"/>
                    <a:pt x="1981" y="3005"/>
                    <a:pt x="2003" y="3375"/>
                  </a:cubicBezTo>
                  <a:cubicBezTo>
                    <a:pt x="2024" y="3549"/>
                    <a:pt x="2046" y="3680"/>
                    <a:pt x="2090" y="3767"/>
                  </a:cubicBezTo>
                  <a:cubicBezTo>
                    <a:pt x="2133" y="3832"/>
                    <a:pt x="2177" y="3875"/>
                    <a:pt x="2242" y="3875"/>
                  </a:cubicBezTo>
                  <a:cubicBezTo>
                    <a:pt x="2351" y="3875"/>
                    <a:pt x="2416" y="3658"/>
                    <a:pt x="2416" y="3201"/>
                  </a:cubicBezTo>
                  <a:cubicBezTo>
                    <a:pt x="2416" y="2918"/>
                    <a:pt x="2394" y="2613"/>
                    <a:pt x="2373" y="2222"/>
                  </a:cubicBezTo>
                  <a:cubicBezTo>
                    <a:pt x="2677" y="2135"/>
                    <a:pt x="2851" y="2048"/>
                    <a:pt x="2851" y="1982"/>
                  </a:cubicBezTo>
                  <a:cubicBezTo>
                    <a:pt x="2851" y="1895"/>
                    <a:pt x="2764" y="1852"/>
                    <a:pt x="2590" y="1852"/>
                  </a:cubicBezTo>
                  <a:cubicBezTo>
                    <a:pt x="2525" y="1852"/>
                    <a:pt x="2438" y="1852"/>
                    <a:pt x="2329" y="1874"/>
                  </a:cubicBezTo>
                  <a:cubicBezTo>
                    <a:pt x="2285" y="1330"/>
                    <a:pt x="2198" y="895"/>
                    <a:pt x="2111" y="525"/>
                  </a:cubicBezTo>
                  <a:cubicBezTo>
                    <a:pt x="2029" y="194"/>
                    <a:pt x="1946" y="1"/>
                    <a:pt x="18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30"/>
            <p:cNvSpPr/>
            <p:nvPr/>
          </p:nvSpPr>
          <p:spPr>
            <a:xfrm>
              <a:off x="6603329" y="2109580"/>
              <a:ext cx="70300" cy="89288"/>
            </a:xfrm>
            <a:custGeom>
              <a:avLst/>
              <a:gdLst/>
              <a:ahLst/>
              <a:cxnLst/>
              <a:rect l="l" t="t" r="r" b="b"/>
              <a:pathLst>
                <a:path w="2960" h="3771" extrusionOk="0">
                  <a:moveTo>
                    <a:pt x="1883" y="1"/>
                  </a:moveTo>
                  <a:cubicBezTo>
                    <a:pt x="1823" y="1"/>
                    <a:pt x="1761" y="3"/>
                    <a:pt x="1698" y="6"/>
                  </a:cubicBezTo>
                  <a:cubicBezTo>
                    <a:pt x="980" y="6"/>
                    <a:pt x="523" y="6"/>
                    <a:pt x="327" y="28"/>
                  </a:cubicBezTo>
                  <a:cubicBezTo>
                    <a:pt x="110" y="50"/>
                    <a:pt x="1" y="94"/>
                    <a:pt x="1" y="159"/>
                  </a:cubicBezTo>
                  <a:cubicBezTo>
                    <a:pt x="1" y="224"/>
                    <a:pt x="44" y="289"/>
                    <a:pt x="110" y="376"/>
                  </a:cubicBezTo>
                  <a:cubicBezTo>
                    <a:pt x="153" y="442"/>
                    <a:pt x="218" y="485"/>
                    <a:pt x="284" y="485"/>
                  </a:cubicBezTo>
                  <a:lnTo>
                    <a:pt x="1219" y="442"/>
                  </a:lnTo>
                  <a:lnTo>
                    <a:pt x="1219" y="442"/>
                  </a:lnTo>
                  <a:cubicBezTo>
                    <a:pt x="1176" y="790"/>
                    <a:pt x="1067" y="1355"/>
                    <a:pt x="871" y="2117"/>
                  </a:cubicBezTo>
                  <a:cubicBezTo>
                    <a:pt x="675" y="2900"/>
                    <a:pt x="567" y="3314"/>
                    <a:pt x="567" y="3401"/>
                  </a:cubicBezTo>
                  <a:cubicBezTo>
                    <a:pt x="567" y="3488"/>
                    <a:pt x="610" y="3575"/>
                    <a:pt x="675" y="3662"/>
                  </a:cubicBezTo>
                  <a:cubicBezTo>
                    <a:pt x="741" y="3727"/>
                    <a:pt x="806" y="3771"/>
                    <a:pt x="849" y="3771"/>
                  </a:cubicBezTo>
                  <a:cubicBezTo>
                    <a:pt x="893" y="3771"/>
                    <a:pt x="937" y="3684"/>
                    <a:pt x="1002" y="3488"/>
                  </a:cubicBezTo>
                  <a:cubicBezTo>
                    <a:pt x="1024" y="3401"/>
                    <a:pt x="1067" y="3227"/>
                    <a:pt x="1132" y="2966"/>
                  </a:cubicBezTo>
                  <a:cubicBezTo>
                    <a:pt x="1176" y="2726"/>
                    <a:pt x="1219" y="2552"/>
                    <a:pt x="1263" y="2422"/>
                  </a:cubicBezTo>
                  <a:cubicBezTo>
                    <a:pt x="1546" y="1312"/>
                    <a:pt x="1676" y="681"/>
                    <a:pt x="1676" y="550"/>
                  </a:cubicBezTo>
                  <a:cubicBezTo>
                    <a:pt x="1676" y="507"/>
                    <a:pt x="1676" y="463"/>
                    <a:pt x="1655" y="442"/>
                  </a:cubicBezTo>
                  <a:cubicBezTo>
                    <a:pt x="1850" y="442"/>
                    <a:pt x="2068" y="442"/>
                    <a:pt x="2286" y="463"/>
                  </a:cubicBezTo>
                  <a:cubicBezTo>
                    <a:pt x="2481" y="485"/>
                    <a:pt x="2655" y="485"/>
                    <a:pt x="2786" y="485"/>
                  </a:cubicBezTo>
                  <a:cubicBezTo>
                    <a:pt x="2895" y="485"/>
                    <a:pt x="2960" y="442"/>
                    <a:pt x="2960" y="376"/>
                  </a:cubicBezTo>
                  <a:cubicBezTo>
                    <a:pt x="2960" y="289"/>
                    <a:pt x="2829" y="202"/>
                    <a:pt x="2590" y="115"/>
                  </a:cubicBezTo>
                  <a:cubicBezTo>
                    <a:pt x="2410" y="43"/>
                    <a:pt x="2170" y="1"/>
                    <a:pt x="18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30"/>
            <p:cNvSpPr/>
            <p:nvPr/>
          </p:nvSpPr>
          <p:spPr>
            <a:xfrm>
              <a:off x="6670517" y="2108680"/>
              <a:ext cx="65645" cy="90709"/>
            </a:xfrm>
            <a:custGeom>
              <a:avLst/>
              <a:gdLst/>
              <a:ahLst/>
              <a:cxnLst/>
              <a:rect l="l" t="t" r="r" b="b"/>
              <a:pathLst>
                <a:path w="2764" h="3831" extrusionOk="0">
                  <a:moveTo>
                    <a:pt x="1676" y="480"/>
                  </a:moveTo>
                  <a:cubicBezTo>
                    <a:pt x="2067" y="480"/>
                    <a:pt x="2263" y="588"/>
                    <a:pt x="2263" y="828"/>
                  </a:cubicBezTo>
                  <a:cubicBezTo>
                    <a:pt x="2263" y="958"/>
                    <a:pt x="2198" y="1089"/>
                    <a:pt x="2089" y="1219"/>
                  </a:cubicBezTo>
                  <a:cubicBezTo>
                    <a:pt x="1980" y="1350"/>
                    <a:pt x="1850" y="1459"/>
                    <a:pt x="1698" y="1546"/>
                  </a:cubicBezTo>
                  <a:cubicBezTo>
                    <a:pt x="1567" y="1611"/>
                    <a:pt x="1415" y="1698"/>
                    <a:pt x="1241" y="1785"/>
                  </a:cubicBezTo>
                  <a:cubicBezTo>
                    <a:pt x="1067" y="1894"/>
                    <a:pt x="936" y="1959"/>
                    <a:pt x="893" y="2003"/>
                  </a:cubicBezTo>
                  <a:cubicBezTo>
                    <a:pt x="1045" y="1459"/>
                    <a:pt x="1110" y="1067"/>
                    <a:pt x="1110" y="828"/>
                  </a:cubicBezTo>
                  <a:cubicBezTo>
                    <a:pt x="1110" y="763"/>
                    <a:pt x="1088" y="697"/>
                    <a:pt x="1067" y="610"/>
                  </a:cubicBezTo>
                  <a:cubicBezTo>
                    <a:pt x="1284" y="523"/>
                    <a:pt x="1502" y="480"/>
                    <a:pt x="1676" y="480"/>
                  </a:cubicBezTo>
                  <a:close/>
                  <a:moveTo>
                    <a:pt x="1654" y="1"/>
                  </a:moveTo>
                  <a:cubicBezTo>
                    <a:pt x="1349" y="1"/>
                    <a:pt x="1088" y="44"/>
                    <a:pt x="827" y="132"/>
                  </a:cubicBezTo>
                  <a:cubicBezTo>
                    <a:pt x="588" y="219"/>
                    <a:pt x="457" y="306"/>
                    <a:pt x="457" y="393"/>
                  </a:cubicBezTo>
                  <a:cubicBezTo>
                    <a:pt x="457" y="436"/>
                    <a:pt x="479" y="480"/>
                    <a:pt x="523" y="545"/>
                  </a:cubicBezTo>
                  <a:cubicBezTo>
                    <a:pt x="566" y="610"/>
                    <a:pt x="588" y="654"/>
                    <a:pt x="653" y="697"/>
                  </a:cubicBezTo>
                  <a:cubicBezTo>
                    <a:pt x="610" y="1045"/>
                    <a:pt x="501" y="1589"/>
                    <a:pt x="305" y="2286"/>
                  </a:cubicBezTo>
                  <a:cubicBezTo>
                    <a:pt x="109" y="3004"/>
                    <a:pt x="0" y="3395"/>
                    <a:pt x="0" y="3482"/>
                  </a:cubicBezTo>
                  <a:cubicBezTo>
                    <a:pt x="0" y="3548"/>
                    <a:pt x="44" y="3635"/>
                    <a:pt x="109" y="3722"/>
                  </a:cubicBezTo>
                  <a:cubicBezTo>
                    <a:pt x="175" y="3787"/>
                    <a:pt x="240" y="3830"/>
                    <a:pt x="283" y="3830"/>
                  </a:cubicBezTo>
                  <a:cubicBezTo>
                    <a:pt x="327" y="3830"/>
                    <a:pt x="370" y="3743"/>
                    <a:pt x="414" y="3548"/>
                  </a:cubicBezTo>
                  <a:cubicBezTo>
                    <a:pt x="457" y="3461"/>
                    <a:pt x="479" y="3373"/>
                    <a:pt x="501" y="3265"/>
                  </a:cubicBezTo>
                  <a:cubicBezTo>
                    <a:pt x="544" y="3178"/>
                    <a:pt x="631" y="2851"/>
                    <a:pt x="806" y="2286"/>
                  </a:cubicBezTo>
                  <a:cubicBezTo>
                    <a:pt x="893" y="2547"/>
                    <a:pt x="1132" y="2873"/>
                    <a:pt x="1545" y="3265"/>
                  </a:cubicBezTo>
                  <a:cubicBezTo>
                    <a:pt x="1937" y="3635"/>
                    <a:pt x="2263" y="3830"/>
                    <a:pt x="2481" y="3830"/>
                  </a:cubicBezTo>
                  <a:cubicBezTo>
                    <a:pt x="2590" y="3830"/>
                    <a:pt x="2655" y="3787"/>
                    <a:pt x="2655" y="3700"/>
                  </a:cubicBezTo>
                  <a:cubicBezTo>
                    <a:pt x="2655" y="3635"/>
                    <a:pt x="2611" y="3569"/>
                    <a:pt x="2524" y="3504"/>
                  </a:cubicBezTo>
                  <a:cubicBezTo>
                    <a:pt x="2459" y="3439"/>
                    <a:pt x="2416" y="3417"/>
                    <a:pt x="2372" y="3373"/>
                  </a:cubicBezTo>
                  <a:cubicBezTo>
                    <a:pt x="2329" y="3330"/>
                    <a:pt x="2263" y="3286"/>
                    <a:pt x="2198" y="3221"/>
                  </a:cubicBezTo>
                  <a:cubicBezTo>
                    <a:pt x="2133" y="3156"/>
                    <a:pt x="2046" y="3091"/>
                    <a:pt x="1959" y="3004"/>
                  </a:cubicBezTo>
                  <a:cubicBezTo>
                    <a:pt x="1872" y="2938"/>
                    <a:pt x="1806" y="2873"/>
                    <a:pt x="1763" y="2830"/>
                  </a:cubicBezTo>
                  <a:cubicBezTo>
                    <a:pt x="1719" y="2764"/>
                    <a:pt x="1611" y="2677"/>
                    <a:pt x="1502" y="2568"/>
                  </a:cubicBezTo>
                  <a:cubicBezTo>
                    <a:pt x="1371" y="2438"/>
                    <a:pt x="1306" y="2329"/>
                    <a:pt x="1306" y="2242"/>
                  </a:cubicBezTo>
                  <a:cubicBezTo>
                    <a:pt x="1306" y="2220"/>
                    <a:pt x="1349" y="2199"/>
                    <a:pt x="1458" y="2133"/>
                  </a:cubicBezTo>
                  <a:cubicBezTo>
                    <a:pt x="1567" y="2090"/>
                    <a:pt x="1676" y="2024"/>
                    <a:pt x="1828" y="1959"/>
                  </a:cubicBezTo>
                  <a:cubicBezTo>
                    <a:pt x="1959" y="1872"/>
                    <a:pt x="2111" y="1785"/>
                    <a:pt x="2242" y="1698"/>
                  </a:cubicBezTo>
                  <a:cubicBezTo>
                    <a:pt x="2394" y="1589"/>
                    <a:pt x="2503" y="1481"/>
                    <a:pt x="2611" y="1328"/>
                  </a:cubicBezTo>
                  <a:cubicBezTo>
                    <a:pt x="2720" y="1154"/>
                    <a:pt x="2764" y="1002"/>
                    <a:pt x="2764" y="828"/>
                  </a:cubicBezTo>
                  <a:cubicBezTo>
                    <a:pt x="2764" y="545"/>
                    <a:pt x="2655" y="349"/>
                    <a:pt x="2437" y="219"/>
                  </a:cubicBezTo>
                  <a:cubicBezTo>
                    <a:pt x="2220" y="66"/>
                    <a:pt x="1959" y="1"/>
                    <a:pt x="165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30"/>
            <p:cNvSpPr/>
            <p:nvPr/>
          </p:nvSpPr>
          <p:spPr>
            <a:xfrm>
              <a:off x="6748536" y="2108988"/>
              <a:ext cx="26909" cy="89880"/>
            </a:xfrm>
            <a:custGeom>
              <a:avLst/>
              <a:gdLst/>
              <a:ahLst/>
              <a:cxnLst/>
              <a:rect l="l" t="t" r="r" b="b"/>
              <a:pathLst>
                <a:path w="1133" h="3796" extrusionOk="0">
                  <a:moveTo>
                    <a:pt x="747" y="1"/>
                  </a:moveTo>
                  <a:cubicBezTo>
                    <a:pt x="717" y="1"/>
                    <a:pt x="691" y="16"/>
                    <a:pt x="675" y="31"/>
                  </a:cubicBezTo>
                  <a:cubicBezTo>
                    <a:pt x="675" y="53"/>
                    <a:pt x="654" y="97"/>
                    <a:pt x="654" y="162"/>
                  </a:cubicBezTo>
                  <a:cubicBezTo>
                    <a:pt x="654" y="380"/>
                    <a:pt x="545" y="967"/>
                    <a:pt x="327" y="1924"/>
                  </a:cubicBezTo>
                  <a:cubicBezTo>
                    <a:pt x="110" y="2860"/>
                    <a:pt x="1" y="3360"/>
                    <a:pt x="1" y="3426"/>
                  </a:cubicBezTo>
                  <a:cubicBezTo>
                    <a:pt x="1" y="3513"/>
                    <a:pt x="44" y="3578"/>
                    <a:pt x="110" y="3665"/>
                  </a:cubicBezTo>
                  <a:cubicBezTo>
                    <a:pt x="175" y="3752"/>
                    <a:pt x="240" y="3796"/>
                    <a:pt x="284" y="3796"/>
                  </a:cubicBezTo>
                  <a:cubicBezTo>
                    <a:pt x="327" y="3796"/>
                    <a:pt x="393" y="3687"/>
                    <a:pt x="436" y="3491"/>
                  </a:cubicBezTo>
                  <a:cubicBezTo>
                    <a:pt x="480" y="3360"/>
                    <a:pt x="501" y="3252"/>
                    <a:pt x="523" y="3165"/>
                  </a:cubicBezTo>
                  <a:cubicBezTo>
                    <a:pt x="545" y="3056"/>
                    <a:pt x="588" y="2925"/>
                    <a:pt x="632" y="2751"/>
                  </a:cubicBezTo>
                  <a:cubicBezTo>
                    <a:pt x="675" y="2555"/>
                    <a:pt x="697" y="2403"/>
                    <a:pt x="741" y="2316"/>
                  </a:cubicBezTo>
                  <a:cubicBezTo>
                    <a:pt x="1002" y="1250"/>
                    <a:pt x="1132" y="662"/>
                    <a:pt x="1132" y="532"/>
                  </a:cubicBezTo>
                  <a:cubicBezTo>
                    <a:pt x="1132" y="401"/>
                    <a:pt x="1089" y="271"/>
                    <a:pt x="1002" y="162"/>
                  </a:cubicBezTo>
                  <a:cubicBezTo>
                    <a:pt x="926" y="67"/>
                    <a:pt x="867" y="6"/>
                    <a:pt x="810" y="6"/>
                  </a:cubicBezTo>
                  <a:cubicBezTo>
                    <a:pt x="801" y="6"/>
                    <a:pt x="793" y="7"/>
                    <a:pt x="784" y="10"/>
                  </a:cubicBezTo>
                  <a:cubicBezTo>
                    <a:pt x="771" y="3"/>
                    <a:pt x="759" y="1"/>
                    <a:pt x="74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30"/>
            <p:cNvSpPr/>
            <p:nvPr/>
          </p:nvSpPr>
          <p:spPr>
            <a:xfrm>
              <a:off x="6785230" y="2107614"/>
              <a:ext cx="67735" cy="91774"/>
            </a:xfrm>
            <a:custGeom>
              <a:avLst/>
              <a:gdLst/>
              <a:ahLst/>
              <a:cxnLst/>
              <a:rect l="l" t="t" r="r" b="b"/>
              <a:pathLst>
                <a:path w="2852" h="3876" extrusionOk="0">
                  <a:moveTo>
                    <a:pt x="1698" y="525"/>
                  </a:moveTo>
                  <a:cubicBezTo>
                    <a:pt x="1763" y="851"/>
                    <a:pt x="1828" y="1308"/>
                    <a:pt x="1894" y="1939"/>
                  </a:cubicBezTo>
                  <a:cubicBezTo>
                    <a:pt x="1589" y="1982"/>
                    <a:pt x="1328" y="2026"/>
                    <a:pt x="1067" y="2113"/>
                  </a:cubicBezTo>
                  <a:cubicBezTo>
                    <a:pt x="1328" y="1438"/>
                    <a:pt x="1524" y="895"/>
                    <a:pt x="1698" y="525"/>
                  </a:cubicBezTo>
                  <a:close/>
                  <a:moveTo>
                    <a:pt x="1845" y="1"/>
                  </a:moveTo>
                  <a:cubicBezTo>
                    <a:pt x="1839" y="1"/>
                    <a:pt x="1834" y="1"/>
                    <a:pt x="1828" y="2"/>
                  </a:cubicBezTo>
                  <a:cubicBezTo>
                    <a:pt x="1720" y="2"/>
                    <a:pt x="1633" y="24"/>
                    <a:pt x="1524" y="111"/>
                  </a:cubicBezTo>
                  <a:cubicBezTo>
                    <a:pt x="1437" y="177"/>
                    <a:pt x="1350" y="264"/>
                    <a:pt x="1328" y="351"/>
                  </a:cubicBezTo>
                  <a:cubicBezTo>
                    <a:pt x="1285" y="459"/>
                    <a:pt x="1176" y="677"/>
                    <a:pt x="1045" y="1047"/>
                  </a:cubicBezTo>
                  <a:cubicBezTo>
                    <a:pt x="893" y="1395"/>
                    <a:pt x="762" y="1678"/>
                    <a:pt x="697" y="1895"/>
                  </a:cubicBezTo>
                  <a:cubicBezTo>
                    <a:pt x="654" y="2004"/>
                    <a:pt x="610" y="2113"/>
                    <a:pt x="545" y="2244"/>
                  </a:cubicBezTo>
                  <a:cubicBezTo>
                    <a:pt x="197" y="2352"/>
                    <a:pt x="1" y="2461"/>
                    <a:pt x="1" y="2526"/>
                  </a:cubicBezTo>
                  <a:cubicBezTo>
                    <a:pt x="1" y="2592"/>
                    <a:pt x="44" y="2657"/>
                    <a:pt x="88" y="2700"/>
                  </a:cubicBezTo>
                  <a:cubicBezTo>
                    <a:pt x="153" y="2744"/>
                    <a:pt x="218" y="2766"/>
                    <a:pt x="284" y="2766"/>
                  </a:cubicBezTo>
                  <a:lnTo>
                    <a:pt x="327" y="2766"/>
                  </a:lnTo>
                  <a:cubicBezTo>
                    <a:pt x="110" y="3244"/>
                    <a:pt x="23" y="3506"/>
                    <a:pt x="23" y="3549"/>
                  </a:cubicBezTo>
                  <a:cubicBezTo>
                    <a:pt x="23" y="3614"/>
                    <a:pt x="44" y="3701"/>
                    <a:pt x="110" y="3767"/>
                  </a:cubicBezTo>
                  <a:cubicBezTo>
                    <a:pt x="175" y="3832"/>
                    <a:pt x="240" y="3875"/>
                    <a:pt x="305" y="3875"/>
                  </a:cubicBezTo>
                  <a:cubicBezTo>
                    <a:pt x="371" y="3875"/>
                    <a:pt x="545" y="3462"/>
                    <a:pt x="871" y="2635"/>
                  </a:cubicBezTo>
                  <a:cubicBezTo>
                    <a:pt x="1132" y="2548"/>
                    <a:pt x="1350" y="2505"/>
                    <a:pt x="1480" y="2461"/>
                  </a:cubicBezTo>
                  <a:cubicBezTo>
                    <a:pt x="1611" y="2418"/>
                    <a:pt x="1763" y="2374"/>
                    <a:pt x="1915" y="2331"/>
                  </a:cubicBezTo>
                  <a:cubicBezTo>
                    <a:pt x="1959" y="2679"/>
                    <a:pt x="1981" y="3005"/>
                    <a:pt x="2003" y="3375"/>
                  </a:cubicBezTo>
                  <a:cubicBezTo>
                    <a:pt x="2024" y="3549"/>
                    <a:pt x="2046" y="3680"/>
                    <a:pt x="2090" y="3767"/>
                  </a:cubicBezTo>
                  <a:cubicBezTo>
                    <a:pt x="2133" y="3832"/>
                    <a:pt x="2177" y="3875"/>
                    <a:pt x="2242" y="3875"/>
                  </a:cubicBezTo>
                  <a:cubicBezTo>
                    <a:pt x="2351" y="3875"/>
                    <a:pt x="2416" y="3658"/>
                    <a:pt x="2416" y="3201"/>
                  </a:cubicBezTo>
                  <a:cubicBezTo>
                    <a:pt x="2416" y="2918"/>
                    <a:pt x="2394" y="2613"/>
                    <a:pt x="2372" y="2222"/>
                  </a:cubicBezTo>
                  <a:cubicBezTo>
                    <a:pt x="2699" y="2135"/>
                    <a:pt x="2851" y="2048"/>
                    <a:pt x="2851" y="1982"/>
                  </a:cubicBezTo>
                  <a:cubicBezTo>
                    <a:pt x="2851" y="1895"/>
                    <a:pt x="2764" y="1852"/>
                    <a:pt x="2612" y="1852"/>
                  </a:cubicBezTo>
                  <a:cubicBezTo>
                    <a:pt x="2525" y="1852"/>
                    <a:pt x="2438" y="1852"/>
                    <a:pt x="2329" y="1874"/>
                  </a:cubicBezTo>
                  <a:cubicBezTo>
                    <a:pt x="2285" y="1330"/>
                    <a:pt x="2220" y="895"/>
                    <a:pt x="2111" y="525"/>
                  </a:cubicBezTo>
                  <a:cubicBezTo>
                    <a:pt x="2029" y="194"/>
                    <a:pt x="1946" y="1"/>
                    <a:pt x="184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30"/>
            <p:cNvSpPr/>
            <p:nvPr/>
          </p:nvSpPr>
          <p:spPr>
            <a:xfrm>
              <a:off x="6866360" y="2108183"/>
              <a:ext cx="55836" cy="91206"/>
            </a:xfrm>
            <a:custGeom>
              <a:avLst/>
              <a:gdLst/>
              <a:ahLst/>
              <a:cxnLst/>
              <a:rect l="l" t="t" r="r" b="b"/>
              <a:pathLst>
                <a:path w="2351" h="3852" extrusionOk="0">
                  <a:moveTo>
                    <a:pt x="871" y="0"/>
                  </a:moveTo>
                  <a:cubicBezTo>
                    <a:pt x="828" y="0"/>
                    <a:pt x="784" y="0"/>
                    <a:pt x="784" y="44"/>
                  </a:cubicBezTo>
                  <a:cubicBezTo>
                    <a:pt x="762" y="65"/>
                    <a:pt x="762" y="109"/>
                    <a:pt x="762" y="153"/>
                  </a:cubicBezTo>
                  <a:cubicBezTo>
                    <a:pt x="762" y="414"/>
                    <a:pt x="632" y="958"/>
                    <a:pt x="371" y="1828"/>
                  </a:cubicBezTo>
                  <a:cubicBezTo>
                    <a:pt x="131" y="2698"/>
                    <a:pt x="1" y="3199"/>
                    <a:pt x="1" y="3329"/>
                  </a:cubicBezTo>
                  <a:cubicBezTo>
                    <a:pt x="1" y="3482"/>
                    <a:pt x="66" y="3590"/>
                    <a:pt x="197" y="3699"/>
                  </a:cubicBezTo>
                  <a:cubicBezTo>
                    <a:pt x="327" y="3786"/>
                    <a:pt x="479" y="3851"/>
                    <a:pt x="654" y="3851"/>
                  </a:cubicBezTo>
                  <a:cubicBezTo>
                    <a:pt x="1045" y="3851"/>
                    <a:pt x="1415" y="3786"/>
                    <a:pt x="1785" y="3634"/>
                  </a:cubicBezTo>
                  <a:cubicBezTo>
                    <a:pt x="2155" y="3503"/>
                    <a:pt x="2351" y="3373"/>
                    <a:pt x="2351" y="3220"/>
                  </a:cubicBezTo>
                  <a:cubicBezTo>
                    <a:pt x="2351" y="3177"/>
                    <a:pt x="2351" y="3155"/>
                    <a:pt x="2329" y="3155"/>
                  </a:cubicBezTo>
                  <a:cubicBezTo>
                    <a:pt x="2329" y="3133"/>
                    <a:pt x="2307" y="3133"/>
                    <a:pt x="2264" y="3133"/>
                  </a:cubicBezTo>
                  <a:cubicBezTo>
                    <a:pt x="2242" y="3133"/>
                    <a:pt x="2155" y="3155"/>
                    <a:pt x="1981" y="3199"/>
                  </a:cubicBezTo>
                  <a:cubicBezTo>
                    <a:pt x="1502" y="3329"/>
                    <a:pt x="1045" y="3394"/>
                    <a:pt x="632" y="3394"/>
                  </a:cubicBezTo>
                  <a:cubicBezTo>
                    <a:pt x="545" y="3394"/>
                    <a:pt x="501" y="3329"/>
                    <a:pt x="501" y="3242"/>
                  </a:cubicBezTo>
                  <a:cubicBezTo>
                    <a:pt x="501" y="3155"/>
                    <a:pt x="567" y="2851"/>
                    <a:pt x="741" y="2350"/>
                  </a:cubicBezTo>
                  <a:cubicBezTo>
                    <a:pt x="1045" y="1306"/>
                    <a:pt x="1198" y="675"/>
                    <a:pt x="1198" y="414"/>
                  </a:cubicBezTo>
                  <a:cubicBezTo>
                    <a:pt x="1198" y="327"/>
                    <a:pt x="1154" y="218"/>
                    <a:pt x="1089" y="131"/>
                  </a:cubicBezTo>
                  <a:cubicBezTo>
                    <a:pt x="1002" y="44"/>
                    <a:pt x="936" y="0"/>
                    <a:pt x="87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30"/>
            <p:cNvSpPr/>
            <p:nvPr/>
          </p:nvSpPr>
          <p:spPr>
            <a:xfrm>
              <a:off x="6986250" y="2107520"/>
              <a:ext cx="66690" cy="91869"/>
            </a:xfrm>
            <a:custGeom>
              <a:avLst/>
              <a:gdLst/>
              <a:ahLst/>
              <a:cxnLst/>
              <a:rect l="l" t="t" r="r" b="b"/>
              <a:pathLst>
                <a:path w="2808" h="3880" extrusionOk="0">
                  <a:moveTo>
                    <a:pt x="1720" y="442"/>
                  </a:moveTo>
                  <a:cubicBezTo>
                    <a:pt x="1894" y="442"/>
                    <a:pt x="2024" y="485"/>
                    <a:pt x="2155" y="594"/>
                  </a:cubicBezTo>
                  <a:cubicBezTo>
                    <a:pt x="2285" y="703"/>
                    <a:pt x="2329" y="833"/>
                    <a:pt x="2329" y="986"/>
                  </a:cubicBezTo>
                  <a:cubicBezTo>
                    <a:pt x="2329" y="1225"/>
                    <a:pt x="2198" y="1442"/>
                    <a:pt x="1937" y="1638"/>
                  </a:cubicBezTo>
                  <a:cubicBezTo>
                    <a:pt x="1676" y="1834"/>
                    <a:pt x="1328" y="2008"/>
                    <a:pt x="893" y="2117"/>
                  </a:cubicBezTo>
                  <a:cubicBezTo>
                    <a:pt x="1067" y="1464"/>
                    <a:pt x="1154" y="1029"/>
                    <a:pt x="1154" y="833"/>
                  </a:cubicBezTo>
                  <a:cubicBezTo>
                    <a:pt x="1154" y="768"/>
                    <a:pt x="1132" y="681"/>
                    <a:pt x="1089" y="616"/>
                  </a:cubicBezTo>
                  <a:cubicBezTo>
                    <a:pt x="1350" y="485"/>
                    <a:pt x="1546" y="442"/>
                    <a:pt x="1720" y="442"/>
                  </a:cubicBezTo>
                  <a:close/>
                  <a:moveTo>
                    <a:pt x="1509" y="1"/>
                  </a:moveTo>
                  <a:cubicBezTo>
                    <a:pt x="1311" y="1"/>
                    <a:pt x="1113" y="43"/>
                    <a:pt x="915" y="115"/>
                  </a:cubicBezTo>
                  <a:cubicBezTo>
                    <a:pt x="675" y="202"/>
                    <a:pt x="545" y="289"/>
                    <a:pt x="545" y="376"/>
                  </a:cubicBezTo>
                  <a:cubicBezTo>
                    <a:pt x="545" y="442"/>
                    <a:pt x="588" y="529"/>
                    <a:pt x="675" y="594"/>
                  </a:cubicBezTo>
                  <a:cubicBezTo>
                    <a:pt x="653" y="1029"/>
                    <a:pt x="501" y="1791"/>
                    <a:pt x="175" y="2879"/>
                  </a:cubicBezTo>
                  <a:cubicBezTo>
                    <a:pt x="66" y="3227"/>
                    <a:pt x="1" y="3444"/>
                    <a:pt x="1" y="3531"/>
                  </a:cubicBezTo>
                  <a:cubicBezTo>
                    <a:pt x="1" y="3597"/>
                    <a:pt x="44" y="3684"/>
                    <a:pt x="109" y="3771"/>
                  </a:cubicBezTo>
                  <a:cubicBezTo>
                    <a:pt x="175" y="3836"/>
                    <a:pt x="240" y="3879"/>
                    <a:pt x="284" y="3879"/>
                  </a:cubicBezTo>
                  <a:cubicBezTo>
                    <a:pt x="349" y="3879"/>
                    <a:pt x="501" y="3444"/>
                    <a:pt x="762" y="2530"/>
                  </a:cubicBezTo>
                  <a:cubicBezTo>
                    <a:pt x="1371" y="2422"/>
                    <a:pt x="1872" y="2226"/>
                    <a:pt x="2242" y="1965"/>
                  </a:cubicBezTo>
                  <a:cubicBezTo>
                    <a:pt x="2633" y="1682"/>
                    <a:pt x="2808" y="1355"/>
                    <a:pt x="2808" y="964"/>
                  </a:cubicBezTo>
                  <a:cubicBezTo>
                    <a:pt x="2808" y="681"/>
                    <a:pt x="2699" y="442"/>
                    <a:pt x="2481" y="268"/>
                  </a:cubicBezTo>
                  <a:cubicBezTo>
                    <a:pt x="2282" y="108"/>
                    <a:pt x="2028" y="4"/>
                    <a:pt x="1720" y="4"/>
                  </a:cubicBezTo>
                  <a:cubicBezTo>
                    <a:pt x="1691" y="4"/>
                    <a:pt x="1662" y="5"/>
                    <a:pt x="1633" y="6"/>
                  </a:cubicBezTo>
                  <a:cubicBezTo>
                    <a:pt x="1591" y="3"/>
                    <a:pt x="1550" y="1"/>
                    <a:pt x="15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30"/>
            <p:cNvSpPr/>
            <p:nvPr/>
          </p:nvSpPr>
          <p:spPr>
            <a:xfrm>
              <a:off x="7057049" y="2108680"/>
              <a:ext cx="65645" cy="90709"/>
            </a:xfrm>
            <a:custGeom>
              <a:avLst/>
              <a:gdLst/>
              <a:ahLst/>
              <a:cxnLst/>
              <a:rect l="l" t="t" r="r" b="b"/>
              <a:pathLst>
                <a:path w="2764" h="3831" extrusionOk="0">
                  <a:moveTo>
                    <a:pt x="1676" y="480"/>
                  </a:moveTo>
                  <a:cubicBezTo>
                    <a:pt x="2068" y="480"/>
                    <a:pt x="2263" y="588"/>
                    <a:pt x="2263" y="828"/>
                  </a:cubicBezTo>
                  <a:cubicBezTo>
                    <a:pt x="2263" y="958"/>
                    <a:pt x="2198" y="1089"/>
                    <a:pt x="2089" y="1219"/>
                  </a:cubicBezTo>
                  <a:cubicBezTo>
                    <a:pt x="1981" y="1350"/>
                    <a:pt x="1850" y="1459"/>
                    <a:pt x="1698" y="1546"/>
                  </a:cubicBezTo>
                  <a:cubicBezTo>
                    <a:pt x="1567" y="1611"/>
                    <a:pt x="1415" y="1698"/>
                    <a:pt x="1241" y="1785"/>
                  </a:cubicBezTo>
                  <a:cubicBezTo>
                    <a:pt x="1067" y="1894"/>
                    <a:pt x="936" y="1959"/>
                    <a:pt x="893" y="2003"/>
                  </a:cubicBezTo>
                  <a:cubicBezTo>
                    <a:pt x="1045" y="1459"/>
                    <a:pt x="1110" y="1067"/>
                    <a:pt x="1110" y="828"/>
                  </a:cubicBezTo>
                  <a:cubicBezTo>
                    <a:pt x="1110" y="763"/>
                    <a:pt x="1088" y="697"/>
                    <a:pt x="1067" y="610"/>
                  </a:cubicBezTo>
                  <a:cubicBezTo>
                    <a:pt x="1284" y="523"/>
                    <a:pt x="1502" y="480"/>
                    <a:pt x="1676" y="480"/>
                  </a:cubicBezTo>
                  <a:close/>
                  <a:moveTo>
                    <a:pt x="1654" y="1"/>
                  </a:moveTo>
                  <a:cubicBezTo>
                    <a:pt x="1350" y="1"/>
                    <a:pt x="1088" y="44"/>
                    <a:pt x="827" y="132"/>
                  </a:cubicBezTo>
                  <a:cubicBezTo>
                    <a:pt x="588" y="219"/>
                    <a:pt x="457" y="306"/>
                    <a:pt x="457" y="393"/>
                  </a:cubicBezTo>
                  <a:cubicBezTo>
                    <a:pt x="457" y="436"/>
                    <a:pt x="479" y="480"/>
                    <a:pt x="523" y="545"/>
                  </a:cubicBezTo>
                  <a:cubicBezTo>
                    <a:pt x="566" y="610"/>
                    <a:pt x="588" y="654"/>
                    <a:pt x="653" y="697"/>
                  </a:cubicBezTo>
                  <a:cubicBezTo>
                    <a:pt x="610" y="1045"/>
                    <a:pt x="501" y="1589"/>
                    <a:pt x="305" y="2286"/>
                  </a:cubicBezTo>
                  <a:cubicBezTo>
                    <a:pt x="109" y="3004"/>
                    <a:pt x="1" y="3395"/>
                    <a:pt x="1" y="3482"/>
                  </a:cubicBezTo>
                  <a:cubicBezTo>
                    <a:pt x="1" y="3548"/>
                    <a:pt x="44" y="3635"/>
                    <a:pt x="109" y="3722"/>
                  </a:cubicBezTo>
                  <a:cubicBezTo>
                    <a:pt x="175" y="3787"/>
                    <a:pt x="240" y="3830"/>
                    <a:pt x="283" y="3830"/>
                  </a:cubicBezTo>
                  <a:cubicBezTo>
                    <a:pt x="327" y="3830"/>
                    <a:pt x="370" y="3743"/>
                    <a:pt x="414" y="3548"/>
                  </a:cubicBezTo>
                  <a:cubicBezTo>
                    <a:pt x="457" y="3461"/>
                    <a:pt x="479" y="3373"/>
                    <a:pt x="501" y="3265"/>
                  </a:cubicBezTo>
                  <a:cubicBezTo>
                    <a:pt x="545" y="3178"/>
                    <a:pt x="632" y="2851"/>
                    <a:pt x="806" y="2286"/>
                  </a:cubicBezTo>
                  <a:cubicBezTo>
                    <a:pt x="893" y="2547"/>
                    <a:pt x="1132" y="2873"/>
                    <a:pt x="1545" y="3265"/>
                  </a:cubicBezTo>
                  <a:cubicBezTo>
                    <a:pt x="1937" y="3635"/>
                    <a:pt x="2263" y="3830"/>
                    <a:pt x="2481" y="3830"/>
                  </a:cubicBezTo>
                  <a:cubicBezTo>
                    <a:pt x="2590" y="3830"/>
                    <a:pt x="2655" y="3787"/>
                    <a:pt x="2655" y="3700"/>
                  </a:cubicBezTo>
                  <a:cubicBezTo>
                    <a:pt x="2655" y="3635"/>
                    <a:pt x="2612" y="3569"/>
                    <a:pt x="2525" y="3504"/>
                  </a:cubicBezTo>
                  <a:cubicBezTo>
                    <a:pt x="2459" y="3439"/>
                    <a:pt x="2416" y="3417"/>
                    <a:pt x="2372" y="3373"/>
                  </a:cubicBezTo>
                  <a:cubicBezTo>
                    <a:pt x="2329" y="3330"/>
                    <a:pt x="2263" y="3286"/>
                    <a:pt x="2198" y="3221"/>
                  </a:cubicBezTo>
                  <a:cubicBezTo>
                    <a:pt x="2133" y="3156"/>
                    <a:pt x="2046" y="3091"/>
                    <a:pt x="1959" y="3004"/>
                  </a:cubicBezTo>
                  <a:cubicBezTo>
                    <a:pt x="1872" y="2938"/>
                    <a:pt x="1806" y="2873"/>
                    <a:pt x="1763" y="2830"/>
                  </a:cubicBezTo>
                  <a:cubicBezTo>
                    <a:pt x="1719" y="2764"/>
                    <a:pt x="1611" y="2677"/>
                    <a:pt x="1502" y="2568"/>
                  </a:cubicBezTo>
                  <a:cubicBezTo>
                    <a:pt x="1371" y="2438"/>
                    <a:pt x="1306" y="2329"/>
                    <a:pt x="1306" y="2242"/>
                  </a:cubicBezTo>
                  <a:cubicBezTo>
                    <a:pt x="1306" y="2220"/>
                    <a:pt x="1350" y="2199"/>
                    <a:pt x="1458" y="2133"/>
                  </a:cubicBezTo>
                  <a:cubicBezTo>
                    <a:pt x="1567" y="2090"/>
                    <a:pt x="1676" y="2024"/>
                    <a:pt x="1828" y="1959"/>
                  </a:cubicBezTo>
                  <a:cubicBezTo>
                    <a:pt x="1959" y="1872"/>
                    <a:pt x="2111" y="1785"/>
                    <a:pt x="2242" y="1698"/>
                  </a:cubicBezTo>
                  <a:cubicBezTo>
                    <a:pt x="2394" y="1589"/>
                    <a:pt x="2503" y="1481"/>
                    <a:pt x="2612" y="1328"/>
                  </a:cubicBezTo>
                  <a:cubicBezTo>
                    <a:pt x="2720" y="1154"/>
                    <a:pt x="2764" y="1002"/>
                    <a:pt x="2764" y="828"/>
                  </a:cubicBezTo>
                  <a:cubicBezTo>
                    <a:pt x="2764" y="545"/>
                    <a:pt x="2655" y="349"/>
                    <a:pt x="2437" y="219"/>
                  </a:cubicBezTo>
                  <a:cubicBezTo>
                    <a:pt x="2220" y="66"/>
                    <a:pt x="1959" y="1"/>
                    <a:pt x="165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30"/>
            <p:cNvSpPr/>
            <p:nvPr/>
          </p:nvSpPr>
          <p:spPr>
            <a:xfrm>
              <a:off x="7134569" y="2110243"/>
              <a:ext cx="70300" cy="89146"/>
            </a:xfrm>
            <a:custGeom>
              <a:avLst/>
              <a:gdLst/>
              <a:ahLst/>
              <a:cxnLst/>
              <a:rect l="l" t="t" r="r" b="b"/>
              <a:pathLst>
                <a:path w="2960" h="3765" extrusionOk="0">
                  <a:moveTo>
                    <a:pt x="1850" y="0"/>
                  </a:moveTo>
                  <a:cubicBezTo>
                    <a:pt x="1132" y="0"/>
                    <a:pt x="740" y="66"/>
                    <a:pt x="675" y="196"/>
                  </a:cubicBezTo>
                  <a:cubicBezTo>
                    <a:pt x="653" y="240"/>
                    <a:pt x="653" y="283"/>
                    <a:pt x="653" y="327"/>
                  </a:cubicBezTo>
                  <a:cubicBezTo>
                    <a:pt x="653" y="588"/>
                    <a:pt x="588" y="936"/>
                    <a:pt x="479" y="1349"/>
                  </a:cubicBezTo>
                  <a:cubicBezTo>
                    <a:pt x="370" y="1741"/>
                    <a:pt x="261" y="2133"/>
                    <a:pt x="153" y="2502"/>
                  </a:cubicBezTo>
                  <a:cubicBezTo>
                    <a:pt x="66" y="2851"/>
                    <a:pt x="0" y="3112"/>
                    <a:pt x="0" y="3264"/>
                  </a:cubicBezTo>
                  <a:cubicBezTo>
                    <a:pt x="0" y="3395"/>
                    <a:pt x="66" y="3525"/>
                    <a:pt x="196" y="3634"/>
                  </a:cubicBezTo>
                  <a:cubicBezTo>
                    <a:pt x="305" y="3721"/>
                    <a:pt x="457" y="3764"/>
                    <a:pt x="631" y="3764"/>
                  </a:cubicBezTo>
                  <a:cubicBezTo>
                    <a:pt x="1001" y="3764"/>
                    <a:pt x="1393" y="3699"/>
                    <a:pt x="1784" y="3569"/>
                  </a:cubicBezTo>
                  <a:cubicBezTo>
                    <a:pt x="2198" y="3416"/>
                    <a:pt x="2394" y="3286"/>
                    <a:pt x="2394" y="3155"/>
                  </a:cubicBezTo>
                  <a:cubicBezTo>
                    <a:pt x="2394" y="3090"/>
                    <a:pt x="2372" y="3046"/>
                    <a:pt x="2307" y="3046"/>
                  </a:cubicBezTo>
                  <a:cubicBezTo>
                    <a:pt x="2285" y="3046"/>
                    <a:pt x="2198" y="3068"/>
                    <a:pt x="2024" y="3112"/>
                  </a:cubicBezTo>
                  <a:cubicBezTo>
                    <a:pt x="1523" y="3242"/>
                    <a:pt x="1066" y="3307"/>
                    <a:pt x="653" y="3307"/>
                  </a:cubicBezTo>
                  <a:cubicBezTo>
                    <a:pt x="610" y="3307"/>
                    <a:pt x="566" y="3307"/>
                    <a:pt x="544" y="3286"/>
                  </a:cubicBezTo>
                  <a:cubicBezTo>
                    <a:pt x="501" y="3242"/>
                    <a:pt x="501" y="3199"/>
                    <a:pt x="501" y="3155"/>
                  </a:cubicBezTo>
                  <a:cubicBezTo>
                    <a:pt x="501" y="3046"/>
                    <a:pt x="588" y="2655"/>
                    <a:pt x="784" y="2046"/>
                  </a:cubicBezTo>
                  <a:cubicBezTo>
                    <a:pt x="1175" y="2046"/>
                    <a:pt x="1523" y="2002"/>
                    <a:pt x="1828" y="1958"/>
                  </a:cubicBezTo>
                  <a:cubicBezTo>
                    <a:pt x="2133" y="1893"/>
                    <a:pt x="2263" y="1784"/>
                    <a:pt x="2263" y="1676"/>
                  </a:cubicBezTo>
                  <a:cubicBezTo>
                    <a:pt x="2263" y="1610"/>
                    <a:pt x="2220" y="1589"/>
                    <a:pt x="2111" y="1589"/>
                  </a:cubicBezTo>
                  <a:cubicBezTo>
                    <a:pt x="2002" y="1589"/>
                    <a:pt x="1850" y="1589"/>
                    <a:pt x="1632" y="1610"/>
                  </a:cubicBezTo>
                  <a:cubicBezTo>
                    <a:pt x="1415" y="1632"/>
                    <a:pt x="1262" y="1632"/>
                    <a:pt x="1132" y="1654"/>
                  </a:cubicBezTo>
                  <a:cubicBezTo>
                    <a:pt x="1001" y="1632"/>
                    <a:pt x="936" y="1632"/>
                    <a:pt x="914" y="1632"/>
                  </a:cubicBezTo>
                  <a:cubicBezTo>
                    <a:pt x="1045" y="1132"/>
                    <a:pt x="1110" y="762"/>
                    <a:pt x="1110" y="522"/>
                  </a:cubicBezTo>
                  <a:lnTo>
                    <a:pt x="1110" y="501"/>
                  </a:lnTo>
                  <a:cubicBezTo>
                    <a:pt x="1436" y="457"/>
                    <a:pt x="1654" y="414"/>
                    <a:pt x="1741" y="414"/>
                  </a:cubicBezTo>
                  <a:cubicBezTo>
                    <a:pt x="1828" y="392"/>
                    <a:pt x="1980" y="392"/>
                    <a:pt x="2198" y="370"/>
                  </a:cubicBezTo>
                  <a:cubicBezTo>
                    <a:pt x="2415" y="348"/>
                    <a:pt x="2590" y="327"/>
                    <a:pt x="2720" y="283"/>
                  </a:cubicBezTo>
                  <a:cubicBezTo>
                    <a:pt x="2872" y="261"/>
                    <a:pt x="2959" y="218"/>
                    <a:pt x="2959" y="153"/>
                  </a:cubicBezTo>
                  <a:cubicBezTo>
                    <a:pt x="2959" y="44"/>
                    <a:pt x="2590" y="0"/>
                    <a:pt x="185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30"/>
            <p:cNvSpPr/>
            <p:nvPr/>
          </p:nvSpPr>
          <p:spPr>
            <a:xfrm>
              <a:off x="7202779" y="2108680"/>
              <a:ext cx="65123" cy="90188"/>
            </a:xfrm>
            <a:custGeom>
              <a:avLst/>
              <a:gdLst/>
              <a:ahLst/>
              <a:cxnLst/>
              <a:rect l="l" t="t" r="r" b="b"/>
              <a:pathLst>
                <a:path w="2742" h="3809" extrusionOk="0">
                  <a:moveTo>
                    <a:pt x="2350" y="1"/>
                  </a:moveTo>
                  <a:cubicBezTo>
                    <a:pt x="2154" y="1"/>
                    <a:pt x="1893" y="66"/>
                    <a:pt x="1610" y="197"/>
                  </a:cubicBezTo>
                  <a:cubicBezTo>
                    <a:pt x="1306" y="327"/>
                    <a:pt x="1088" y="480"/>
                    <a:pt x="936" y="632"/>
                  </a:cubicBezTo>
                  <a:cubicBezTo>
                    <a:pt x="892" y="675"/>
                    <a:pt x="871" y="763"/>
                    <a:pt x="827" y="850"/>
                  </a:cubicBezTo>
                  <a:cubicBezTo>
                    <a:pt x="784" y="958"/>
                    <a:pt x="762" y="1045"/>
                    <a:pt x="762" y="1154"/>
                  </a:cubicBezTo>
                  <a:cubicBezTo>
                    <a:pt x="762" y="1241"/>
                    <a:pt x="827" y="1350"/>
                    <a:pt x="958" y="1524"/>
                  </a:cubicBezTo>
                  <a:cubicBezTo>
                    <a:pt x="1088" y="1676"/>
                    <a:pt x="1241" y="1807"/>
                    <a:pt x="1393" y="1959"/>
                  </a:cubicBezTo>
                  <a:cubicBezTo>
                    <a:pt x="1545" y="2090"/>
                    <a:pt x="1698" y="2242"/>
                    <a:pt x="1828" y="2373"/>
                  </a:cubicBezTo>
                  <a:cubicBezTo>
                    <a:pt x="1959" y="2547"/>
                    <a:pt x="2024" y="2655"/>
                    <a:pt x="2024" y="2764"/>
                  </a:cubicBezTo>
                  <a:cubicBezTo>
                    <a:pt x="2024" y="2917"/>
                    <a:pt x="1937" y="3047"/>
                    <a:pt x="1719" y="3178"/>
                  </a:cubicBezTo>
                  <a:cubicBezTo>
                    <a:pt x="1523" y="3308"/>
                    <a:pt x="1306" y="3373"/>
                    <a:pt x="1045" y="3373"/>
                  </a:cubicBezTo>
                  <a:cubicBezTo>
                    <a:pt x="936" y="3373"/>
                    <a:pt x="805" y="3352"/>
                    <a:pt x="697" y="3308"/>
                  </a:cubicBezTo>
                  <a:cubicBezTo>
                    <a:pt x="588" y="3243"/>
                    <a:pt x="501" y="3178"/>
                    <a:pt x="436" y="3134"/>
                  </a:cubicBezTo>
                  <a:cubicBezTo>
                    <a:pt x="276" y="2975"/>
                    <a:pt x="172" y="2870"/>
                    <a:pt x="105" y="2870"/>
                  </a:cubicBezTo>
                  <a:cubicBezTo>
                    <a:pt x="99" y="2870"/>
                    <a:pt x="93" y="2871"/>
                    <a:pt x="87" y="2873"/>
                  </a:cubicBezTo>
                  <a:cubicBezTo>
                    <a:pt x="22" y="2873"/>
                    <a:pt x="0" y="2917"/>
                    <a:pt x="0" y="3025"/>
                  </a:cubicBezTo>
                  <a:cubicBezTo>
                    <a:pt x="0" y="3178"/>
                    <a:pt x="109" y="3352"/>
                    <a:pt x="327" y="3548"/>
                  </a:cubicBezTo>
                  <a:cubicBezTo>
                    <a:pt x="566" y="3722"/>
                    <a:pt x="849" y="3809"/>
                    <a:pt x="1197" y="3809"/>
                  </a:cubicBezTo>
                  <a:cubicBezTo>
                    <a:pt x="1545" y="3809"/>
                    <a:pt x="1850" y="3700"/>
                    <a:pt x="2111" y="3504"/>
                  </a:cubicBezTo>
                  <a:cubicBezTo>
                    <a:pt x="2372" y="3308"/>
                    <a:pt x="2524" y="3047"/>
                    <a:pt x="2524" y="2764"/>
                  </a:cubicBezTo>
                  <a:cubicBezTo>
                    <a:pt x="2524" y="2612"/>
                    <a:pt x="2459" y="2438"/>
                    <a:pt x="2307" y="2242"/>
                  </a:cubicBezTo>
                  <a:cubicBezTo>
                    <a:pt x="2176" y="2068"/>
                    <a:pt x="2046" y="1894"/>
                    <a:pt x="1872" y="1742"/>
                  </a:cubicBezTo>
                  <a:cubicBezTo>
                    <a:pt x="1458" y="1393"/>
                    <a:pt x="1241" y="1154"/>
                    <a:pt x="1241" y="1089"/>
                  </a:cubicBezTo>
                  <a:cubicBezTo>
                    <a:pt x="1241" y="937"/>
                    <a:pt x="1436" y="784"/>
                    <a:pt x="1872" y="632"/>
                  </a:cubicBezTo>
                  <a:cubicBezTo>
                    <a:pt x="1980" y="567"/>
                    <a:pt x="2111" y="545"/>
                    <a:pt x="2263" y="501"/>
                  </a:cubicBezTo>
                  <a:cubicBezTo>
                    <a:pt x="2437" y="458"/>
                    <a:pt x="2546" y="436"/>
                    <a:pt x="2611" y="414"/>
                  </a:cubicBezTo>
                  <a:cubicBezTo>
                    <a:pt x="2698" y="393"/>
                    <a:pt x="2742" y="371"/>
                    <a:pt x="2742" y="327"/>
                  </a:cubicBezTo>
                  <a:cubicBezTo>
                    <a:pt x="2742" y="240"/>
                    <a:pt x="2698" y="175"/>
                    <a:pt x="2633" y="110"/>
                  </a:cubicBezTo>
                  <a:cubicBezTo>
                    <a:pt x="2546" y="44"/>
                    <a:pt x="2459" y="1"/>
                    <a:pt x="235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30"/>
            <p:cNvSpPr/>
            <p:nvPr/>
          </p:nvSpPr>
          <p:spPr>
            <a:xfrm>
              <a:off x="7271511" y="2108680"/>
              <a:ext cx="64600" cy="90188"/>
            </a:xfrm>
            <a:custGeom>
              <a:avLst/>
              <a:gdLst/>
              <a:ahLst/>
              <a:cxnLst/>
              <a:rect l="l" t="t" r="r" b="b"/>
              <a:pathLst>
                <a:path w="2720" h="3809" extrusionOk="0">
                  <a:moveTo>
                    <a:pt x="2350" y="1"/>
                  </a:moveTo>
                  <a:cubicBezTo>
                    <a:pt x="2154" y="1"/>
                    <a:pt x="1893" y="66"/>
                    <a:pt x="1589" y="197"/>
                  </a:cubicBezTo>
                  <a:cubicBezTo>
                    <a:pt x="1306" y="327"/>
                    <a:pt x="1088" y="480"/>
                    <a:pt x="936" y="632"/>
                  </a:cubicBezTo>
                  <a:cubicBezTo>
                    <a:pt x="892" y="675"/>
                    <a:pt x="849" y="763"/>
                    <a:pt x="827" y="850"/>
                  </a:cubicBezTo>
                  <a:cubicBezTo>
                    <a:pt x="784" y="958"/>
                    <a:pt x="762" y="1045"/>
                    <a:pt x="762" y="1154"/>
                  </a:cubicBezTo>
                  <a:cubicBezTo>
                    <a:pt x="762" y="1241"/>
                    <a:pt x="827" y="1350"/>
                    <a:pt x="958" y="1524"/>
                  </a:cubicBezTo>
                  <a:cubicBezTo>
                    <a:pt x="1088" y="1676"/>
                    <a:pt x="1240" y="1807"/>
                    <a:pt x="1393" y="1959"/>
                  </a:cubicBezTo>
                  <a:cubicBezTo>
                    <a:pt x="1545" y="2090"/>
                    <a:pt x="1697" y="2242"/>
                    <a:pt x="1828" y="2373"/>
                  </a:cubicBezTo>
                  <a:cubicBezTo>
                    <a:pt x="1958" y="2547"/>
                    <a:pt x="2024" y="2655"/>
                    <a:pt x="2024" y="2764"/>
                  </a:cubicBezTo>
                  <a:cubicBezTo>
                    <a:pt x="2024" y="2917"/>
                    <a:pt x="1915" y="3047"/>
                    <a:pt x="1719" y="3178"/>
                  </a:cubicBezTo>
                  <a:cubicBezTo>
                    <a:pt x="1523" y="3308"/>
                    <a:pt x="1306" y="3373"/>
                    <a:pt x="1045" y="3373"/>
                  </a:cubicBezTo>
                  <a:cubicBezTo>
                    <a:pt x="914" y="3373"/>
                    <a:pt x="805" y="3352"/>
                    <a:pt x="696" y="3308"/>
                  </a:cubicBezTo>
                  <a:cubicBezTo>
                    <a:pt x="588" y="3243"/>
                    <a:pt x="501" y="3178"/>
                    <a:pt x="435" y="3134"/>
                  </a:cubicBezTo>
                  <a:cubicBezTo>
                    <a:pt x="276" y="2975"/>
                    <a:pt x="172" y="2870"/>
                    <a:pt x="105" y="2870"/>
                  </a:cubicBezTo>
                  <a:cubicBezTo>
                    <a:pt x="99" y="2870"/>
                    <a:pt x="93" y="2871"/>
                    <a:pt x="87" y="2873"/>
                  </a:cubicBezTo>
                  <a:cubicBezTo>
                    <a:pt x="22" y="2873"/>
                    <a:pt x="0" y="2917"/>
                    <a:pt x="0" y="3025"/>
                  </a:cubicBezTo>
                  <a:cubicBezTo>
                    <a:pt x="0" y="3178"/>
                    <a:pt x="109" y="3352"/>
                    <a:pt x="327" y="3548"/>
                  </a:cubicBezTo>
                  <a:cubicBezTo>
                    <a:pt x="544" y="3722"/>
                    <a:pt x="849" y="3809"/>
                    <a:pt x="1175" y="3809"/>
                  </a:cubicBezTo>
                  <a:cubicBezTo>
                    <a:pt x="1523" y="3809"/>
                    <a:pt x="1850" y="3700"/>
                    <a:pt x="2111" y="3504"/>
                  </a:cubicBezTo>
                  <a:cubicBezTo>
                    <a:pt x="2372" y="3308"/>
                    <a:pt x="2502" y="3047"/>
                    <a:pt x="2502" y="2764"/>
                  </a:cubicBezTo>
                  <a:cubicBezTo>
                    <a:pt x="2502" y="2612"/>
                    <a:pt x="2437" y="2438"/>
                    <a:pt x="2307" y="2242"/>
                  </a:cubicBezTo>
                  <a:cubicBezTo>
                    <a:pt x="2176" y="2068"/>
                    <a:pt x="2024" y="1894"/>
                    <a:pt x="1871" y="1742"/>
                  </a:cubicBezTo>
                  <a:cubicBezTo>
                    <a:pt x="1436" y="1393"/>
                    <a:pt x="1240" y="1154"/>
                    <a:pt x="1240" y="1089"/>
                  </a:cubicBezTo>
                  <a:cubicBezTo>
                    <a:pt x="1240" y="937"/>
                    <a:pt x="1436" y="784"/>
                    <a:pt x="1850" y="632"/>
                  </a:cubicBezTo>
                  <a:cubicBezTo>
                    <a:pt x="1980" y="567"/>
                    <a:pt x="2111" y="545"/>
                    <a:pt x="2263" y="501"/>
                  </a:cubicBezTo>
                  <a:cubicBezTo>
                    <a:pt x="2415" y="458"/>
                    <a:pt x="2546" y="436"/>
                    <a:pt x="2611" y="414"/>
                  </a:cubicBezTo>
                  <a:cubicBezTo>
                    <a:pt x="2698" y="393"/>
                    <a:pt x="2720" y="371"/>
                    <a:pt x="2720" y="327"/>
                  </a:cubicBezTo>
                  <a:cubicBezTo>
                    <a:pt x="2720" y="240"/>
                    <a:pt x="2698" y="175"/>
                    <a:pt x="2611" y="110"/>
                  </a:cubicBezTo>
                  <a:cubicBezTo>
                    <a:pt x="2546" y="44"/>
                    <a:pt x="2459" y="1"/>
                    <a:pt x="235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30"/>
            <p:cNvSpPr/>
            <p:nvPr/>
          </p:nvSpPr>
          <p:spPr>
            <a:xfrm>
              <a:off x="7350052" y="2108680"/>
              <a:ext cx="62557" cy="91229"/>
            </a:xfrm>
            <a:custGeom>
              <a:avLst/>
              <a:gdLst/>
              <a:ahLst/>
              <a:cxnLst/>
              <a:rect l="l" t="t" r="r" b="b"/>
              <a:pathLst>
                <a:path w="2634" h="3853" extrusionOk="0">
                  <a:moveTo>
                    <a:pt x="588" y="1"/>
                  </a:moveTo>
                  <a:cubicBezTo>
                    <a:pt x="544" y="1"/>
                    <a:pt x="501" y="23"/>
                    <a:pt x="479" y="44"/>
                  </a:cubicBezTo>
                  <a:cubicBezTo>
                    <a:pt x="479" y="66"/>
                    <a:pt x="457" y="110"/>
                    <a:pt x="457" y="175"/>
                  </a:cubicBezTo>
                  <a:cubicBezTo>
                    <a:pt x="457" y="393"/>
                    <a:pt x="392" y="806"/>
                    <a:pt x="240" y="1415"/>
                  </a:cubicBezTo>
                  <a:cubicBezTo>
                    <a:pt x="87" y="2024"/>
                    <a:pt x="0" y="2481"/>
                    <a:pt x="0" y="2764"/>
                  </a:cubicBezTo>
                  <a:cubicBezTo>
                    <a:pt x="0" y="3047"/>
                    <a:pt x="87" y="3308"/>
                    <a:pt x="262" y="3526"/>
                  </a:cubicBezTo>
                  <a:cubicBezTo>
                    <a:pt x="436" y="3743"/>
                    <a:pt x="631" y="3852"/>
                    <a:pt x="849" y="3852"/>
                  </a:cubicBezTo>
                  <a:cubicBezTo>
                    <a:pt x="1175" y="3852"/>
                    <a:pt x="1458" y="3722"/>
                    <a:pt x="1741" y="3417"/>
                  </a:cubicBezTo>
                  <a:cubicBezTo>
                    <a:pt x="2024" y="3134"/>
                    <a:pt x="2242" y="2743"/>
                    <a:pt x="2394" y="2242"/>
                  </a:cubicBezTo>
                  <a:cubicBezTo>
                    <a:pt x="2568" y="1763"/>
                    <a:pt x="2633" y="1241"/>
                    <a:pt x="2633" y="675"/>
                  </a:cubicBezTo>
                  <a:cubicBezTo>
                    <a:pt x="2633" y="480"/>
                    <a:pt x="2590" y="327"/>
                    <a:pt x="2481" y="197"/>
                  </a:cubicBezTo>
                  <a:cubicBezTo>
                    <a:pt x="2372" y="66"/>
                    <a:pt x="2263" y="1"/>
                    <a:pt x="2198" y="1"/>
                  </a:cubicBezTo>
                  <a:cubicBezTo>
                    <a:pt x="2133" y="1"/>
                    <a:pt x="2089" y="44"/>
                    <a:pt x="2089" y="110"/>
                  </a:cubicBezTo>
                  <a:cubicBezTo>
                    <a:pt x="2089" y="153"/>
                    <a:pt x="2089" y="262"/>
                    <a:pt x="2111" y="414"/>
                  </a:cubicBezTo>
                  <a:cubicBezTo>
                    <a:pt x="2133" y="545"/>
                    <a:pt x="2133" y="697"/>
                    <a:pt x="2133" y="850"/>
                  </a:cubicBezTo>
                  <a:cubicBezTo>
                    <a:pt x="2133" y="1176"/>
                    <a:pt x="2089" y="1502"/>
                    <a:pt x="2002" y="1829"/>
                  </a:cubicBezTo>
                  <a:cubicBezTo>
                    <a:pt x="1937" y="2155"/>
                    <a:pt x="1828" y="2416"/>
                    <a:pt x="1698" y="2655"/>
                  </a:cubicBezTo>
                  <a:cubicBezTo>
                    <a:pt x="1567" y="2873"/>
                    <a:pt x="1436" y="3047"/>
                    <a:pt x="1284" y="3178"/>
                  </a:cubicBezTo>
                  <a:cubicBezTo>
                    <a:pt x="1154" y="3330"/>
                    <a:pt x="1023" y="3395"/>
                    <a:pt x="893" y="3395"/>
                  </a:cubicBezTo>
                  <a:cubicBezTo>
                    <a:pt x="784" y="3395"/>
                    <a:pt x="675" y="3330"/>
                    <a:pt x="610" y="3199"/>
                  </a:cubicBezTo>
                  <a:cubicBezTo>
                    <a:pt x="523" y="3069"/>
                    <a:pt x="479" y="2917"/>
                    <a:pt x="479" y="2721"/>
                  </a:cubicBezTo>
                  <a:cubicBezTo>
                    <a:pt x="479" y="2503"/>
                    <a:pt x="566" y="2112"/>
                    <a:pt x="697" y="1546"/>
                  </a:cubicBezTo>
                  <a:cubicBezTo>
                    <a:pt x="849" y="958"/>
                    <a:pt x="936" y="610"/>
                    <a:pt x="936" y="501"/>
                  </a:cubicBezTo>
                  <a:cubicBezTo>
                    <a:pt x="936" y="371"/>
                    <a:pt x="893" y="240"/>
                    <a:pt x="806" y="153"/>
                  </a:cubicBezTo>
                  <a:cubicBezTo>
                    <a:pt x="718" y="44"/>
                    <a:pt x="631" y="1"/>
                    <a:pt x="5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30"/>
            <p:cNvSpPr/>
            <p:nvPr/>
          </p:nvSpPr>
          <p:spPr>
            <a:xfrm>
              <a:off x="7422395" y="2108680"/>
              <a:ext cx="65645" cy="90709"/>
            </a:xfrm>
            <a:custGeom>
              <a:avLst/>
              <a:gdLst/>
              <a:ahLst/>
              <a:cxnLst/>
              <a:rect l="l" t="t" r="r" b="b"/>
              <a:pathLst>
                <a:path w="2764" h="3831" extrusionOk="0">
                  <a:moveTo>
                    <a:pt x="1676" y="480"/>
                  </a:moveTo>
                  <a:cubicBezTo>
                    <a:pt x="2068" y="480"/>
                    <a:pt x="2263" y="588"/>
                    <a:pt x="2263" y="828"/>
                  </a:cubicBezTo>
                  <a:cubicBezTo>
                    <a:pt x="2263" y="958"/>
                    <a:pt x="2220" y="1089"/>
                    <a:pt x="2089" y="1219"/>
                  </a:cubicBezTo>
                  <a:cubicBezTo>
                    <a:pt x="1981" y="1350"/>
                    <a:pt x="1850" y="1459"/>
                    <a:pt x="1719" y="1546"/>
                  </a:cubicBezTo>
                  <a:cubicBezTo>
                    <a:pt x="1567" y="1611"/>
                    <a:pt x="1415" y="1698"/>
                    <a:pt x="1241" y="1785"/>
                  </a:cubicBezTo>
                  <a:cubicBezTo>
                    <a:pt x="1067" y="1894"/>
                    <a:pt x="958" y="1959"/>
                    <a:pt x="893" y="2003"/>
                  </a:cubicBezTo>
                  <a:cubicBezTo>
                    <a:pt x="1045" y="1459"/>
                    <a:pt x="1110" y="1067"/>
                    <a:pt x="1110" y="828"/>
                  </a:cubicBezTo>
                  <a:cubicBezTo>
                    <a:pt x="1110" y="763"/>
                    <a:pt x="1110" y="697"/>
                    <a:pt x="1067" y="610"/>
                  </a:cubicBezTo>
                  <a:cubicBezTo>
                    <a:pt x="1306" y="523"/>
                    <a:pt x="1502" y="480"/>
                    <a:pt x="1676" y="480"/>
                  </a:cubicBezTo>
                  <a:close/>
                  <a:moveTo>
                    <a:pt x="1654" y="1"/>
                  </a:moveTo>
                  <a:cubicBezTo>
                    <a:pt x="1350" y="1"/>
                    <a:pt x="1089" y="44"/>
                    <a:pt x="849" y="132"/>
                  </a:cubicBezTo>
                  <a:cubicBezTo>
                    <a:pt x="588" y="219"/>
                    <a:pt x="479" y="306"/>
                    <a:pt x="479" y="393"/>
                  </a:cubicBezTo>
                  <a:cubicBezTo>
                    <a:pt x="479" y="436"/>
                    <a:pt x="479" y="480"/>
                    <a:pt x="523" y="545"/>
                  </a:cubicBezTo>
                  <a:cubicBezTo>
                    <a:pt x="566" y="610"/>
                    <a:pt x="610" y="654"/>
                    <a:pt x="653" y="697"/>
                  </a:cubicBezTo>
                  <a:cubicBezTo>
                    <a:pt x="632" y="1045"/>
                    <a:pt x="501" y="1589"/>
                    <a:pt x="305" y="2286"/>
                  </a:cubicBezTo>
                  <a:cubicBezTo>
                    <a:pt x="109" y="3004"/>
                    <a:pt x="1" y="3395"/>
                    <a:pt x="1" y="3482"/>
                  </a:cubicBezTo>
                  <a:cubicBezTo>
                    <a:pt x="1" y="3548"/>
                    <a:pt x="44" y="3635"/>
                    <a:pt x="109" y="3722"/>
                  </a:cubicBezTo>
                  <a:cubicBezTo>
                    <a:pt x="175" y="3787"/>
                    <a:pt x="240" y="3830"/>
                    <a:pt x="305" y="3830"/>
                  </a:cubicBezTo>
                  <a:cubicBezTo>
                    <a:pt x="327" y="3830"/>
                    <a:pt x="370" y="3743"/>
                    <a:pt x="436" y="3548"/>
                  </a:cubicBezTo>
                  <a:cubicBezTo>
                    <a:pt x="458" y="3461"/>
                    <a:pt x="479" y="3373"/>
                    <a:pt x="523" y="3265"/>
                  </a:cubicBezTo>
                  <a:cubicBezTo>
                    <a:pt x="545" y="3178"/>
                    <a:pt x="632" y="2851"/>
                    <a:pt x="806" y="2286"/>
                  </a:cubicBezTo>
                  <a:cubicBezTo>
                    <a:pt x="893" y="2547"/>
                    <a:pt x="1154" y="2873"/>
                    <a:pt x="1545" y="3265"/>
                  </a:cubicBezTo>
                  <a:cubicBezTo>
                    <a:pt x="1959" y="3635"/>
                    <a:pt x="2263" y="3830"/>
                    <a:pt x="2481" y="3830"/>
                  </a:cubicBezTo>
                  <a:cubicBezTo>
                    <a:pt x="2590" y="3830"/>
                    <a:pt x="2655" y="3787"/>
                    <a:pt x="2655" y="3700"/>
                  </a:cubicBezTo>
                  <a:cubicBezTo>
                    <a:pt x="2655" y="3635"/>
                    <a:pt x="2612" y="3569"/>
                    <a:pt x="2525" y="3504"/>
                  </a:cubicBezTo>
                  <a:cubicBezTo>
                    <a:pt x="2481" y="3439"/>
                    <a:pt x="2438" y="3417"/>
                    <a:pt x="2372" y="3373"/>
                  </a:cubicBezTo>
                  <a:cubicBezTo>
                    <a:pt x="2329" y="3330"/>
                    <a:pt x="2285" y="3286"/>
                    <a:pt x="2198" y="3221"/>
                  </a:cubicBezTo>
                  <a:cubicBezTo>
                    <a:pt x="2133" y="3156"/>
                    <a:pt x="2046" y="3091"/>
                    <a:pt x="1959" y="3004"/>
                  </a:cubicBezTo>
                  <a:cubicBezTo>
                    <a:pt x="1894" y="2938"/>
                    <a:pt x="1807" y="2873"/>
                    <a:pt x="1763" y="2830"/>
                  </a:cubicBezTo>
                  <a:cubicBezTo>
                    <a:pt x="1719" y="2764"/>
                    <a:pt x="1632" y="2677"/>
                    <a:pt x="1502" y="2568"/>
                  </a:cubicBezTo>
                  <a:cubicBezTo>
                    <a:pt x="1371" y="2438"/>
                    <a:pt x="1306" y="2329"/>
                    <a:pt x="1306" y="2242"/>
                  </a:cubicBezTo>
                  <a:cubicBezTo>
                    <a:pt x="1306" y="2220"/>
                    <a:pt x="1371" y="2199"/>
                    <a:pt x="1458" y="2133"/>
                  </a:cubicBezTo>
                  <a:cubicBezTo>
                    <a:pt x="1567" y="2090"/>
                    <a:pt x="1676" y="2024"/>
                    <a:pt x="1828" y="1959"/>
                  </a:cubicBezTo>
                  <a:cubicBezTo>
                    <a:pt x="1959" y="1872"/>
                    <a:pt x="2111" y="1785"/>
                    <a:pt x="2242" y="1698"/>
                  </a:cubicBezTo>
                  <a:cubicBezTo>
                    <a:pt x="2394" y="1589"/>
                    <a:pt x="2525" y="1481"/>
                    <a:pt x="2612" y="1328"/>
                  </a:cubicBezTo>
                  <a:cubicBezTo>
                    <a:pt x="2720" y="1154"/>
                    <a:pt x="2764" y="1002"/>
                    <a:pt x="2764" y="828"/>
                  </a:cubicBezTo>
                  <a:cubicBezTo>
                    <a:pt x="2764" y="545"/>
                    <a:pt x="2655" y="349"/>
                    <a:pt x="2438" y="219"/>
                  </a:cubicBezTo>
                  <a:cubicBezTo>
                    <a:pt x="2220" y="66"/>
                    <a:pt x="1959" y="1"/>
                    <a:pt x="165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30"/>
            <p:cNvSpPr/>
            <p:nvPr/>
          </p:nvSpPr>
          <p:spPr>
            <a:xfrm>
              <a:off x="7499915" y="2110243"/>
              <a:ext cx="70300" cy="89146"/>
            </a:xfrm>
            <a:custGeom>
              <a:avLst/>
              <a:gdLst/>
              <a:ahLst/>
              <a:cxnLst/>
              <a:rect l="l" t="t" r="r" b="b"/>
              <a:pathLst>
                <a:path w="2960" h="3765" extrusionOk="0">
                  <a:moveTo>
                    <a:pt x="1872" y="0"/>
                  </a:moveTo>
                  <a:cubicBezTo>
                    <a:pt x="1132" y="0"/>
                    <a:pt x="740" y="66"/>
                    <a:pt x="675" y="196"/>
                  </a:cubicBezTo>
                  <a:cubicBezTo>
                    <a:pt x="653" y="240"/>
                    <a:pt x="653" y="283"/>
                    <a:pt x="653" y="327"/>
                  </a:cubicBezTo>
                  <a:cubicBezTo>
                    <a:pt x="653" y="588"/>
                    <a:pt x="610" y="936"/>
                    <a:pt x="501" y="1349"/>
                  </a:cubicBezTo>
                  <a:cubicBezTo>
                    <a:pt x="392" y="1741"/>
                    <a:pt x="283" y="2133"/>
                    <a:pt x="174" y="2502"/>
                  </a:cubicBezTo>
                  <a:cubicBezTo>
                    <a:pt x="66" y="2851"/>
                    <a:pt x="0" y="3112"/>
                    <a:pt x="0" y="3264"/>
                  </a:cubicBezTo>
                  <a:cubicBezTo>
                    <a:pt x="0" y="3395"/>
                    <a:pt x="66" y="3525"/>
                    <a:pt x="196" y="3634"/>
                  </a:cubicBezTo>
                  <a:cubicBezTo>
                    <a:pt x="327" y="3721"/>
                    <a:pt x="457" y="3764"/>
                    <a:pt x="631" y="3764"/>
                  </a:cubicBezTo>
                  <a:cubicBezTo>
                    <a:pt x="1001" y="3764"/>
                    <a:pt x="1393" y="3699"/>
                    <a:pt x="1784" y="3569"/>
                  </a:cubicBezTo>
                  <a:cubicBezTo>
                    <a:pt x="2198" y="3416"/>
                    <a:pt x="2394" y="3286"/>
                    <a:pt x="2394" y="3155"/>
                  </a:cubicBezTo>
                  <a:cubicBezTo>
                    <a:pt x="2394" y="3090"/>
                    <a:pt x="2372" y="3046"/>
                    <a:pt x="2307" y="3046"/>
                  </a:cubicBezTo>
                  <a:cubicBezTo>
                    <a:pt x="2285" y="3046"/>
                    <a:pt x="2198" y="3068"/>
                    <a:pt x="2024" y="3112"/>
                  </a:cubicBezTo>
                  <a:cubicBezTo>
                    <a:pt x="1523" y="3242"/>
                    <a:pt x="1066" y="3307"/>
                    <a:pt x="653" y="3307"/>
                  </a:cubicBezTo>
                  <a:cubicBezTo>
                    <a:pt x="610" y="3307"/>
                    <a:pt x="566" y="3307"/>
                    <a:pt x="544" y="3286"/>
                  </a:cubicBezTo>
                  <a:cubicBezTo>
                    <a:pt x="523" y="3242"/>
                    <a:pt x="501" y="3199"/>
                    <a:pt x="501" y="3155"/>
                  </a:cubicBezTo>
                  <a:cubicBezTo>
                    <a:pt x="501" y="3046"/>
                    <a:pt x="610" y="2655"/>
                    <a:pt x="805" y="2046"/>
                  </a:cubicBezTo>
                  <a:cubicBezTo>
                    <a:pt x="1197" y="2046"/>
                    <a:pt x="1523" y="2002"/>
                    <a:pt x="1828" y="1958"/>
                  </a:cubicBezTo>
                  <a:cubicBezTo>
                    <a:pt x="2133" y="1893"/>
                    <a:pt x="2285" y="1784"/>
                    <a:pt x="2285" y="1676"/>
                  </a:cubicBezTo>
                  <a:cubicBezTo>
                    <a:pt x="2285" y="1610"/>
                    <a:pt x="2220" y="1589"/>
                    <a:pt x="2111" y="1589"/>
                  </a:cubicBezTo>
                  <a:cubicBezTo>
                    <a:pt x="2002" y="1589"/>
                    <a:pt x="1850" y="1589"/>
                    <a:pt x="1632" y="1610"/>
                  </a:cubicBezTo>
                  <a:cubicBezTo>
                    <a:pt x="1436" y="1632"/>
                    <a:pt x="1262" y="1632"/>
                    <a:pt x="1132" y="1654"/>
                  </a:cubicBezTo>
                  <a:cubicBezTo>
                    <a:pt x="1001" y="1632"/>
                    <a:pt x="936" y="1632"/>
                    <a:pt x="914" y="1632"/>
                  </a:cubicBezTo>
                  <a:cubicBezTo>
                    <a:pt x="1045" y="1132"/>
                    <a:pt x="1110" y="762"/>
                    <a:pt x="1110" y="522"/>
                  </a:cubicBezTo>
                  <a:lnTo>
                    <a:pt x="1110" y="501"/>
                  </a:lnTo>
                  <a:cubicBezTo>
                    <a:pt x="1458" y="457"/>
                    <a:pt x="1654" y="414"/>
                    <a:pt x="1741" y="414"/>
                  </a:cubicBezTo>
                  <a:cubicBezTo>
                    <a:pt x="1828" y="392"/>
                    <a:pt x="1980" y="392"/>
                    <a:pt x="2198" y="370"/>
                  </a:cubicBezTo>
                  <a:cubicBezTo>
                    <a:pt x="2415" y="348"/>
                    <a:pt x="2590" y="327"/>
                    <a:pt x="2720" y="283"/>
                  </a:cubicBezTo>
                  <a:cubicBezTo>
                    <a:pt x="2872" y="261"/>
                    <a:pt x="2959" y="218"/>
                    <a:pt x="2959" y="153"/>
                  </a:cubicBezTo>
                  <a:cubicBezTo>
                    <a:pt x="2959" y="44"/>
                    <a:pt x="2590" y="0"/>
                    <a:pt x="187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30"/>
            <p:cNvSpPr/>
            <p:nvPr/>
          </p:nvSpPr>
          <p:spPr>
            <a:xfrm>
              <a:off x="6539781" y="2282107"/>
              <a:ext cx="67711" cy="91206"/>
            </a:xfrm>
            <a:custGeom>
              <a:avLst/>
              <a:gdLst/>
              <a:ahLst/>
              <a:cxnLst/>
              <a:rect l="l" t="t" r="r" b="b"/>
              <a:pathLst>
                <a:path w="2851" h="3852" extrusionOk="0">
                  <a:moveTo>
                    <a:pt x="109" y="1"/>
                  </a:moveTo>
                  <a:cubicBezTo>
                    <a:pt x="44" y="1"/>
                    <a:pt x="0" y="66"/>
                    <a:pt x="0" y="175"/>
                  </a:cubicBezTo>
                  <a:cubicBezTo>
                    <a:pt x="0" y="392"/>
                    <a:pt x="87" y="936"/>
                    <a:pt x="261" y="1807"/>
                  </a:cubicBezTo>
                  <a:cubicBezTo>
                    <a:pt x="414" y="2699"/>
                    <a:pt x="544" y="3243"/>
                    <a:pt x="653" y="3504"/>
                  </a:cubicBezTo>
                  <a:cubicBezTo>
                    <a:pt x="697" y="3591"/>
                    <a:pt x="740" y="3678"/>
                    <a:pt x="805" y="3743"/>
                  </a:cubicBezTo>
                  <a:cubicBezTo>
                    <a:pt x="849" y="3808"/>
                    <a:pt x="914" y="3852"/>
                    <a:pt x="958" y="3852"/>
                  </a:cubicBezTo>
                  <a:cubicBezTo>
                    <a:pt x="1023" y="3852"/>
                    <a:pt x="1132" y="3743"/>
                    <a:pt x="1240" y="3504"/>
                  </a:cubicBezTo>
                  <a:cubicBezTo>
                    <a:pt x="1306" y="3395"/>
                    <a:pt x="1349" y="3265"/>
                    <a:pt x="1415" y="3134"/>
                  </a:cubicBezTo>
                  <a:cubicBezTo>
                    <a:pt x="1480" y="3003"/>
                    <a:pt x="1567" y="2829"/>
                    <a:pt x="1654" y="2612"/>
                  </a:cubicBezTo>
                  <a:cubicBezTo>
                    <a:pt x="1763" y="2372"/>
                    <a:pt x="1871" y="2155"/>
                    <a:pt x="2002" y="1916"/>
                  </a:cubicBezTo>
                  <a:cubicBezTo>
                    <a:pt x="2111" y="1676"/>
                    <a:pt x="2241" y="1437"/>
                    <a:pt x="2415" y="1132"/>
                  </a:cubicBezTo>
                  <a:cubicBezTo>
                    <a:pt x="2568" y="849"/>
                    <a:pt x="2698" y="632"/>
                    <a:pt x="2764" y="501"/>
                  </a:cubicBezTo>
                  <a:cubicBezTo>
                    <a:pt x="2829" y="371"/>
                    <a:pt x="2851" y="284"/>
                    <a:pt x="2851" y="218"/>
                  </a:cubicBezTo>
                  <a:cubicBezTo>
                    <a:pt x="2851" y="175"/>
                    <a:pt x="2829" y="110"/>
                    <a:pt x="2764" y="66"/>
                  </a:cubicBezTo>
                  <a:cubicBezTo>
                    <a:pt x="2720" y="23"/>
                    <a:pt x="2655" y="1"/>
                    <a:pt x="2589" y="1"/>
                  </a:cubicBezTo>
                  <a:cubicBezTo>
                    <a:pt x="2481" y="1"/>
                    <a:pt x="2241" y="371"/>
                    <a:pt x="1871" y="1067"/>
                  </a:cubicBezTo>
                  <a:cubicBezTo>
                    <a:pt x="1502" y="1785"/>
                    <a:pt x="1219" y="2459"/>
                    <a:pt x="979" y="3112"/>
                  </a:cubicBezTo>
                  <a:cubicBezTo>
                    <a:pt x="871" y="2699"/>
                    <a:pt x="762" y="2177"/>
                    <a:pt x="675" y="1502"/>
                  </a:cubicBezTo>
                  <a:cubicBezTo>
                    <a:pt x="610" y="849"/>
                    <a:pt x="544" y="479"/>
                    <a:pt x="522" y="414"/>
                  </a:cubicBezTo>
                  <a:cubicBezTo>
                    <a:pt x="479" y="305"/>
                    <a:pt x="414" y="197"/>
                    <a:pt x="327" y="131"/>
                  </a:cubicBezTo>
                  <a:cubicBezTo>
                    <a:pt x="261" y="44"/>
                    <a:pt x="174" y="1"/>
                    <a:pt x="109" y="1"/>
                  </a:cubicBezTo>
                  <a:close/>
                </a:path>
              </a:pathLst>
            </a:custGeom>
            <a:solidFill>
              <a:srgbClr val="3FA9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30"/>
            <p:cNvSpPr/>
            <p:nvPr/>
          </p:nvSpPr>
          <p:spPr>
            <a:xfrm>
              <a:off x="6607991" y="2283149"/>
              <a:ext cx="69777" cy="89667"/>
            </a:xfrm>
            <a:custGeom>
              <a:avLst/>
              <a:gdLst/>
              <a:ahLst/>
              <a:cxnLst/>
              <a:rect l="l" t="t" r="r" b="b"/>
              <a:pathLst>
                <a:path w="2938" h="3787" extrusionOk="0">
                  <a:moveTo>
                    <a:pt x="1850" y="0"/>
                  </a:moveTo>
                  <a:cubicBezTo>
                    <a:pt x="1132" y="0"/>
                    <a:pt x="718" y="66"/>
                    <a:pt x="675" y="218"/>
                  </a:cubicBezTo>
                  <a:cubicBezTo>
                    <a:pt x="653" y="261"/>
                    <a:pt x="653" y="305"/>
                    <a:pt x="653" y="327"/>
                  </a:cubicBezTo>
                  <a:cubicBezTo>
                    <a:pt x="653" y="610"/>
                    <a:pt x="588" y="958"/>
                    <a:pt x="479" y="1371"/>
                  </a:cubicBezTo>
                  <a:cubicBezTo>
                    <a:pt x="370" y="1763"/>
                    <a:pt x="261" y="2154"/>
                    <a:pt x="153" y="2503"/>
                  </a:cubicBezTo>
                  <a:cubicBezTo>
                    <a:pt x="44" y="2872"/>
                    <a:pt x="0" y="3133"/>
                    <a:pt x="0" y="3264"/>
                  </a:cubicBezTo>
                  <a:cubicBezTo>
                    <a:pt x="0" y="3416"/>
                    <a:pt x="66" y="3547"/>
                    <a:pt x="174" y="3634"/>
                  </a:cubicBezTo>
                  <a:cubicBezTo>
                    <a:pt x="305" y="3743"/>
                    <a:pt x="457" y="3786"/>
                    <a:pt x="631" y="3786"/>
                  </a:cubicBezTo>
                  <a:cubicBezTo>
                    <a:pt x="1001" y="3786"/>
                    <a:pt x="1393" y="3721"/>
                    <a:pt x="1785" y="3590"/>
                  </a:cubicBezTo>
                  <a:cubicBezTo>
                    <a:pt x="2176" y="3438"/>
                    <a:pt x="2394" y="3308"/>
                    <a:pt x="2394" y="3177"/>
                  </a:cubicBezTo>
                  <a:cubicBezTo>
                    <a:pt x="2394" y="3112"/>
                    <a:pt x="2350" y="3068"/>
                    <a:pt x="2307" y="3068"/>
                  </a:cubicBezTo>
                  <a:cubicBezTo>
                    <a:pt x="2285" y="3068"/>
                    <a:pt x="2176" y="3090"/>
                    <a:pt x="2024" y="3133"/>
                  </a:cubicBezTo>
                  <a:cubicBezTo>
                    <a:pt x="1523" y="3264"/>
                    <a:pt x="1067" y="3329"/>
                    <a:pt x="631" y="3329"/>
                  </a:cubicBezTo>
                  <a:cubicBezTo>
                    <a:pt x="588" y="3329"/>
                    <a:pt x="566" y="3329"/>
                    <a:pt x="523" y="3286"/>
                  </a:cubicBezTo>
                  <a:cubicBezTo>
                    <a:pt x="501" y="3264"/>
                    <a:pt x="501" y="3221"/>
                    <a:pt x="501" y="3177"/>
                  </a:cubicBezTo>
                  <a:cubicBezTo>
                    <a:pt x="501" y="3046"/>
                    <a:pt x="588" y="2677"/>
                    <a:pt x="784" y="2067"/>
                  </a:cubicBezTo>
                  <a:cubicBezTo>
                    <a:pt x="1175" y="2067"/>
                    <a:pt x="1523" y="2024"/>
                    <a:pt x="1828" y="1959"/>
                  </a:cubicBezTo>
                  <a:cubicBezTo>
                    <a:pt x="2111" y="1915"/>
                    <a:pt x="2263" y="1806"/>
                    <a:pt x="2263" y="1676"/>
                  </a:cubicBezTo>
                  <a:cubicBezTo>
                    <a:pt x="2263" y="1632"/>
                    <a:pt x="2220" y="1610"/>
                    <a:pt x="2111" y="1610"/>
                  </a:cubicBezTo>
                  <a:cubicBezTo>
                    <a:pt x="2002" y="1610"/>
                    <a:pt x="1850" y="1610"/>
                    <a:pt x="1632" y="1632"/>
                  </a:cubicBezTo>
                  <a:cubicBezTo>
                    <a:pt x="1415" y="1654"/>
                    <a:pt x="1241" y="1654"/>
                    <a:pt x="1132" y="1654"/>
                  </a:cubicBezTo>
                  <a:lnTo>
                    <a:pt x="914" y="1654"/>
                  </a:lnTo>
                  <a:cubicBezTo>
                    <a:pt x="1045" y="1154"/>
                    <a:pt x="1110" y="784"/>
                    <a:pt x="1110" y="544"/>
                  </a:cubicBezTo>
                  <a:lnTo>
                    <a:pt x="1110" y="523"/>
                  </a:lnTo>
                  <a:cubicBezTo>
                    <a:pt x="1436" y="457"/>
                    <a:pt x="1654" y="435"/>
                    <a:pt x="1741" y="435"/>
                  </a:cubicBezTo>
                  <a:cubicBezTo>
                    <a:pt x="1828" y="414"/>
                    <a:pt x="1980" y="392"/>
                    <a:pt x="2198" y="392"/>
                  </a:cubicBezTo>
                  <a:cubicBezTo>
                    <a:pt x="2416" y="370"/>
                    <a:pt x="2590" y="348"/>
                    <a:pt x="2720" y="305"/>
                  </a:cubicBezTo>
                  <a:cubicBezTo>
                    <a:pt x="2872" y="283"/>
                    <a:pt x="2938" y="240"/>
                    <a:pt x="2938" y="174"/>
                  </a:cubicBezTo>
                  <a:cubicBezTo>
                    <a:pt x="2938" y="66"/>
                    <a:pt x="2590" y="0"/>
                    <a:pt x="1850" y="0"/>
                  </a:cubicBezTo>
                  <a:close/>
                </a:path>
              </a:pathLst>
            </a:custGeom>
            <a:solidFill>
              <a:srgbClr val="3FA9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30"/>
            <p:cNvSpPr/>
            <p:nvPr/>
          </p:nvSpPr>
          <p:spPr>
            <a:xfrm>
              <a:off x="6682400" y="2281610"/>
              <a:ext cx="76499" cy="91206"/>
            </a:xfrm>
            <a:custGeom>
              <a:avLst/>
              <a:gdLst/>
              <a:ahLst/>
              <a:cxnLst/>
              <a:rect l="l" t="t" r="r" b="b"/>
              <a:pathLst>
                <a:path w="3221" h="3852" extrusionOk="0">
                  <a:moveTo>
                    <a:pt x="2873" y="0"/>
                  </a:moveTo>
                  <a:cubicBezTo>
                    <a:pt x="2807" y="0"/>
                    <a:pt x="2764" y="87"/>
                    <a:pt x="2764" y="239"/>
                  </a:cubicBezTo>
                  <a:cubicBezTo>
                    <a:pt x="2764" y="261"/>
                    <a:pt x="2742" y="479"/>
                    <a:pt x="2699" y="892"/>
                  </a:cubicBezTo>
                  <a:cubicBezTo>
                    <a:pt x="2633" y="1741"/>
                    <a:pt x="2459" y="2502"/>
                    <a:pt x="2242" y="3111"/>
                  </a:cubicBezTo>
                  <a:cubicBezTo>
                    <a:pt x="2068" y="2785"/>
                    <a:pt x="1698" y="1849"/>
                    <a:pt x="1132" y="326"/>
                  </a:cubicBezTo>
                  <a:cubicBezTo>
                    <a:pt x="1088" y="261"/>
                    <a:pt x="1045" y="174"/>
                    <a:pt x="958" y="109"/>
                  </a:cubicBezTo>
                  <a:cubicBezTo>
                    <a:pt x="893" y="44"/>
                    <a:pt x="849" y="22"/>
                    <a:pt x="806" y="22"/>
                  </a:cubicBezTo>
                  <a:cubicBezTo>
                    <a:pt x="740" y="22"/>
                    <a:pt x="719" y="65"/>
                    <a:pt x="719" y="196"/>
                  </a:cubicBezTo>
                  <a:cubicBezTo>
                    <a:pt x="697" y="413"/>
                    <a:pt x="588" y="1001"/>
                    <a:pt x="349" y="1937"/>
                  </a:cubicBezTo>
                  <a:cubicBezTo>
                    <a:pt x="109" y="2872"/>
                    <a:pt x="1" y="3373"/>
                    <a:pt x="1" y="3460"/>
                  </a:cubicBezTo>
                  <a:cubicBezTo>
                    <a:pt x="1" y="3547"/>
                    <a:pt x="22" y="3634"/>
                    <a:pt x="88" y="3721"/>
                  </a:cubicBezTo>
                  <a:cubicBezTo>
                    <a:pt x="153" y="3808"/>
                    <a:pt x="218" y="3851"/>
                    <a:pt x="262" y="3851"/>
                  </a:cubicBezTo>
                  <a:cubicBezTo>
                    <a:pt x="305" y="3851"/>
                    <a:pt x="327" y="3764"/>
                    <a:pt x="370" y="3634"/>
                  </a:cubicBezTo>
                  <a:cubicBezTo>
                    <a:pt x="414" y="3481"/>
                    <a:pt x="501" y="3133"/>
                    <a:pt x="632" y="2611"/>
                  </a:cubicBezTo>
                  <a:cubicBezTo>
                    <a:pt x="784" y="2089"/>
                    <a:pt x="893" y="1610"/>
                    <a:pt x="1001" y="1175"/>
                  </a:cubicBezTo>
                  <a:cubicBezTo>
                    <a:pt x="1545" y="2546"/>
                    <a:pt x="1850" y="3351"/>
                    <a:pt x="1959" y="3590"/>
                  </a:cubicBezTo>
                  <a:cubicBezTo>
                    <a:pt x="2002" y="3677"/>
                    <a:pt x="2046" y="3721"/>
                    <a:pt x="2111" y="3764"/>
                  </a:cubicBezTo>
                  <a:cubicBezTo>
                    <a:pt x="2155" y="3829"/>
                    <a:pt x="2220" y="3851"/>
                    <a:pt x="2263" y="3851"/>
                  </a:cubicBezTo>
                  <a:cubicBezTo>
                    <a:pt x="2394" y="3851"/>
                    <a:pt x="2546" y="3612"/>
                    <a:pt x="2699" y="3133"/>
                  </a:cubicBezTo>
                  <a:cubicBezTo>
                    <a:pt x="2851" y="2676"/>
                    <a:pt x="2981" y="2176"/>
                    <a:pt x="3068" y="1610"/>
                  </a:cubicBezTo>
                  <a:cubicBezTo>
                    <a:pt x="3155" y="1066"/>
                    <a:pt x="3221" y="653"/>
                    <a:pt x="3221" y="348"/>
                  </a:cubicBezTo>
                  <a:cubicBezTo>
                    <a:pt x="3221" y="283"/>
                    <a:pt x="3177" y="218"/>
                    <a:pt x="3090" y="131"/>
                  </a:cubicBezTo>
                  <a:cubicBezTo>
                    <a:pt x="3003" y="44"/>
                    <a:pt x="2938" y="0"/>
                    <a:pt x="2873" y="0"/>
                  </a:cubicBezTo>
                  <a:close/>
                </a:path>
              </a:pathLst>
            </a:custGeom>
            <a:solidFill>
              <a:srgbClr val="3FA9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30"/>
            <p:cNvSpPr/>
            <p:nvPr/>
          </p:nvSpPr>
          <p:spPr>
            <a:xfrm>
              <a:off x="6770774" y="2282628"/>
              <a:ext cx="70300" cy="89667"/>
            </a:xfrm>
            <a:custGeom>
              <a:avLst/>
              <a:gdLst/>
              <a:ahLst/>
              <a:cxnLst/>
              <a:rect l="l" t="t" r="r" b="b"/>
              <a:pathLst>
                <a:path w="2960" h="3787" extrusionOk="0">
                  <a:moveTo>
                    <a:pt x="1697" y="1"/>
                  </a:moveTo>
                  <a:cubicBezTo>
                    <a:pt x="979" y="1"/>
                    <a:pt x="522" y="22"/>
                    <a:pt x="327" y="44"/>
                  </a:cubicBezTo>
                  <a:cubicBezTo>
                    <a:pt x="109" y="44"/>
                    <a:pt x="0" y="88"/>
                    <a:pt x="0" y="153"/>
                  </a:cubicBezTo>
                  <a:cubicBezTo>
                    <a:pt x="0" y="240"/>
                    <a:pt x="44" y="305"/>
                    <a:pt x="109" y="392"/>
                  </a:cubicBezTo>
                  <a:cubicBezTo>
                    <a:pt x="152" y="457"/>
                    <a:pt x="218" y="501"/>
                    <a:pt x="283" y="501"/>
                  </a:cubicBezTo>
                  <a:lnTo>
                    <a:pt x="1219" y="457"/>
                  </a:lnTo>
                  <a:lnTo>
                    <a:pt x="1219" y="457"/>
                  </a:lnTo>
                  <a:cubicBezTo>
                    <a:pt x="1175" y="806"/>
                    <a:pt x="1066" y="1350"/>
                    <a:pt x="870" y="2133"/>
                  </a:cubicBezTo>
                  <a:cubicBezTo>
                    <a:pt x="675" y="2916"/>
                    <a:pt x="566" y="3330"/>
                    <a:pt x="566" y="3417"/>
                  </a:cubicBezTo>
                  <a:cubicBezTo>
                    <a:pt x="566" y="3504"/>
                    <a:pt x="609" y="3591"/>
                    <a:pt x="675" y="3678"/>
                  </a:cubicBezTo>
                  <a:cubicBezTo>
                    <a:pt x="740" y="3743"/>
                    <a:pt x="805" y="3786"/>
                    <a:pt x="849" y="3786"/>
                  </a:cubicBezTo>
                  <a:cubicBezTo>
                    <a:pt x="892" y="3786"/>
                    <a:pt x="936" y="3699"/>
                    <a:pt x="1001" y="3504"/>
                  </a:cubicBezTo>
                  <a:cubicBezTo>
                    <a:pt x="1023" y="3395"/>
                    <a:pt x="1066" y="3221"/>
                    <a:pt x="1132" y="2981"/>
                  </a:cubicBezTo>
                  <a:cubicBezTo>
                    <a:pt x="1175" y="2742"/>
                    <a:pt x="1219" y="2546"/>
                    <a:pt x="1262" y="2437"/>
                  </a:cubicBezTo>
                  <a:cubicBezTo>
                    <a:pt x="1545" y="1328"/>
                    <a:pt x="1676" y="697"/>
                    <a:pt x="1676" y="566"/>
                  </a:cubicBezTo>
                  <a:cubicBezTo>
                    <a:pt x="1676" y="523"/>
                    <a:pt x="1676" y="479"/>
                    <a:pt x="1654" y="457"/>
                  </a:cubicBezTo>
                  <a:cubicBezTo>
                    <a:pt x="1850" y="457"/>
                    <a:pt x="2067" y="457"/>
                    <a:pt x="2285" y="479"/>
                  </a:cubicBezTo>
                  <a:cubicBezTo>
                    <a:pt x="2481" y="501"/>
                    <a:pt x="2655" y="501"/>
                    <a:pt x="2785" y="501"/>
                  </a:cubicBezTo>
                  <a:cubicBezTo>
                    <a:pt x="2894" y="501"/>
                    <a:pt x="2959" y="457"/>
                    <a:pt x="2959" y="392"/>
                  </a:cubicBezTo>
                  <a:cubicBezTo>
                    <a:pt x="2959" y="305"/>
                    <a:pt x="2829" y="218"/>
                    <a:pt x="2589" y="131"/>
                  </a:cubicBezTo>
                  <a:cubicBezTo>
                    <a:pt x="2372" y="44"/>
                    <a:pt x="2067" y="1"/>
                    <a:pt x="1697" y="1"/>
                  </a:cubicBezTo>
                  <a:close/>
                </a:path>
              </a:pathLst>
            </a:custGeom>
            <a:solidFill>
              <a:srgbClr val="3FA9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30"/>
            <p:cNvSpPr/>
            <p:nvPr/>
          </p:nvSpPr>
          <p:spPr>
            <a:xfrm>
              <a:off x="6837939" y="2282107"/>
              <a:ext cx="65669" cy="90709"/>
            </a:xfrm>
            <a:custGeom>
              <a:avLst/>
              <a:gdLst/>
              <a:ahLst/>
              <a:cxnLst/>
              <a:rect l="l" t="t" r="r" b="b"/>
              <a:pathLst>
                <a:path w="2765" h="3831" extrusionOk="0">
                  <a:moveTo>
                    <a:pt x="1676" y="479"/>
                  </a:moveTo>
                  <a:cubicBezTo>
                    <a:pt x="2068" y="479"/>
                    <a:pt x="2264" y="588"/>
                    <a:pt x="2264" y="806"/>
                  </a:cubicBezTo>
                  <a:cubicBezTo>
                    <a:pt x="2264" y="958"/>
                    <a:pt x="2198" y="1089"/>
                    <a:pt x="2090" y="1219"/>
                  </a:cubicBezTo>
                  <a:cubicBezTo>
                    <a:pt x="1981" y="1350"/>
                    <a:pt x="1850" y="1459"/>
                    <a:pt x="1698" y="1546"/>
                  </a:cubicBezTo>
                  <a:cubicBezTo>
                    <a:pt x="1567" y="1611"/>
                    <a:pt x="1415" y="1698"/>
                    <a:pt x="1241" y="1785"/>
                  </a:cubicBezTo>
                  <a:cubicBezTo>
                    <a:pt x="1067" y="1894"/>
                    <a:pt x="936" y="1959"/>
                    <a:pt x="893" y="2003"/>
                  </a:cubicBezTo>
                  <a:cubicBezTo>
                    <a:pt x="1045" y="1459"/>
                    <a:pt x="1110" y="1067"/>
                    <a:pt x="1110" y="828"/>
                  </a:cubicBezTo>
                  <a:cubicBezTo>
                    <a:pt x="1110" y="762"/>
                    <a:pt x="1089" y="697"/>
                    <a:pt x="1067" y="610"/>
                  </a:cubicBezTo>
                  <a:cubicBezTo>
                    <a:pt x="1284" y="523"/>
                    <a:pt x="1502" y="479"/>
                    <a:pt x="1676" y="479"/>
                  </a:cubicBezTo>
                  <a:close/>
                  <a:moveTo>
                    <a:pt x="1654" y="1"/>
                  </a:moveTo>
                  <a:cubicBezTo>
                    <a:pt x="1350" y="1"/>
                    <a:pt x="1089" y="44"/>
                    <a:pt x="828" y="131"/>
                  </a:cubicBezTo>
                  <a:cubicBezTo>
                    <a:pt x="588" y="218"/>
                    <a:pt x="458" y="305"/>
                    <a:pt x="458" y="392"/>
                  </a:cubicBezTo>
                  <a:cubicBezTo>
                    <a:pt x="458" y="436"/>
                    <a:pt x="479" y="479"/>
                    <a:pt x="523" y="545"/>
                  </a:cubicBezTo>
                  <a:cubicBezTo>
                    <a:pt x="566" y="610"/>
                    <a:pt x="588" y="654"/>
                    <a:pt x="653" y="675"/>
                  </a:cubicBezTo>
                  <a:cubicBezTo>
                    <a:pt x="610" y="1045"/>
                    <a:pt x="501" y="1589"/>
                    <a:pt x="305" y="2285"/>
                  </a:cubicBezTo>
                  <a:cubicBezTo>
                    <a:pt x="110" y="2982"/>
                    <a:pt x="1" y="3395"/>
                    <a:pt x="1" y="3460"/>
                  </a:cubicBezTo>
                  <a:cubicBezTo>
                    <a:pt x="1" y="3547"/>
                    <a:pt x="44" y="3634"/>
                    <a:pt x="110" y="3700"/>
                  </a:cubicBezTo>
                  <a:cubicBezTo>
                    <a:pt x="175" y="3787"/>
                    <a:pt x="240" y="3830"/>
                    <a:pt x="284" y="3830"/>
                  </a:cubicBezTo>
                  <a:cubicBezTo>
                    <a:pt x="327" y="3830"/>
                    <a:pt x="371" y="3743"/>
                    <a:pt x="414" y="3547"/>
                  </a:cubicBezTo>
                  <a:cubicBezTo>
                    <a:pt x="458" y="3460"/>
                    <a:pt x="479" y="3352"/>
                    <a:pt x="501" y="3265"/>
                  </a:cubicBezTo>
                  <a:cubicBezTo>
                    <a:pt x="545" y="3177"/>
                    <a:pt x="632" y="2851"/>
                    <a:pt x="806" y="2285"/>
                  </a:cubicBezTo>
                  <a:cubicBezTo>
                    <a:pt x="893" y="2547"/>
                    <a:pt x="1132" y="2873"/>
                    <a:pt x="1546" y="3265"/>
                  </a:cubicBezTo>
                  <a:cubicBezTo>
                    <a:pt x="1937" y="3634"/>
                    <a:pt x="2264" y="3830"/>
                    <a:pt x="2481" y="3830"/>
                  </a:cubicBezTo>
                  <a:cubicBezTo>
                    <a:pt x="2590" y="3830"/>
                    <a:pt x="2655" y="3787"/>
                    <a:pt x="2655" y="3700"/>
                  </a:cubicBezTo>
                  <a:cubicBezTo>
                    <a:pt x="2655" y="3634"/>
                    <a:pt x="2612" y="3569"/>
                    <a:pt x="2525" y="3482"/>
                  </a:cubicBezTo>
                  <a:cubicBezTo>
                    <a:pt x="2459" y="3439"/>
                    <a:pt x="2416" y="3395"/>
                    <a:pt x="2372" y="3373"/>
                  </a:cubicBezTo>
                  <a:cubicBezTo>
                    <a:pt x="2329" y="3330"/>
                    <a:pt x="2264" y="3265"/>
                    <a:pt x="2198" y="3221"/>
                  </a:cubicBezTo>
                  <a:cubicBezTo>
                    <a:pt x="2133" y="3156"/>
                    <a:pt x="2046" y="3090"/>
                    <a:pt x="1959" y="3003"/>
                  </a:cubicBezTo>
                  <a:cubicBezTo>
                    <a:pt x="1872" y="2916"/>
                    <a:pt x="1807" y="2873"/>
                    <a:pt x="1763" y="2808"/>
                  </a:cubicBezTo>
                  <a:cubicBezTo>
                    <a:pt x="1720" y="2764"/>
                    <a:pt x="1611" y="2677"/>
                    <a:pt x="1502" y="2547"/>
                  </a:cubicBezTo>
                  <a:cubicBezTo>
                    <a:pt x="1371" y="2438"/>
                    <a:pt x="1306" y="2329"/>
                    <a:pt x="1306" y="2242"/>
                  </a:cubicBezTo>
                  <a:cubicBezTo>
                    <a:pt x="1306" y="2220"/>
                    <a:pt x="1350" y="2198"/>
                    <a:pt x="1459" y="2133"/>
                  </a:cubicBezTo>
                  <a:cubicBezTo>
                    <a:pt x="1567" y="2090"/>
                    <a:pt x="1676" y="2024"/>
                    <a:pt x="1828" y="1959"/>
                  </a:cubicBezTo>
                  <a:cubicBezTo>
                    <a:pt x="1959" y="1872"/>
                    <a:pt x="2111" y="1785"/>
                    <a:pt x="2242" y="1698"/>
                  </a:cubicBezTo>
                  <a:cubicBezTo>
                    <a:pt x="2394" y="1589"/>
                    <a:pt x="2503" y="1459"/>
                    <a:pt x="2612" y="1306"/>
                  </a:cubicBezTo>
                  <a:cubicBezTo>
                    <a:pt x="2721" y="1154"/>
                    <a:pt x="2764" y="1002"/>
                    <a:pt x="2764" y="806"/>
                  </a:cubicBezTo>
                  <a:cubicBezTo>
                    <a:pt x="2764" y="545"/>
                    <a:pt x="2655" y="349"/>
                    <a:pt x="2438" y="218"/>
                  </a:cubicBezTo>
                  <a:cubicBezTo>
                    <a:pt x="2220" y="66"/>
                    <a:pt x="1959" y="1"/>
                    <a:pt x="1654" y="1"/>
                  </a:cubicBezTo>
                  <a:close/>
                </a:path>
              </a:pathLst>
            </a:custGeom>
            <a:solidFill>
              <a:srgbClr val="3FA9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30"/>
            <p:cNvSpPr/>
            <p:nvPr/>
          </p:nvSpPr>
          <p:spPr>
            <a:xfrm>
              <a:off x="6915981" y="2282107"/>
              <a:ext cx="26885" cy="90188"/>
            </a:xfrm>
            <a:custGeom>
              <a:avLst/>
              <a:gdLst/>
              <a:ahLst/>
              <a:cxnLst/>
              <a:rect l="l" t="t" r="r" b="b"/>
              <a:pathLst>
                <a:path w="1132" h="3809" extrusionOk="0">
                  <a:moveTo>
                    <a:pt x="784" y="1"/>
                  </a:moveTo>
                  <a:cubicBezTo>
                    <a:pt x="740" y="1"/>
                    <a:pt x="696" y="23"/>
                    <a:pt x="675" y="44"/>
                  </a:cubicBezTo>
                  <a:cubicBezTo>
                    <a:pt x="675" y="66"/>
                    <a:pt x="653" y="110"/>
                    <a:pt x="653" y="175"/>
                  </a:cubicBezTo>
                  <a:cubicBezTo>
                    <a:pt x="653" y="392"/>
                    <a:pt x="544" y="980"/>
                    <a:pt x="327" y="1916"/>
                  </a:cubicBezTo>
                  <a:cubicBezTo>
                    <a:pt x="109" y="2873"/>
                    <a:pt x="0" y="3373"/>
                    <a:pt x="0" y="3439"/>
                  </a:cubicBezTo>
                  <a:cubicBezTo>
                    <a:pt x="0" y="3504"/>
                    <a:pt x="44" y="3591"/>
                    <a:pt x="109" y="3678"/>
                  </a:cubicBezTo>
                  <a:cubicBezTo>
                    <a:pt x="174" y="3765"/>
                    <a:pt x="240" y="3808"/>
                    <a:pt x="283" y="3808"/>
                  </a:cubicBezTo>
                  <a:cubicBezTo>
                    <a:pt x="327" y="3808"/>
                    <a:pt x="392" y="3700"/>
                    <a:pt x="435" y="3482"/>
                  </a:cubicBezTo>
                  <a:cubicBezTo>
                    <a:pt x="479" y="3373"/>
                    <a:pt x="501" y="3265"/>
                    <a:pt x="522" y="3177"/>
                  </a:cubicBezTo>
                  <a:cubicBezTo>
                    <a:pt x="544" y="3069"/>
                    <a:pt x="588" y="2938"/>
                    <a:pt x="631" y="2742"/>
                  </a:cubicBezTo>
                  <a:cubicBezTo>
                    <a:pt x="675" y="2568"/>
                    <a:pt x="696" y="2416"/>
                    <a:pt x="740" y="2329"/>
                  </a:cubicBezTo>
                  <a:cubicBezTo>
                    <a:pt x="1001" y="1263"/>
                    <a:pt x="1132" y="675"/>
                    <a:pt x="1132" y="545"/>
                  </a:cubicBezTo>
                  <a:cubicBezTo>
                    <a:pt x="1132" y="414"/>
                    <a:pt x="1088" y="284"/>
                    <a:pt x="1001" y="175"/>
                  </a:cubicBezTo>
                  <a:cubicBezTo>
                    <a:pt x="914" y="66"/>
                    <a:pt x="849" y="1"/>
                    <a:pt x="784" y="1"/>
                  </a:cubicBezTo>
                  <a:close/>
                </a:path>
              </a:pathLst>
            </a:custGeom>
            <a:solidFill>
              <a:srgbClr val="3FA9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30"/>
            <p:cNvSpPr/>
            <p:nvPr/>
          </p:nvSpPr>
          <p:spPr>
            <a:xfrm>
              <a:off x="6955763" y="2282107"/>
              <a:ext cx="63080" cy="90188"/>
            </a:xfrm>
            <a:custGeom>
              <a:avLst/>
              <a:gdLst/>
              <a:ahLst/>
              <a:cxnLst/>
              <a:rect l="l" t="t" r="r" b="b"/>
              <a:pathLst>
                <a:path w="2656" h="3809" extrusionOk="0">
                  <a:moveTo>
                    <a:pt x="2198" y="1"/>
                  </a:moveTo>
                  <a:cubicBezTo>
                    <a:pt x="1894" y="1"/>
                    <a:pt x="1545" y="175"/>
                    <a:pt x="1197" y="479"/>
                  </a:cubicBezTo>
                  <a:cubicBezTo>
                    <a:pt x="849" y="784"/>
                    <a:pt x="566" y="1154"/>
                    <a:pt x="327" y="1589"/>
                  </a:cubicBezTo>
                  <a:cubicBezTo>
                    <a:pt x="109" y="2024"/>
                    <a:pt x="1" y="2394"/>
                    <a:pt x="1" y="2742"/>
                  </a:cubicBezTo>
                  <a:cubicBezTo>
                    <a:pt x="1" y="3003"/>
                    <a:pt x="109" y="3243"/>
                    <a:pt x="349" y="3482"/>
                  </a:cubicBezTo>
                  <a:cubicBezTo>
                    <a:pt x="566" y="3700"/>
                    <a:pt x="806" y="3808"/>
                    <a:pt x="1067" y="3808"/>
                  </a:cubicBezTo>
                  <a:cubicBezTo>
                    <a:pt x="1263" y="3808"/>
                    <a:pt x="1480" y="3743"/>
                    <a:pt x="1719" y="3634"/>
                  </a:cubicBezTo>
                  <a:cubicBezTo>
                    <a:pt x="1959" y="3526"/>
                    <a:pt x="2176" y="3417"/>
                    <a:pt x="2350" y="3265"/>
                  </a:cubicBezTo>
                  <a:cubicBezTo>
                    <a:pt x="2503" y="3134"/>
                    <a:pt x="2590" y="3025"/>
                    <a:pt x="2590" y="2938"/>
                  </a:cubicBezTo>
                  <a:cubicBezTo>
                    <a:pt x="2590" y="2873"/>
                    <a:pt x="2568" y="2829"/>
                    <a:pt x="2503" y="2829"/>
                  </a:cubicBezTo>
                  <a:cubicBezTo>
                    <a:pt x="2481" y="2829"/>
                    <a:pt x="2307" y="2895"/>
                    <a:pt x="2024" y="3047"/>
                  </a:cubicBezTo>
                  <a:cubicBezTo>
                    <a:pt x="1915" y="3112"/>
                    <a:pt x="1763" y="3177"/>
                    <a:pt x="1589" y="3221"/>
                  </a:cubicBezTo>
                  <a:cubicBezTo>
                    <a:pt x="1415" y="3265"/>
                    <a:pt x="1241" y="3286"/>
                    <a:pt x="1067" y="3286"/>
                  </a:cubicBezTo>
                  <a:cubicBezTo>
                    <a:pt x="893" y="3286"/>
                    <a:pt x="762" y="3243"/>
                    <a:pt x="653" y="3156"/>
                  </a:cubicBezTo>
                  <a:cubicBezTo>
                    <a:pt x="566" y="3069"/>
                    <a:pt x="501" y="2916"/>
                    <a:pt x="501" y="2721"/>
                  </a:cubicBezTo>
                  <a:cubicBezTo>
                    <a:pt x="501" y="2525"/>
                    <a:pt x="566" y="2285"/>
                    <a:pt x="697" y="2003"/>
                  </a:cubicBezTo>
                  <a:cubicBezTo>
                    <a:pt x="827" y="1741"/>
                    <a:pt x="980" y="1480"/>
                    <a:pt x="1154" y="1285"/>
                  </a:cubicBezTo>
                  <a:cubicBezTo>
                    <a:pt x="1328" y="1067"/>
                    <a:pt x="1524" y="893"/>
                    <a:pt x="1719" y="741"/>
                  </a:cubicBezTo>
                  <a:cubicBezTo>
                    <a:pt x="1937" y="588"/>
                    <a:pt x="2111" y="523"/>
                    <a:pt x="2242" y="523"/>
                  </a:cubicBezTo>
                  <a:cubicBezTo>
                    <a:pt x="2307" y="523"/>
                    <a:pt x="2372" y="545"/>
                    <a:pt x="2459" y="567"/>
                  </a:cubicBezTo>
                  <a:cubicBezTo>
                    <a:pt x="2525" y="588"/>
                    <a:pt x="2568" y="610"/>
                    <a:pt x="2612" y="610"/>
                  </a:cubicBezTo>
                  <a:cubicBezTo>
                    <a:pt x="2633" y="610"/>
                    <a:pt x="2655" y="567"/>
                    <a:pt x="2655" y="479"/>
                  </a:cubicBezTo>
                  <a:cubicBezTo>
                    <a:pt x="2655" y="414"/>
                    <a:pt x="2590" y="305"/>
                    <a:pt x="2503" y="197"/>
                  </a:cubicBezTo>
                  <a:cubicBezTo>
                    <a:pt x="2394" y="66"/>
                    <a:pt x="2307" y="1"/>
                    <a:pt x="2198" y="1"/>
                  </a:cubicBezTo>
                  <a:close/>
                </a:path>
              </a:pathLst>
            </a:custGeom>
            <a:solidFill>
              <a:srgbClr val="3FA9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30"/>
            <p:cNvSpPr/>
            <p:nvPr/>
          </p:nvSpPr>
          <p:spPr>
            <a:xfrm>
              <a:off x="7035871" y="2282107"/>
              <a:ext cx="62534" cy="91206"/>
            </a:xfrm>
            <a:custGeom>
              <a:avLst/>
              <a:gdLst/>
              <a:ahLst/>
              <a:cxnLst/>
              <a:rect l="l" t="t" r="r" b="b"/>
              <a:pathLst>
                <a:path w="2633" h="3852" extrusionOk="0">
                  <a:moveTo>
                    <a:pt x="566" y="1"/>
                  </a:moveTo>
                  <a:cubicBezTo>
                    <a:pt x="522" y="1"/>
                    <a:pt x="501" y="23"/>
                    <a:pt x="479" y="44"/>
                  </a:cubicBezTo>
                  <a:cubicBezTo>
                    <a:pt x="457" y="66"/>
                    <a:pt x="457" y="110"/>
                    <a:pt x="457" y="175"/>
                  </a:cubicBezTo>
                  <a:cubicBezTo>
                    <a:pt x="457" y="371"/>
                    <a:pt x="370" y="806"/>
                    <a:pt x="218" y="1415"/>
                  </a:cubicBezTo>
                  <a:cubicBezTo>
                    <a:pt x="65" y="2024"/>
                    <a:pt x="0" y="2481"/>
                    <a:pt x="0" y="2764"/>
                  </a:cubicBezTo>
                  <a:cubicBezTo>
                    <a:pt x="0" y="3047"/>
                    <a:pt x="87" y="3308"/>
                    <a:pt x="239" y="3526"/>
                  </a:cubicBezTo>
                  <a:cubicBezTo>
                    <a:pt x="414" y="3743"/>
                    <a:pt x="609" y="3852"/>
                    <a:pt x="849" y="3852"/>
                  </a:cubicBezTo>
                  <a:cubicBezTo>
                    <a:pt x="1153" y="3852"/>
                    <a:pt x="1458" y="3700"/>
                    <a:pt x="1719" y="3417"/>
                  </a:cubicBezTo>
                  <a:cubicBezTo>
                    <a:pt x="2002" y="3134"/>
                    <a:pt x="2219" y="2742"/>
                    <a:pt x="2394" y="2242"/>
                  </a:cubicBezTo>
                  <a:cubicBezTo>
                    <a:pt x="2546" y="1763"/>
                    <a:pt x="2633" y="1241"/>
                    <a:pt x="2633" y="675"/>
                  </a:cubicBezTo>
                  <a:cubicBezTo>
                    <a:pt x="2633" y="479"/>
                    <a:pt x="2568" y="327"/>
                    <a:pt x="2459" y="197"/>
                  </a:cubicBezTo>
                  <a:cubicBezTo>
                    <a:pt x="2350" y="66"/>
                    <a:pt x="2263" y="1"/>
                    <a:pt x="2176" y="1"/>
                  </a:cubicBezTo>
                  <a:cubicBezTo>
                    <a:pt x="2111" y="1"/>
                    <a:pt x="2089" y="44"/>
                    <a:pt x="2089" y="110"/>
                  </a:cubicBezTo>
                  <a:cubicBezTo>
                    <a:pt x="2089" y="153"/>
                    <a:pt x="2089" y="240"/>
                    <a:pt x="2111" y="392"/>
                  </a:cubicBezTo>
                  <a:cubicBezTo>
                    <a:pt x="2111" y="545"/>
                    <a:pt x="2132" y="697"/>
                    <a:pt x="2132" y="849"/>
                  </a:cubicBezTo>
                  <a:cubicBezTo>
                    <a:pt x="2132" y="1176"/>
                    <a:pt x="2089" y="1502"/>
                    <a:pt x="2002" y="1828"/>
                  </a:cubicBezTo>
                  <a:cubicBezTo>
                    <a:pt x="1915" y="2155"/>
                    <a:pt x="1806" y="2416"/>
                    <a:pt x="1675" y="2655"/>
                  </a:cubicBezTo>
                  <a:cubicBezTo>
                    <a:pt x="1567" y="2873"/>
                    <a:pt x="1436" y="3047"/>
                    <a:pt x="1284" y="3177"/>
                  </a:cubicBezTo>
                  <a:cubicBezTo>
                    <a:pt x="1132" y="3330"/>
                    <a:pt x="1001" y="3395"/>
                    <a:pt x="892" y="3395"/>
                  </a:cubicBezTo>
                  <a:cubicBezTo>
                    <a:pt x="762" y="3395"/>
                    <a:pt x="675" y="3330"/>
                    <a:pt x="588" y="3199"/>
                  </a:cubicBezTo>
                  <a:cubicBezTo>
                    <a:pt x="522" y="3069"/>
                    <a:pt x="479" y="2916"/>
                    <a:pt x="479" y="2699"/>
                  </a:cubicBezTo>
                  <a:cubicBezTo>
                    <a:pt x="479" y="2503"/>
                    <a:pt x="544" y="2111"/>
                    <a:pt x="696" y="1546"/>
                  </a:cubicBezTo>
                  <a:cubicBezTo>
                    <a:pt x="849" y="958"/>
                    <a:pt x="914" y="610"/>
                    <a:pt x="914" y="479"/>
                  </a:cubicBezTo>
                  <a:cubicBezTo>
                    <a:pt x="914" y="349"/>
                    <a:pt x="870" y="240"/>
                    <a:pt x="783" y="153"/>
                  </a:cubicBezTo>
                  <a:cubicBezTo>
                    <a:pt x="696" y="44"/>
                    <a:pt x="631" y="1"/>
                    <a:pt x="566" y="1"/>
                  </a:cubicBezTo>
                  <a:close/>
                </a:path>
              </a:pathLst>
            </a:custGeom>
            <a:solidFill>
              <a:srgbClr val="3FA9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30"/>
            <p:cNvSpPr/>
            <p:nvPr/>
          </p:nvSpPr>
          <p:spPr>
            <a:xfrm>
              <a:off x="7110280" y="2281610"/>
              <a:ext cx="55314" cy="91206"/>
            </a:xfrm>
            <a:custGeom>
              <a:avLst/>
              <a:gdLst/>
              <a:ahLst/>
              <a:cxnLst/>
              <a:rect l="l" t="t" r="r" b="b"/>
              <a:pathLst>
                <a:path w="2329" h="3852" extrusionOk="0">
                  <a:moveTo>
                    <a:pt x="871" y="0"/>
                  </a:moveTo>
                  <a:cubicBezTo>
                    <a:pt x="805" y="0"/>
                    <a:pt x="784" y="0"/>
                    <a:pt x="762" y="22"/>
                  </a:cubicBezTo>
                  <a:cubicBezTo>
                    <a:pt x="740" y="65"/>
                    <a:pt x="740" y="87"/>
                    <a:pt x="740" y="152"/>
                  </a:cubicBezTo>
                  <a:cubicBezTo>
                    <a:pt x="740" y="413"/>
                    <a:pt x="610" y="957"/>
                    <a:pt x="370" y="1828"/>
                  </a:cubicBezTo>
                  <a:cubicBezTo>
                    <a:pt x="109" y="2698"/>
                    <a:pt x="0" y="3198"/>
                    <a:pt x="0" y="3329"/>
                  </a:cubicBezTo>
                  <a:cubicBezTo>
                    <a:pt x="0" y="3460"/>
                    <a:pt x="66" y="3590"/>
                    <a:pt x="174" y="3699"/>
                  </a:cubicBezTo>
                  <a:cubicBezTo>
                    <a:pt x="305" y="3786"/>
                    <a:pt x="457" y="3851"/>
                    <a:pt x="631" y="3851"/>
                  </a:cubicBezTo>
                  <a:cubicBezTo>
                    <a:pt x="1023" y="3851"/>
                    <a:pt x="1393" y="3786"/>
                    <a:pt x="1763" y="3634"/>
                  </a:cubicBezTo>
                  <a:cubicBezTo>
                    <a:pt x="2154" y="3503"/>
                    <a:pt x="2328" y="3373"/>
                    <a:pt x="2328" y="3220"/>
                  </a:cubicBezTo>
                  <a:cubicBezTo>
                    <a:pt x="2328" y="3177"/>
                    <a:pt x="2328" y="3155"/>
                    <a:pt x="2307" y="3133"/>
                  </a:cubicBezTo>
                  <a:cubicBezTo>
                    <a:pt x="2307" y="3133"/>
                    <a:pt x="2285" y="3111"/>
                    <a:pt x="2241" y="3111"/>
                  </a:cubicBezTo>
                  <a:cubicBezTo>
                    <a:pt x="2220" y="3111"/>
                    <a:pt x="2133" y="3133"/>
                    <a:pt x="1980" y="3177"/>
                  </a:cubicBezTo>
                  <a:cubicBezTo>
                    <a:pt x="1480" y="3329"/>
                    <a:pt x="1023" y="3394"/>
                    <a:pt x="631" y="3394"/>
                  </a:cubicBezTo>
                  <a:cubicBezTo>
                    <a:pt x="522" y="3394"/>
                    <a:pt x="479" y="3329"/>
                    <a:pt x="479" y="3242"/>
                  </a:cubicBezTo>
                  <a:cubicBezTo>
                    <a:pt x="479" y="3133"/>
                    <a:pt x="566" y="2850"/>
                    <a:pt x="718" y="2350"/>
                  </a:cubicBezTo>
                  <a:cubicBezTo>
                    <a:pt x="1023" y="1306"/>
                    <a:pt x="1175" y="675"/>
                    <a:pt x="1175" y="413"/>
                  </a:cubicBezTo>
                  <a:cubicBezTo>
                    <a:pt x="1175" y="305"/>
                    <a:pt x="1153" y="218"/>
                    <a:pt x="1066" y="131"/>
                  </a:cubicBezTo>
                  <a:cubicBezTo>
                    <a:pt x="979" y="44"/>
                    <a:pt x="914" y="0"/>
                    <a:pt x="871" y="0"/>
                  </a:cubicBezTo>
                  <a:close/>
                </a:path>
              </a:pathLst>
            </a:custGeom>
            <a:solidFill>
              <a:srgbClr val="3FA9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30"/>
            <p:cNvSpPr/>
            <p:nvPr/>
          </p:nvSpPr>
          <p:spPr>
            <a:xfrm>
              <a:off x="7177967" y="2280568"/>
              <a:ext cx="67711" cy="92248"/>
            </a:xfrm>
            <a:custGeom>
              <a:avLst/>
              <a:gdLst/>
              <a:ahLst/>
              <a:cxnLst/>
              <a:rect l="l" t="t" r="r" b="b"/>
              <a:pathLst>
                <a:path w="2851" h="3896" extrusionOk="0">
                  <a:moveTo>
                    <a:pt x="1698" y="544"/>
                  </a:moveTo>
                  <a:cubicBezTo>
                    <a:pt x="1741" y="849"/>
                    <a:pt x="1807" y="1328"/>
                    <a:pt x="1872" y="1937"/>
                  </a:cubicBezTo>
                  <a:cubicBezTo>
                    <a:pt x="1589" y="2002"/>
                    <a:pt x="1328" y="2046"/>
                    <a:pt x="1067" y="2111"/>
                  </a:cubicBezTo>
                  <a:cubicBezTo>
                    <a:pt x="1328" y="1437"/>
                    <a:pt x="1524" y="914"/>
                    <a:pt x="1698" y="544"/>
                  </a:cubicBezTo>
                  <a:close/>
                  <a:moveTo>
                    <a:pt x="1807" y="1"/>
                  </a:moveTo>
                  <a:cubicBezTo>
                    <a:pt x="1720" y="1"/>
                    <a:pt x="1632" y="44"/>
                    <a:pt x="1524" y="109"/>
                  </a:cubicBezTo>
                  <a:cubicBezTo>
                    <a:pt x="1415" y="196"/>
                    <a:pt x="1350" y="262"/>
                    <a:pt x="1306" y="370"/>
                  </a:cubicBezTo>
                  <a:cubicBezTo>
                    <a:pt x="1284" y="479"/>
                    <a:pt x="1176" y="697"/>
                    <a:pt x="1023" y="1067"/>
                  </a:cubicBezTo>
                  <a:cubicBezTo>
                    <a:pt x="893" y="1415"/>
                    <a:pt x="762" y="1698"/>
                    <a:pt x="675" y="1915"/>
                  </a:cubicBezTo>
                  <a:cubicBezTo>
                    <a:pt x="653" y="2002"/>
                    <a:pt x="610" y="2133"/>
                    <a:pt x="545" y="2263"/>
                  </a:cubicBezTo>
                  <a:cubicBezTo>
                    <a:pt x="175" y="2372"/>
                    <a:pt x="1" y="2481"/>
                    <a:pt x="1" y="2546"/>
                  </a:cubicBezTo>
                  <a:cubicBezTo>
                    <a:pt x="1" y="2612"/>
                    <a:pt x="22" y="2677"/>
                    <a:pt x="88" y="2720"/>
                  </a:cubicBezTo>
                  <a:cubicBezTo>
                    <a:pt x="153" y="2764"/>
                    <a:pt x="218" y="2786"/>
                    <a:pt x="283" y="2786"/>
                  </a:cubicBezTo>
                  <a:lnTo>
                    <a:pt x="327" y="2786"/>
                  </a:lnTo>
                  <a:cubicBezTo>
                    <a:pt x="109" y="3264"/>
                    <a:pt x="1" y="3525"/>
                    <a:pt x="1" y="3569"/>
                  </a:cubicBezTo>
                  <a:cubicBezTo>
                    <a:pt x="1" y="3634"/>
                    <a:pt x="44" y="3721"/>
                    <a:pt x="109" y="3786"/>
                  </a:cubicBezTo>
                  <a:cubicBezTo>
                    <a:pt x="175" y="3852"/>
                    <a:pt x="240" y="3895"/>
                    <a:pt x="305" y="3895"/>
                  </a:cubicBezTo>
                  <a:cubicBezTo>
                    <a:pt x="349" y="3895"/>
                    <a:pt x="545" y="3482"/>
                    <a:pt x="871" y="2633"/>
                  </a:cubicBezTo>
                  <a:cubicBezTo>
                    <a:pt x="1132" y="2568"/>
                    <a:pt x="1328" y="2503"/>
                    <a:pt x="1480" y="2481"/>
                  </a:cubicBezTo>
                  <a:cubicBezTo>
                    <a:pt x="1611" y="2437"/>
                    <a:pt x="1763" y="2394"/>
                    <a:pt x="1915" y="2350"/>
                  </a:cubicBezTo>
                  <a:cubicBezTo>
                    <a:pt x="1937" y="2699"/>
                    <a:pt x="1981" y="3025"/>
                    <a:pt x="2002" y="3373"/>
                  </a:cubicBezTo>
                  <a:cubicBezTo>
                    <a:pt x="2024" y="3569"/>
                    <a:pt x="2046" y="3699"/>
                    <a:pt x="2089" y="3786"/>
                  </a:cubicBezTo>
                  <a:cubicBezTo>
                    <a:pt x="2133" y="3852"/>
                    <a:pt x="2176" y="3895"/>
                    <a:pt x="2242" y="3895"/>
                  </a:cubicBezTo>
                  <a:cubicBezTo>
                    <a:pt x="2350" y="3895"/>
                    <a:pt x="2416" y="3656"/>
                    <a:pt x="2416" y="3199"/>
                  </a:cubicBezTo>
                  <a:cubicBezTo>
                    <a:pt x="2416" y="2938"/>
                    <a:pt x="2394" y="2612"/>
                    <a:pt x="2372" y="2242"/>
                  </a:cubicBezTo>
                  <a:cubicBezTo>
                    <a:pt x="2677" y="2155"/>
                    <a:pt x="2851" y="2068"/>
                    <a:pt x="2851" y="2002"/>
                  </a:cubicBezTo>
                  <a:cubicBezTo>
                    <a:pt x="2851" y="1915"/>
                    <a:pt x="2764" y="1872"/>
                    <a:pt x="2590" y="1872"/>
                  </a:cubicBezTo>
                  <a:lnTo>
                    <a:pt x="2329" y="1872"/>
                  </a:lnTo>
                  <a:cubicBezTo>
                    <a:pt x="2285" y="1350"/>
                    <a:pt x="2198" y="914"/>
                    <a:pt x="2111" y="544"/>
                  </a:cubicBezTo>
                  <a:cubicBezTo>
                    <a:pt x="2024" y="196"/>
                    <a:pt x="1937" y="1"/>
                    <a:pt x="1807" y="1"/>
                  </a:cubicBezTo>
                  <a:close/>
                </a:path>
              </a:pathLst>
            </a:custGeom>
            <a:solidFill>
              <a:srgbClr val="3FA9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30"/>
            <p:cNvSpPr/>
            <p:nvPr/>
          </p:nvSpPr>
          <p:spPr>
            <a:xfrm>
              <a:off x="7257031" y="2282107"/>
              <a:ext cx="65645" cy="90709"/>
            </a:xfrm>
            <a:custGeom>
              <a:avLst/>
              <a:gdLst/>
              <a:ahLst/>
              <a:cxnLst/>
              <a:rect l="l" t="t" r="r" b="b"/>
              <a:pathLst>
                <a:path w="2764" h="3831" extrusionOk="0">
                  <a:moveTo>
                    <a:pt x="1676" y="479"/>
                  </a:moveTo>
                  <a:cubicBezTo>
                    <a:pt x="2068" y="479"/>
                    <a:pt x="2263" y="588"/>
                    <a:pt x="2263" y="806"/>
                  </a:cubicBezTo>
                  <a:cubicBezTo>
                    <a:pt x="2263" y="958"/>
                    <a:pt x="2220" y="1089"/>
                    <a:pt x="2089" y="1219"/>
                  </a:cubicBezTo>
                  <a:cubicBezTo>
                    <a:pt x="1981" y="1350"/>
                    <a:pt x="1850" y="1459"/>
                    <a:pt x="1720" y="1546"/>
                  </a:cubicBezTo>
                  <a:cubicBezTo>
                    <a:pt x="1567" y="1611"/>
                    <a:pt x="1415" y="1698"/>
                    <a:pt x="1241" y="1785"/>
                  </a:cubicBezTo>
                  <a:cubicBezTo>
                    <a:pt x="1067" y="1894"/>
                    <a:pt x="958" y="1959"/>
                    <a:pt x="893" y="2003"/>
                  </a:cubicBezTo>
                  <a:cubicBezTo>
                    <a:pt x="1045" y="1459"/>
                    <a:pt x="1110" y="1067"/>
                    <a:pt x="1110" y="828"/>
                  </a:cubicBezTo>
                  <a:cubicBezTo>
                    <a:pt x="1110" y="762"/>
                    <a:pt x="1110" y="697"/>
                    <a:pt x="1067" y="610"/>
                  </a:cubicBezTo>
                  <a:cubicBezTo>
                    <a:pt x="1306" y="523"/>
                    <a:pt x="1502" y="479"/>
                    <a:pt x="1676" y="479"/>
                  </a:cubicBezTo>
                  <a:close/>
                  <a:moveTo>
                    <a:pt x="1654" y="1"/>
                  </a:moveTo>
                  <a:cubicBezTo>
                    <a:pt x="1350" y="1"/>
                    <a:pt x="1089" y="44"/>
                    <a:pt x="849" y="131"/>
                  </a:cubicBezTo>
                  <a:cubicBezTo>
                    <a:pt x="588" y="218"/>
                    <a:pt x="479" y="305"/>
                    <a:pt x="479" y="392"/>
                  </a:cubicBezTo>
                  <a:cubicBezTo>
                    <a:pt x="479" y="436"/>
                    <a:pt x="479" y="479"/>
                    <a:pt x="523" y="545"/>
                  </a:cubicBezTo>
                  <a:cubicBezTo>
                    <a:pt x="566" y="610"/>
                    <a:pt x="610" y="654"/>
                    <a:pt x="653" y="675"/>
                  </a:cubicBezTo>
                  <a:cubicBezTo>
                    <a:pt x="632" y="1045"/>
                    <a:pt x="501" y="1589"/>
                    <a:pt x="305" y="2285"/>
                  </a:cubicBezTo>
                  <a:cubicBezTo>
                    <a:pt x="109" y="2982"/>
                    <a:pt x="1" y="3395"/>
                    <a:pt x="1" y="3460"/>
                  </a:cubicBezTo>
                  <a:cubicBezTo>
                    <a:pt x="1" y="3547"/>
                    <a:pt x="44" y="3634"/>
                    <a:pt x="109" y="3700"/>
                  </a:cubicBezTo>
                  <a:cubicBezTo>
                    <a:pt x="175" y="3787"/>
                    <a:pt x="240" y="3830"/>
                    <a:pt x="305" y="3830"/>
                  </a:cubicBezTo>
                  <a:cubicBezTo>
                    <a:pt x="327" y="3830"/>
                    <a:pt x="371" y="3743"/>
                    <a:pt x="436" y="3547"/>
                  </a:cubicBezTo>
                  <a:cubicBezTo>
                    <a:pt x="458" y="3460"/>
                    <a:pt x="479" y="3352"/>
                    <a:pt x="523" y="3265"/>
                  </a:cubicBezTo>
                  <a:cubicBezTo>
                    <a:pt x="545" y="3177"/>
                    <a:pt x="632" y="2851"/>
                    <a:pt x="806" y="2285"/>
                  </a:cubicBezTo>
                  <a:cubicBezTo>
                    <a:pt x="893" y="2547"/>
                    <a:pt x="1154" y="2873"/>
                    <a:pt x="1545" y="3265"/>
                  </a:cubicBezTo>
                  <a:cubicBezTo>
                    <a:pt x="1959" y="3634"/>
                    <a:pt x="2263" y="3830"/>
                    <a:pt x="2481" y="3830"/>
                  </a:cubicBezTo>
                  <a:cubicBezTo>
                    <a:pt x="2590" y="3830"/>
                    <a:pt x="2655" y="3787"/>
                    <a:pt x="2655" y="3700"/>
                  </a:cubicBezTo>
                  <a:cubicBezTo>
                    <a:pt x="2655" y="3634"/>
                    <a:pt x="2612" y="3569"/>
                    <a:pt x="2525" y="3482"/>
                  </a:cubicBezTo>
                  <a:cubicBezTo>
                    <a:pt x="2481" y="3439"/>
                    <a:pt x="2438" y="3395"/>
                    <a:pt x="2372" y="3373"/>
                  </a:cubicBezTo>
                  <a:cubicBezTo>
                    <a:pt x="2329" y="3330"/>
                    <a:pt x="2285" y="3265"/>
                    <a:pt x="2198" y="3221"/>
                  </a:cubicBezTo>
                  <a:cubicBezTo>
                    <a:pt x="2133" y="3156"/>
                    <a:pt x="2046" y="3090"/>
                    <a:pt x="1959" y="3003"/>
                  </a:cubicBezTo>
                  <a:cubicBezTo>
                    <a:pt x="1894" y="2916"/>
                    <a:pt x="1807" y="2873"/>
                    <a:pt x="1763" y="2808"/>
                  </a:cubicBezTo>
                  <a:cubicBezTo>
                    <a:pt x="1720" y="2764"/>
                    <a:pt x="1632" y="2677"/>
                    <a:pt x="1502" y="2547"/>
                  </a:cubicBezTo>
                  <a:cubicBezTo>
                    <a:pt x="1371" y="2438"/>
                    <a:pt x="1306" y="2329"/>
                    <a:pt x="1306" y="2242"/>
                  </a:cubicBezTo>
                  <a:cubicBezTo>
                    <a:pt x="1306" y="2220"/>
                    <a:pt x="1371" y="2198"/>
                    <a:pt x="1458" y="2133"/>
                  </a:cubicBezTo>
                  <a:cubicBezTo>
                    <a:pt x="1567" y="2090"/>
                    <a:pt x="1676" y="2024"/>
                    <a:pt x="1828" y="1959"/>
                  </a:cubicBezTo>
                  <a:cubicBezTo>
                    <a:pt x="1959" y="1872"/>
                    <a:pt x="2111" y="1785"/>
                    <a:pt x="2242" y="1698"/>
                  </a:cubicBezTo>
                  <a:cubicBezTo>
                    <a:pt x="2394" y="1589"/>
                    <a:pt x="2525" y="1459"/>
                    <a:pt x="2612" y="1306"/>
                  </a:cubicBezTo>
                  <a:cubicBezTo>
                    <a:pt x="2720" y="1154"/>
                    <a:pt x="2764" y="1002"/>
                    <a:pt x="2764" y="806"/>
                  </a:cubicBezTo>
                  <a:cubicBezTo>
                    <a:pt x="2764" y="545"/>
                    <a:pt x="2655" y="349"/>
                    <a:pt x="2438" y="218"/>
                  </a:cubicBezTo>
                  <a:cubicBezTo>
                    <a:pt x="2220" y="66"/>
                    <a:pt x="1959" y="1"/>
                    <a:pt x="1654" y="1"/>
                  </a:cubicBezTo>
                  <a:close/>
                </a:path>
              </a:pathLst>
            </a:custGeom>
            <a:solidFill>
              <a:srgbClr val="3FA9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30"/>
            <p:cNvSpPr/>
            <p:nvPr/>
          </p:nvSpPr>
          <p:spPr>
            <a:xfrm>
              <a:off x="7384165" y="2280568"/>
              <a:ext cx="66666" cy="92248"/>
            </a:xfrm>
            <a:custGeom>
              <a:avLst/>
              <a:gdLst/>
              <a:ahLst/>
              <a:cxnLst/>
              <a:rect l="l" t="t" r="r" b="b"/>
              <a:pathLst>
                <a:path w="2807" h="3896" extrusionOk="0">
                  <a:moveTo>
                    <a:pt x="1697" y="457"/>
                  </a:moveTo>
                  <a:cubicBezTo>
                    <a:pt x="1871" y="457"/>
                    <a:pt x="2024" y="501"/>
                    <a:pt x="2132" y="610"/>
                  </a:cubicBezTo>
                  <a:cubicBezTo>
                    <a:pt x="2263" y="719"/>
                    <a:pt x="2328" y="849"/>
                    <a:pt x="2328" y="1001"/>
                  </a:cubicBezTo>
                  <a:cubicBezTo>
                    <a:pt x="2328" y="1219"/>
                    <a:pt x="2176" y="1437"/>
                    <a:pt x="1915" y="1654"/>
                  </a:cubicBezTo>
                  <a:cubicBezTo>
                    <a:pt x="1654" y="1850"/>
                    <a:pt x="1306" y="2024"/>
                    <a:pt x="870" y="2133"/>
                  </a:cubicBezTo>
                  <a:cubicBezTo>
                    <a:pt x="1045" y="1480"/>
                    <a:pt x="1132" y="1045"/>
                    <a:pt x="1132" y="849"/>
                  </a:cubicBezTo>
                  <a:cubicBezTo>
                    <a:pt x="1132" y="762"/>
                    <a:pt x="1110" y="697"/>
                    <a:pt x="1088" y="610"/>
                  </a:cubicBezTo>
                  <a:cubicBezTo>
                    <a:pt x="1327" y="501"/>
                    <a:pt x="1523" y="457"/>
                    <a:pt x="1697" y="457"/>
                  </a:cubicBezTo>
                  <a:close/>
                  <a:moveTo>
                    <a:pt x="1610" y="1"/>
                  </a:moveTo>
                  <a:cubicBezTo>
                    <a:pt x="1393" y="1"/>
                    <a:pt x="1153" y="44"/>
                    <a:pt x="892" y="131"/>
                  </a:cubicBezTo>
                  <a:cubicBezTo>
                    <a:pt x="653" y="218"/>
                    <a:pt x="522" y="305"/>
                    <a:pt x="522" y="392"/>
                  </a:cubicBezTo>
                  <a:cubicBezTo>
                    <a:pt x="522" y="457"/>
                    <a:pt x="566" y="523"/>
                    <a:pt x="653" y="610"/>
                  </a:cubicBezTo>
                  <a:cubicBezTo>
                    <a:pt x="653" y="1045"/>
                    <a:pt x="479" y="1806"/>
                    <a:pt x="152" y="2873"/>
                  </a:cubicBezTo>
                  <a:cubicBezTo>
                    <a:pt x="44" y="3242"/>
                    <a:pt x="0" y="3460"/>
                    <a:pt x="0" y="3525"/>
                  </a:cubicBezTo>
                  <a:cubicBezTo>
                    <a:pt x="0" y="3612"/>
                    <a:pt x="22" y="3699"/>
                    <a:pt x="87" y="3786"/>
                  </a:cubicBezTo>
                  <a:cubicBezTo>
                    <a:pt x="174" y="3852"/>
                    <a:pt x="218" y="3895"/>
                    <a:pt x="283" y="3895"/>
                  </a:cubicBezTo>
                  <a:cubicBezTo>
                    <a:pt x="326" y="3895"/>
                    <a:pt x="479" y="3460"/>
                    <a:pt x="740" y="2546"/>
                  </a:cubicBezTo>
                  <a:cubicBezTo>
                    <a:pt x="1371" y="2437"/>
                    <a:pt x="1850" y="2242"/>
                    <a:pt x="2241" y="1959"/>
                  </a:cubicBezTo>
                  <a:cubicBezTo>
                    <a:pt x="2611" y="1698"/>
                    <a:pt x="2807" y="1371"/>
                    <a:pt x="2807" y="980"/>
                  </a:cubicBezTo>
                  <a:cubicBezTo>
                    <a:pt x="2807" y="675"/>
                    <a:pt x="2676" y="457"/>
                    <a:pt x="2459" y="283"/>
                  </a:cubicBezTo>
                  <a:cubicBezTo>
                    <a:pt x="2241" y="88"/>
                    <a:pt x="1958" y="1"/>
                    <a:pt x="1610" y="1"/>
                  </a:cubicBezTo>
                  <a:close/>
                </a:path>
              </a:pathLst>
            </a:custGeom>
            <a:solidFill>
              <a:srgbClr val="3FA9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30"/>
            <p:cNvSpPr/>
            <p:nvPr/>
          </p:nvSpPr>
          <p:spPr>
            <a:xfrm>
              <a:off x="7454441" y="2282107"/>
              <a:ext cx="65645" cy="90709"/>
            </a:xfrm>
            <a:custGeom>
              <a:avLst/>
              <a:gdLst/>
              <a:ahLst/>
              <a:cxnLst/>
              <a:rect l="l" t="t" r="r" b="b"/>
              <a:pathLst>
                <a:path w="2764" h="3831" extrusionOk="0">
                  <a:moveTo>
                    <a:pt x="1676" y="479"/>
                  </a:moveTo>
                  <a:cubicBezTo>
                    <a:pt x="2067" y="479"/>
                    <a:pt x="2263" y="588"/>
                    <a:pt x="2263" y="806"/>
                  </a:cubicBezTo>
                  <a:cubicBezTo>
                    <a:pt x="2263" y="958"/>
                    <a:pt x="2220" y="1089"/>
                    <a:pt x="2089" y="1219"/>
                  </a:cubicBezTo>
                  <a:cubicBezTo>
                    <a:pt x="1980" y="1350"/>
                    <a:pt x="1850" y="1459"/>
                    <a:pt x="1719" y="1546"/>
                  </a:cubicBezTo>
                  <a:cubicBezTo>
                    <a:pt x="1567" y="1611"/>
                    <a:pt x="1415" y="1698"/>
                    <a:pt x="1240" y="1785"/>
                  </a:cubicBezTo>
                  <a:cubicBezTo>
                    <a:pt x="1066" y="1894"/>
                    <a:pt x="958" y="1959"/>
                    <a:pt x="892" y="2003"/>
                  </a:cubicBezTo>
                  <a:cubicBezTo>
                    <a:pt x="1045" y="1459"/>
                    <a:pt x="1110" y="1067"/>
                    <a:pt x="1110" y="828"/>
                  </a:cubicBezTo>
                  <a:cubicBezTo>
                    <a:pt x="1110" y="762"/>
                    <a:pt x="1110" y="697"/>
                    <a:pt x="1066" y="610"/>
                  </a:cubicBezTo>
                  <a:cubicBezTo>
                    <a:pt x="1306" y="523"/>
                    <a:pt x="1502" y="479"/>
                    <a:pt x="1676" y="479"/>
                  </a:cubicBezTo>
                  <a:close/>
                  <a:moveTo>
                    <a:pt x="1654" y="1"/>
                  </a:moveTo>
                  <a:cubicBezTo>
                    <a:pt x="1349" y="1"/>
                    <a:pt x="1088" y="44"/>
                    <a:pt x="849" y="131"/>
                  </a:cubicBezTo>
                  <a:cubicBezTo>
                    <a:pt x="588" y="218"/>
                    <a:pt x="479" y="305"/>
                    <a:pt x="479" y="392"/>
                  </a:cubicBezTo>
                  <a:cubicBezTo>
                    <a:pt x="479" y="436"/>
                    <a:pt x="479" y="479"/>
                    <a:pt x="522" y="545"/>
                  </a:cubicBezTo>
                  <a:cubicBezTo>
                    <a:pt x="566" y="610"/>
                    <a:pt x="609" y="654"/>
                    <a:pt x="653" y="675"/>
                  </a:cubicBezTo>
                  <a:cubicBezTo>
                    <a:pt x="631" y="1045"/>
                    <a:pt x="501" y="1589"/>
                    <a:pt x="305" y="2285"/>
                  </a:cubicBezTo>
                  <a:cubicBezTo>
                    <a:pt x="109" y="2982"/>
                    <a:pt x="0" y="3395"/>
                    <a:pt x="0" y="3460"/>
                  </a:cubicBezTo>
                  <a:cubicBezTo>
                    <a:pt x="0" y="3547"/>
                    <a:pt x="44" y="3634"/>
                    <a:pt x="109" y="3700"/>
                  </a:cubicBezTo>
                  <a:cubicBezTo>
                    <a:pt x="174" y="3787"/>
                    <a:pt x="240" y="3830"/>
                    <a:pt x="305" y="3830"/>
                  </a:cubicBezTo>
                  <a:cubicBezTo>
                    <a:pt x="327" y="3830"/>
                    <a:pt x="370" y="3743"/>
                    <a:pt x="435" y="3547"/>
                  </a:cubicBezTo>
                  <a:cubicBezTo>
                    <a:pt x="457" y="3460"/>
                    <a:pt x="479" y="3352"/>
                    <a:pt x="522" y="3265"/>
                  </a:cubicBezTo>
                  <a:cubicBezTo>
                    <a:pt x="544" y="3177"/>
                    <a:pt x="631" y="2851"/>
                    <a:pt x="805" y="2285"/>
                  </a:cubicBezTo>
                  <a:cubicBezTo>
                    <a:pt x="892" y="2547"/>
                    <a:pt x="1153" y="2873"/>
                    <a:pt x="1545" y="3265"/>
                  </a:cubicBezTo>
                  <a:cubicBezTo>
                    <a:pt x="1958" y="3634"/>
                    <a:pt x="2263" y="3830"/>
                    <a:pt x="2481" y="3830"/>
                  </a:cubicBezTo>
                  <a:cubicBezTo>
                    <a:pt x="2589" y="3830"/>
                    <a:pt x="2655" y="3787"/>
                    <a:pt x="2655" y="3700"/>
                  </a:cubicBezTo>
                  <a:cubicBezTo>
                    <a:pt x="2655" y="3634"/>
                    <a:pt x="2611" y="3569"/>
                    <a:pt x="2524" y="3482"/>
                  </a:cubicBezTo>
                  <a:cubicBezTo>
                    <a:pt x="2481" y="3439"/>
                    <a:pt x="2437" y="3395"/>
                    <a:pt x="2372" y="3373"/>
                  </a:cubicBezTo>
                  <a:cubicBezTo>
                    <a:pt x="2328" y="3330"/>
                    <a:pt x="2285" y="3265"/>
                    <a:pt x="2198" y="3221"/>
                  </a:cubicBezTo>
                  <a:cubicBezTo>
                    <a:pt x="2133" y="3156"/>
                    <a:pt x="2046" y="3090"/>
                    <a:pt x="1958" y="3003"/>
                  </a:cubicBezTo>
                  <a:cubicBezTo>
                    <a:pt x="1893" y="2916"/>
                    <a:pt x="1806" y="2873"/>
                    <a:pt x="1763" y="2808"/>
                  </a:cubicBezTo>
                  <a:cubicBezTo>
                    <a:pt x="1719" y="2764"/>
                    <a:pt x="1632" y="2677"/>
                    <a:pt x="1502" y="2547"/>
                  </a:cubicBezTo>
                  <a:cubicBezTo>
                    <a:pt x="1371" y="2438"/>
                    <a:pt x="1306" y="2329"/>
                    <a:pt x="1306" y="2242"/>
                  </a:cubicBezTo>
                  <a:cubicBezTo>
                    <a:pt x="1306" y="2220"/>
                    <a:pt x="1371" y="2198"/>
                    <a:pt x="1458" y="2133"/>
                  </a:cubicBezTo>
                  <a:cubicBezTo>
                    <a:pt x="1567" y="2090"/>
                    <a:pt x="1676" y="2024"/>
                    <a:pt x="1828" y="1959"/>
                  </a:cubicBezTo>
                  <a:cubicBezTo>
                    <a:pt x="1958" y="1872"/>
                    <a:pt x="2111" y="1785"/>
                    <a:pt x="2241" y="1698"/>
                  </a:cubicBezTo>
                  <a:cubicBezTo>
                    <a:pt x="2394" y="1589"/>
                    <a:pt x="2524" y="1459"/>
                    <a:pt x="2611" y="1306"/>
                  </a:cubicBezTo>
                  <a:cubicBezTo>
                    <a:pt x="2720" y="1154"/>
                    <a:pt x="2764" y="1002"/>
                    <a:pt x="2764" y="806"/>
                  </a:cubicBezTo>
                  <a:cubicBezTo>
                    <a:pt x="2764" y="545"/>
                    <a:pt x="2655" y="349"/>
                    <a:pt x="2437" y="218"/>
                  </a:cubicBezTo>
                  <a:cubicBezTo>
                    <a:pt x="2220" y="66"/>
                    <a:pt x="1958" y="1"/>
                    <a:pt x="1654" y="1"/>
                  </a:cubicBezTo>
                  <a:close/>
                </a:path>
              </a:pathLst>
            </a:custGeom>
            <a:solidFill>
              <a:srgbClr val="3FA9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30"/>
            <p:cNvSpPr/>
            <p:nvPr/>
          </p:nvSpPr>
          <p:spPr>
            <a:xfrm>
              <a:off x="7531938" y="2283149"/>
              <a:ext cx="70324" cy="89667"/>
            </a:xfrm>
            <a:custGeom>
              <a:avLst/>
              <a:gdLst/>
              <a:ahLst/>
              <a:cxnLst/>
              <a:rect l="l" t="t" r="r" b="b"/>
              <a:pathLst>
                <a:path w="2961" h="3787" extrusionOk="0">
                  <a:moveTo>
                    <a:pt x="1872" y="0"/>
                  </a:moveTo>
                  <a:cubicBezTo>
                    <a:pt x="1132" y="0"/>
                    <a:pt x="741" y="66"/>
                    <a:pt x="675" y="218"/>
                  </a:cubicBezTo>
                  <a:cubicBezTo>
                    <a:pt x="654" y="261"/>
                    <a:pt x="654" y="305"/>
                    <a:pt x="654" y="327"/>
                  </a:cubicBezTo>
                  <a:cubicBezTo>
                    <a:pt x="654" y="610"/>
                    <a:pt x="610" y="958"/>
                    <a:pt x="501" y="1371"/>
                  </a:cubicBezTo>
                  <a:cubicBezTo>
                    <a:pt x="393" y="1763"/>
                    <a:pt x="284" y="2154"/>
                    <a:pt x="175" y="2503"/>
                  </a:cubicBezTo>
                  <a:cubicBezTo>
                    <a:pt x="66" y="2872"/>
                    <a:pt x="1" y="3133"/>
                    <a:pt x="1" y="3264"/>
                  </a:cubicBezTo>
                  <a:cubicBezTo>
                    <a:pt x="1" y="3416"/>
                    <a:pt x="66" y="3547"/>
                    <a:pt x="197" y="3634"/>
                  </a:cubicBezTo>
                  <a:cubicBezTo>
                    <a:pt x="327" y="3743"/>
                    <a:pt x="458" y="3786"/>
                    <a:pt x="632" y="3786"/>
                  </a:cubicBezTo>
                  <a:cubicBezTo>
                    <a:pt x="1002" y="3786"/>
                    <a:pt x="1393" y="3721"/>
                    <a:pt x="1785" y="3590"/>
                  </a:cubicBezTo>
                  <a:cubicBezTo>
                    <a:pt x="2199" y="3438"/>
                    <a:pt x="2394" y="3308"/>
                    <a:pt x="2394" y="3177"/>
                  </a:cubicBezTo>
                  <a:cubicBezTo>
                    <a:pt x="2394" y="3112"/>
                    <a:pt x="2373" y="3068"/>
                    <a:pt x="2307" y="3068"/>
                  </a:cubicBezTo>
                  <a:cubicBezTo>
                    <a:pt x="2286" y="3068"/>
                    <a:pt x="2199" y="3090"/>
                    <a:pt x="2024" y="3133"/>
                  </a:cubicBezTo>
                  <a:cubicBezTo>
                    <a:pt x="1524" y="3264"/>
                    <a:pt x="1067" y="3329"/>
                    <a:pt x="654" y="3329"/>
                  </a:cubicBezTo>
                  <a:cubicBezTo>
                    <a:pt x="610" y="3329"/>
                    <a:pt x="567" y="3329"/>
                    <a:pt x="545" y="3286"/>
                  </a:cubicBezTo>
                  <a:cubicBezTo>
                    <a:pt x="523" y="3264"/>
                    <a:pt x="501" y="3221"/>
                    <a:pt x="501" y="3177"/>
                  </a:cubicBezTo>
                  <a:cubicBezTo>
                    <a:pt x="501" y="3046"/>
                    <a:pt x="610" y="2677"/>
                    <a:pt x="806" y="2067"/>
                  </a:cubicBezTo>
                  <a:cubicBezTo>
                    <a:pt x="1198" y="2067"/>
                    <a:pt x="1524" y="2024"/>
                    <a:pt x="1829" y="1959"/>
                  </a:cubicBezTo>
                  <a:cubicBezTo>
                    <a:pt x="2133" y="1915"/>
                    <a:pt x="2286" y="1806"/>
                    <a:pt x="2286" y="1676"/>
                  </a:cubicBezTo>
                  <a:cubicBezTo>
                    <a:pt x="2286" y="1632"/>
                    <a:pt x="2220" y="1610"/>
                    <a:pt x="2112" y="1610"/>
                  </a:cubicBezTo>
                  <a:cubicBezTo>
                    <a:pt x="2003" y="1610"/>
                    <a:pt x="1850" y="1610"/>
                    <a:pt x="1633" y="1632"/>
                  </a:cubicBezTo>
                  <a:cubicBezTo>
                    <a:pt x="1437" y="1654"/>
                    <a:pt x="1263" y="1654"/>
                    <a:pt x="1132" y="1654"/>
                  </a:cubicBezTo>
                  <a:lnTo>
                    <a:pt x="915" y="1654"/>
                  </a:lnTo>
                  <a:cubicBezTo>
                    <a:pt x="1045" y="1154"/>
                    <a:pt x="1111" y="784"/>
                    <a:pt x="1111" y="544"/>
                  </a:cubicBezTo>
                  <a:lnTo>
                    <a:pt x="1111" y="523"/>
                  </a:lnTo>
                  <a:cubicBezTo>
                    <a:pt x="1459" y="457"/>
                    <a:pt x="1655" y="435"/>
                    <a:pt x="1742" y="435"/>
                  </a:cubicBezTo>
                  <a:cubicBezTo>
                    <a:pt x="1829" y="414"/>
                    <a:pt x="1981" y="392"/>
                    <a:pt x="2199" y="392"/>
                  </a:cubicBezTo>
                  <a:cubicBezTo>
                    <a:pt x="2416" y="370"/>
                    <a:pt x="2590" y="348"/>
                    <a:pt x="2721" y="305"/>
                  </a:cubicBezTo>
                  <a:cubicBezTo>
                    <a:pt x="2873" y="283"/>
                    <a:pt x="2960" y="240"/>
                    <a:pt x="2960" y="174"/>
                  </a:cubicBezTo>
                  <a:cubicBezTo>
                    <a:pt x="2960" y="66"/>
                    <a:pt x="2590" y="0"/>
                    <a:pt x="1872" y="0"/>
                  </a:cubicBezTo>
                  <a:close/>
                </a:path>
              </a:pathLst>
            </a:custGeom>
            <a:solidFill>
              <a:srgbClr val="3FA9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30"/>
            <p:cNvSpPr/>
            <p:nvPr/>
          </p:nvSpPr>
          <p:spPr>
            <a:xfrm>
              <a:off x="7600171" y="2282107"/>
              <a:ext cx="65123" cy="90188"/>
            </a:xfrm>
            <a:custGeom>
              <a:avLst/>
              <a:gdLst/>
              <a:ahLst/>
              <a:cxnLst/>
              <a:rect l="l" t="t" r="r" b="b"/>
              <a:pathLst>
                <a:path w="2742" h="3809" extrusionOk="0">
                  <a:moveTo>
                    <a:pt x="2372" y="1"/>
                  </a:moveTo>
                  <a:cubicBezTo>
                    <a:pt x="2154" y="1"/>
                    <a:pt x="1915" y="66"/>
                    <a:pt x="1610" y="197"/>
                  </a:cubicBezTo>
                  <a:cubicBezTo>
                    <a:pt x="1306" y="327"/>
                    <a:pt x="1088" y="479"/>
                    <a:pt x="957" y="632"/>
                  </a:cubicBezTo>
                  <a:cubicBezTo>
                    <a:pt x="914" y="675"/>
                    <a:pt x="870" y="741"/>
                    <a:pt x="827" y="849"/>
                  </a:cubicBezTo>
                  <a:cubicBezTo>
                    <a:pt x="783" y="958"/>
                    <a:pt x="783" y="1045"/>
                    <a:pt x="783" y="1132"/>
                  </a:cubicBezTo>
                  <a:cubicBezTo>
                    <a:pt x="783" y="1241"/>
                    <a:pt x="849" y="1350"/>
                    <a:pt x="979" y="1502"/>
                  </a:cubicBezTo>
                  <a:cubicBezTo>
                    <a:pt x="1110" y="1676"/>
                    <a:pt x="1240" y="1807"/>
                    <a:pt x="1393" y="1959"/>
                  </a:cubicBezTo>
                  <a:cubicBezTo>
                    <a:pt x="1567" y="2090"/>
                    <a:pt x="1697" y="2220"/>
                    <a:pt x="1828" y="2372"/>
                  </a:cubicBezTo>
                  <a:cubicBezTo>
                    <a:pt x="1958" y="2525"/>
                    <a:pt x="2024" y="2655"/>
                    <a:pt x="2024" y="2764"/>
                  </a:cubicBezTo>
                  <a:cubicBezTo>
                    <a:pt x="2024" y="2916"/>
                    <a:pt x="1937" y="3047"/>
                    <a:pt x="1741" y="3177"/>
                  </a:cubicBezTo>
                  <a:cubicBezTo>
                    <a:pt x="1545" y="3308"/>
                    <a:pt x="1306" y="3373"/>
                    <a:pt x="1066" y="3373"/>
                  </a:cubicBezTo>
                  <a:cubicBezTo>
                    <a:pt x="936" y="3373"/>
                    <a:pt x="827" y="3352"/>
                    <a:pt x="696" y="3286"/>
                  </a:cubicBezTo>
                  <a:cubicBezTo>
                    <a:pt x="588" y="3243"/>
                    <a:pt x="500" y="3177"/>
                    <a:pt x="435" y="3112"/>
                  </a:cubicBezTo>
                  <a:cubicBezTo>
                    <a:pt x="283" y="2938"/>
                    <a:pt x="152" y="2851"/>
                    <a:pt x="109" y="2851"/>
                  </a:cubicBezTo>
                  <a:cubicBezTo>
                    <a:pt x="44" y="2851"/>
                    <a:pt x="0" y="2916"/>
                    <a:pt x="0" y="3025"/>
                  </a:cubicBezTo>
                  <a:cubicBezTo>
                    <a:pt x="0" y="3177"/>
                    <a:pt x="109" y="3352"/>
                    <a:pt x="348" y="3526"/>
                  </a:cubicBezTo>
                  <a:cubicBezTo>
                    <a:pt x="566" y="3721"/>
                    <a:pt x="849" y="3808"/>
                    <a:pt x="1197" y="3808"/>
                  </a:cubicBezTo>
                  <a:cubicBezTo>
                    <a:pt x="1545" y="3808"/>
                    <a:pt x="1849" y="3700"/>
                    <a:pt x="2111" y="3504"/>
                  </a:cubicBezTo>
                  <a:cubicBezTo>
                    <a:pt x="2393" y="3308"/>
                    <a:pt x="2524" y="3047"/>
                    <a:pt x="2524" y="2742"/>
                  </a:cubicBezTo>
                  <a:cubicBezTo>
                    <a:pt x="2524" y="2590"/>
                    <a:pt x="2459" y="2438"/>
                    <a:pt x="2328" y="2242"/>
                  </a:cubicBezTo>
                  <a:cubicBezTo>
                    <a:pt x="2198" y="2046"/>
                    <a:pt x="2045" y="1894"/>
                    <a:pt x="1871" y="1741"/>
                  </a:cubicBezTo>
                  <a:cubicBezTo>
                    <a:pt x="1458" y="1393"/>
                    <a:pt x="1240" y="1154"/>
                    <a:pt x="1240" y="1089"/>
                  </a:cubicBezTo>
                  <a:cubicBezTo>
                    <a:pt x="1240" y="936"/>
                    <a:pt x="1458" y="784"/>
                    <a:pt x="1871" y="610"/>
                  </a:cubicBezTo>
                  <a:cubicBezTo>
                    <a:pt x="1980" y="567"/>
                    <a:pt x="2132" y="523"/>
                    <a:pt x="2285" y="501"/>
                  </a:cubicBezTo>
                  <a:cubicBezTo>
                    <a:pt x="2437" y="458"/>
                    <a:pt x="2546" y="436"/>
                    <a:pt x="2633" y="414"/>
                  </a:cubicBezTo>
                  <a:cubicBezTo>
                    <a:pt x="2698" y="392"/>
                    <a:pt x="2742" y="371"/>
                    <a:pt x="2742" y="327"/>
                  </a:cubicBezTo>
                  <a:cubicBezTo>
                    <a:pt x="2742" y="240"/>
                    <a:pt x="2698" y="175"/>
                    <a:pt x="2633" y="110"/>
                  </a:cubicBezTo>
                  <a:cubicBezTo>
                    <a:pt x="2568" y="44"/>
                    <a:pt x="2459" y="1"/>
                    <a:pt x="2372" y="1"/>
                  </a:cubicBezTo>
                  <a:close/>
                </a:path>
              </a:pathLst>
            </a:custGeom>
            <a:solidFill>
              <a:srgbClr val="3FA9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30"/>
            <p:cNvSpPr/>
            <p:nvPr/>
          </p:nvSpPr>
          <p:spPr>
            <a:xfrm>
              <a:off x="7668880" y="2282107"/>
              <a:ext cx="65146" cy="90188"/>
            </a:xfrm>
            <a:custGeom>
              <a:avLst/>
              <a:gdLst/>
              <a:ahLst/>
              <a:cxnLst/>
              <a:rect l="l" t="t" r="r" b="b"/>
              <a:pathLst>
                <a:path w="2743" h="3809" extrusionOk="0">
                  <a:moveTo>
                    <a:pt x="2351" y="1"/>
                  </a:moveTo>
                  <a:cubicBezTo>
                    <a:pt x="2155" y="1"/>
                    <a:pt x="1894" y="66"/>
                    <a:pt x="1611" y="197"/>
                  </a:cubicBezTo>
                  <a:cubicBezTo>
                    <a:pt x="1306" y="327"/>
                    <a:pt x="1089" y="479"/>
                    <a:pt x="936" y="632"/>
                  </a:cubicBezTo>
                  <a:cubicBezTo>
                    <a:pt x="893" y="675"/>
                    <a:pt x="871" y="741"/>
                    <a:pt x="828" y="849"/>
                  </a:cubicBezTo>
                  <a:cubicBezTo>
                    <a:pt x="784" y="958"/>
                    <a:pt x="762" y="1045"/>
                    <a:pt x="762" y="1132"/>
                  </a:cubicBezTo>
                  <a:cubicBezTo>
                    <a:pt x="762" y="1241"/>
                    <a:pt x="828" y="1350"/>
                    <a:pt x="958" y="1502"/>
                  </a:cubicBezTo>
                  <a:cubicBezTo>
                    <a:pt x="1089" y="1676"/>
                    <a:pt x="1241" y="1807"/>
                    <a:pt x="1393" y="1959"/>
                  </a:cubicBezTo>
                  <a:cubicBezTo>
                    <a:pt x="1546" y="2090"/>
                    <a:pt x="1698" y="2220"/>
                    <a:pt x="1829" y="2372"/>
                  </a:cubicBezTo>
                  <a:cubicBezTo>
                    <a:pt x="1959" y="2525"/>
                    <a:pt x="2024" y="2655"/>
                    <a:pt x="2024" y="2764"/>
                  </a:cubicBezTo>
                  <a:cubicBezTo>
                    <a:pt x="2024" y="2916"/>
                    <a:pt x="1937" y="3047"/>
                    <a:pt x="1720" y="3177"/>
                  </a:cubicBezTo>
                  <a:cubicBezTo>
                    <a:pt x="1524" y="3308"/>
                    <a:pt x="1306" y="3373"/>
                    <a:pt x="1045" y="3373"/>
                  </a:cubicBezTo>
                  <a:cubicBezTo>
                    <a:pt x="936" y="3373"/>
                    <a:pt x="806" y="3352"/>
                    <a:pt x="697" y="3286"/>
                  </a:cubicBezTo>
                  <a:cubicBezTo>
                    <a:pt x="588" y="3243"/>
                    <a:pt x="501" y="3177"/>
                    <a:pt x="436" y="3112"/>
                  </a:cubicBezTo>
                  <a:cubicBezTo>
                    <a:pt x="262" y="2938"/>
                    <a:pt x="153" y="2851"/>
                    <a:pt x="88" y="2851"/>
                  </a:cubicBezTo>
                  <a:cubicBezTo>
                    <a:pt x="23" y="2851"/>
                    <a:pt x="1" y="2916"/>
                    <a:pt x="1" y="3025"/>
                  </a:cubicBezTo>
                  <a:cubicBezTo>
                    <a:pt x="1" y="3177"/>
                    <a:pt x="110" y="3352"/>
                    <a:pt x="327" y="3526"/>
                  </a:cubicBezTo>
                  <a:cubicBezTo>
                    <a:pt x="567" y="3721"/>
                    <a:pt x="849" y="3808"/>
                    <a:pt x="1198" y="3808"/>
                  </a:cubicBezTo>
                  <a:cubicBezTo>
                    <a:pt x="1546" y="3808"/>
                    <a:pt x="1850" y="3700"/>
                    <a:pt x="2111" y="3504"/>
                  </a:cubicBezTo>
                  <a:cubicBezTo>
                    <a:pt x="2373" y="3308"/>
                    <a:pt x="2525" y="3047"/>
                    <a:pt x="2525" y="2742"/>
                  </a:cubicBezTo>
                  <a:cubicBezTo>
                    <a:pt x="2525" y="2590"/>
                    <a:pt x="2460" y="2438"/>
                    <a:pt x="2307" y="2242"/>
                  </a:cubicBezTo>
                  <a:cubicBezTo>
                    <a:pt x="2177" y="2046"/>
                    <a:pt x="2046" y="1894"/>
                    <a:pt x="1872" y="1741"/>
                  </a:cubicBezTo>
                  <a:cubicBezTo>
                    <a:pt x="1459" y="1393"/>
                    <a:pt x="1241" y="1154"/>
                    <a:pt x="1241" y="1089"/>
                  </a:cubicBezTo>
                  <a:cubicBezTo>
                    <a:pt x="1241" y="936"/>
                    <a:pt x="1437" y="784"/>
                    <a:pt x="1872" y="610"/>
                  </a:cubicBezTo>
                  <a:cubicBezTo>
                    <a:pt x="1981" y="567"/>
                    <a:pt x="2111" y="523"/>
                    <a:pt x="2264" y="501"/>
                  </a:cubicBezTo>
                  <a:cubicBezTo>
                    <a:pt x="2438" y="458"/>
                    <a:pt x="2547" y="436"/>
                    <a:pt x="2612" y="414"/>
                  </a:cubicBezTo>
                  <a:cubicBezTo>
                    <a:pt x="2699" y="392"/>
                    <a:pt x="2742" y="371"/>
                    <a:pt x="2742" y="327"/>
                  </a:cubicBezTo>
                  <a:cubicBezTo>
                    <a:pt x="2742" y="240"/>
                    <a:pt x="2699" y="175"/>
                    <a:pt x="2634" y="110"/>
                  </a:cubicBezTo>
                  <a:cubicBezTo>
                    <a:pt x="2547" y="44"/>
                    <a:pt x="2460" y="1"/>
                    <a:pt x="2351" y="1"/>
                  </a:cubicBezTo>
                  <a:close/>
                </a:path>
              </a:pathLst>
            </a:custGeom>
            <a:solidFill>
              <a:srgbClr val="3FA9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30"/>
            <p:cNvSpPr/>
            <p:nvPr/>
          </p:nvSpPr>
          <p:spPr>
            <a:xfrm>
              <a:off x="7747944" y="2282107"/>
              <a:ext cx="62557" cy="91206"/>
            </a:xfrm>
            <a:custGeom>
              <a:avLst/>
              <a:gdLst/>
              <a:ahLst/>
              <a:cxnLst/>
              <a:rect l="l" t="t" r="r" b="b"/>
              <a:pathLst>
                <a:path w="2634" h="3852" extrusionOk="0">
                  <a:moveTo>
                    <a:pt x="567" y="1"/>
                  </a:moveTo>
                  <a:cubicBezTo>
                    <a:pt x="523" y="1"/>
                    <a:pt x="480" y="23"/>
                    <a:pt x="480" y="44"/>
                  </a:cubicBezTo>
                  <a:cubicBezTo>
                    <a:pt x="458" y="66"/>
                    <a:pt x="458" y="110"/>
                    <a:pt x="458" y="175"/>
                  </a:cubicBezTo>
                  <a:cubicBezTo>
                    <a:pt x="458" y="371"/>
                    <a:pt x="371" y="806"/>
                    <a:pt x="218" y="1415"/>
                  </a:cubicBezTo>
                  <a:cubicBezTo>
                    <a:pt x="66" y="2024"/>
                    <a:pt x="1" y="2481"/>
                    <a:pt x="1" y="2764"/>
                  </a:cubicBezTo>
                  <a:cubicBezTo>
                    <a:pt x="1" y="3047"/>
                    <a:pt x="66" y="3308"/>
                    <a:pt x="240" y="3526"/>
                  </a:cubicBezTo>
                  <a:cubicBezTo>
                    <a:pt x="414" y="3743"/>
                    <a:pt x="610" y="3852"/>
                    <a:pt x="849" y="3852"/>
                  </a:cubicBezTo>
                  <a:cubicBezTo>
                    <a:pt x="1154" y="3852"/>
                    <a:pt x="1437" y="3700"/>
                    <a:pt x="1720" y="3417"/>
                  </a:cubicBezTo>
                  <a:cubicBezTo>
                    <a:pt x="2003" y="3134"/>
                    <a:pt x="2220" y="2742"/>
                    <a:pt x="2373" y="2242"/>
                  </a:cubicBezTo>
                  <a:cubicBezTo>
                    <a:pt x="2547" y="1763"/>
                    <a:pt x="2634" y="1241"/>
                    <a:pt x="2634" y="675"/>
                  </a:cubicBezTo>
                  <a:cubicBezTo>
                    <a:pt x="2634" y="479"/>
                    <a:pt x="2568" y="327"/>
                    <a:pt x="2460" y="197"/>
                  </a:cubicBezTo>
                  <a:cubicBezTo>
                    <a:pt x="2351" y="66"/>
                    <a:pt x="2264" y="1"/>
                    <a:pt x="2177" y="1"/>
                  </a:cubicBezTo>
                  <a:cubicBezTo>
                    <a:pt x="2111" y="1"/>
                    <a:pt x="2068" y="44"/>
                    <a:pt x="2068" y="110"/>
                  </a:cubicBezTo>
                  <a:cubicBezTo>
                    <a:pt x="2068" y="153"/>
                    <a:pt x="2090" y="240"/>
                    <a:pt x="2090" y="392"/>
                  </a:cubicBezTo>
                  <a:cubicBezTo>
                    <a:pt x="2111" y="545"/>
                    <a:pt x="2133" y="697"/>
                    <a:pt x="2133" y="849"/>
                  </a:cubicBezTo>
                  <a:cubicBezTo>
                    <a:pt x="2133" y="1176"/>
                    <a:pt x="2090" y="1502"/>
                    <a:pt x="2003" y="1828"/>
                  </a:cubicBezTo>
                  <a:cubicBezTo>
                    <a:pt x="1916" y="2155"/>
                    <a:pt x="1807" y="2416"/>
                    <a:pt x="1676" y="2655"/>
                  </a:cubicBezTo>
                  <a:cubicBezTo>
                    <a:pt x="1546" y="2873"/>
                    <a:pt x="1415" y="3047"/>
                    <a:pt x="1285" y="3177"/>
                  </a:cubicBezTo>
                  <a:cubicBezTo>
                    <a:pt x="1132" y="3330"/>
                    <a:pt x="1002" y="3395"/>
                    <a:pt x="871" y="3395"/>
                  </a:cubicBezTo>
                  <a:cubicBezTo>
                    <a:pt x="762" y="3395"/>
                    <a:pt x="654" y="3330"/>
                    <a:pt x="588" y="3199"/>
                  </a:cubicBezTo>
                  <a:cubicBezTo>
                    <a:pt x="501" y="3069"/>
                    <a:pt x="480" y="2916"/>
                    <a:pt x="480" y="2699"/>
                  </a:cubicBezTo>
                  <a:cubicBezTo>
                    <a:pt x="480" y="2503"/>
                    <a:pt x="545" y="2111"/>
                    <a:pt x="697" y="1546"/>
                  </a:cubicBezTo>
                  <a:cubicBezTo>
                    <a:pt x="828" y="958"/>
                    <a:pt x="915" y="610"/>
                    <a:pt x="915" y="479"/>
                  </a:cubicBezTo>
                  <a:cubicBezTo>
                    <a:pt x="915" y="349"/>
                    <a:pt x="871" y="240"/>
                    <a:pt x="784" y="153"/>
                  </a:cubicBezTo>
                  <a:cubicBezTo>
                    <a:pt x="697" y="44"/>
                    <a:pt x="632" y="1"/>
                    <a:pt x="567" y="1"/>
                  </a:cubicBezTo>
                  <a:close/>
                </a:path>
              </a:pathLst>
            </a:custGeom>
            <a:solidFill>
              <a:srgbClr val="3FA9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30"/>
            <p:cNvSpPr/>
            <p:nvPr/>
          </p:nvSpPr>
          <p:spPr>
            <a:xfrm>
              <a:off x="7820310" y="2282107"/>
              <a:ext cx="65123" cy="90709"/>
            </a:xfrm>
            <a:custGeom>
              <a:avLst/>
              <a:gdLst/>
              <a:ahLst/>
              <a:cxnLst/>
              <a:rect l="l" t="t" r="r" b="b"/>
              <a:pathLst>
                <a:path w="2742" h="3831" extrusionOk="0">
                  <a:moveTo>
                    <a:pt x="1675" y="479"/>
                  </a:moveTo>
                  <a:cubicBezTo>
                    <a:pt x="2067" y="479"/>
                    <a:pt x="2263" y="588"/>
                    <a:pt x="2263" y="806"/>
                  </a:cubicBezTo>
                  <a:cubicBezTo>
                    <a:pt x="2263" y="958"/>
                    <a:pt x="2198" y="1089"/>
                    <a:pt x="2089" y="1219"/>
                  </a:cubicBezTo>
                  <a:cubicBezTo>
                    <a:pt x="1958" y="1350"/>
                    <a:pt x="1828" y="1459"/>
                    <a:pt x="1697" y="1546"/>
                  </a:cubicBezTo>
                  <a:cubicBezTo>
                    <a:pt x="1567" y="1611"/>
                    <a:pt x="1393" y="1698"/>
                    <a:pt x="1218" y="1785"/>
                  </a:cubicBezTo>
                  <a:cubicBezTo>
                    <a:pt x="1044" y="1894"/>
                    <a:pt x="936" y="1959"/>
                    <a:pt x="870" y="2003"/>
                  </a:cubicBezTo>
                  <a:cubicBezTo>
                    <a:pt x="1023" y="1459"/>
                    <a:pt x="1110" y="1067"/>
                    <a:pt x="1110" y="828"/>
                  </a:cubicBezTo>
                  <a:cubicBezTo>
                    <a:pt x="1110" y="762"/>
                    <a:pt x="1088" y="697"/>
                    <a:pt x="1044" y="610"/>
                  </a:cubicBezTo>
                  <a:cubicBezTo>
                    <a:pt x="1284" y="523"/>
                    <a:pt x="1480" y="479"/>
                    <a:pt x="1675" y="479"/>
                  </a:cubicBezTo>
                  <a:close/>
                  <a:moveTo>
                    <a:pt x="1632" y="1"/>
                  </a:moveTo>
                  <a:cubicBezTo>
                    <a:pt x="1349" y="1"/>
                    <a:pt x="1066" y="44"/>
                    <a:pt x="827" y="131"/>
                  </a:cubicBezTo>
                  <a:cubicBezTo>
                    <a:pt x="587" y="218"/>
                    <a:pt x="457" y="305"/>
                    <a:pt x="457" y="392"/>
                  </a:cubicBezTo>
                  <a:cubicBezTo>
                    <a:pt x="457" y="436"/>
                    <a:pt x="479" y="479"/>
                    <a:pt x="500" y="545"/>
                  </a:cubicBezTo>
                  <a:cubicBezTo>
                    <a:pt x="544" y="610"/>
                    <a:pt x="587" y="654"/>
                    <a:pt x="631" y="675"/>
                  </a:cubicBezTo>
                  <a:cubicBezTo>
                    <a:pt x="609" y="1045"/>
                    <a:pt x="500" y="1589"/>
                    <a:pt x="283" y="2285"/>
                  </a:cubicBezTo>
                  <a:cubicBezTo>
                    <a:pt x="87" y="2982"/>
                    <a:pt x="0" y="3395"/>
                    <a:pt x="0" y="3460"/>
                  </a:cubicBezTo>
                  <a:cubicBezTo>
                    <a:pt x="0" y="3547"/>
                    <a:pt x="22" y="3634"/>
                    <a:pt x="87" y="3700"/>
                  </a:cubicBezTo>
                  <a:cubicBezTo>
                    <a:pt x="174" y="3787"/>
                    <a:pt x="218" y="3830"/>
                    <a:pt x="283" y="3830"/>
                  </a:cubicBezTo>
                  <a:cubicBezTo>
                    <a:pt x="305" y="3830"/>
                    <a:pt x="348" y="3743"/>
                    <a:pt x="413" y="3547"/>
                  </a:cubicBezTo>
                  <a:cubicBezTo>
                    <a:pt x="435" y="3460"/>
                    <a:pt x="479" y="3352"/>
                    <a:pt x="500" y="3265"/>
                  </a:cubicBezTo>
                  <a:cubicBezTo>
                    <a:pt x="522" y="3177"/>
                    <a:pt x="631" y="2851"/>
                    <a:pt x="783" y="2285"/>
                  </a:cubicBezTo>
                  <a:cubicBezTo>
                    <a:pt x="892" y="2547"/>
                    <a:pt x="1131" y="2873"/>
                    <a:pt x="1523" y="3265"/>
                  </a:cubicBezTo>
                  <a:cubicBezTo>
                    <a:pt x="1936" y="3634"/>
                    <a:pt x="2241" y="3830"/>
                    <a:pt x="2459" y="3830"/>
                  </a:cubicBezTo>
                  <a:cubicBezTo>
                    <a:pt x="2589" y="3830"/>
                    <a:pt x="2633" y="3787"/>
                    <a:pt x="2633" y="3700"/>
                  </a:cubicBezTo>
                  <a:cubicBezTo>
                    <a:pt x="2633" y="3634"/>
                    <a:pt x="2589" y="3569"/>
                    <a:pt x="2502" y="3482"/>
                  </a:cubicBezTo>
                  <a:cubicBezTo>
                    <a:pt x="2459" y="3439"/>
                    <a:pt x="2415" y="3395"/>
                    <a:pt x="2372" y="3373"/>
                  </a:cubicBezTo>
                  <a:cubicBezTo>
                    <a:pt x="2328" y="3330"/>
                    <a:pt x="2263" y="3265"/>
                    <a:pt x="2176" y="3221"/>
                  </a:cubicBezTo>
                  <a:cubicBezTo>
                    <a:pt x="2111" y="3156"/>
                    <a:pt x="2024" y="3090"/>
                    <a:pt x="1958" y="3003"/>
                  </a:cubicBezTo>
                  <a:cubicBezTo>
                    <a:pt x="1871" y="2916"/>
                    <a:pt x="1806" y="2873"/>
                    <a:pt x="1741" y="2808"/>
                  </a:cubicBezTo>
                  <a:cubicBezTo>
                    <a:pt x="1697" y="2764"/>
                    <a:pt x="1610" y="2677"/>
                    <a:pt x="1480" y="2547"/>
                  </a:cubicBezTo>
                  <a:cubicBezTo>
                    <a:pt x="1349" y="2438"/>
                    <a:pt x="1306" y="2329"/>
                    <a:pt x="1306" y="2242"/>
                  </a:cubicBezTo>
                  <a:cubicBezTo>
                    <a:pt x="1306" y="2220"/>
                    <a:pt x="1349" y="2198"/>
                    <a:pt x="1436" y="2133"/>
                  </a:cubicBezTo>
                  <a:cubicBezTo>
                    <a:pt x="1545" y="2090"/>
                    <a:pt x="1675" y="2024"/>
                    <a:pt x="1806" y="1959"/>
                  </a:cubicBezTo>
                  <a:cubicBezTo>
                    <a:pt x="1958" y="1872"/>
                    <a:pt x="2089" y="1785"/>
                    <a:pt x="2241" y="1698"/>
                  </a:cubicBezTo>
                  <a:cubicBezTo>
                    <a:pt x="2372" y="1589"/>
                    <a:pt x="2502" y="1459"/>
                    <a:pt x="2589" y="1306"/>
                  </a:cubicBezTo>
                  <a:cubicBezTo>
                    <a:pt x="2698" y="1154"/>
                    <a:pt x="2742" y="1002"/>
                    <a:pt x="2742" y="806"/>
                  </a:cubicBezTo>
                  <a:cubicBezTo>
                    <a:pt x="2742" y="545"/>
                    <a:pt x="2633" y="349"/>
                    <a:pt x="2415" y="218"/>
                  </a:cubicBezTo>
                  <a:cubicBezTo>
                    <a:pt x="2198" y="66"/>
                    <a:pt x="1936" y="1"/>
                    <a:pt x="1632" y="1"/>
                  </a:cubicBezTo>
                  <a:close/>
                </a:path>
              </a:pathLst>
            </a:custGeom>
            <a:solidFill>
              <a:srgbClr val="3FA9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30"/>
            <p:cNvSpPr/>
            <p:nvPr/>
          </p:nvSpPr>
          <p:spPr>
            <a:xfrm>
              <a:off x="7897806" y="2283149"/>
              <a:ext cx="69801" cy="89667"/>
            </a:xfrm>
            <a:custGeom>
              <a:avLst/>
              <a:gdLst/>
              <a:ahLst/>
              <a:cxnLst/>
              <a:rect l="l" t="t" r="r" b="b"/>
              <a:pathLst>
                <a:path w="2939" h="3787" extrusionOk="0">
                  <a:moveTo>
                    <a:pt x="1850" y="0"/>
                  </a:moveTo>
                  <a:cubicBezTo>
                    <a:pt x="1110" y="0"/>
                    <a:pt x="719" y="66"/>
                    <a:pt x="653" y="218"/>
                  </a:cubicBezTo>
                  <a:cubicBezTo>
                    <a:pt x="653" y="261"/>
                    <a:pt x="632" y="305"/>
                    <a:pt x="632" y="327"/>
                  </a:cubicBezTo>
                  <a:cubicBezTo>
                    <a:pt x="632" y="610"/>
                    <a:pt x="588" y="958"/>
                    <a:pt x="479" y="1371"/>
                  </a:cubicBezTo>
                  <a:cubicBezTo>
                    <a:pt x="371" y="1763"/>
                    <a:pt x="262" y="2154"/>
                    <a:pt x="153" y="2503"/>
                  </a:cubicBezTo>
                  <a:cubicBezTo>
                    <a:pt x="44" y="2872"/>
                    <a:pt x="1" y="3133"/>
                    <a:pt x="1" y="3264"/>
                  </a:cubicBezTo>
                  <a:cubicBezTo>
                    <a:pt x="1" y="3416"/>
                    <a:pt x="44" y="3547"/>
                    <a:pt x="175" y="3634"/>
                  </a:cubicBezTo>
                  <a:cubicBezTo>
                    <a:pt x="305" y="3743"/>
                    <a:pt x="458" y="3786"/>
                    <a:pt x="610" y="3786"/>
                  </a:cubicBezTo>
                  <a:cubicBezTo>
                    <a:pt x="1002" y="3786"/>
                    <a:pt x="1372" y="3721"/>
                    <a:pt x="1785" y="3590"/>
                  </a:cubicBezTo>
                  <a:cubicBezTo>
                    <a:pt x="2177" y="3438"/>
                    <a:pt x="2372" y="3308"/>
                    <a:pt x="2372" y="3177"/>
                  </a:cubicBezTo>
                  <a:cubicBezTo>
                    <a:pt x="2372" y="3112"/>
                    <a:pt x="2351" y="3068"/>
                    <a:pt x="2307" y="3068"/>
                  </a:cubicBezTo>
                  <a:cubicBezTo>
                    <a:pt x="2264" y="3068"/>
                    <a:pt x="2177" y="3090"/>
                    <a:pt x="2024" y="3133"/>
                  </a:cubicBezTo>
                  <a:cubicBezTo>
                    <a:pt x="1502" y="3264"/>
                    <a:pt x="1045" y="3329"/>
                    <a:pt x="632" y="3329"/>
                  </a:cubicBezTo>
                  <a:cubicBezTo>
                    <a:pt x="588" y="3329"/>
                    <a:pt x="545" y="3329"/>
                    <a:pt x="523" y="3286"/>
                  </a:cubicBezTo>
                  <a:cubicBezTo>
                    <a:pt x="501" y="3264"/>
                    <a:pt x="479" y="3221"/>
                    <a:pt x="479" y="3177"/>
                  </a:cubicBezTo>
                  <a:cubicBezTo>
                    <a:pt x="479" y="3046"/>
                    <a:pt x="588" y="2677"/>
                    <a:pt x="784" y="2067"/>
                  </a:cubicBezTo>
                  <a:cubicBezTo>
                    <a:pt x="1176" y="2067"/>
                    <a:pt x="1524" y="2024"/>
                    <a:pt x="1807" y="1959"/>
                  </a:cubicBezTo>
                  <a:cubicBezTo>
                    <a:pt x="2111" y="1915"/>
                    <a:pt x="2264" y="1806"/>
                    <a:pt x="2264" y="1676"/>
                  </a:cubicBezTo>
                  <a:cubicBezTo>
                    <a:pt x="2264" y="1632"/>
                    <a:pt x="2198" y="1610"/>
                    <a:pt x="2090" y="1610"/>
                  </a:cubicBezTo>
                  <a:cubicBezTo>
                    <a:pt x="2002" y="1610"/>
                    <a:pt x="1828" y="1610"/>
                    <a:pt x="1633" y="1632"/>
                  </a:cubicBezTo>
                  <a:cubicBezTo>
                    <a:pt x="1415" y="1654"/>
                    <a:pt x="1241" y="1654"/>
                    <a:pt x="1110" y="1654"/>
                  </a:cubicBezTo>
                  <a:lnTo>
                    <a:pt x="893" y="1654"/>
                  </a:lnTo>
                  <a:cubicBezTo>
                    <a:pt x="1045" y="1154"/>
                    <a:pt x="1110" y="784"/>
                    <a:pt x="1110" y="544"/>
                  </a:cubicBezTo>
                  <a:lnTo>
                    <a:pt x="1110" y="523"/>
                  </a:lnTo>
                  <a:cubicBezTo>
                    <a:pt x="1437" y="457"/>
                    <a:pt x="1654" y="435"/>
                    <a:pt x="1741" y="435"/>
                  </a:cubicBezTo>
                  <a:cubicBezTo>
                    <a:pt x="1828" y="414"/>
                    <a:pt x="1981" y="392"/>
                    <a:pt x="2177" y="392"/>
                  </a:cubicBezTo>
                  <a:cubicBezTo>
                    <a:pt x="2394" y="370"/>
                    <a:pt x="2568" y="348"/>
                    <a:pt x="2699" y="305"/>
                  </a:cubicBezTo>
                  <a:cubicBezTo>
                    <a:pt x="2873" y="283"/>
                    <a:pt x="2938" y="240"/>
                    <a:pt x="2938" y="174"/>
                  </a:cubicBezTo>
                  <a:cubicBezTo>
                    <a:pt x="2938" y="66"/>
                    <a:pt x="2568" y="0"/>
                    <a:pt x="1850" y="0"/>
                  </a:cubicBezTo>
                  <a:close/>
                </a:path>
              </a:pathLst>
            </a:custGeom>
            <a:solidFill>
              <a:srgbClr val="3FA9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30"/>
            <p:cNvSpPr/>
            <p:nvPr/>
          </p:nvSpPr>
          <p:spPr>
            <a:xfrm>
              <a:off x="6544951" y="2907227"/>
              <a:ext cx="67711" cy="90685"/>
            </a:xfrm>
            <a:custGeom>
              <a:avLst/>
              <a:gdLst/>
              <a:ahLst/>
              <a:cxnLst/>
              <a:rect l="l" t="t" r="r" b="b"/>
              <a:pathLst>
                <a:path w="2851" h="3830" extrusionOk="0">
                  <a:moveTo>
                    <a:pt x="109" y="0"/>
                  </a:moveTo>
                  <a:cubicBezTo>
                    <a:pt x="44" y="0"/>
                    <a:pt x="0" y="44"/>
                    <a:pt x="0" y="174"/>
                  </a:cubicBezTo>
                  <a:cubicBezTo>
                    <a:pt x="0" y="370"/>
                    <a:pt x="87" y="914"/>
                    <a:pt x="261" y="1806"/>
                  </a:cubicBezTo>
                  <a:cubicBezTo>
                    <a:pt x="414" y="2676"/>
                    <a:pt x="544" y="3242"/>
                    <a:pt x="653" y="3481"/>
                  </a:cubicBezTo>
                  <a:cubicBezTo>
                    <a:pt x="696" y="3568"/>
                    <a:pt x="740" y="3655"/>
                    <a:pt x="805" y="3721"/>
                  </a:cubicBezTo>
                  <a:cubicBezTo>
                    <a:pt x="849" y="3808"/>
                    <a:pt x="914" y="3830"/>
                    <a:pt x="958" y="3830"/>
                  </a:cubicBezTo>
                  <a:cubicBezTo>
                    <a:pt x="1023" y="3830"/>
                    <a:pt x="1132" y="3721"/>
                    <a:pt x="1240" y="3503"/>
                  </a:cubicBezTo>
                  <a:cubicBezTo>
                    <a:pt x="1306" y="3373"/>
                    <a:pt x="1349" y="3264"/>
                    <a:pt x="1415" y="3133"/>
                  </a:cubicBezTo>
                  <a:cubicBezTo>
                    <a:pt x="1480" y="2981"/>
                    <a:pt x="1567" y="2807"/>
                    <a:pt x="1654" y="2589"/>
                  </a:cubicBezTo>
                  <a:cubicBezTo>
                    <a:pt x="1763" y="2372"/>
                    <a:pt x="1871" y="2132"/>
                    <a:pt x="2002" y="1915"/>
                  </a:cubicBezTo>
                  <a:cubicBezTo>
                    <a:pt x="2111" y="1675"/>
                    <a:pt x="2241" y="1414"/>
                    <a:pt x="2415" y="1132"/>
                  </a:cubicBezTo>
                  <a:cubicBezTo>
                    <a:pt x="2568" y="849"/>
                    <a:pt x="2698" y="631"/>
                    <a:pt x="2764" y="501"/>
                  </a:cubicBezTo>
                  <a:cubicBezTo>
                    <a:pt x="2829" y="370"/>
                    <a:pt x="2851" y="283"/>
                    <a:pt x="2851" y="218"/>
                  </a:cubicBezTo>
                  <a:cubicBezTo>
                    <a:pt x="2851" y="152"/>
                    <a:pt x="2829" y="109"/>
                    <a:pt x="2764" y="65"/>
                  </a:cubicBezTo>
                  <a:cubicBezTo>
                    <a:pt x="2720" y="22"/>
                    <a:pt x="2655" y="0"/>
                    <a:pt x="2589" y="0"/>
                  </a:cubicBezTo>
                  <a:cubicBezTo>
                    <a:pt x="2481" y="0"/>
                    <a:pt x="2241" y="348"/>
                    <a:pt x="1871" y="1066"/>
                  </a:cubicBezTo>
                  <a:cubicBezTo>
                    <a:pt x="1502" y="1762"/>
                    <a:pt x="1219" y="2437"/>
                    <a:pt x="979" y="3111"/>
                  </a:cubicBezTo>
                  <a:cubicBezTo>
                    <a:pt x="871" y="2698"/>
                    <a:pt x="762" y="2154"/>
                    <a:pt x="675" y="1501"/>
                  </a:cubicBezTo>
                  <a:cubicBezTo>
                    <a:pt x="609" y="849"/>
                    <a:pt x="544" y="479"/>
                    <a:pt x="522" y="413"/>
                  </a:cubicBezTo>
                  <a:cubicBezTo>
                    <a:pt x="479" y="283"/>
                    <a:pt x="414" y="196"/>
                    <a:pt x="327" y="109"/>
                  </a:cubicBezTo>
                  <a:cubicBezTo>
                    <a:pt x="261" y="44"/>
                    <a:pt x="174" y="0"/>
                    <a:pt x="109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30"/>
            <p:cNvSpPr/>
            <p:nvPr/>
          </p:nvSpPr>
          <p:spPr>
            <a:xfrm>
              <a:off x="6613161" y="2908245"/>
              <a:ext cx="69777" cy="89667"/>
            </a:xfrm>
            <a:custGeom>
              <a:avLst/>
              <a:gdLst/>
              <a:ahLst/>
              <a:cxnLst/>
              <a:rect l="l" t="t" r="r" b="b"/>
              <a:pathLst>
                <a:path w="2938" h="3787" extrusionOk="0">
                  <a:moveTo>
                    <a:pt x="1850" y="1"/>
                  </a:moveTo>
                  <a:cubicBezTo>
                    <a:pt x="1132" y="1"/>
                    <a:pt x="718" y="66"/>
                    <a:pt x="675" y="196"/>
                  </a:cubicBezTo>
                  <a:cubicBezTo>
                    <a:pt x="653" y="240"/>
                    <a:pt x="653" y="283"/>
                    <a:pt x="653" y="327"/>
                  </a:cubicBezTo>
                  <a:cubicBezTo>
                    <a:pt x="653" y="610"/>
                    <a:pt x="588" y="936"/>
                    <a:pt x="479" y="1350"/>
                  </a:cubicBezTo>
                  <a:cubicBezTo>
                    <a:pt x="370" y="1763"/>
                    <a:pt x="261" y="2133"/>
                    <a:pt x="153" y="2503"/>
                  </a:cubicBezTo>
                  <a:cubicBezTo>
                    <a:pt x="44" y="2851"/>
                    <a:pt x="0" y="3112"/>
                    <a:pt x="0" y="3264"/>
                  </a:cubicBezTo>
                  <a:cubicBezTo>
                    <a:pt x="0" y="3417"/>
                    <a:pt x="66" y="3525"/>
                    <a:pt x="174" y="3634"/>
                  </a:cubicBezTo>
                  <a:cubicBezTo>
                    <a:pt x="305" y="3721"/>
                    <a:pt x="457" y="3787"/>
                    <a:pt x="631" y="3787"/>
                  </a:cubicBezTo>
                  <a:cubicBezTo>
                    <a:pt x="1001" y="3787"/>
                    <a:pt x="1393" y="3699"/>
                    <a:pt x="1784" y="3569"/>
                  </a:cubicBezTo>
                  <a:cubicBezTo>
                    <a:pt x="2176" y="3438"/>
                    <a:pt x="2394" y="3308"/>
                    <a:pt x="2394" y="3177"/>
                  </a:cubicBezTo>
                  <a:cubicBezTo>
                    <a:pt x="2394" y="3090"/>
                    <a:pt x="2350" y="3047"/>
                    <a:pt x="2307" y="3047"/>
                  </a:cubicBezTo>
                  <a:cubicBezTo>
                    <a:pt x="2285" y="3047"/>
                    <a:pt x="2176" y="3068"/>
                    <a:pt x="2024" y="3112"/>
                  </a:cubicBezTo>
                  <a:cubicBezTo>
                    <a:pt x="1523" y="3264"/>
                    <a:pt x="1066" y="3330"/>
                    <a:pt x="631" y="3330"/>
                  </a:cubicBezTo>
                  <a:cubicBezTo>
                    <a:pt x="588" y="3330"/>
                    <a:pt x="566" y="3308"/>
                    <a:pt x="523" y="3286"/>
                  </a:cubicBezTo>
                  <a:cubicBezTo>
                    <a:pt x="501" y="3264"/>
                    <a:pt x="501" y="3221"/>
                    <a:pt x="501" y="3177"/>
                  </a:cubicBezTo>
                  <a:cubicBezTo>
                    <a:pt x="501" y="3047"/>
                    <a:pt x="588" y="2677"/>
                    <a:pt x="784" y="2046"/>
                  </a:cubicBezTo>
                  <a:cubicBezTo>
                    <a:pt x="1175" y="2046"/>
                    <a:pt x="1523" y="2024"/>
                    <a:pt x="1828" y="1959"/>
                  </a:cubicBezTo>
                  <a:cubicBezTo>
                    <a:pt x="2111" y="1894"/>
                    <a:pt x="2263" y="1807"/>
                    <a:pt x="2263" y="1676"/>
                  </a:cubicBezTo>
                  <a:cubicBezTo>
                    <a:pt x="2263" y="1632"/>
                    <a:pt x="2220" y="1589"/>
                    <a:pt x="2111" y="1589"/>
                  </a:cubicBezTo>
                  <a:cubicBezTo>
                    <a:pt x="2002" y="1589"/>
                    <a:pt x="1850" y="1611"/>
                    <a:pt x="1632" y="1632"/>
                  </a:cubicBezTo>
                  <a:cubicBezTo>
                    <a:pt x="1415" y="1632"/>
                    <a:pt x="1241" y="1654"/>
                    <a:pt x="1132" y="1654"/>
                  </a:cubicBezTo>
                  <a:lnTo>
                    <a:pt x="914" y="1654"/>
                  </a:lnTo>
                  <a:cubicBezTo>
                    <a:pt x="1045" y="1154"/>
                    <a:pt x="1110" y="784"/>
                    <a:pt x="1110" y="523"/>
                  </a:cubicBezTo>
                  <a:cubicBezTo>
                    <a:pt x="1436" y="458"/>
                    <a:pt x="1654" y="414"/>
                    <a:pt x="1741" y="414"/>
                  </a:cubicBezTo>
                  <a:cubicBezTo>
                    <a:pt x="1828" y="414"/>
                    <a:pt x="1980" y="392"/>
                    <a:pt x="2198" y="370"/>
                  </a:cubicBezTo>
                  <a:cubicBezTo>
                    <a:pt x="2415" y="349"/>
                    <a:pt x="2590" y="327"/>
                    <a:pt x="2720" y="305"/>
                  </a:cubicBezTo>
                  <a:cubicBezTo>
                    <a:pt x="2872" y="283"/>
                    <a:pt x="2938" y="218"/>
                    <a:pt x="2938" y="153"/>
                  </a:cubicBezTo>
                  <a:cubicBezTo>
                    <a:pt x="2938" y="44"/>
                    <a:pt x="2590" y="1"/>
                    <a:pt x="1850" y="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30"/>
            <p:cNvSpPr/>
            <p:nvPr/>
          </p:nvSpPr>
          <p:spPr>
            <a:xfrm>
              <a:off x="6687570" y="2906706"/>
              <a:ext cx="76499" cy="90685"/>
            </a:xfrm>
            <a:custGeom>
              <a:avLst/>
              <a:gdLst/>
              <a:ahLst/>
              <a:cxnLst/>
              <a:rect l="l" t="t" r="r" b="b"/>
              <a:pathLst>
                <a:path w="3221" h="3830" extrusionOk="0">
                  <a:moveTo>
                    <a:pt x="806" y="0"/>
                  </a:moveTo>
                  <a:cubicBezTo>
                    <a:pt x="740" y="0"/>
                    <a:pt x="719" y="66"/>
                    <a:pt x="719" y="174"/>
                  </a:cubicBezTo>
                  <a:cubicBezTo>
                    <a:pt x="697" y="414"/>
                    <a:pt x="588" y="1001"/>
                    <a:pt x="349" y="1937"/>
                  </a:cubicBezTo>
                  <a:cubicBezTo>
                    <a:pt x="109" y="2851"/>
                    <a:pt x="0" y="3373"/>
                    <a:pt x="0" y="3460"/>
                  </a:cubicBezTo>
                  <a:cubicBezTo>
                    <a:pt x="0" y="3547"/>
                    <a:pt x="22" y="3634"/>
                    <a:pt x="88" y="3721"/>
                  </a:cubicBezTo>
                  <a:cubicBezTo>
                    <a:pt x="153" y="3786"/>
                    <a:pt x="218" y="3830"/>
                    <a:pt x="262" y="3830"/>
                  </a:cubicBezTo>
                  <a:cubicBezTo>
                    <a:pt x="305" y="3830"/>
                    <a:pt x="327" y="3764"/>
                    <a:pt x="370" y="3612"/>
                  </a:cubicBezTo>
                  <a:cubicBezTo>
                    <a:pt x="414" y="3460"/>
                    <a:pt x="501" y="3133"/>
                    <a:pt x="631" y="2611"/>
                  </a:cubicBezTo>
                  <a:cubicBezTo>
                    <a:pt x="784" y="2067"/>
                    <a:pt x="893" y="1589"/>
                    <a:pt x="1001" y="1175"/>
                  </a:cubicBezTo>
                  <a:cubicBezTo>
                    <a:pt x="1545" y="2524"/>
                    <a:pt x="1850" y="3329"/>
                    <a:pt x="1959" y="3590"/>
                  </a:cubicBezTo>
                  <a:cubicBezTo>
                    <a:pt x="2002" y="3656"/>
                    <a:pt x="2046" y="3721"/>
                    <a:pt x="2111" y="3764"/>
                  </a:cubicBezTo>
                  <a:cubicBezTo>
                    <a:pt x="2155" y="3808"/>
                    <a:pt x="2220" y="3830"/>
                    <a:pt x="2263" y="3830"/>
                  </a:cubicBezTo>
                  <a:cubicBezTo>
                    <a:pt x="2394" y="3830"/>
                    <a:pt x="2546" y="3590"/>
                    <a:pt x="2698" y="3133"/>
                  </a:cubicBezTo>
                  <a:cubicBezTo>
                    <a:pt x="2851" y="2655"/>
                    <a:pt x="2981" y="2154"/>
                    <a:pt x="3068" y="1610"/>
                  </a:cubicBezTo>
                  <a:cubicBezTo>
                    <a:pt x="3155" y="1066"/>
                    <a:pt x="3221" y="631"/>
                    <a:pt x="3221" y="348"/>
                  </a:cubicBezTo>
                  <a:cubicBezTo>
                    <a:pt x="3221" y="283"/>
                    <a:pt x="3177" y="196"/>
                    <a:pt x="3090" y="109"/>
                  </a:cubicBezTo>
                  <a:cubicBezTo>
                    <a:pt x="3003" y="44"/>
                    <a:pt x="2938" y="0"/>
                    <a:pt x="2873" y="0"/>
                  </a:cubicBezTo>
                  <a:cubicBezTo>
                    <a:pt x="2807" y="0"/>
                    <a:pt x="2764" y="66"/>
                    <a:pt x="2764" y="218"/>
                  </a:cubicBezTo>
                  <a:cubicBezTo>
                    <a:pt x="2764" y="261"/>
                    <a:pt x="2742" y="479"/>
                    <a:pt x="2698" y="871"/>
                  </a:cubicBezTo>
                  <a:cubicBezTo>
                    <a:pt x="2633" y="1741"/>
                    <a:pt x="2459" y="2481"/>
                    <a:pt x="2242" y="3112"/>
                  </a:cubicBezTo>
                  <a:cubicBezTo>
                    <a:pt x="2068" y="2764"/>
                    <a:pt x="1698" y="1850"/>
                    <a:pt x="1132" y="327"/>
                  </a:cubicBezTo>
                  <a:cubicBezTo>
                    <a:pt x="1088" y="240"/>
                    <a:pt x="1045" y="174"/>
                    <a:pt x="958" y="109"/>
                  </a:cubicBezTo>
                  <a:cubicBezTo>
                    <a:pt x="893" y="44"/>
                    <a:pt x="849" y="0"/>
                    <a:pt x="806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30"/>
            <p:cNvSpPr/>
            <p:nvPr/>
          </p:nvSpPr>
          <p:spPr>
            <a:xfrm>
              <a:off x="6775944" y="2907725"/>
              <a:ext cx="70300" cy="89667"/>
            </a:xfrm>
            <a:custGeom>
              <a:avLst/>
              <a:gdLst/>
              <a:ahLst/>
              <a:cxnLst/>
              <a:rect l="l" t="t" r="r" b="b"/>
              <a:pathLst>
                <a:path w="2960" h="3787" extrusionOk="0">
                  <a:moveTo>
                    <a:pt x="1697" y="1"/>
                  </a:moveTo>
                  <a:cubicBezTo>
                    <a:pt x="979" y="1"/>
                    <a:pt x="522" y="1"/>
                    <a:pt x="326" y="23"/>
                  </a:cubicBezTo>
                  <a:cubicBezTo>
                    <a:pt x="109" y="44"/>
                    <a:pt x="0" y="88"/>
                    <a:pt x="0" y="153"/>
                  </a:cubicBezTo>
                  <a:cubicBezTo>
                    <a:pt x="0" y="218"/>
                    <a:pt x="44" y="305"/>
                    <a:pt x="109" y="371"/>
                  </a:cubicBezTo>
                  <a:cubicBezTo>
                    <a:pt x="152" y="458"/>
                    <a:pt x="218" y="480"/>
                    <a:pt x="283" y="480"/>
                  </a:cubicBezTo>
                  <a:lnTo>
                    <a:pt x="1219" y="436"/>
                  </a:lnTo>
                  <a:lnTo>
                    <a:pt x="1219" y="436"/>
                  </a:lnTo>
                  <a:cubicBezTo>
                    <a:pt x="1175" y="784"/>
                    <a:pt x="1066" y="1350"/>
                    <a:pt x="870" y="2133"/>
                  </a:cubicBezTo>
                  <a:cubicBezTo>
                    <a:pt x="675" y="2895"/>
                    <a:pt x="566" y="3330"/>
                    <a:pt x="566" y="3417"/>
                  </a:cubicBezTo>
                  <a:cubicBezTo>
                    <a:pt x="566" y="3482"/>
                    <a:pt x="609" y="3569"/>
                    <a:pt x="675" y="3656"/>
                  </a:cubicBezTo>
                  <a:cubicBezTo>
                    <a:pt x="740" y="3743"/>
                    <a:pt x="805" y="3787"/>
                    <a:pt x="849" y="3787"/>
                  </a:cubicBezTo>
                  <a:cubicBezTo>
                    <a:pt x="892" y="3787"/>
                    <a:pt x="936" y="3678"/>
                    <a:pt x="1001" y="3482"/>
                  </a:cubicBezTo>
                  <a:cubicBezTo>
                    <a:pt x="1023" y="3395"/>
                    <a:pt x="1066" y="3221"/>
                    <a:pt x="1132" y="2982"/>
                  </a:cubicBezTo>
                  <a:cubicBezTo>
                    <a:pt x="1175" y="2721"/>
                    <a:pt x="1219" y="2547"/>
                    <a:pt x="1262" y="2438"/>
                  </a:cubicBezTo>
                  <a:cubicBezTo>
                    <a:pt x="1545" y="1306"/>
                    <a:pt x="1676" y="697"/>
                    <a:pt x="1676" y="567"/>
                  </a:cubicBezTo>
                  <a:cubicBezTo>
                    <a:pt x="1676" y="523"/>
                    <a:pt x="1676" y="480"/>
                    <a:pt x="1654" y="436"/>
                  </a:cubicBezTo>
                  <a:cubicBezTo>
                    <a:pt x="1850" y="436"/>
                    <a:pt x="2067" y="458"/>
                    <a:pt x="2285" y="458"/>
                  </a:cubicBezTo>
                  <a:cubicBezTo>
                    <a:pt x="2481" y="480"/>
                    <a:pt x="2655" y="480"/>
                    <a:pt x="2785" y="480"/>
                  </a:cubicBezTo>
                  <a:cubicBezTo>
                    <a:pt x="2894" y="480"/>
                    <a:pt x="2959" y="458"/>
                    <a:pt x="2959" y="392"/>
                  </a:cubicBezTo>
                  <a:cubicBezTo>
                    <a:pt x="2959" y="284"/>
                    <a:pt x="2829" y="197"/>
                    <a:pt x="2589" y="110"/>
                  </a:cubicBezTo>
                  <a:cubicBezTo>
                    <a:pt x="2372" y="44"/>
                    <a:pt x="2067" y="1"/>
                    <a:pt x="1697" y="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30"/>
            <p:cNvSpPr/>
            <p:nvPr/>
          </p:nvSpPr>
          <p:spPr>
            <a:xfrm>
              <a:off x="6843109" y="2906706"/>
              <a:ext cx="65645" cy="90685"/>
            </a:xfrm>
            <a:custGeom>
              <a:avLst/>
              <a:gdLst/>
              <a:ahLst/>
              <a:cxnLst/>
              <a:rect l="l" t="t" r="r" b="b"/>
              <a:pathLst>
                <a:path w="2764" h="3830" extrusionOk="0">
                  <a:moveTo>
                    <a:pt x="1676" y="479"/>
                  </a:moveTo>
                  <a:cubicBezTo>
                    <a:pt x="2068" y="479"/>
                    <a:pt x="2264" y="610"/>
                    <a:pt x="2264" y="827"/>
                  </a:cubicBezTo>
                  <a:cubicBezTo>
                    <a:pt x="2264" y="958"/>
                    <a:pt x="2198" y="1110"/>
                    <a:pt x="2089" y="1241"/>
                  </a:cubicBezTo>
                  <a:cubicBezTo>
                    <a:pt x="1981" y="1371"/>
                    <a:pt x="1850" y="1458"/>
                    <a:pt x="1698" y="1545"/>
                  </a:cubicBezTo>
                  <a:cubicBezTo>
                    <a:pt x="1567" y="1632"/>
                    <a:pt x="1415" y="1719"/>
                    <a:pt x="1241" y="1806"/>
                  </a:cubicBezTo>
                  <a:cubicBezTo>
                    <a:pt x="1067" y="1893"/>
                    <a:pt x="936" y="1959"/>
                    <a:pt x="893" y="2002"/>
                  </a:cubicBezTo>
                  <a:cubicBezTo>
                    <a:pt x="1045" y="1458"/>
                    <a:pt x="1110" y="1066"/>
                    <a:pt x="1110" y="849"/>
                  </a:cubicBezTo>
                  <a:cubicBezTo>
                    <a:pt x="1110" y="784"/>
                    <a:pt x="1089" y="697"/>
                    <a:pt x="1067" y="631"/>
                  </a:cubicBezTo>
                  <a:cubicBezTo>
                    <a:pt x="1284" y="523"/>
                    <a:pt x="1502" y="479"/>
                    <a:pt x="1676" y="479"/>
                  </a:cubicBezTo>
                  <a:close/>
                  <a:moveTo>
                    <a:pt x="1654" y="0"/>
                  </a:moveTo>
                  <a:cubicBezTo>
                    <a:pt x="1350" y="0"/>
                    <a:pt x="1089" y="44"/>
                    <a:pt x="827" y="131"/>
                  </a:cubicBezTo>
                  <a:cubicBezTo>
                    <a:pt x="588" y="218"/>
                    <a:pt x="458" y="305"/>
                    <a:pt x="458" y="392"/>
                  </a:cubicBezTo>
                  <a:cubicBezTo>
                    <a:pt x="458" y="435"/>
                    <a:pt x="479" y="501"/>
                    <a:pt x="523" y="566"/>
                  </a:cubicBezTo>
                  <a:cubicBezTo>
                    <a:pt x="566" y="610"/>
                    <a:pt x="588" y="675"/>
                    <a:pt x="653" y="697"/>
                  </a:cubicBezTo>
                  <a:cubicBezTo>
                    <a:pt x="610" y="1066"/>
                    <a:pt x="501" y="1589"/>
                    <a:pt x="305" y="2307"/>
                  </a:cubicBezTo>
                  <a:cubicBezTo>
                    <a:pt x="109" y="3003"/>
                    <a:pt x="1" y="3395"/>
                    <a:pt x="1" y="3482"/>
                  </a:cubicBezTo>
                  <a:cubicBezTo>
                    <a:pt x="1" y="3569"/>
                    <a:pt x="44" y="3634"/>
                    <a:pt x="109" y="3721"/>
                  </a:cubicBezTo>
                  <a:cubicBezTo>
                    <a:pt x="175" y="3808"/>
                    <a:pt x="240" y="3830"/>
                    <a:pt x="284" y="3830"/>
                  </a:cubicBezTo>
                  <a:cubicBezTo>
                    <a:pt x="327" y="3830"/>
                    <a:pt x="371" y="3743"/>
                    <a:pt x="414" y="3547"/>
                  </a:cubicBezTo>
                  <a:cubicBezTo>
                    <a:pt x="458" y="3460"/>
                    <a:pt x="479" y="3373"/>
                    <a:pt x="501" y="3286"/>
                  </a:cubicBezTo>
                  <a:cubicBezTo>
                    <a:pt x="545" y="3199"/>
                    <a:pt x="632" y="2872"/>
                    <a:pt x="806" y="2307"/>
                  </a:cubicBezTo>
                  <a:cubicBezTo>
                    <a:pt x="893" y="2568"/>
                    <a:pt x="1132" y="2894"/>
                    <a:pt x="1546" y="3264"/>
                  </a:cubicBezTo>
                  <a:cubicBezTo>
                    <a:pt x="1937" y="3634"/>
                    <a:pt x="2264" y="3830"/>
                    <a:pt x="2481" y="3830"/>
                  </a:cubicBezTo>
                  <a:cubicBezTo>
                    <a:pt x="2590" y="3830"/>
                    <a:pt x="2655" y="3786"/>
                    <a:pt x="2655" y="3699"/>
                  </a:cubicBezTo>
                  <a:cubicBezTo>
                    <a:pt x="2655" y="3656"/>
                    <a:pt x="2612" y="3590"/>
                    <a:pt x="2525" y="3503"/>
                  </a:cubicBezTo>
                  <a:cubicBezTo>
                    <a:pt x="2459" y="3460"/>
                    <a:pt x="2416" y="3416"/>
                    <a:pt x="2372" y="3373"/>
                  </a:cubicBezTo>
                  <a:cubicBezTo>
                    <a:pt x="2329" y="3329"/>
                    <a:pt x="2264" y="3286"/>
                    <a:pt x="2198" y="3221"/>
                  </a:cubicBezTo>
                  <a:cubicBezTo>
                    <a:pt x="2133" y="3155"/>
                    <a:pt x="2046" y="3090"/>
                    <a:pt x="1959" y="3025"/>
                  </a:cubicBezTo>
                  <a:cubicBezTo>
                    <a:pt x="1872" y="2938"/>
                    <a:pt x="1807" y="2872"/>
                    <a:pt x="1763" y="2829"/>
                  </a:cubicBezTo>
                  <a:cubicBezTo>
                    <a:pt x="1720" y="2785"/>
                    <a:pt x="1611" y="2698"/>
                    <a:pt x="1502" y="2568"/>
                  </a:cubicBezTo>
                  <a:cubicBezTo>
                    <a:pt x="1371" y="2437"/>
                    <a:pt x="1306" y="2328"/>
                    <a:pt x="1306" y="2263"/>
                  </a:cubicBezTo>
                  <a:cubicBezTo>
                    <a:pt x="1306" y="2241"/>
                    <a:pt x="1350" y="2198"/>
                    <a:pt x="1458" y="2154"/>
                  </a:cubicBezTo>
                  <a:cubicBezTo>
                    <a:pt x="1567" y="2111"/>
                    <a:pt x="1676" y="2046"/>
                    <a:pt x="1828" y="1959"/>
                  </a:cubicBezTo>
                  <a:cubicBezTo>
                    <a:pt x="1959" y="1893"/>
                    <a:pt x="2111" y="1806"/>
                    <a:pt x="2242" y="1697"/>
                  </a:cubicBezTo>
                  <a:cubicBezTo>
                    <a:pt x="2394" y="1610"/>
                    <a:pt x="2503" y="1480"/>
                    <a:pt x="2612" y="1328"/>
                  </a:cubicBezTo>
                  <a:cubicBezTo>
                    <a:pt x="2720" y="1175"/>
                    <a:pt x="2764" y="1001"/>
                    <a:pt x="2764" y="827"/>
                  </a:cubicBezTo>
                  <a:cubicBezTo>
                    <a:pt x="2764" y="566"/>
                    <a:pt x="2655" y="370"/>
                    <a:pt x="2438" y="218"/>
                  </a:cubicBezTo>
                  <a:cubicBezTo>
                    <a:pt x="2220" y="66"/>
                    <a:pt x="1959" y="0"/>
                    <a:pt x="1654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30"/>
            <p:cNvSpPr/>
            <p:nvPr/>
          </p:nvSpPr>
          <p:spPr>
            <a:xfrm>
              <a:off x="6921151" y="2907227"/>
              <a:ext cx="26885" cy="90164"/>
            </a:xfrm>
            <a:custGeom>
              <a:avLst/>
              <a:gdLst/>
              <a:ahLst/>
              <a:cxnLst/>
              <a:rect l="l" t="t" r="r" b="b"/>
              <a:pathLst>
                <a:path w="1132" h="3808" extrusionOk="0">
                  <a:moveTo>
                    <a:pt x="783" y="0"/>
                  </a:moveTo>
                  <a:cubicBezTo>
                    <a:pt x="740" y="0"/>
                    <a:pt x="696" y="0"/>
                    <a:pt x="675" y="44"/>
                  </a:cubicBezTo>
                  <a:cubicBezTo>
                    <a:pt x="675" y="65"/>
                    <a:pt x="653" y="109"/>
                    <a:pt x="653" y="152"/>
                  </a:cubicBezTo>
                  <a:cubicBezTo>
                    <a:pt x="653" y="392"/>
                    <a:pt x="544" y="979"/>
                    <a:pt x="327" y="1915"/>
                  </a:cubicBezTo>
                  <a:cubicBezTo>
                    <a:pt x="109" y="2850"/>
                    <a:pt x="0" y="3351"/>
                    <a:pt x="0" y="3438"/>
                  </a:cubicBezTo>
                  <a:cubicBezTo>
                    <a:pt x="0" y="3503"/>
                    <a:pt x="44" y="3590"/>
                    <a:pt x="109" y="3677"/>
                  </a:cubicBezTo>
                  <a:cubicBezTo>
                    <a:pt x="174" y="3764"/>
                    <a:pt x="240" y="3808"/>
                    <a:pt x="283" y="3808"/>
                  </a:cubicBezTo>
                  <a:cubicBezTo>
                    <a:pt x="327" y="3808"/>
                    <a:pt x="392" y="3699"/>
                    <a:pt x="435" y="3481"/>
                  </a:cubicBezTo>
                  <a:cubicBezTo>
                    <a:pt x="479" y="3373"/>
                    <a:pt x="501" y="3264"/>
                    <a:pt x="522" y="3155"/>
                  </a:cubicBezTo>
                  <a:cubicBezTo>
                    <a:pt x="544" y="3068"/>
                    <a:pt x="588" y="2916"/>
                    <a:pt x="631" y="2742"/>
                  </a:cubicBezTo>
                  <a:cubicBezTo>
                    <a:pt x="675" y="2546"/>
                    <a:pt x="696" y="2415"/>
                    <a:pt x="740" y="2306"/>
                  </a:cubicBezTo>
                  <a:cubicBezTo>
                    <a:pt x="1001" y="1262"/>
                    <a:pt x="1132" y="653"/>
                    <a:pt x="1132" y="522"/>
                  </a:cubicBezTo>
                  <a:cubicBezTo>
                    <a:pt x="1132" y="392"/>
                    <a:pt x="1088" y="283"/>
                    <a:pt x="1001" y="174"/>
                  </a:cubicBezTo>
                  <a:cubicBezTo>
                    <a:pt x="914" y="44"/>
                    <a:pt x="849" y="0"/>
                    <a:pt x="783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30"/>
            <p:cNvSpPr/>
            <p:nvPr/>
          </p:nvSpPr>
          <p:spPr>
            <a:xfrm>
              <a:off x="6960932" y="2907227"/>
              <a:ext cx="63080" cy="89643"/>
            </a:xfrm>
            <a:custGeom>
              <a:avLst/>
              <a:gdLst/>
              <a:ahLst/>
              <a:cxnLst/>
              <a:rect l="l" t="t" r="r" b="b"/>
              <a:pathLst>
                <a:path w="2656" h="3786" extrusionOk="0">
                  <a:moveTo>
                    <a:pt x="2198" y="0"/>
                  </a:moveTo>
                  <a:cubicBezTo>
                    <a:pt x="1894" y="0"/>
                    <a:pt x="1545" y="152"/>
                    <a:pt x="1197" y="457"/>
                  </a:cubicBezTo>
                  <a:cubicBezTo>
                    <a:pt x="849" y="783"/>
                    <a:pt x="566" y="1153"/>
                    <a:pt x="327" y="1588"/>
                  </a:cubicBezTo>
                  <a:cubicBezTo>
                    <a:pt x="109" y="2002"/>
                    <a:pt x="1" y="2393"/>
                    <a:pt x="1" y="2742"/>
                  </a:cubicBezTo>
                  <a:cubicBezTo>
                    <a:pt x="1" y="3003"/>
                    <a:pt x="109" y="3242"/>
                    <a:pt x="349" y="3460"/>
                  </a:cubicBezTo>
                  <a:cubicBezTo>
                    <a:pt x="566" y="3677"/>
                    <a:pt x="806" y="3786"/>
                    <a:pt x="1067" y="3786"/>
                  </a:cubicBezTo>
                  <a:cubicBezTo>
                    <a:pt x="1263" y="3786"/>
                    <a:pt x="1480" y="3742"/>
                    <a:pt x="1719" y="3634"/>
                  </a:cubicBezTo>
                  <a:cubicBezTo>
                    <a:pt x="1959" y="3525"/>
                    <a:pt x="2176" y="3394"/>
                    <a:pt x="2350" y="3264"/>
                  </a:cubicBezTo>
                  <a:cubicBezTo>
                    <a:pt x="2503" y="3133"/>
                    <a:pt x="2590" y="3024"/>
                    <a:pt x="2590" y="2937"/>
                  </a:cubicBezTo>
                  <a:cubicBezTo>
                    <a:pt x="2590" y="2850"/>
                    <a:pt x="2568" y="2807"/>
                    <a:pt x="2503" y="2807"/>
                  </a:cubicBezTo>
                  <a:cubicBezTo>
                    <a:pt x="2481" y="2807"/>
                    <a:pt x="2307" y="2894"/>
                    <a:pt x="2024" y="3046"/>
                  </a:cubicBezTo>
                  <a:cubicBezTo>
                    <a:pt x="1915" y="3111"/>
                    <a:pt x="1763" y="3155"/>
                    <a:pt x="1589" y="3220"/>
                  </a:cubicBezTo>
                  <a:cubicBezTo>
                    <a:pt x="1415" y="3264"/>
                    <a:pt x="1241" y="3286"/>
                    <a:pt x="1067" y="3286"/>
                  </a:cubicBezTo>
                  <a:cubicBezTo>
                    <a:pt x="893" y="3286"/>
                    <a:pt x="762" y="3242"/>
                    <a:pt x="653" y="3155"/>
                  </a:cubicBezTo>
                  <a:cubicBezTo>
                    <a:pt x="566" y="3046"/>
                    <a:pt x="501" y="2916"/>
                    <a:pt x="501" y="2698"/>
                  </a:cubicBezTo>
                  <a:cubicBezTo>
                    <a:pt x="501" y="2502"/>
                    <a:pt x="566" y="2263"/>
                    <a:pt x="697" y="2002"/>
                  </a:cubicBezTo>
                  <a:cubicBezTo>
                    <a:pt x="827" y="1719"/>
                    <a:pt x="980" y="1480"/>
                    <a:pt x="1154" y="1262"/>
                  </a:cubicBezTo>
                  <a:cubicBezTo>
                    <a:pt x="1328" y="1044"/>
                    <a:pt x="1524" y="870"/>
                    <a:pt x="1719" y="718"/>
                  </a:cubicBezTo>
                  <a:cubicBezTo>
                    <a:pt x="1937" y="588"/>
                    <a:pt x="2111" y="501"/>
                    <a:pt x="2242" y="501"/>
                  </a:cubicBezTo>
                  <a:cubicBezTo>
                    <a:pt x="2307" y="501"/>
                    <a:pt x="2372" y="522"/>
                    <a:pt x="2459" y="544"/>
                  </a:cubicBezTo>
                  <a:cubicBezTo>
                    <a:pt x="2524" y="588"/>
                    <a:pt x="2568" y="588"/>
                    <a:pt x="2612" y="588"/>
                  </a:cubicBezTo>
                  <a:cubicBezTo>
                    <a:pt x="2633" y="588"/>
                    <a:pt x="2655" y="544"/>
                    <a:pt x="2655" y="479"/>
                  </a:cubicBezTo>
                  <a:cubicBezTo>
                    <a:pt x="2655" y="392"/>
                    <a:pt x="2590" y="305"/>
                    <a:pt x="2503" y="174"/>
                  </a:cubicBezTo>
                  <a:cubicBezTo>
                    <a:pt x="2394" y="65"/>
                    <a:pt x="2307" y="0"/>
                    <a:pt x="2198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30"/>
            <p:cNvSpPr/>
            <p:nvPr/>
          </p:nvSpPr>
          <p:spPr>
            <a:xfrm>
              <a:off x="7041041" y="2907227"/>
              <a:ext cx="62534" cy="91206"/>
            </a:xfrm>
            <a:custGeom>
              <a:avLst/>
              <a:gdLst/>
              <a:ahLst/>
              <a:cxnLst/>
              <a:rect l="l" t="t" r="r" b="b"/>
              <a:pathLst>
                <a:path w="2633" h="3852" extrusionOk="0">
                  <a:moveTo>
                    <a:pt x="566" y="0"/>
                  </a:moveTo>
                  <a:cubicBezTo>
                    <a:pt x="522" y="0"/>
                    <a:pt x="501" y="0"/>
                    <a:pt x="479" y="22"/>
                  </a:cubicBezTo>
                  <a:cubicBezTo>
                    <a:pt x="457" y="44"/>
                    <a:pt x="457" y="87"/>
                    <a:pt x="457" y="152"/>
                  </a:cubicBezTo>
                  <a:cubicBezTo>
                    <a:pt x="457" y="370"/>
                    <a:pt x="370" y="783"/>
                    <a:pt x="218" y="1393"/>
                  </a:cubicBezTo>
                  <a:cubicBezTo>
                    <a:pt x="65" y="2024"/>
                    <a:pt x="0" y="2459"/>
                    <a:pt x="0" y="2742"/>
                  </a:cubicBezTo>
                  <a:cubicBezTo>
                    <a:pt x="0" y="3046"/>
                    <a:pt x="87" y="3286"/>
                    <a:pt x="239" y="3503"/>
                  </a:cubicBezTo>
                  <a:cubicBezTo>
                    <a:pt x="413" y="3742"/>
                    <a:pt x="609" y="3851"/>
                    <a:pt x="849" y="3851"/>
                  </a:cubicBezTo>
                  <a:cubicBezTo>
                    <a:pt x="1153" y="3851"/>
                    <a:pt x="1458" y="3699"/>
                    <a:pt x="1719" y="3416"/>
                  </a:cubicBezTo>
                  <a:cubicBezTo>
                    <a:pt x="2002" y="3111"/>
                    <a:pt x="2219" y="2720"/>
                    <a:pt x="2393" y="2241"/>
                  </a:cubicBezTo>
                  <a:cubicBezTo>
                    <a:pt x="2546" y="1741"/>
                    <a:pt x="2633" y="1219"/>
                    <a:pt x="2633" y="653"/>
                  </a:cubicBezTo>
                  <a:cubicBezTo>
                    <a:pt x="2633" y="457"/>
                    <a:pt x="2568" y="305"/>
                    <a:pt x="2459" y="174"/>
                  </a:cubicBezTo>
                  <a:cubicBezTo>
                    <a:pt x="2350" y="65"/>
                    <a:pt x="2263" y="0"/>
                    <a:pt x="2176" y="0"/>
                  </a:cubicBezTo>
                  <a:cubicBezTo>
                    <a:pt x="2111" y="0"/>
                    <a:pt x="2089" y="22"/>
                    <a:pt x="2089" y="109"/>
                  </a:cubicBezTo>
                  <a:cubicBezTo>
                    <a:pt x="2089" y="152"/>
                    <a:pt x="2089" y="239"/>
                    <a:pt x="2111" y="392"/>
                  </a:cubicBezTo>
                  <a:cubicBezTo>
                    <a:pt x="2111" y="544"/>
                    <a:pt x="2132" y="696"/>
                    <a:pt x="2132" y="849"/>
                  </a:cubicBezTo>
                  <a:cubicBezTo>
                    <a:pt x="2132" y="1175"/>
                    <a:pt x="2089" y="1501"/>
                    <a:pt x="2002" y="1828"/>
                  </a:cubicBezTo>
                  <a:cubicBezTo>
                    <a:pt x="1915" y="2132"/>
                    <a:pt x="1806" y="2415"/>
                    <a:pt x="1675" y="2633"/>
                  </a:cubicBezTo>
                  <a:cubicBezTo>
                    <a:pt x="1567" y="2850"/>
                    <a:pt x="1436" y="3046"/>
                    <a:pt x="1284" y="3177"/>
                  </a:cubicBezTo>
                  <a:cubicBezTo>
                    <a:pt x="1131" y="3307"/>
                    <a:pt x="1001" y="3373"/>
                    <a:pt x="892" y="3373"/>
                  </a:cubicBezTo>
                  <a:cubicBezTo>
                    <a:pt x="762" y="3373"/>
                    <a:pt x="675" y="3307"/>
                    <a:pt x="588" y="3199"/>
                  </a:cubicBezTo>
                  <a:cubicBezTo>
                    <a:pt x="522" y="3068"/>
                    <a:pt x="479" y="2894"/>
                    <a:pt x="479" y="2698"/>
                  </a:cubicBezTo>
                  <a:cubicBezTo>
                    <a:pt x="479" y="2481"/>
                    <a:pt x="544" y="2089"/>
                    <a:pt x="696" y="1523"/>
                  </a:cubicBezTo>
                  <a:cubicBezTo>
                    <a:pt x="849" y="957"/>
                    <a:pt x="914" y="609"/>
                    <a:pt x="914" y="479"/>
                  </a:cubicBezTo>
                  <a:cubicBezTo>
                    <a:pt x="914" y="348"/>
                    <a:pt x="870" y="239"/>
                    <a:pt x="783" y="131"/>
                  </a:cubicBezTo>
                  <a:cubicBezTo>
                    <a:pt x="696" y="44"/>
                    <a:pt x="631" y="0"/>
                    <a:pt x="566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30"/>
            <p:cNvSpPr/>
            <p:nvPr/>
          </p:nvSpPr>
          <p:spPr>
            <a:xfrm>
              <a:off x="7115450" y="2906185"/>
              <a:ext cx="55314" cy="91206"/>
            </a:xfrm>
            <a:custGeom>
              <a:avLst/>
              <a:gdLst/>
              <a:ahLst/>
              <a:cxnLst/>
              <a:rect l="l" t="t" r="r" b="b"/>
              <a:pathLst>
                <a:path w="2329" h="3852" extrusionOk="0">
                  <a:moveTo>
                    <a:pt x="871" y="1"/>
                  </a:moveTo>
                  <a:cubicBezTo>
                    <a:pt x="805" y="1"/>
                    <a:pt x="784" y="22"/>
                    <a:pt x="762" y="44"/>
                  </a:cubicBezTo>
                  <a:cubicBezTo>
                    <a:pt x="740" y="66"/>
                    <a:pt x="740" y="109"/>
                    <a:pt x="740" y="175"/>
                  </a:cubicBezTo>
                  <a:cubicBezTo>
                    <a:pt x="740" y="414"/>
                    <a:pt x="609" y="980"/>
                    <a:pt x="370" y="1828"/>
                  </a:cubicBezTo>
                  <a:cubicBezTo>
                    <a:pt x="109" y="2699"/>
                    <a:pt x="0" y="3199"/>
                    <a:pt x="0" y="3351"/>
                  </a:cubicBezTo>
                  <a:cubicBezTo>
                    <a:pt x="0" y="3482"/>
                    <a:pt x="66" y="3591"/>
                    <a:pt x="174" y="3699"/>
                  </a:cubicBezTo>
                  <a:cubicBezTo>
                    <a:pt x="305" y="3808"/>
                    <a:pt x="457" y="3852"/>
                    <a:pt x="631" y="3852"/>
                  </a:cubicBezTo>
                  <a:cubicBezTo>
                    <a:pt x="1023" y="3852"/>
                    <a:pt x="1393" y="3786"/>
                    <a:pt x="1763" y="3656"/>
                  </a:cubicBezTo>
                  <a:cubicBezTo>
                    <a:pt x="2154" y="3525"/>
                    <a:pt x="2328" y="3373"/>
                    <a:pt x="2328" y="3221"/>
                  </a:cubicBezTo>
                  <a:cubicBezTo>
                    <a:pt x="2328" y="3177"/>
                    <a:pt x="2328" y="3155"/>
                    <a:pt x="2307" y="3155"/>
                  </a:cubicBezTo>
                  <a:cubicBezTo>
                    <a:pt x="2307" y="3134"/>
                    <a:pt x="2285" y="3134"/>
                    <a:pt x="2241" y="3134"/>
                  </a:cubicBezTo>
                  <a:cubicBezTo>
                    <a:pt x="2220" y="3134"/>
                    <a:pt x="2133" y="3155"/>
                    <a:pt x="1980" y="3199"/>
                  </a:cubicBezTo>
                  <a:cubicBezTo>
                    <a:pt x="1480" y="3330"/>
                    <a:pt x="1023" y="3395"/>
                    <a:pt x="631" y="3395"/>
                  </a:cubicBezTo>
                  <a:cubicBezTo>
                    <a:pt x="522" y="3395"/>
                    <a:pt x="479" y="3351"/>
                    <a:pt x="479" y="3243"/>
                  </a:cubicBezTo>
                  <a:cubicBezTo>
                    <a:pt x="479" y="3155"/>
                    <a:pt x="566" y="2851"/>
                    <a:pt x="718" y="2350"/>
                  </a:cubicBezTo>
                  <a:cubicBezTo>
                    <a:pt x="1023" y="1328"/>
                    <a:pt x="1175" y="675"/>
                    <a:pt x="1175" y="436"/>
                  </a:cubicBezTo>
                  <a:cubicBezTo>
                    <a:pt x="1175" y="327"/>
                    <a:pt x="1153" y="240"/>
                    <a:pt x="1066" y="131"/>
                  </a:cubicBezTo>
                  <a:cubicBezTo>
                    <a:pt x="979" y="44"/>
                    <a:pt x="914" y="1"/>
                    <a:pt x="871" y="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30"/>
            <p:cNvSpPr/>
            <p:nvPr/>
          </p:nvSpPr>
          <p:spPr>
            <a:xfrm>
              <a:off x="7183138" y="2905665"/>
              <a:ext cx="67711" cy="91727"/>
            </a:xfrm>
            <a:custGeom>
              <a:avLst/>
              <a:gdLst/>
              <a:ahLst/>
              <a:cxnLst/>
              <a:rect l="l" t="t" r="r" b="b"/>
              <a:pathLst>
                <a:path w="2851" h="3874" extrusionOk="0">
                  <a:moveTo>
                    <a:pt x="1698" y="545"/>
                  </a:moveTo>
                  <a:cubicBezTo>
                    <a:pt x="1741" y="849"/>
                    <a:pt x="1806" y="1306"/>
                    <a:pt x="1872" y="1937"/>
                  </a:cubicBezTo>
                  <a:cubicBezTo>
                    <a:pt x="1589" y="1981"/>
                    <a:pt x="1328" y="2046"/>
                    <a:pt x="1067" y="2111"/>
                  </a:cubicBezTo>
                  <a:cubicBezTo>
                    <a:pt x="1328" y="1437"/>
                    <a:pt x="1524" y="915"/>
                    <a:pt x="1698" y="545"/>
                  </a:cubicBezTo>
                  <a:close/>
                  <a:moveTo>
                    <a:pt x="1806" y="1"/>
                  </a:moveTo>
                  <a:cubicBezTo>
                    <a:pt x="1719" y="1"/>
                    <a:pt x="1632" y="44"/>
                    <a:pt x="1524" y="110"/>
                  </a:cubicBezTo>
                  <a:cubicBezTo>
                    <a:pt x="1415" y="175"/>
                    <a:pt x="1350" y="262"/>
                    <a:pt x="1306" y="371"/>
                  </a:cubicBezTo>
                  <a:cubicBezTo>
                    <a:pt x="1284" y="458"/>
                    <a:pt x="1176" y="697"/>
                    <a:pt x="1023" y="1045"/>
                  </a:cubicBezTo>
                  <a:cubicBezTo>
                    <a:pt x="893" y="1415"/>
                    <a:pt x="762" y="1698"/>
                    <a:pt x="675" y="1894"/>
                  </a:cubicBezTo>
                  <a:cubicBezTo>
                    <a:pt x="653" y="2003"/>
                    <a:pt x="610" y="2111"/>
                    <a:pt x="545" y="2242"/>
                  </a:cubicBezTo>
                  <a:cubicBezTo>
                    <a:pt x="175" y="2372"/>
                    <a:pt x="1" y="2459"/>
                    <a:pt x="1" y="2525"/>
                  </a:cubicBezTo>
                  <a:cubicBezTo>
                    <a:pt x="1" y="2612"/>
                    <a:pt x="22" y="2655"/>
                    <a:pt x="88" y="2699"/>
                  </a:cubicBezTo>
                  <a:cubicBezTo>
                    <a:pt x="153" y="2764"/>
                    <a:pt x="218" y="2786"/>
                    <a:pt x="283" y="2786"/>
                  </a:cubicBezTo>
                  <a:lnTo>
                    <a:pt x="327" y="2786"/>
                  </a:lnTo>
                  <a:cubicBezTo>
                    <a:pt x="109" y="3265"/>
                    <a:pt x="1" y="3504"/>
                    <a:pt x="1" y="3547"/>
                  </a:cubicBezTo>
                  <a:cubicBezTo>
                    <a:pt x="1" y="3634"/>
                    <a:pt x="44" y="3700"/>
                    <a:pt x="109" y="3787"/>
                  </a:cubicBezTo>
                  <a:cubicBezTo>
                    <a:pt x="175" y="3852"/>
                    <a:pt x="240" y="3874"/>
                    <a:pt x="305" y="3874"/>
                  </a:cubicBezTo>
                  <a:cubicBezTo>
                    <a:pt x="349" y="3874"/>
                    <a:pt x="545" y="3460"/>
                    <a:pt x="871" y="2634"/>
                  </a:cubicBezTo>
                  <a:cubicBezTo>
                    <a:pt x="1132" y="2547"/>
                    <a:pt x="1328" y="2503"/>
                    <a:pt x="1480" y="2459"/>
                  </a:cubicBezTo>
                  <a:cubicBezTo>
                    <a:pt x="1611" y="2438"/>
                    <a:pt x="1763" y="2394"/>
                    <a:pt x="1915" y="2351"/>
                  </a:cubicBezTo>
                  <a:cubicBezTo>
                    <a:pt x="1937" y="2677"/>
                    <a:pt x="1981" y="3025"/>
                    <a:pt x="2002" y="3373"/>
                  </a:cubicBezTo>
                  <a:cubicBezTo>
                    <a:pt x="2024" y="3569"/>
                    <a:pt x="2046" y="3700"/>
                    <a:pt x="2089" y="3765"/>
                  </a:cubicBezTo>
                  <a:cubicBezTo>
                    <a:pt x="2133" y="3852"/>
                    <a:pt x="2176" y="3874"/>
                    <a:pt x="2242" y="3874"/>
                  </a:cubicBezTo>
                  <a:cubicBezTo>
                    <a:pt x="2350" y="3874"/>
                    <a:pt x="2416" y="3656"/>
                    <a:pt x="2416" y="3199"/>
                  </a:cubicBezTo>
                  <a:cubicBezTo>
                    <a:pt x="2416" y="2938"/>
                    <a:pt x="2394" y="2612"/>
                    <a:pt x="2372" y="2242"/>
                  </a:cubicBezTo>
                  <a:cubicBezTo>
                    <a:pt x="2677" y="2133"/>
                    <a:pt x="2851" y="2068"/>
                    <a:pt x="2851" y="2003"/>
                  </a:cubicBezTo>
                  <a:cubicBezTo>
                    <a:pt x="2851" y="1894"/>
                    <a:pt x="2764" y="1850"/>
                    <a:pt x="2590" y="1850"/>
                  </a:cubicBezTo>
                  <a:cubicBezTo>
                    <a:pt x="2525" y="1850"/>
                    <a:pt x="2437" y="1850"/>
                    <a:pt x="2329" y="1872"/>
                  </a:cubicBezTo>
                  <a:cubicBezTo>
                    <a:pt x="2285" y="1350"/>
                    <a:pt x="2198" y="893"/>
                    <a:pt x="2111" y="545"/>
                  </a:cubicBezTo>
                  <a:cubicBezTo>
                    <a:pt x="2024" y="175"/>
                    <a:pt x="1937" y="1"/>
                    <a:pt x="1806" y="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30"/>
            <p:cNvSpPr/>
            <p:nvPr/>
          </p:nvSpPr>
          <p:spPr>
            <a:xfrm>
              <a:off x="7262201" y="2906706"/>
              <a:ext cx="65645" cy="90685"/>
            </a:xfrm>
            <a:custGeom>
              <a:avLst/>
              <a:gdLst/>
              <a:ahLst/>
              <a:cxnLst/>
              <a:rect l="l" t="t" r="r" b="b"/>
              <a:pathLst>
                <a:path w="2764" h="3830" extrusionOk="0">
                  <a:moveTo>
                    <a:pt x="1676" y="479"/>
                  </a:moveTo>
                  <a:cubicBezTo>
                    <a:pt x="2068" y="479"/>
                    <a:pt x="2263" y="610"/>
                    <a:pt x="2263" y="827"/>
                  </a:cubicBezTo>
                  <a:cubicBezTo>
                    <a:pt x="2263" y="958"/>
                    <a:pt x="2220" y="1110"/>
                    <a:pt x="2089" y="1241"/>
                  </a:cubicBezTo>
                  <a:cubicBezTo>
                    <a:pt x="1981" y="1371"/>
                    <a:pt x="1850" y="1458"/>
                    <a:pt x="1719" y="1545"/>
                  </a:cubicBezTo>
                  <a:cubicBezTo>
                    <a:pt x="1567" y="1632"/>
                    <a:pt x="1415" y="1719"/>
                    <a:pt x="1241" y="1806"/>
                  </a:cubicBezTo>
                  <a:cubicBezTo>
                    <a:pt x="1067" y="1893"/>
                    <a:pt x="958" y="1959"/>
                    <a:pt x="893" y="2002"/>
                  </a:cubicBezTo>
                  <a:cubicBezTo>
                    <a:pt x="1045" y="1458"/>
                    <a:pt x="1110" y="1066"/>
                    <a:pt x="1110" y="849"/>
                  </a:cubicBezTo>
                  <a:cubicBezTo>
                    <a:pt x="1110" y="784"/>
                    <a:pt x="1110" y="697"/>
                    <a:pt x="1067" y="631"/>
                  </a:cubicBezTo>
                  <a:cubicBezTo>
                    <a:pt x="1306" y="523"/>
                    <a:pt x="1502" y="479"/>
                    <a:pt x="1676" y="479"/>
                  </a:cubicBezTo>
                  <a:close/>
                  <a:moveTo>
                    <a:pt x="1654" y="0"/>
                  </a:moveTo>
                  <a:cubicBezTo>
                    <a:pt x="1350" y="0"/>
                    <a:pt x="1088" y="44"/>
                    <a:pt x="849" y="131"/>
                  </a:cubicBezTo>
                  <a:cubicBezTo>
                    <a:pt x="588" y="218"/>
                    <a:pt x="479" y="305"/>
                    <a:pt x="479" y="392"/>
                  </a:cubicBezTo>
                  <a:cubicBezTo>
                    <a:pt x="479" y="435"/>
                    <a:pt x="479" y="501"/>
                    <a:pt x="523" y="566"/>
                  </a:cubicBezTo>
                  <a:cubicBezTo>
                    <a:pt x="566" y="610"/>
                    <a:pt x="610" y="675"/>
                    <a:pt x="653" y="697"/>
                  </a:cubicBezTo>
                  <a:cubicBezTo>
                    <a:pt x="632" y="1066"/>
                    <a:pt x="501" y="1589"/>
                    <a:pt x="305" y="2307"/>
                  </a:cubicBezTo>
                  <a:cubicBezTo>
                    <a:pt x="109" y="3003"/>
                    <a:pt x="1" y="3395"/>
                    <a:pt x="1" y="3482"/>
                  </a:cubicBezTo>
                  <a:cubicBezTo>
                    <a:pt x="1" y="3569"/>
                    <a:pt x="44" y="3634"/>
                    <a:pt x="109" y="3721"/>
                  </a:cubicBezTo>
                  <a:cubicBezTo>
                    <a:pt x="175" y="3808"/>
                    <a:pt x="240" y="3830"/>
                    <a:pt x="305" y="3830"/>
                  </a:cubicBezTo>
                  <a:cubicBezTo>
                    <a:pt x="327" y="3830"/>
                    <a:pt x="370" y="3743"/>
                    <a:pt x="436" y="3547"/>
                  </a:cubicBezTo>
                  <a:cubicBezTo>
                    <a:pt x="457" y="3460"/>
                    <a:pt x="479" y="3373"/>
                    <a:pt x="523" y="3286"/>
                  </a:cubicBezTo>
                  <a:cubicBezTo>
                    <a:pt x="545" y="3199"/>
                    <a:pt x="632" y="2872"/>
                    <a:pt x="806" y="2307"/>
                  </a:cubicBezTo>
                  <a:cubicBezTo>
                    <a:pt x="893" y="2568"/>
                    <a:pt x="1154" y="2894"/>
                    <a:pt x="1545" y="3264"/>
                  </a:cubicBezTo>
                  <a:cubicBezTo>
                    <a:pt x="1959" y="3634"/>
                    <a:pt x="2263" y="3830"/>
                    <a:pt x="2481" y="3830"/>
                  </a:cubicBezTo>
                  <a:cubicBezTo>
                    <a:pt x="2590" y="3830"/>
                    <a:pt x="2655" y="3786"/>
                    <a:pt x="2655" y="3699"/>
                  </a:cubicBezTo>
                  <a:cubicBezTo>
                    <a:pt x="2655" y="3656"/>
                    <a:pt x="2612" y="3590"/>
                    <a:pt x="2525" y="3503"/>
                  </a:cubicBezTo>
                  <a:cubicBezTo>
                    <a:pt x="2481" y="3460"/>
                    <a:pt x="2437" y="3416"/>
                    <a:pt x="2372" y="3373"/>
                  </a:cubicBezTo>
                  <a:cubicBezTo>
                    <a:pt x="2329" y="3329"/>
                    <a:pt x="2285" y="3286"/>
                    <a:pt x="2198" y="3221"/>
                  </a:cubicBezTo>
                  <a:cubicBezTo>
                    <a:pt x="2133" y="3155"/>
                    <a:pt x="2046" y="3090"/>
                    <a:pt x="1959" y="3025"/>
                  </a:cubicBezTo>
                  <a:cubicBezTo>
                    <a:pt x="1894" y="2938"/>
                    <a:pt x="1806" y="2872"/>
                    <a:pt x="1763" y="2829"/>
                  </a:cubicBezTo>
                  <a:cubicBezTo>
                    <a:pt x="1719" y="2785"/>
                    <a:pt x="1632" y="2698"/>
                    <a:pt x="1502" y="2568"/>
                  </a:cubicBezTo>
                  <a:cubicBezTo>
                    <a:pt x="1371" y="2437"/>
                    <a:pt x="1306" y="2328"/>
                    <a:pt x="1306" y="2263"/>
                  </a:cubicBezTo>
                  <a:cubicBezTo>
                    <a:pt x="1306" y="2241"/>
                    <a:pt x="1371" y="2198"/>
                    <a:pt x="1458" y="2154"/>
                  </a:cubicBezTo>
                  <a:cubicBezTo>
                    <a:pt x="1567" y="2111"/>
                    <a:pt x="1676" y="2046"/>
                    <a:pt x="1828" y="1959"/>
                  </a:cubicBezTo>
                  <a:cubicBezTo>
                    <a:pt x="1959" y="1893"/>
                    <a:pt x="2111" y="1806"/>
                    <a:pt x="2242" y="1697"/>
                  </a:cubicBezTo>
                  <a:cubicBezTo>
                    <a:pt x="2394" y="1610"/>
                    <a:pt x="2525" y="1480"/>
                    <a:pt x="2612" y="1328"/>
                  </a:cubicBezTo>
                  <a:cubicBezTo>
                    <a:pt x="2720" y="1175"/>
                    <a:pt x="2764" y="1001"/>
                    <a:pt x="2764" y="827"/>
                  </a:cubicBezTo>
                  <a:cubicBezTo>
                    <a:pt x="2764" y="566"/>
                    <a:pt x="2655" y="370"/>
                    <a:pt x="2437" y="218"/>
                  </a:cubicBezTo>
                  <a:cubicBezTo>
                    <a:pt x="2220" y="66"/>
                    <a:pt x="1959" y="0"/>
                    <a:pt x="1654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30"/>
            <p:cNvSpPr/>
            <p:nvPr/>
          </p:nvSpPr>
          <p:spPr>
            <a:xfrm>
              <a:off x="7392423" y="2907227"/>
              <a:ext cx="67711" cy="90685"/>
            </a:xfrm>
            <a:custGeom>
              <a:avLst/>
              <a:gdLst/>
              <a:ahLst/>
              <a:cxnLst/>
              <a:rect l="l" t="t" r="r" b="b"/>
              <a:pathLst>
                <a:path w="2851" h="3830" extrusionOk="0">
                  <a:moveTo>
                    <a:pt x="88" y="0"/>
                  </a:moveTo>
                  <a:cubicBezTo>
                    <a:pt x="44" y="0"/>
                    <a:pt x="1" y="44"/>
                    <a:pt x="1" y="174"/>
                  </a:cubicBezTo>
                  <a:cubicBezTo>
                    <a:pt x="1" y="370"/>
                    <a:pt x="88" y="914"/>
                    <a:pt x="240" y="1806"/>
                  </a:cubicBezTo>
                  <a:cubicBezTo>
                    <a:pt x="414" y="2676"/>
                    <a:pt x="545" y="3242"/>
                    <a:pt x="653" y="3481"/>
                  </a:cubicBezTo>
                  <a:cubicBezTo>
                    <a:pt x="675" y="3568"/>
                    <a:pt x="740" y="3655"/>
                    <a:pt x="784" y="3721"/>
                  </a:cubicBezTo>
                  <a:cubicBezTo>
                    <a:pt x="849" y="3808"/>
                    <a:pt x="914" y="3830"/>
                    <a:pt x="958" y="3830"/>
                  </a:cubicBezTo>
                  <a:cubicBezTo>
                    <a:pt x="1023" y="3830"/>
                    <a:pt x="1132" y="3721"/>
                    <a:pt x="1241" y="3503"/>
                  </a:cubicBezTo>
                  <a:cubicBezTo>
                    <a:pt x="1306" y="3373"/>
                    <a:pt x="1350" y="3264"/>
                    <a:pt x="1415" y="3133"/>
                  </a:cubicBezTo>
                  <a:cubicBezTo>
                    <a:pt x="1480" y="2981"/>
                    <a:pt x="1545" y="2807"/>
                    <a:pt x="1654" y="2589"/>
                  </a:cubicBezTo>
                  <a:cubicBezTo>
                    <a:pt x="1763" y="2372"/>
                    <a:pt x="1872" y="2132"/>
                    <a:pt x="1981" y="1915"/>
                  </a:cubicBezTo>
                  <a:cubicBezTo>
                    <a:pt x="2111" y="1675"/>
                    <a:pt x="2242" y="1414"/>
                    <a:pt x="2416" y="1132"/>
                  </a:cubicBezTo>
                  <a:cubicBezTo>
                    <a:pt x="2568" y="849"/>
                    <a:pt x="2677" y="631"/>
                    <a:pt x="2742" y="501"/>
                  </a:cubicBezTo>
                  <a:cubicBezTo>
                    <a:pt x="2829" y="370"/>
                    <a:pt x="2851" y="283"/>
                    <a:pt x="2851" y="218"/>
                  </a:cubicBezTo>
                  <a:cubicBezTo>
                    <a:pt x="2851" y="152"/>
                    <a:pt x="2829" y="109"/>
                    <a:pt x="2764" y="65"/>
                  </a:cubicBezTo>
                  <a:cubicBezTo>
                    <a:pt x="2699" y="22"/>
                    <a:pt x="2655" y="0"/>
                    <a:pt x="2590" y="0"/>
                  </a:cubicBezTo>
                  <a:cubicBezTo>
                    <a:pt x="2481" y="0"/>
                    <a:pt x="2242" y="348"/>
                    <a:pt x="1872" y="1066"/>
                  </a:cubicBezTo>
                  <a:cubicBezTo>
                    <a:pt x="1502" y="1762"/>
                    <a:pt x="1197" y="2437"/>
                    <a:pt x="980" y="3111"/>
                  </a:cubicBezTo>
                  <a:cubicBezTo>
                    <a:pt x="871" y="2698"/>
                    <a:pt x="762" y="2154"/>
                    <a:pt x="675" y="1501"/>
                  </a:cubicBezTo>
                  <a:cubicBezTo>
                    <a:pt x="588" y="849"/>
                    <a:pt x="545" y="479"/>
                    <a:pt x="523" y="413"/>
                  </a:cubicBezTo>
                  <a:cubicBezTo>
                    <a:pt x="479" y="283"/>
                    <a:pt x="414" y="196"/>
                    <a:pt x="327" y="109"/>
                  </a:cubicBezTo>
                  <a:cubicBezTo>
                    <a:pt x="240" y="44"/>
                    <a:pt x="175" y="0"/>
                    <a:pt x="88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30"/>
            <p:cNvSpPr/>
            <p:nvPr/>
          </p:nvSpPr>
          <p:spPr>
            <a:xfrm>
              <a:off x="7459089" y="2906706"/>
              <a:ext cx="69777" cy="90685"/>
            </a:xfrm>
            <a:custGeom>
              <a:avLst/>
              <a:gdLst/>
              <a:ahLst/>
              <a:cxnLst/>
              <a:rect l="l" t="t" r="r" b="b"/>
              <a:pathLst>
                <a:path w="2938" h="3830" extrusionOk="0">
                  <a:moveTo>
                    <a:pt x="1893" y="457"/>
                  </a:moveTo>
                  <a:cubicBezTo>
                    <a:pt x="2046" y="457"/>
                    <a:pt x="2176" y="544"/>
                    <a:pt x="2263" y="718"/>
                  </a:cubicBezTo>
                  <a:cubicBezTo>
                    <a:pt x="2372" y="892"/>
                    <a:pt x="2437" y="1132"/>
                    <a:pt x="2437" y="1393"/>
                  </a:cubicBezTo>
                  <a:cubicBezTo>
                    <a:pt x="2437" y="1676"/>
                    <a:pt x="2350" y="1980"/>
                    <a:pt x="2176" y="2285"/>
                  </a:cubicBezTo>
                  <a:cubicBezTo>
                    <a:pt x="2002" y="2611"/>
                    <a:pt x="1806" y="2872"/>
                    <a:pt x="1567" y="3090"/>
                  </a:cubicBezTo>
                  <a:cubicBezTo>
                    <a:pt x="1328" y="3286"/>
                    <a:pt x="1110" y="3395"/>
                    <a:pt x="936" y="3395"/>
                  </a:cubicBezTo>
                  <a:cubicBezTo>
                    <a:pt x="827" y="3395"/>
                    <a:pt x="718" y="3351"/>
                    <a:pt x="631" y="3221"/>
                  </a:cubicBezTo>
                  <a:cubicBezTo>
                    <a:pt x="544" y="3090"/>
                    <a:pt x="501" y="2938"/>
                    <a:pt x="501" y="2720"/>
                  </a:cubicBezTo>
                  <a:cubicBezTo>
                    <a:pt x="501" y="2394"/>
                    <a:pt x="588" y="2046"/>
                    <a:pt x="762" y="1676"/>
                  </a:cubicBezTo>
                  <a:cubicBezTo>
                    <a:pt x="936" y="1328"/>
                    <a:pt x="1132" y="1023"/>
                    <a:pt x="1349" y="805"/>
                  </a:cubicBezTo>
                  <a:cubicBezTo>
                    <a:pt x="1567" y="566"/>
                    <a:pt x="1741" y="457"/>
                    <a:pt x="1893" y="457"/>
                  </a:cubicBezTo>
                  <a:close/>
                  <a:moveTo>
                    <a:pt x="1872" y="0"/>
                  </a:moveTo>
                  <a:cubicBezTo>
                    <a:pt x="1676" y="0"/>
                    <a:pt x="1480" y="87"/>
                    <a:pt x="1262" y="240"/>
                  </a:cubicBezTo>
                  <a:cubicBezTo>
                    <a:pt x="1023" y="392"/>
                    <a:pt x="827" y="610"/>
                    <a:pt x="653" y="871"/>
                  </a:cubicBezTo>
                  <a:cubicBezTo>
                    <a:pt x="457" y="1110"/>
                    <a:pt x="305" y="1415"/>
                    <a:pt x="196" y="1763"/>
                  </a:cubicBezTo>
                  <a:cubicBezTo>
                    <a:pt x="66" y="2089"/>
                    <a:pt x="0" y="2437"/>
                    <a:pt x="0" y="2764"/>
                  </a:cubicBezTo>
                  <a:cubicBezTo>
                    <a:pt x="0" y="3003"/>
                    <a:pt x="87" y="3242"/>
                    <a:pt x="283" y="3482"/>
                  </a:cubicBezTo>
                  <a:cubicBezTo>
                    <a:pt x="457" y="3721"/>
                    <a:pt x="675" y="3830"/>
                    <a:pt x="914" y="3830"/>
                  </a:cubicBezTo>
                  <a:cubicBezTo>
                    <a:pt x="1241" y="3830"/>
                    <a:pt x="1545" y="3699"/>
                    <a:pt x="1872" y="3438"/>
                  </a:cubicBezTo>
                  <a:cubicBezTo>
                    <a:pt x="2198" y="3155"/>
                    <a:pt x="2459" y="2829"/>
                    <a:pt x="2655" y="2459"/>
                  </a:cubicBezTo>
                  <a:cubicBezTo>
                    <a:pt x="2829" y="2067"/>
                    <a:pt x="2938" y="1697"/>
                    <a:pt x="2938" y="1349"/>
                  </a:cubicBezTo>
                  <a:cubicBezTo>
                    <a:pt x="2938" y="1001"/>
                    <a:pt x="2829" y="697"/>
                    <a:pt x="2633" y="414"/>
                  </a:cubicBezTo>
                  <a:cubicBezTo>
                    <a:pt x="2437" y="131"/>
                    <a:pt x="2176" y="0"/>
                    <a:pt x="1872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30"/>
            <p:cNvSpPr/>
            <p:nvPr/>
          </p:nvSpPr>
          <p:spPr>
            <a:xfrm>
              <a:off x="7539696" y="2906185"/>
              <a:ext cx="55314" cy="91206"/>
            </a:xfrm>
            <a:custGeom>
              <a:avLst/>
              <a:gdLst/>
              <a:ahLst/>
              <a:cxnLst/>
              <a:rect l="l" t="t" r="r" b="b"/>
              <a:pathLst>
                <a:path w="2329" h="3852" extrusionOk="0">
                  <a:moveTo>
                    <a:pt x="871" y="1"/>
                  </a:moveTo>
                  <a:cubicBezTo>
                    <a:pt x="806" y="1"/>
                    <a:pt x="784" y="22"/>
                    <a:pt x="762" y="44"/>
                  </a:cubicBezTo>
                  <a:cubicBezTo>
                    <a:pt x="740" y="66"/>
                    <a:pt x="740" y="109"/>
                    <a:pt x="740" y="175"/>
                  </a:cubicBezTo>
                  <a:cubicBezTo>
                    <a:pt x="740" y="414"/>
                    <a:pt x="610" y="980"/>
                    <a:pt x="371" y="1828"/>
                  </a:cubicBezTo>
                  <a:cubicBezTo>
                    <a:pt x="109" y="2699"/>
                    <a:pt x="1" y="3199"/>
                    <a:pt x="1" y="3351"/>
                  </a:cubicBezTo>
                  <a:cubicBezTo>
                    <a:pt x="1" y="3482"/>
                    <a:pt x="66" y="3591"/>
                    <a:pt x="175" y="3699"/>
                  </a:cubicBezTo>
                  <a:cubicBezTo>
                    <a:pt x="305" y="3808"/>
                    <a:pt x="458" y="3852"/>
                    <a:pt x="632" y="3852"/>
                  </a:cubicBezTo>
                  <a:cubicBezTo>
                    <a:pt x="1023" y="3852"/>
                    <a:pt x="1393" y="3786"/>
                    <a:pt x="1763" y="3656"/>
                  </a:cubicBezTo>
                  <a:cubicBezTo>
                    <a:pt x="2155" y="3525"/>
                    <a:pt x="2329" y="3373"/>
                    <a:pt x="2329" y="3221"/>
                  </a:cubicBezTo>
                  <a:cubicBezTo>
                    <a:pt x="2329" y="3177"/>
                    <a:pt x="2329" y="3155"/>
                    <a:pt x="2307" y="3155"/>
                  </a:cubicBezTo>
                  <a:cubicBezTo>
                    <a:pt x="2307" y="3134"/>
                    <a:pt x="2285" y="3134"/>
                    <a:pt x="2242" y="3134"/>
                  </a:cubicBezTo>
                  <a:cubicBezTo>
                    <a:pt x="2220" y="3134"/>
                    <a:pt x="2133" y="3155"/>
                    <a:pt x="1981" y="3199"/>
                  </a:cubicBezTo>
                  <a:cubicBezTo>
                    <a:pt x="1480" y="3330"/>
                    <a:pt x="1023" y="3395"/>
                    <a:pt x="632" y="3395"/>
                  </a:cubicBezTo>
                  <a:cubicBezTo>
                    <a:pt x="523" y="3395"/>
                    <a:pt x="479" y="3351"/>
                    <a:pt x="479" y="3243"/>
                  </a:cubicBezTo>
                  <a:cubicBezTo>
                    <a:pt x="479" y="3155"/>
                    <a:pt x="566" y="2851"/>
                    <a:pt x="719" y="2350"/>
                  </a:cubicBezTo>
                  <a:cubicBezTo>
                    <a:pt x="1023" y="1328"/>
                    <a:pt x="1176" y="675"/>
                    <a:pt x="1176" y="436"/>
                  </a:cubicBezTo>
                  <a:cubicBezTo>
                    <a:pt x="1176" y="327"/>
                    <a:pt x="1154" y="240"/>
                    <a:pt x="1067" y="131"/>
                  </a:cubicBezTo>
                  <a:cubicBezTo>
                    <a:pt x="980" y="44"/>
                    <a:pt x="915" y="1"/>
                    <a:pt x="871" y="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30"/>
            <p:cNvSpPr/>
            <p:nvPr/>
          </p:nvSpPr>
          <p:spPr>
            <a:xfrm>
              <a:off x="7613084" y="2907227"/>
              <a:ext cx="62557" cy="91206"/>
            </a:xfrm>
            <a:custGeom>
              <a:avLst/>
              <a:gdLst/>
              <a:ahLst/>
              <a:cxnLst/>
              <a:rect l="l" t="t" r="r" b="b"/>
              <a:pathLst>
                <a:path w="2634" h="3852" extrusionOk="0">
                  <a:moveTo>
                    <a:pt x="566" y="0"/>
                  </a:moveTo>
                  <a:cubicBezTo>
                    <a:pt x="523" y="0"/>
                    <a:pt x="501" y="0"/>
                    <a:pt x="479" y="22"/>
                  </a:cubicBezTo>
                  <a:cubicBezTo>
                    <a:pt x="457" y="44"/>
                    <a:pt x="457" y="87"/>
                    <a:pt x="457" y="152"/>
                  </a:cubicBezTo>
                  <a:cubicBezTo>
                    <a:pt x="457" y="370"/>
                    <a:pt x="370" y="783"/>
                    <a:pt x="218" y="1393"/>
                  </a:cubicBezTo>
                  <a:cubicBezTo>
                    <a:pt x="66" y="2024"/>
                    <a:pt x="0" y="2459"/>
                    <a:pt x="0" y="2742"/>
                  </a:cubicBezTo>
                  <a:cubicBezTo>
                    <a:pt x="0" y="3046"/>
                    <a:pt x="87" y="3286"/>
                    <a:pt x="240" y="3503"/>
                  </a:cubicBezTo>
                  <a:cubicBezTo>
                    <a:pt x="414" y="3742"/>
                    <a:pt x="610" y="3851"/>
                    <a:pt x="849" y="3851"/>
                  </a:cubicBezTo>
                  <a:cubicBezTo>
                    <a:pt x="1154" y="3851"/>
                    <a:pt x="1458" y="3699"/>
                    <a:pt x="1719" y="3416"/>
                  </a:cubicBezTo>
                  <a:cubicBezTo>
                    <a:pt x="2002" y="3111"/>
                    <a:pt x="2220" y="2720"/>
                    <a:pt x="2394" y="2241"/>
                  </a:cubicBezTo>
                  <a:cubicBezTo>
                    <a:pt x="2546" y="1741"/>
                    <a:pt x="2633" y="1219"/>
                    <a:pt x="2633" y="653"/>
                  </a:cubicBezTo>
                  <a:cubicBezTo>
                    <a:pt x="2633" y="457"/>
                    <a:pt x="2568" y="305"/>
                    <a:pt x="2459" y="174"/>
                  </a:cubicBezTo>
                  <a:cubicBezTo>
                    <a:pt x="2350" y="65"/>
                    <a:pt x="2263" y="0"/>
                    <a:pt x="2176" y="0"/>
                  </a:cubicBezTo>
                  <a:cubicBezTo>
                    <a:pt x="2111" y="0"/>
                    <a:pt x="2089" y="22"/>
                    <a:pt x="2089" y="109"/>
                  </a:cubicBezTo>
                  <a:cubicBezTo>
                    <a:pt x="2089" y="152"/>
                    <a:pt x="2089" y="239"/>
                    <a:pt x="2111" y="392"/>
                  </a:cubicBezTo>
                  <a:cubicBezTo>
                    <a:pt x="2111" y="544"/>
                    <a:pt x="2133" y="696"/>
                    <a:pt x="2133" y="849"/>
                  </a:cubicBezTo>
                  <a:cubicBezTo>
                    <a:pt x="2133" y="1175"/>
                    <a:pt x="2089" y="1501"/>
                    <a:pt x="2002" y="1828"/>
                  </a:cubicBezTo>
                  <a:cubicBezTo>
                    <a:pt x="1915" y="2132"/>
                    <a:pt x="1806" y="2415"/>
                    <a:pt x="1676" y="2633"/>
                  </a:cubicBezTo>
                  <a:cubicBezTo>
                    <a:pt x="1567" y="2850"/>
                    <a:pt x="1436" y="3046"/>
                    <a:pt x="1284" y="3177"/>
                  </a:cubicBezTo>
                  <a:cubicBezTo>
                    <a:pt x="1132" y="3307"/>
                    <a:pt x="1001" y="3373"/>
                    <a:pt x="892" y="3373"/>
                  </a:cubicBezTo>
                  <a:cubicBezTo>
                    <a:pt x="762" y="3373"/>
                    <a:pt x="675" y="3307"/>
                    <a:pt x="588" y="3199"/>
                  </a:cubicBezTo>
                  <a:cubicBezTo>
                    <a:pt x="523" y="3068"/>
                    <a:pt x="479" y="2894"/>
                    <a:pt x="479" y="2698"/>
                  </a:cubicBezTo>
                  <a:cubicBezTo>
                    <a:pt x="479" y="2481"/>
                    <a:pt x="544" y="2089"/>
                    <a:pt x="697" y="1523"/>
                  </a:cubicBezTo>
                  <a:cubicBezTo>
                    <a:pt x="849" y="957"/>
                    <a:pt x="914" y="609"/>
                    <a:pt x="914" y="479"/>
                  </a:cubicBezTo>
                  <a:cubicBezTo>
                    <a:pt x="914" y="348"/>
                    <a:pt x="871" y="239"/>
                    <a:pt x="784" y="131"/>
                  </a:cubicBezTo>
                  <a:cubicBezTo>
                    <a:pt x="697" y="44"/>
                    <a:pt x="631" y="0"/>
                    <a:pt x="566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30"/>
            <p:cNvSpPr/>
            <p:nvPr/>
          </p:nvSpPr>
          <p:spPr>
            <a:xfrm>
              <a:off x="7686471" y="2907227"/>
              <a:ext cx="94050" cy="89643"/>
            </a:xfrm>
            <a:custGeom>
              <a:avLst/>
              <a:gdLst/>
              <a:ahLst/>
              <a:cxnLst/>
              <a:rect l="l" t="t" r="r" b="b"/>
              <a:pathLst>
                <a:path w="3960" h="3786" extrusionOk="0">
                  <a:moveTo>
                    <a:pt x="827" y="0"/>
                  </a:moveTo>
                  <a:cubicBezTo>
                    <a:pt x="783" y="0"/>
                    <a:pt x="740" y="0"/>
                    <a:pt x="718" y="44"/>
                  </a:cubicBezTo>
                  <a:cubicBezTo>
                    <a:pt x="718" y="65"/>
                    <a:pt x="696" y="109"/>
                    <a:pt x="696" y="152"/>
                  </a:cubicBezTo>
                  <a:cubicBezTo>
                    <a:pt x="696" y="392"/>
                    <a:pt x="587" y="957"/>
                    <a:pt x="348" y="1871"/>
                  </a:cubicBezTo>
                  <a:cubicBezTo>
                    <a:pt x="109" y="2785"/>
                    <a:pt x="0" y="3286"/>
                    <a:pt x="0" y="3373"/>
                  </a:cubicBezTo>
                  <a:cubicBezTo>
                    <a:pt x="0" y="3460"/>
                    <a:pt x="44" y="3568"/>
                    <a:pt x="109" y="3655"/>
                  </a:cubicBezTo>
                  <a:cubicBezTo>
                    <a:pt x="174" y="3742"/>
                    <a:pt x="218" y="3786"/>
                    <a:pt x="261" y="3786"/>
                  </a:cubicBezTo>
                  <a:cubicBezTo>
                    <a:pt x="283" y="3786"/>
                    <a:pt x="305" y="3764"/>
                    <a:pt x="326" y="3699"/>
                  </a:cubicBezTo>
                  <a:cubicBezTo>
                    <a:pt x="348" y="3677"/>
                    <a:pt x="348" y="3634"/>
                    <a:pt x="370" y="3590"/>
                  </a:cubicBezTo>
                  <a:cubicBezTo>
                    <a:pt x="392" y="3568"/>
                    <a:pt x="392" y="3525"/>
                    <a:pt x="413" y="3460"/>
                  </a:cubicBezTo>
                  <a:cubicBezTo>
                    <a:pt x="435" y="3394"/>
                    <a:pt x="457" y="3329"/>
                    <a:pt x="457" y="3286"/>
                  </a:cubicBezTo>
                  <a:cubicBezTo>
                    <a:pt x="479" y="3242"/>
                    <a:pt x="500" y="3177"/>
                    <a:pt x="522" y="3090"/>
                  </a:cubicBezTo>
                  <a:cubicBezTo>
                    <a:pt x="544" y="3024"/>
                    <a:pt x="566" y="2959"/>
                    <a:pt x="587" y="2894"/>
                  </a:cubicBezTo>
                  <a:cubicBezTo>
                    <a:pt x="587" y="2829"/>
                    <a:pt x="609" y="2763"/>
                    <a:pt x="631" y="2676"/>
                  </a:cubicBezTo>
                  <a:cubicBezTo>
                    <a:pt x="675" y="2589"/>
                    <a:pt x="718" y="2393"/>
                    <a:pt x="783" y="2132"/>
                  </a:cubicBezTo>
                  <a:cubicBezTo>
                    <a:pt x="870" y="1871"/>
                    <a:pt x="936" y="1545"/>
                    <a:pt x="1001" y="1153"/>
                  </a:cubicBezTo>
                  <a:cubicBezTo>
                    <a:pt x="1218" y="1850"/>
                    <a:pt x="1393" y="2306"/>
                    <a:pt x="1523" y="2502"/>
                  </a:cubicBezTo>
                  <a:cubicBezTo>
                    <a:pt x="1610" y="2611"/>
                    <a:pt x="1697" y="2655"/>
                    <a:pt x="1806" y="2655"/>
                  </a:cubicBezTo>
                  <a:cubicBezTo>
                    <a:pt x="1893" y="2655"/>
                    <a:pt x="2024" y="2589"/>
                    <a:pt x="2176" y="2415"/>
                  </a:cubicBezTo>
                  <a:cubicBezTo>
                    <a:pt x="2328" y="2263"/>
                    <a:pt x="2742" y="1762"/>
                    <a:pt x="3416" y="914"/>
                  </a:cubicBezTo>
                  <a:lnTo>
                    <a:pt x="3416" y="914"/>
                  </a:lnTo>
                  <a:cubicBezTo>
                    <a:pt x="3264" y="1327"/>
                    <a:pt x="3133" y="1784"/>
                    <a:pt x="3003" y="2306"/>
                  </a:cubicBezTo>
                  <a:cubicBezTo>
                    <a:pt x="2872" y="2829"/>
                    <a:pt x="2829" y="3177"/>
                    <a:pt x="2829" y="3307"/>
                  </a:cubicBezTo>
                  <a:cubicBezTo>
                    <a:pt x="2829" y="3460"/>
                    <a:pt x="2850" y="3568"/>
                    <a:pt x="2894" y="3655"/>
                  </a:cubicBezTo>
                  <a:cubicBezTo>
                    <a:pt x="2937" y="3742"/>
                    <a:pt x="2981" y="3786"/>
                    <a:pt x="3024" y="3786"/>
                  </a:cubicBezTo>
                  <a:cubicBezTo>
                    <a:pt x="3090" y="3786"/>
                    <a:pt x="3133" y="3699"/>
                    <a:pt x="3198" y="3481"/>
                  </a:cubicBezTo>
                  <a:cubicBezTo>
                    <a:pt x="3220" y="3373"/>
                    <a:pt x="3242" y="3264"/>
                    <a:pt x="3264" y="3155"/>
                  </a:cubicBezTo>
                  <a:cubicBezTo>
                    <a:pt x="3307" y="3024"/>
                    <a:pt x="3329" y="2894"/>
                    <a:pt x="3373" y="2698"/>
                  </a:cubicBezTo>
                  <a:cubicBezTo>
                    <a:pt x="3416" y="2524"/>
                    <a:pt x="3460" y="2372"/>
                    <a:pt x="3503" y="2241"/>
                  </a:cubicBezTo>
                  <a:cubicBezTo>
                    <a:pt x="3525" y="2132"/>
                    <a:pt x="3568" y="1958"/>
                    <a:pt x="3634" y="1741"/>
                  </a:cubicBezTo>
                  <a:cubicBezTo>
                    <a:pt x="3699" y="1523"/>
                    <a:pt x="3742" y="1371"/>
                    <a:pt x="3764" y="1284"/>
                  </a:cubicBezTo>
                  <a:cubicBezTo>
                    <a:pt x="3786" y="1175"/>
                    <a:pt x="3829" y="1066"/>
                    <a:pt x="3851" y="936"/>
                  </a:cubicBezTo>
                  <a:cubicBezTo>
                    <a:pt x="3895" y="783"/>
                    <a:pt x="3916" y="675"/>
                    <a:pt x="3938" y="588"/>
                  </a:cubicBezTo>
                  <a:cubicBezTo>
                    <a:pt x="3960" y="522"/>
                    <a:pt x="3960" y="435"/>
                    <a:pt x="3960" y="370"/>
                  </a:cubicBezTo>
                  <a:cubicBezTo>
                    <a:pt x="3960" y="305"/>
                    <a:pt x="3916" y="239"/>
                    <a:pt x="3851" y="174"/>
                  </a:cubicBezTo>
                  <a:cubicBezTo>
                    <a:pt x="3786" y="87"/>
                    <a:pt x="3699" y="65"/>
                    <a:pt x="3634" y="65"/>
                  </a:cubicBezTo>
                  <a:cubicBezTo>
                    <a:pt x="3568" y="65"/>
                    <a:pt x="3460" y="131"/>
                    <a:pt x="3329" y="305"/>
                  </a:cubicBezTo>
                  <a:cubicBezTo>
                    <a:pt x="3177" y="479"/>
                    <a:pt x="2937" y="762"/>
                    <a:pt x="2633" y="1153"/>
                  </a:cubicBezTo>
                  <a:cubicBezTo>
                    <a:pt x="2328" y="1545"/>
                    <a:pt x="2067" y="1871"/>
                    <a:pt x="1871" y="2111"/>
                  </a:cubicBezTo>
                  <a:cubicBezTo>
                    <a:pt x="1719" y="1762"/>
                    <a:pt x="1567" y="1436"/>
                    <a:pt x="1436" y="1110"/>
                  </a:cubicBezTo>
                  <a:cubicBezTo>
                    <a:pt x="1327" y="762"/>
                    <a:pt x="1262" y="544"/>
                    <a:pt x="1240" y="413"/>
                  </a:cubicBezTo>
                  <a:cubicBezTo>
                    <a:pt x="1240" y="326"/>
                    <a:pt x="1175" y="239"/>
                    <a:pt x="1066" y="152"/>
                  </a:cubicBezTo>
                  <a:cubicBezTo>
                    <a:pt x="936" y="44"/>
                    <a:pt x="870" y="0"/>
                    <a:pt x="827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30"/>
            <p:cNvSpPr/>
            <p:nvPr/>
          </p:nvSpPr>
          <p:spPr>
            <a:xfrm>
              <a:off x="7789285" y="2908245"/>
              <a:ext cx="70300" cy="89667"/>
            </a:xfrm>
            <a:custGeom>
              <a:avLst/>
              <a:gdLst/>
              <a:ahLst/>
              <a:cxnLst/>
              <a:rect l="l" t="t" r="r" b="b"/>
              <a:pathLst>
                <a:path w="2960" h="3787" extrusionOk="0">
                  <a:moveTo>
                    <a:pt x="1850" y="1"/>
                  </a:moveTo>
                  <a:cubicBezTo>
                    <a:pt x="1132" y="1"/>
                    <a:pt x="741" y="66"/>
                    <a:pt x="675" y="196"/>
                  </a:cubicBezTo>
                  <a:cubicBezTo>
                    <a:pt x="654" y="240"/>
                    <a:pt x="654" y="283"/>
                    <a:pt x="654" y="327"/>
                  </a:cubicBezTo>
                  <a:cubicBezTo>
                    <a:pt x="654" y="610"/>
                    <a:pt x="588" y="936"/>
                    <a:pt x="480" y="1350"/>
                  </a:cubicBezTo>
                  <a:cubicBezTo>
                    <a:pt x="371" y="1763"/>
                    <a:pt x="262" y="2133"/>
                    <a:pt x="153" y="2503"/>
                  </a:cubicBezTo>
                  <a:cubicBezTo>
                    <a:pt x="66" y="2851"/>
                    <a:pt x="1" y="3112"/>
                    <a:pt x="1" y="3264"/>
                  </a:cubicBezTo>
                  <a:cubicBezTo>
                    <a:pt x="1" y="3417"/>
                    <a:pt x="66" y="3525"/>
                    <a:pt x="197" y="3634"/>
                  </a:cubicBezTo>
                  <a:cubicBezTo>
                    <a:pt x="306" y="3721"/>
                    <a:pt x="458" y="3787"/>
                    <a:pt x="632" y="3787"/>
                  </a:cubicBezTo>
                  <a:cubicBezTo>
                    <a:pt x="1002" y="3787"/>
                    <a:pt x="1393" y="3699"/>
                    <a:pt x="1785" y="3569"/>
                  </a:cubicBezTo>
                  <a:cubicBezTo>
                    <a:pt x="2198" y="3438"/>
                    <a:pt x="2394" y="3308"/>
                    <a:pt x="2394" y="3177"/>
                  </a:cubicBezTo>
                  <a:cubicBezTo>
                    <a:pt x="2394" y="3090"/>
                    <a:pt x="2373" y="3047"/>
                    <a:pt x="2307" y="3047"/>
                  </a:cubicBezTo>
                  <a:cubicBezTo>
                    <a:pt x="2286" y="3047"/>
                    <a:pt x="2198" y="3068"/>
                    <a:pt x="2024" y="3112"/>
                  </a:cubicBezTo>
                  <a:cubicBezTo>
                    <a:pt x="1524" y="3264"/>
                    <a:pt x="1067" y="3330"/>
                    <a:pt x="654" y="3330"/>
                  </a:cubicBezTo>
                  <a:cubicBezTo>
                    <a:pt x="610" y="3330"/>
                    <a:pt x="567" y="3308"/>
                    <a:pt x="545" y="3286"/>
                  </a:cubicBezTo>
                  <a:cubicBezTo>
                    <a:pt x="501" y="3264"/>
                    <a:pt x="501" y="3221"/>
                    <a:pt x="501" y="3177"/>
                  </a:cubicBezTo>
                  <a:cubicBezTo>
                    <a:pt x="501" y="3047"/>
                    <a:pt x="588" y="2677"/>
                    <a:pt x="784" y="2046"/>
                  </a:cubicBezTo>
                  <a:cubicBezTo>
                    <a:pt x="1176" y="2046"/>
                    <a:pt x="1524" y="2024"/>
                    <a:pt x="1829" y="1959"/>
                  </a:cubicBezTo>
                  <a:cubicBezTo>
                    <a:pt x="2133" y="1894"/>
                    <a:pt x="2264" y="1807"/>
                    <a:pt x="2264" y="1676"/>
                  </a:cubicBezTo>
                  <a:cubicBezTo>
                    <a:pt x="2264" y="1632"/>
                    <a:pt x="2220" y="1589"/>
                    <a:pt x="2111" y="1589"/>
                  </a:cubicBezTo>
                  <a:cubicBezTo>
                    <a:pt x="2003" y="1589"/>
                    <a:pt x="1850" y="1611"/>
                    <a:pt x="1633" y="1632"/>
                  </a:cubicBezTo>
                  <a:cubicBezTo>
                    <a:pt x="1415" y="1632"/>
                    <a:pt x="1263" y="1654"/>
                    <a:pt x="1132" y="1654"/>
                  </a:cubicBezTo>
                  <a:lnTo>
                    <a:pt x="915" y="1654"/>
                  </a:lnTo>
                  <a:cubicBezTo>
                    <a:pt x="1045" y="1154"/>
                    <a:pt x="1111" y="784"/>
                    <a:pt x="1111" y="523"/>
                  </a:cubicBezTo>
                  <a:cubicBezTo>
                    <a:pt x="1437" y="458"/>
                    <a:pt x="1655" y="414"/>
                    <a:pt x="1742" y="414"/>
                  </a:cubicBezTo>
                  <a:cubicBezTo>
                    <a:pt x="1829" y="414"/>
                    <a:pt x="1981" y="392"/>
                    <a:pt x="2198" y="370"/>
                  </a:cubicBezTo>
                  <a:cubicBezTo>
                    <a:pt x="2416" y="349"/>
                    <a:pt x="2590" y="327"/>
                    <a:pt x="2721" y="305"/>
                  </a:cubicBezTo>
                  <a:cubicBezTo>
                    <a:pt x="2873" y="283"/>
                    <a:pt x="2960" y="218"/>
                    <a:pt x="2960" y="153"/>
                  </a:cubicBezTo>
                  <a:cubicBezTo>
                    <a:pt x="2960" y="44"/>
                    <a:pt x="2590" y="1"/>
                    <a:pt x="1850" y="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30"/>
            <p:cNvSpPr/>
            <p:nvPr/>
          </p:nvSpPr>
          <p:spPr>
            <a:xfrm>
              <a:off x="6544429" y="3542424"/>
              <a:ext cx="69778" cy="89667"/>
            </a:xfrm>
            <a:custGeom>
              <a:avLst/>
              <a:gdLst/>
              <a:ahLst/>
              <a:cxnLst/>
              <a:rect l="l" t="t" r="r" b="b"/>
              <a:pathLst>
                <a:path w="2938" h="3787" extrusionOk="0">
                  <a:moveTo>
                    <a:pt x="1850" y="1"/>
                  </a:moveTo>
                  <a:cubicBezTo>
                    <a:pt x="1132" y="1"/>
                    <a:pt x="718" y="66"/>
                    <a:pt x="675" y="197"/>
                  </a:cubicBezTo>
                  <a:cubicBezTo>
                    <a:pt x="653" y="240"/>
                    <a:pt x="653" y="284"/>
                    <a:pt x="653" y="327"/>
                  </a:cubicBezTo>
                  <a:cubicBezTo>
                    <a:pt x="653" y="610"/>
                    <a:pt x="588" y="936"/>
                    <a:pt x="479" y="1350"/>
                  </a:cubicBezTo>
                  <a:cubicBezTo>
                    <a:pt x="370" y="1763"/>
                    <a:pt x="262" y="2133"/>
                    <a:pt x="153" y="2503"/>
                  </a:cubicBezTo>
                  <a:cubicBezTo>
                    <a:pt x="44" y="2851"/>
                    <a:pt x="0" y="3112"/>
                    <a:pt x="0" y="3265"/>
                  </a:cubicBezTo>
                  <a:cubicBezTo>
                    <a:pt x="0" y="3417"/>
                    <a:pt x="66" y="3526"/>
                    <a:pt x="175" y="3634"/>
                  </a:cubicBezTo>
                  <a:cubicBezTo>
                    <a:pt x="305" y="3722"/>
                    <a:pt x="457" y="3787"/>
                    <a:pt x="631" y="3787"/>
                  </a:cubicBezTo>
                  <a:cubicBezTo>
                    <a:pt x="1001" y="3787"/>
                    <a:pt x="1393" y="3700"/>
                    <a:pt x="1785" y="3569"/>
                  </a:cubicBezTo>
                  <a:cubicBezTo>
                    <a:pt x="2176" y="3439"/>
                    <a:pt x="2394" y="3308"/>
                    <a:pt x="2394" y="3178"/>
                  </a:cubicBezTo>
                  <a:cubicBezTo>
                    <a:pt x="2394" y="3091"/>
                    <a:pt x="2350" y="3047"/>
                    <a:pt x="2307" y="3047"/>
                  </a:cubicBezTo>
                  <a:cubicBezTo>
                    <a:pt x="2285" y="3047"/>
                    <a:pt x="2176" y="3069"/>
                    <a:pt x="2024" y="3112"/>
                  </a:cubicBezTo>
                  <a:cubicBezTo>
                    <a:pt x="1524" y="3265"/>
                    <a:pt x="1067" y="3330"/>
                    <a:pt x="631" y="3330"/>
                  </a:cubicBezTo>
                  <a:cubicBezTo>
                    <a:pt x="588" y="3330"/>
                    <a:pt x="566" y="3308"/>
                    <a:pt x="523" y="3286"/>
                  </a:cubicBezTo>
                  <a:cubicBezTo>
                    <a:pt x="501" y="3265"/>
                    <a:pt x="501" y="3221"/>
                    <a:pt x="501" y="3178"/>
                  </a:cubicBezTo>
                  <a:cubicBezTo>
                    <a:pt x="501" y="3047"/>
                    <a:pt x="588" y="2677"/>
                    <a:pt x="784" y="2046"/>
                  </a:cubicBezTo>
                  <a:cubicBezTo>
                    <a:pt x="1175" y="2046"/>
                    <a:pt x="1524" y="2024"/>
                    <a:pt x="1828" y="1959"/>
                  </a:cubicBezTo>
                  <a:cubicBezTo>
                    <a:pt x="2111" y="1894"/>
                    <a:pt x="2263" y="1807"/>
                    <a:pt x="2263" y="1676"/>
                  </a:cubicBezTo>
                  <a:cubicBezTo>
                    <a:pt x="2263" y="1633"/>
                    <a:pt x="2220" y="1589"/>
                    <a:pt x="2111" y="1589"/>
                  </a:cubicBezTo>
                  <a:cubicBezTo>
                    <a:pt x="2002" y="1589"/>
                    <a:pt x="1850" y="1611"/>
                    <a:pt x="1632" y="1633"/>
                  </a:cubicBezTo>
                  <a:cubicBezTo>
                    <a:pt x="1415" y="1633"/>
                    <a:pt x="1241" y="1654"/>
                    <a:pt x="1132" y="1654"/>
                  </a:cubicBezTo>
                  <a:lnTo>
                    <a:pt x="914" y="1654"/>
                  </a:lnTo>
                  <a:cubicBezTo>
                    <a:pt x="1045" y="1154"/>
                    <a:pt x="1110" y="784"/>
                    <a:pt x="1110" y="523"/>
                  </a:cubicBezTo>
                  <a:cubicBezTo>
                    <a:pt x="1437" y="458"/>
                    <a:pt x="1654" y="414"/>
                    <a:pt x="1741" y="414"/>
                  </a:cubicBezTo>
                  <a:cubicBezTo>
                    <a:pt x="1828" y="414"/>
                    <a:pt x="1980" y="393"/>
                    <a:pt x="2198" y="371"/>
                  </a:cubicBezTo>
                  <a:cubicBezTo>
                    <a:pt x="2416" y="349"/>
                    <a:pt x="2590" y="327"/>
                    <a:pt x="2720" y="305"/>
                  </a:cubicBezTo>
                  <a:cubicBezTo>
                    <a:pt x="2873" y="284"/>
                    <a:pt x="2938" y="218"/>
                    <a:pt x="2938" y="153"/>
                  </a:cubicBezTo>
                  <a:cubicBezTo>
                    <a:pt x="2938" y="44"/>
                    <a:pt x="2590" y="1"/>
                    <a:pt x="1850" y="1"/>
                  </a:cubicBezTo>
                  <a:close/>
                </a:path>
              </a:pathLst>
            </a:custGeom>
            <a:solidFill>
              <a:srgbClr val="FF7B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30"/>
            <p:cNvSpPr/>
            <p:nvPr/>
          </p:nvSpPr>
          <p:spPr>
            <a:xfrm>
              <a:off x="6619883" y="3540364"/>
              <a:ext cx="55314" cy="91229"/>
            </a:xfrm>
            <a:custGeom>
              <a:avLst/>
              <a:gdLst/>
              <a:ahLst/>
              <a:cxnLst/>
              <a:rect l="l" t="t" r="r" b="b"/>
              <a:pathLst>
                <a:path w="2329" h="3853" extrusionOk="0">
                  <a:moveTo>
                    <a:pt x="870" y="1"/>
                  </a:moveTo>
                  <a:cubicBezTo>
                    <a:pt x="827" y="1"/>
                    <a:pt x="783" y="23"/>
                    <a:pt x="762" y="44"/>
                  </a:cubicBezTo>
                  <a:cubicBezTo>
                    <a:pt x="740" y="66"/>
                    <a:pt x="740" y="110"/>
                    <a:pt x="740" y="175"/>
                  </a:cubicBezTo>
                  <a:cubicBezTo>
                    <a:pt x="740" y="414"/>
                    <a:pt x="609" y="980"/>
                    <a:pt x="370" y="1829"/>
                  </a:cubicBezTo>
                  <a:cubicBezTo>
                    <a:pt x="131" y="2699"/>
                    <a:pt x="0" y="3199"/>
                    <a:pt x="0" y="3352"/>
                  </a:cubicBezTo>
                  <a:cubicBezTo>
                    <a:pt x="0" y="3482"/>
                    <a:pt x="65" y="3591"/>
                    <a:pt x="196" y="3700"/>
                  </a:cubicBezTo>
                  <a:cubicBezTo>
                    <a:pt x="327" y="3809"/>
                    <a:pt x="479" y="3852"/>
                    <a:pt x="653" y="3852"/>
                  </a:cubicBezTo>
                  <a:cubicBezTo>
                    <a:pt x="1023" y="3852"/>
                    <a:pt x="1414" y="3787"/>
                    <a:pt x="1784" y="3656"/>
                  </a:cubicBezTo>
                  <a:cubicBezTo>
                    <a:pt x="2154" y="3526"/>
                    <a:pt x="2328" y="3373"/>
                    <a:pt x="2328" y="3221"/>
                  </a:cubicBezTo>
                  <a:cubicBezTo>
                    <a:pt x="2328" y="3178"/>
                    <a:pt x="2328" y="3156"/>
                    <a:pt x="2328" y="3156"/>
                  </a:cubicBezTo>
                  <a:cubicBezTo>
                    <a:pt x="2307" y="3134"/>
                    <a:pt x="2285" y="3134"/>
                    <a:pt x="2263" y="3134"/>
                  </a:cubicBezTo>
                  <a:cubicBezTo>
                    <a:pt x="2219" y="3134"/>
                    <a:pt x="2132" y="3156"/>
                    <a:pt x="1980" y="3199"/>
                  </a:cubicBezTo>
                  <a:cubicBezTo>
                    <a:pt x="1480" y="3330"/>
                    <a:pt x="1045" y="3395"/>
                    <a:pt x="631" y="3395"/>
                  </a:cubicBezTo>
                  <a:cubicBezTo>
                    <a:pt x="544" y="3395"/>
                    <a:pt x="479" y="3352"/>
                    <a:pt x="479" y="3243"/>
                  </a:cubicBezTo>
                  <a:cubicBezTo>
                    <a:pt x="479" y="3156"/>
                    <a:pt x="566" y="2851"/>
                    <a:pt x="718" y="2351"/>
                  </a:cubicBezTo>
                  <a:cubicBezTo>
                    <a:pt x="1023" y="1328"/>
                    <a:pt x="1197" y="675"/>
                    <a:pt x="1197" y="436"/>
                  </a:cubicBezTo>
                  <a:cubicBezTo>
                    <a:pt x="1197" y="327"/>
                    <a:pt x="1153" y="240"/>
                    <a:pt x="1066" y="131"/>
                  </a:cubicBezTo>
                  <a:cubicBezTo>
                    <a:pt x="979" y="44"/>
                    <a:pt x="914" y="1"/>
                    <a:pt x="870" y="1"/>
                  </a:cubicBezTo>
                  <a:close/>
                </a:path>
              </a:pathLst>
            </a:custGeom>
            <a:solidFill>
              <a:srgbClr val="FF7B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30"/>
            <p:cNvSpPr/>
            <p:nvPr/>
          </p:nvSpPr>
          <p:spPr>
            <a:xfrm>
              <a:off x="6690681" y="3542424"/>
              <a:ext cx="69777" cy="89667"/>
            </a:xfrm>
            <a:custGeom>
              <a:avLst/>
              <a:gdLst/>
              <a:ahLst/>
              <a:cxnLst/>
              <a:rect l="l" t="t" r="r" b="b"/>
              <a:pathLst>
                <a:path w="2938" h="3787" extrusionOk="0">
                  <a:moveTo>
                    <a:pt x="1849" y="1"/>
                  </a:moveTo>
                  <a:cubicBezTo>
                    <a:pt x="1110" y="1"/>
                    <a:pt x="718" y="66"/>
                    <a:pt x="653" y="197"/>
                  </a:cubicBezTo>
                  <a:cubicBezTo>
                    <a:pt x="653" y="240"/>
                    <a:pt x="631" y="284"/>
                    <a:pt x="631" y="327"/>
                  </a:cubicBezTo>
                  <a:cubicBezTo>
                    <a:pt x="631" y="610"/>
                    <a:pt x="588" y="936"/>
                    <a:pt x="479" y="1350"/>
                  </a:cubicBezTo>
                  <a:cubicBezTo>
                    <a:pt x="370" y="1763"/>
                    <a:pt x="261" y="2133"/>
                    <a:pt x="152" y="2503"/>
                  </a:cubicBezTo>
                  <a:cubicBezTo>
                    <a:pt x="44" y="2851"/>
                    <a:pt x="0" y="3112"/>
                    <a:pt x="0" y="3265"/>
                  </a:cubicBezTo>
                  <a:cubicBezTo>
                    <a:pt x="0" y="3417"/>
                    <a:pt x="44" y="3526"/>
                    <a:pt x="174" y="3634"/>
                  </a:cubicBezTo>
                  <a:cubicBezTo>
                    <a:pt x="305" y="3722"/>
                    <a:pt x="457" y="3787"/>
                    <a:pt x="609" y="3787"/>
                  </a:cubicBezTo>
                  <a:cubicBezTo>
                    <a:pt x="1001" y="3787"/>
                    <a:pt x="1371" y="3700"/>
                    <a:pt x="1784" y="3569"/>
                  </a:cubicBezTo>
                  <a:cubicBezTo>
                    <a:pt x="2176" y="3439"/>
                    <a:pt x="2372" y="3308"/>
                    <a:pt x="2372" y="3178"/>
                  </a:cubicBezTo>
                  <a:cubicBezTo>
                    <a:pt x="2372" y="3091"/>
                    <a:pt x="2350" y="3047"/>
                    <a:pt x="2306" y="3047"/>
                  </a:cubicBezTo>
                  <a:cubicBezTo>
                    <a:pt x="2263" y="3047"/>
                    <a:pt x="2176" y="3069"/>
                    <a:pt x="2024" y="3112"/>
                  </a:cubicBezTo>
                  <a:cubicBezTo>
                    <a:pt x="1501" y="3265"/>
                    <a:pt x="1044" y="3330"/>
                    <a:pt x="631" y="3330"/>
                  </a:cubicBezTo>
                  <a:cubicBezTo>
                    <a:pt x="588" y="3330"/>
                    <a:pt x="544" y="3308"/>
                    <a:pt x="522" y="3286"/>
                  </a:cubicBezTo>
                  <a:cubicBezTo>
                    <a:pt x="500" y="3265"/>
                    <a:pt x="479" y="3221"/>
                    <a:pt x="479" y="3178"/>
                  </a:cubicBezTo>
                  <a:cubicBezTo>
                    <a:pt x="479" y="3047"/>
                    <a:pt x="588" y="2677"/>
                    <a:pt x="783" y="2046"/>
                  </a:cubicBezTo>
                  <a:cubicBezTo>
                    <a:pt x="1175" y="2046"/>
                    <a:pt x="1523" y="2024"/>
                    <a:pt x="1806" y="1959"/>
                  </a:cubicBezTo>
                  <a:cubicBezTo>
                    <a:pt x="2111" y="1894"/>
                    <a:pt x="2263" y="1807"/>
                    <a:pt x="2263" y="1676"/>
                  </a:cubicBezTo>
                  <a:cubicBezTo>
                    <a:pt x="2263" y="1633"/>
                    <a:pt x="2198" y="1589"/>
                    <a:pt x="2089" y="1589"/>
                  </a:cubicBezTo>
                  <a:cubicBezTo>
                    <a:pt x="2002" y="1589"/>
                    <a:pt x="1828" y="1611"/>
                    <a:pt x="1632" y="1633"/>
                  </a:cubicBezTo>
                  <a:cubicBezTo>
                    <a:pt x="1414" y="1633"/>
                    <a:pt x="1240" y="1654"/>
                    <a:pt x="1110" y="1654"/>
                  </a:cubicBezTo>
                  <a:lnTo>
                    <a:pt x="892" y="1654"/>
                  </a:lnTo>
                  <a:cubicBezTo>
                    <a:pt x="1044" y="1154"/>
                    <a:pt x="1110" y="784"/>
                    <a:pt x="1110" y="523"/>
                  </a:cubicBezTo>
                  <a:cubicBezTo>
                    <a:pt x="1436" y="458"/>
                    <a:pt x="1654" y="414"/>
                    <a:pt x="1741" y="414"/>
                  </a:cubicBezTo>
                  <a:cubicBezTo>
                    <a:pt x="1828" y="414"/>
                    <a:pt x="1980" y="393"/>
                    <a:pt x="2176" y="371"/>
                  </a:cubicBezTo>
                  <a:cubicBezTo>
                    <a:pt x="2393" y="349"/>
                    <a:pt x="2567" y="327"/>
                    <a:pt x="2698" y="305"/>
                  </a:cubicBezTo>
                  <a:cubicBezTo>
                    <a:pt x="2872" y="284"/>
                    <a:pt x="2937" y="218"/>
                    <a:pt x="2937" y="153"/>
                  </a:cubicBezTo>
                  <a:cubicBezTo>
                    <a:pt x="2937" y="44"/>
                    <a:pt x="2567" y="1"/>
                    <a:pt x="1849" y="1"/>
                  </a:cubicBezTo>
                  <a:close/>
                </a:path>
              </a:pathLst>
            </a:custGeom>
            <a:solidFill>
              <a:srgbClr val="FF7B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30"/>
            <p:cNvSpPr/>
            <p:nvPr/>
          </p:nvSpPr>
          <p:spPr>
            <a:xfrm>
              <a:off x="6766111" y="3541405"/>
              <a:ext cx="63080" cy="89667"/>
            </a:xfrm>
            <a:custGeom>
              <a:avLst/>
              <a:gdLst/>
              <a:ahLst/>
              <a:cxnLst/>
              <a:rect l="l" t="t" r="r" b="b"/>
              <a:pathLst>
                <a:path w="2656" h="3787" extrusionOk="0">
                  <a:moveTo>
                    <a:pt x="2220" y="0"/>
                  </a:moveTo>
                  <a:cubicBezTo>
                    <a:pt x="1894" y="0"/>
                    <a:pt x="1546" y="153"/>
                    <a:pt x="1197" y="457"/>
                  </a:cubicBezTo>
                  <a:cubicBezTo>
                    <a:pt x="849" y="784"/>
                    <a:pt x="566" y="1154"/>
                    <a:pt x="349" y="1589"/>
                  </a:cubicBezTo>
                  <a:cubicBezTo>
                    <a:pt x="110" y="2002"/>
                    <a:pt x="1" y="2394"/>
                    <a:pt x="1" y="2742"/>
                  </a:cubicBezTo>
                  <a:cubicBezTo>
                    <a:pt x="1" y="3003"/>
                    <a:pt x="131" y="3242"/>
                    <a:pt x="349" y="3460"/>
                  </a:cubicBezTo>
                  <a:cubicBezTo>
                    <a:pt x="566" y="3677"/>
                    <a:pt x="806" y="3786"/>
                    <a:pt x="1067" y="3786"/>
                  </a:cubicBezTo>
                  <a:cubicBezTo>
                    <a:pt x="1263" y="3786"/>
                    <a:pt x="1480" y="3743"/>
                    <a:pt x="1720" y="3634"/>
                  </a:cubicBezTo>
                  <a:cubicBezTo>
                    <a:pt x="1981" y="3525"/>
                    <a:pt x="2177" y="3395"/>
                    <a:pt x="2351" y="3264"/>
                  </a:cubicBezTo>
                  <a:cubicBezTo>
                    <a:pt x="2525" y="3134"/>
                    <a:pt x="2590" y="3025"/>
                    <a:pt x="2590" y="2938"/>
                  </a:cubicBezTo>
                  <a:cubicBezTo>
                    <a:pt x="2590" y="2851"/>
                    <a:pt x="2568" y="2807"/>
                    <a:pt x="2503" y="2807"/>
                  </a:cubicBezTo>
                  <a:cubicBezTo>
                    <a:pt x="2481" y="2807"/>
                    <a:pt x="2307" y="2894"/>
                    <a:pt x="2024" y="3046"/>
                  </a:cubicBezTo>
                  <a:cubicBezTo>
                    <a:pt x="1915" y="3112"/>
                    <a:pt x="1763" y="3155"/>
                    <a:pt x="1589" y="3221"/>
                  </a:cubicBezTo>
                  <a:cubicBezTo>
                    <a:pt x="1415" y="3264"/>
                    <a:pt x="1241" y="3286"/>
                    <a:pt x="1067" y="3286"/>
                  </a:cubicBezTo>
                  <a:cubicBezTo>
                    <a:pt x="915" y="3286"/>
                    <a:pt x="762" y="3242"/>
                    <a:pt x="675" y="3155"/>
                  </a:cubicBezTo>
                  <a:cubicBezTo>
                    <a:pt x="566" y="3046"/>
                    <a:pt x="523" y="2916"/>
                    <a:pt x="523" y="2698"/>
                  </a:cubicBezTo>
                  <a:cubicBezTo>
                    <a:pt x="523" y="2503"/>
                    <a:pt x="588" y="2263"/>
                    <a:pt x="697" y="2002"/>
                  </a:cubicBezTo>
                  <a:cubicBezTo>
                    <a:pt x="828" y="1719"/>
                    <a:pt x="980" y="1480"/>
                    <a:pt x="1154" y="1262"/>
                  </a:cubicBezTo>
                  <a:cubicBezTo>
                    <a:pt x="1350" y="1045"/>
                    <a:pt x="1524" y="871"/>
                    <a:pt x="1741" y="718"/>
                  </a:cubicBezTo>
                  <a:cubicBezTo>
                    <a:pt x="1937" y="588"/>
                    <a:pt x="2111" y="501"/>
                    <a:pt x="2242" y="501"/>
                  </a:cubicBezTo>
                  <a:cubicBezTo>
                    <a:pt x="2307" y="501"/>
                    <a:pt x="2372" y="523"/>
                    <a:pt x="2459" y="544"/>
                  </a:cubicBezTo>
                  <a:cubicBezTo>
                    <a:pt x="2525" y="588"/>
                    <a:pt x="2590" y="588"/>
                    <a:pt x="2612" y="588"/>
                  </a:cubicBezTo>
                  <a:cubicBezTo>
                    <a:pt x="2633" y="588"/>
                    <a:pt x="2655" y="544"/>
                    <a:pt x="2655" y="479"/>
                  </a:cubicBezTo>
                  <a:cubicBezTo>
                    <a:pt x="2655" y="392"/>
                    <a:pt x="2612" y="305"/>
                    <a:pt x="2503" y="174"/>
                  </a:cubicBezTo>
                  <a:cubicBezTo>
                    <a:pt x="2394" y="66"/>
                    <a:pt x="2307" y="0"/>
                    <a:pt x="2220" y="0"/>
                  </a:cubicBezTo>
                  <a:close/>
                </a:path>
              </a:pathLst>
            </a:custGeom>
            <a:solidFill>
              <a:srgbClr val="FF7B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30"/>
            <p:cNvSpPr/>
            <p:nvPr/>
          </p:nvSpPr>
          <p:spPr>
            <a:xfrm>
              <a:off x="6843631" y="3541926"/>
              <a:ext cx="69777" cy="89667"/>
            </a:xfrm>
            <a:custGeom>
              <a:avLst/>
              <a:gdLst/>
              <a:ahLst/>
              <a:cxnLst/>
              <a:rect l="l" t="t" r="r" b="b"/>
              <a:pathLst>
                <a:path w="2938" h="3787" extrusionOk="0">
                  <a:moveTo>
                    <a:pt x="1676" y="0"/>
                  </a:moveTo>
                  <a:cubicBezTo>
                    <a:pt x="980" y="0"/>
                    <a:pt x="523" y="0"/>
                    <a:pt x="305" y="22"/>
                  </a:cubicBezTo>
                  <a:cubicBezTo>
                    <a:pt x="87" y="44"/>
                    <a:pt x="0" y="87"/>
                    <a:pt x="0" y="152"/>
                  </a:cubicBezTo>
                  <a:cubicBezTo>
                    <a:pt x="0" y="218"/>
                    <a:pt x="22" y="305"/>
                    <a:pt x="87" y="370"/>
                  </a:cubicBezTo>
                  <a:cubicBezTo>
                    <a:pt x="153" y="457"/>
                    <a:pt x="196" y="479"/>
                    <a:pt x="262" y="479"/>
                  </a:cubicBezTo>
                  <a:lnTo>
                    <a:pt x="1197" y="435"/>
                  </a:lnTo>
                  <a:lnTo>
                    <a:pt x="1197" y="435"/>
                  </a:lnTo>
                  <a:cubicBezTo>
                    <a:pt x="1154" y="783"/>
                    <a:pt x="1045" y="1349"/>
                    <a:pt x="849" y="2132"/>
                  </a:cubicBezTo>
                  <a:cubicBezTo>
                    <a:pt x="653" y="2894"/>
                    <a:pt x="566" y="3329"/>
                    <a:pt x="566" y="3416"/>
                  </a:cubicBezTo>
                  <a:cubicBezTo>
                    <a:pt x="566" y="3481"/>
                    <a:pt x="588" y="3568"/>
                    <a:pt x="653" y="3655"/>
                  </a:cubicBezTo>
                  <a:cubicBezTo>
                    <a:pt x="718" y="3743"/>
                    <a:pt x="784" y="3786"/>
                    <a:pt x="849" y="3786"/>
                  </a:cubicBezTo>
                  <a:cubicBezTo>
                    <a:pt x="871" y="3786"/>
                    <a:pt x="936" y="3677"/>
                    <a:pt x="980" y="3481"/>
                  </a:cubicBezTo>
                  <a:cubicBezTo>
                    <a:pt x="1001" y="3394"/>
                    <a:pt x="1045" y="3220"/>
                    <a:pt x="1110" y="2981"/>
                  </a:cubicBezTo>
                  <a:cubicBezTo>
                    <a:pt x="1175" y="2720"/>
                    <a:pt x="1219" y="2546"/>
                    <a:pt x="1241" y="2437"/>
                  </a:cubicBezTo>
                  <a:cubicBezTo>
                    <a:pt x="1524" y="1306"/>
                    <a:pt x="1654" y="696"/>
                    <a:pt x="1654" y="566"/>
                  </a:cubicBezTo>
                  <a:cubicBezTo>
                    <a:pt x="1654" y="522"/>
                    <a:pt x="1654" y="479"/>
                    <a:pt x="1654" y="435"/>
                  </a:cubicBezTo>
                  <a:cubicBezTo>
                    <a:pt x="1850" y="435"/>
                    <a:pt x="2046" y="457"/>
                    <a:pt x="2263" y="457"/>
                  </a:cubicBezTo>
                  <a:cubicBezTo>
                    <a:pt x="2481" y="479"/>
                    <a:pt x="2633" y="479"/>
                    <a:pt x="2764" y="479"/>
                  </a:cubicBezTo>
                  <a:cubicBezTo>
                    <a:pt x="2873" y="479"/>
                    <a:pt x="2938" y="457"/>
                    <a:pt x="2938" y="392"/>
                  </a:cubicBezTo>
                  <a:cubicBezTo>
                    <a:pt x="2938" y="283"/>
                    <a:pt x="2829" y="196"/>
                    <a:pt x="2590" y="109"/>
                  </a:cubicBezTo>
                  <a:cubicBezTo>
                    <a:pt x="2350" y="44"/>
                    <a:pt x="2046" y="0"/>
                    <a:pt x="1676" y="0"/>
                  </a:cubicBezTo>
                  <a:close/>
                </a:path>
              </a:pathLst>
            </a:custGeom>
            <a:solidFill>
              <a:srgbClr val="FF7B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30"/>
            <p:cNvSpPr/>
            <p:nvPr/>
          </p:nvSpPr>
          <p:spPr>
            <a:xfrm>
              <a:off x="6910298" y="3540885"/>
              <a:ext cx="65645" cy="90709"/>
            </a:xfrm>
            <a:custGeom>
              <a:avLst/>
              <a:gdLst/>
              <a:ahLst/>
              <a:cxnLst/>
              <a:rect l="l" t="t" r="r" b="b"/>
              <a:pathLst>
                <a:path w="2764" h="3831" extrusionOk="0">
                  <a:moveTo>
                    <a:pt x="1676" y="479"/>
                  </a:moveTo>
                  <a:cubicBezTo>
                    <a:pt x="2067" y="479"/>
                    <a:pt x="2263" y="610"/>
                    <a:pt x="2263" y="827"/>
                  </a:cubicBezTo>
                  <a:cubicBezTo>
                    <a:pt x="2263" y="958"/>
                    <a:pt x="2220" y="1110"/>
                    <a:pt x="2089" y="1241"/>
                  </a:cubicBezTo>
                  <a:cubicBezTo>
                    <a:pt x="1980" y="1371"/>
                    <a:pt x="1850" y="1458"/>
                    <a:pt x="1719" y="1545"/>
                  </a:cubicBezTo>
                  <a:cubicBezTo>
                    <a:pt x="1567" y="1632"/>
                    <a:pt x="1415" y="1719"/>
                    <a:pt x="1240" y="1807"/>
                  </a:cubicBezTo>
                  <a:cubicBezTo>
                    <a:pt x="1066" y="1894"/>
                    <a:pt x="958" y="1959"/>
                    <a:pt x="892" y="2002"/>
                  </a:cubicBezTo>
                  <a:cubicBezTo>
                    <a:pt x="1045" y="1458"/>
                    <a:pt x="1110" y="1067"/>
                    <a:pt x="1110" y="849"/>
                  </a:cubicBezTo>
                  <a:cubicBezTo>
                    <a:pt x="1110" y="784"/>
                    <a:pt x="1110" y="697"/>
                    <a:pt x="1066" y="632"/>
                  </a:cubicBezTo>
                  <a:cubicBezTo>
                    <a:pt x="1306" y="523"/>
                    <a:pt x="1502" y="479"/>
                    <a:pt x="1676" y="479"/>
                  </a:cubicBezTo>
                  <a:close/>
                  <a:moveTo>
                    <a:pt x="1654" y="1"/>
                  </a:moveTo>
                  <a:cubicBezTo>
                    <a:pt x="1349" y="1"/>
                    <a:pt x="1088" y="44"/>
                    <a:pt x="849" y="131"/>
                  </a:cubicBezTo>
                  <a:cubicBezTo>
                    <a:pt x="588" y="218"/>
                    <a:pt x="479" y="305"/>
                    <a:pt x="479" y="392"/>
                  </a:cubicBezTo>
                  <a:cubicBezTo>
                    <a:pt x="479" y="436"/>
                    <a:pt x="479" y="501"/>
                    <a:pt x="522" y="566"/>
                  </a:cubicBezTo>
                  <a:cubicBezTo>
                    <a:pt x="566" y="610"/>
                    <a:pt x="609" y="675"/>
                    <a:pt x="653" y="697"/>
                  </a:cubicBezTo>
                  <a:cubicBezTo>
                    <a:pt x="631" y="1067"/>
                    <a:pt x="501" y="1589"/>
                    <a:pt x="305" y="2307"/>
                  </a:cubicBezTo>
                  <a:cubicBezTo>
                    <a:pt x="109" y="3003"/>
                    <a:pt x="0" y="3395"/>
                    <a:pt x="0" y="3482"/>
                  </a:cubicBezTo>
                  <a:cubicBezTo>
                    <a:pt x="0" y="3569"/>
                    <a:pt x="44" y="3634"/>
                    <a:pt x="109" y="3721"/>
                  </a:cubicBezTo>
                  <a:cubicBezTo>
                    <a:pt x="174" y="3808"/>
                    <a:pt x="240" y="3830"/>
                    <a:pt x="305" y="3830"/>
                  </a:cubicBezTo>
                  <a:cubicBezTo>
                    <a:pt x="327" y="3830"/>
                    <a:pt x="370" y="3743"/>
                    <a:pt x="435" y="3547"/>
                  </a:cubicBezTo>
                  <a:cubicBezTo>
                    <a:pt x="457" y="3460"/>
                    <a:pt x="479" y="3373"/>
                    <a:pt x="522" y="3286"/>
                  </a:cubicBezTo>
                  <a:cubicBezTo>
                    <a:pt x="544" y="3199"/>
                    <a:pt x="631" y="2873"/>
                    <a:pt x="805" y="2307"/>
                  </a:cubicBezTo>
                  <a:cubicBezTo>
                    <a:pt x="892" y="2568"/>
                    <a:pt x="1153" y="2894"/>
                    <a:pt x="1545" y="3264"/>
                  </a:cubicBezTo>
                  <a:cubicBezTo>
                    <a:pt x="1958" y="3634"/>
                    <a:pt x="2263" y="3830"/>
                    <a:pt x="2481" y="3830"/>
                  </a:cubicBezTo>
                  <a:cubicBezTo>
                    <a:pt x="2589" y="3830"/>
                    <a:pt x="2655" y="3787"/>
                    <a:pt x="2655" y="3699"/>
                  </a:cubicBezTo>
                  <a:cubicBezTo>
                    <a:pt x="2655" y="3656"/>
                    <a:pt x="2611" y="3591"/>
                    <a:pt x="2524" y="3504"/>
                  </a:cubicBezTo>
                  <a:cubicBezTo>
                    <a:pt x="2481" y="3460"/>
                    <a:pt x="2437" y="3417"/>
                    <a:pt x="2372" y="3373"/>
                  </a:cubicBezTo>
                  <a:cubicBezTo>
                    <a:pt x="2328" y="3330"/>
                    <a:pt x="2285" y="3286"/>
                    <a:pt x="2198" y="3221"/>
                  </a:cubicBezTo>
                  <a:cubicBezTo>
                    <a:pt x="2133" y="3156"/>
                    <a:pt x="2046" y="3090"/>
                    <a:pt x="1958" y="3025"/>
                  </a:cubicBezTo>
                  <a:cubicBezTo>
                    <a:pt x="1893" y="2938"/>
                    <a:pt x="1806" y="2873"/>
                    <a:pt x="1763" y="2829"/>
                  </a:cubicBezTo>
                  <a:cubicBezTo>
                    <a:pt x="1719" y="2786"/>
                    <a:pt x="1632" y="2699"/>
                    <a:pt x="1502" y="2568"/>
                  </a:cubicBezTo>
                  <a:cubicBezTo>
                    <a:pt x="1371" y="2438"/>
                    <a:pt x="1306" y="2329"/>
                    <a:pt x="1306" y="2263"/>
                  </a:cubicBezTo>
                  <a:cubicBezTo>
                    <a:pt x="1306" y="2242"/>
                    <a:pt x="1371" y="2198"/>
                    <a:pt x="1458" y="2155"/>
                  </a:cubicBezTo>
                  <a:cubicBezTo>
                    <a:pt x="1567" y="2111"/>
                    <a:pt x="1676" y="2046"/>
                    <a:pt x="1828" y="1959"/>
                  </a:cubicBezTo>
                  <a:cubicBezTo>
                    <a:pt x="1958" y="1894"/>
                    <a:pt x="2111" y="1807"/>
                    <a:pt x="2241" y="1698"/>
                  </a:cubicBezTo>
                  <a:cubicBezTo>
                    <a:pt x="2394" y="1611"/>
                    <a:pt x="2524" y="1480"/>
                    <a:pt x="2611" y="1328"/>
                  </a:cubicBezTo>
                  <a:cubicBezTo>
                    <a:pt x="2720" y="1176"/>
                    <a:pt x="2764" y="1001"/>
                    <a:pt x="2764" y="827"/>
                  </a:cubicBezTo>
                  <a:cubicBezTo>
                    <a:pt x="2764" y="566"/>
                    <a:pt x="2655" y="370"/>
                    <a:pt x="2437" y="218"/>
                  </a:cubicBezTo>
                  <a:cubicBezTo>
                    <a:pt x="2220" y="66"/>
                    <a:pt x="1958" y="1"/>
                    <a:pt x="1654" y="1"/>
                  </a:cubicBezTo>
                  <a:close/>
                </a:path>
              </a:pathLst>
            </a:custGeom>
            <a:solidFill>
              <a:srgbClr val="FF7B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30"/>
            <p:cNvSpPr/>
            <p:nvPr/>
          </p:nvSpPr>
          <p:spPr>
            <a:xfrm>
              <a:off x="6986773" y="3540885"/>
              <a:ext cx="69777" cy="90709"/>
            </a:xfrm>
            <a:custGeom>
              <a:avLst/>
              <a:gdLst/>
              <a:ahLst/>
              <a:cxnLst/>
              <a:rect l="l" t="t" r="r" b="b"/>
              <a:pathLst>
                <a:path w="2938" h="3831" extrusionOk="0">
                  <a:moveTo>
                    <a:pt x="1893" y="458"/>
                  </a:moveTo>
                  <a:cubicBezTo>
                    <a:pt x="2046" y="458"/>
                    <a:pt x="2155" y="545"/>
                    <a:pt x="2263" y="719"/>
                  </a:cubicBezTo>
                  <a:cubicBezTo>
                    <a:pt x="2372" y="893"/>
                    <a:pt x="2437" y="1132"/>
                    <a:pt x="2437" y="1393"/>
                  </a:cubicBezTo>
                  <a:cubicBezTo>
                    <a:pt x="2437" y="1676"/>
                    <a:pt x="2350" y="1981"/>
                    <a:pt x="2176" y="2285"/>
                  </a:cubicBezTo>
                  <a:cubicBezTo>
                    <a:pt x="2002" y="2612"/>
                    <a:pt x="1806" y="2873"/>
                    <a:pt x="1567" y="3090"/>
                  </a:cubicBezTo>
                  <a:cubicBezTo>
                    <a:pt x="1328" y="3286"/>
                    <a:pt x="1110" y="3395"/>
                    <a:pt x="936" y="3395"/>
                  </a:cubicBezTo>
                  <a:cubicBezTo>
                    <a:pt x="827" y="3395"/>
                    <a:pt x="718" y="3351"/>
                    <a:pt x="631" y="3221"/>
                  </a:cubicBezTo>
                  <a:cubicBezTo>
                    <a:pt x="544" y="3090"/>
                    <a:pt x="501" y="2938"/>
                    <a:pt x="501" y="2720"/>
                  </a:cubicBezTo>
                  <a:cubicBezTo>
                    <a:pt x="501" y="2394"/>
                    <a:pt x="588" y="2046"/>
                    <a:pt x="762" y="1676"/>
                  </a:cubicBezTo>
                  <a:cubicBezTo>
                    <a:pt x="936" y="1328"/>
                    <a:pt x="1132" y="1023"/>
                    <a:pt x="1349" y="806"/>
                  </a:cubicBezTo>
                  <a:cubicBezTo>
                    <a:pt x="1567" y="566"/>
                    <a:pt x="1741" y="458"/>
                    <a:pt x="1893" y="458"/>
                  </a:cubicBezTo>
                  <a:close/>
                  <a:moveTo>
                    <a:pt x="1872" y="1"/>
                  </a:moveTo>
                  <a:cubicBezTo>
                    <a:pt x="1676" y="1"/>
                    <a:pt x="1480" y="88"/>
                    <a:pt x="1241" y="240"/>
                  </a:cubicBezTo>
                  <a:cubicBezTo>
                    <a:pt x="1023" y="392"/>
                    <a:pt x="827" y="610"/>
                    <a:pt x="631" y="871"/>
                  </a:cubicBezTo>
                  <a:cubicBezTo>
                    <a:pt x="457" y="1110"/>
                    <a:pt x="305" y="1415"/>
                    <a:pt x="175" y="1763"/>
                  </a:cubicBezTo>
                  <a:cubicBezTo>
                    <a:pt x="66" y="2089"/>
                    <a:pt x="0" y="2438"/>
                    <a:pt x="0" y="2764"/>
                  </a:cubicBezTo>
                  <a:cubicBezTo>
                    <a:pt x="0" y="3003"/>
                    <a:pt x="87" y="3243"/>
                    <a:pt x="262" y="3482"/>
                  </a:cubicBezTo>
                  <a:cubicBezTo>
                    <a:pt x="457" y="3721"/>
                    <a:pt x="653" y="3830"/>
                    <a:pt x="893" y="3830"/>
                  </a:cubicBezTo>
                  <a:cubicBezTo>
                    <a:pt x="1219" y="3830"/>
                    <a:pt x="1545" y="3699"/>
                    <a:pt x="1872" y="3438"/>
                  </a:cubicBezTo>
                  <a:cubicBezTo>
                    <a:pt x="2198" y="3156"/>
                    <a:pt x="2459" y="2829"/>
                    <a:pt x="2633" y="2459"/>
                  </a:cubicBezTo>
                  <a:cubicBezTo>
                    <a:pt x="2829" y="2068"/>
                    <a:pt x="2938" y="1698"/>
                    <a:pt x="2938" y="1350"/>
                  </a:cubicBezTo>
                  <a:cubicBezTo>
                    <a:pt x="2938" y="1001"/>
                    <a:pt x="2829" y="697"/>
                    <a:pt x="2633" y="414"/>
                  </a:cubicBezTo>
                  <a:cubicBezTo>
                    <a:pt x="2416" y="131"/>
                    <a:pt x="2176" y="1"/>
                    <a:pt x="1872" y="1"/>
                  </a:cubicBezTo>
                  <a:close/>
                </a:path>
              </a:pathLst>
            </a:custGeom>
            <a:solidFill>
              <a:srgbClr val="FF7B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30"/>
            <p:cNvSpPr/>
            <p:nvPr/>
          </p:nvSpPr>
          <p:spPr>
            <a:xfrm>
              <a:off x="7067380" y="3541405"/>
              <a:ext cx="63080" cy="89667"/>
            </a:xfrm>
            <a:custGeom>
              <a:avLst/>
              <a:gdLst/>
              <a:ahLst/>
              <a:cxnLst/>
              <a:rect l="l" t="t" r="r" b="b"/>
              <a:pathLst>
                <a:path w="2656" h="3787" extrusionOk="0">
                  <a:moveTo>
                    <a:pt x="2198" y="0"/>
                  </a:moveTo>
                  <a:cubicBezTo>
                    <a:pt x="1894" y="0"/>
                    <a:pt x="1546" y="153"/>
                    <a:pt x="1197" y="457"/>
                  </a:cubicBezTo>
                  <a:cubicBezTo>
                    <a:pt x="849" y="784"/>
                    <a:pt x="566" y="1154"/>
                    <a:pt x="327" y="1589"/>
                  </a:cubicBezTo>
                  <a:cubicBezTo>
                    <a:pt x="110" y="2002"/>
                    <a:pt x="1" y="2394"/>
                    <a:pt x="1" y="2742"/>
                  </a:cubicBezTo>
                  <a:cubicBezTo>
                    <a:pt x="1" y="3003"/>
                    <a:pt x="110" y="3242"/>
                    <a:pt x="349" y="3460"/>
                  </a:cubicBezTo>
                  <a:cubicBezTo>
                    <a:pt x="566" y="3677"/>
                    <a:pt x="806" y="3786"/>
                    <a:pt x="1067" y="3786"/>
                  </a:cubicBezTo>
                  <a:cubicBezTo>
                    <a:pt x="1263" y="3786"/>
                    <a:pt x="1480" y="3743"/>
                    <a:pt x="1720" y="3634"/>
                  </a:cubicBezTo>
                  <a:cubicBezTo>
                    <a:pt x="1959" y="3525"/>
                    <a:pt x="2177" y="3395"/>
                    <a:pt x="2351" y="3264"/>
                  </a:cubicBezTo>
                  <a:cubicBezTo>
                    <a:pt x="2503" y="3134"/>
                    <a:pt x="2590" y="3025"/>
                    <a:pt x="2590" y="2938"/>
                  </a:cubicBezTo>
                  <a:cubicBezTo>
                    <a:pt x="2590" y="2851"/>
                    <a:pt x="2568" y="2807"/>
                    <a:pt x="2503" y="2807"/>
                  </a:cubicBezTo>
                  <a:cubicBezTo>
                    <a:pt x="2481" y="2807"/>
                    <a:pt x="2307" y="2894"/>
                    <a:pt x="2024" y="3046"/>
                  </a:cubicBezTo>
                  <a:cubicBezTo>
                    <a:pt x="1915" y="3112"/>
                    <a:pt x="1763" y="3155"/>
                    <a:pt x="1589" y="3221"/>
                  </a:cubicBezTo>
                  <a:cubicBezTo>
                    <a:pt x="1415" y="3264"/>
                    <a:pt x="1241" y="3286"/>
                    <a:pt x="1067" y="3286"/>
                  </a:cubicBezTo>
                  <a:cubicBezTo>
                    <a:pt x="893" y="3286"/>
                    <a:pt x="762" y="3242"/>
                    <a:pt x="653" y="3155"/>
                  </a:cubicBezTo>
                  <a:cubicBezTo>
                    <a:pt x="566" y="3046"/>
                    <a:pt x="501" y="2916"/>
                    <a:pt x="501" y="2698"/>
                  </a:cubicBezTo>
                  <a:cubicBezTo>
                    <a:pt x="501" y="2503"/>
                    <a:pt x="566" y="2263"/>
                    <a:pt x="697" y="2002"/>
                  </a:cubicBezTo>
                  <a:cubicBezTo>
                    <a:pt x="828" y="1719"/>
                    <a:pt x="980" y="1480"/>
                    <a:pt x="1154" y="1262"/>
                  </a:cubicBezTo>
                  <a:cubicBezTo>
                    <a:pt x="1328" y="1045"/>
                    <a:pt x="1524" y="871"/>
                    <a:pt x="1720" y="718"/>
                  </a:cubicBezTo>
                  <a:cubicBezTo>
                    <a:pt x="1937" y="588"/>
                    <a:pt x="2111" y="501"/>
                    <a:pt x="2242" y="501"/>
                  </a:cubicBezTo>
                  <a:cubicBezTo>
                    <a:pt x="2307" y="501"/>
                    <a:pt x="2372" y="523"/>
                    <a:pt x="2459" y="544"/>
                  </a:cubicBezTo>
                  <a:cubicBezTo>
                    <a:pt x="2525" y="588"/>
                    <a:pt x="2568" y="588"/>
                    <a:pt x="2612" y="588"/>
                  </a:cubicBezTo>
                  <a:cubicBezTo>
                    <a:pt x="2633" y="588"/>
                    <a:pt x="2655" y="544"/>
                    <a:pt x="2655" y="479"/>
                  </a:cubicBezTo>
                  <a:cubicBezTo>
                    <a:pt x="2655" y="392"/>
                    <a:pt x="2590" y="305"/>
                    <a:pt x="2503" y="174"/>
                  </a:cubicBezTo>
                  <a:cubicBezTo>
                    <a:pt x="2394" y="66"/>
                    <a:pt x="2307" y="0"/>
                    <a:pt x="2198" y="0"/>
                  </a:cubicBezTo>
                  <a:close/>
                </a:path>
              </a:pathLst>
            </a:custGeom>
            <a:solidFill>
              <a:srgbClr val="FF7B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30"/>
            <p:cNvSpPr/>
            <p:nvPr/>
          </p:nvSpPr>
          <p:spPr>
            <a:xfrm>
              <a:off x="7141789" y="3539866"/>
              <a:ext cx="67735" cy="91727"/>
            </a:xfrm>
            <a:custGeom>
              <a:avLst/>
              <a:gdLst/>
              <a:ahLst/>
              <a:cxnLst/>
              <a:rect l="l" t="t" r="r" b="b"/>
              <a:pathLst>
                <a:path w="2852" h="3874" extrusionOk="0">
                  <a:moveTo>
                    <a:pt x="1698" y="544"/>
                  </a:moveTo>
                  <a:cubicBezTo>
                    <a:pt x="1742" y="849"/>
                    <a:pt x="1807" y="1306"/>
                    <a:pt x="1872" y="1937"/>
                  </a:cubicBezTo>
                  <a:cubicBezTo>
                    <a:pt x="1589" y="1980"/>
                    <a:pt x="1328" y="2045"/>
                    <a:pt x="1067" y="2111"/>
                  </a:cubicBezTo>
                  <a:cubicBezTo>
                    <a:pt x="1328" y="1436"/>
                    <a:pt x="1524" y="914"/>
                    <a:pt x="1698" y="544"/>
                  </a:cubicBezTo>
                  <a:close/>
                  <a:moveTo>
                    <a:pt x="1807" y="0"/>
                  </a:moveTo>
                  <a:cubicBezTo>
                    <a:pt x="1720" y="0"/>
                    <a:pt x="1633" y="44"/>
                    <a:pt x="1524" y="109"/>
                  </a:cubicBezTo>
                  <a:cubicBezTo>
                    <a:pt x="1415" y="174"/>
                    <a:pt x="1350" y="261"/>
                    <a:pt x="1306" y="370"/>
                  </a:cubicBezTo>
                  <a:cubicBezTo>
                    <a:pt x="1285" y="457"/>
                    <a:pt x="1176" y="696"/>
                    <a:pt x="1024" y="1044"/>
                  </a:cubicBezTo>
                  <a:cubicBezTo>
                    <a:pt x="893" y="1414"/>
                    <a:pt x="762" y="1697"/>
                    <a:pt x="675" y="1893"/>
                  </a:cubicBezTo>
                  <a:cubicBezTo>
                    <a:pt x="654" y="2002"/>
                    <a:pt x="610" y="2111"/>
                    <a:pt x="545" y="2241"/>
                  </a:cubicBezTo>
                  <a:cubicBezTo>
                    <a:pt x="175" y="2372"/>
                    <a:pt x="1" y="2459"/>
                    <a:pt x="1" y="2524"/>
                  </a:cubicBezTo>
                  <a:cubicBezTo>
                    <a:pt x="1" y="2611"/>
                    <a:pt x="23" y="2655"/>
                    <a:pt x="88" y="2698"/>
                  </a:cubicBezTo>
                  <a:cubicBezTo>
                    <a:pt x="153" y="2763"/>
                    <a:pt x="218" y="2785"/>
                    <a:pt x="284" y="2785"/>
                  </a:cubicBezTo>
                  <a:lnTo>
                    <a:pt x="327" y="2785"/>
                  </a:lnTo>
                  <a:cubicBezTo>
                    <a:pt x="110" y="3264"/>
                    <a:pt x="1" y="3503"/>
                    <a:pt x="1" y="3547"/>
                  </a:cubicBezTo>
                  <a:cubicBezTo>
                    <a:pt x="1" y="3634"/>
                    <a:pt x="44" y="3699"/>
                    <a:pt x="110" y="3786"/>
                  </a:cubicBezTo>
                  <a:cubicBezTo>
                    <a:pt x="175" y="3851"/>
                    <a:pt x="240" y="3873"/>
                    <a:pt x="306" y="3873"/>
                  </a:cubicBezTo>
                  <a:cubicBezTo>
                    <a:pt x="349" y="3873"/>
                    <a:pt x="545" y="3460"/>
                    <a:pt x="871" y="2633"/>
                  </a:cubicBezTo>
                  <a:cubicBezTo>
                    <a:pt x="1132" y="2546"/>
                    <a:pt x="1328" y="2502"/>
                    <a:pt x="1480" y="2459"/>
                  </a:cubicBezTo>
                  <a:cubicBezTo>
                    <a:pt x="1611" y="2437"/>
                    <a:pt x="1763" y="2393"/>
                    <a:pt x="1916" y="2350"/>
                  </a:cubicBezTo>
                  <a:cubicBezTo>
                    <a:pt x="1937" y="2676"/>
                    <a:pt x="1981" y="3024"/>
                    <a:pt x="2003" y="3373"/>
                  </a:cubicBezTo>
                  <a:cubicBezTo>
                    <a:pt x="2024" y="3568"/>
                    <a:pt x="2046" y="3699"/>
                    <a:pt x="2090" y="3764"/>
                  </a:cubicBezTo>
                  <a:cubicBezTo>
                    <a:pt x="2133" y="3851"/>
                    <a:pt x="2177" y="3873"/>
                    <a:pt x="2242" y="3873"/>
                  </a:cubicBezTo>
                  <a:cubicBezTo>
                    <a:pt x="2351" y="3873"/>
                    <a:pt x="2416" y="3655"/>
                    <a:pt x="2416" y="3199"/>
                  </a:cubicBezTo>
                  <a:cubicBezTo>
                    <a:pt x="2416" y="2937"/>
                    <a:pt x="2394" y="2611"/>
                    <a:pt x="2373" y="2241"/>
                  </a:cubicBezTo>
                  <a:cubicBezTo>
                    <a:pt x="2677" y="2132"/>
                    <a:pt x="2851" y="2067"/>
                    <a:pt x="2851" y="2002"/>
                  </a:cubicBezTo>
                  <a:cubicBezTo>
                    <a:pt x="2851" y="1893"/>
                    <a:pt x="2764" y="1850"/>
                    <a:pt x="2590" y="1850"/>
                  </a:cubicBezTo>
                  <a:cubicBezTo>
                    <a:pt x="2525" y="1850"/>
                    <a:pt x="2438" y="1850"/>
                    <a:pt x="2329" y="1871"/>
                  </a:cubicBezTo>
                  <a:cubicBezTo>
                    <a:pt x="2286" y="1349"/>
                    <a:pt x="2198" y="892"/>
                    <a:pt x="2111" y="544"/>
                  </a:cubicBezTo>
                  <a:cubicBezTo>
                    <a:pt x="2024" y="174"/>
                    <a:pt x="1937" y="0"/>
                    <a:pt x="1807" y="0"/>
                  </a:cubicBezTo>
                  <a:close/>
                </a:path>
              </a:pathLst>
            </a:custGeom>
            <a:solidFill>
              <a:srgbClr val="FF7B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30"/>
            <p:cNvSpPr/>
            <p:nvPr/>
          </p:nvSpPr>
          <p:spPr>
            <a:xfrm>
              <a:off x="7220852" y="3540885"/>
              <a:ext cx="65669" cy="90709"/>
            </a:xfrm>
            <a:custGeom>
              <a:avLst/>
              <a:gdLst/>
              <a:ahLst/>
              <a:cxnLst/>
              <a:rect l="l" t="t" r="r" b="b"/>
              <a:pathLst>
                <a:path w="2765" h="3831" extrusionOk="0">
                  <a:moveTo>
                    <a:pt x="1676" y="479"/>
                  </a:moveTo>
                  <a:cubicBezTo>
                    <a:pt x="2068" y="479"/>
                    <a:pt x="2264" y="610"/>
                    <a:pt x="2264" y="827"/>
                  </a:cubicBezTo>
                  <a:cubicBezTo>
                    <a:pt x="2264" y="958"/>
                    <a:pt x="2220" y="1110"/>
                    <a:pt x="2090" y="1241"/>
                  </a:cubicBezTo>
                  <a:cubicBezTo>
                    <a:pt x="1981" y="1371"/>
                    <a:pt x="1850" y="1458"/>
                    <a:pt x="1720" y="1545"/>
                  </a:cubicBezTo>
                  <a:cubicBezTo>
                    <a:pt x="1568" y="1632"/>
                    <a:pt x="1415" y="1719"/>
                    <a:pt x="1241" y="1807"/>
                  </a:cubicBezTo>
                  <a:cubicBezTo>
                    <a:pt x="1067" y="1894"/>
                    <a:pt x="958" y="1959"/>
                    <a:pt x="893" y="2002"/>
                  </a:cubicBezTo>
                  <a:cubicBezTo>
                    <a:pt x="1045" y="1458"/>
                    <a:pt x="1111" y="1067"/>
                    <a:pt x="1111" y="849"/>
                  </a:cubicBezTo>
                  <a:cubicBezTo>
                    <a:pt x="1111" y="784"/>
                    <a:pt x="1111" y="697"/>
                    <a:pt x="1067" y="632"/>
                  </a:cubicBezTo>
                  <a:cubicBezTo>
                    <a:pt x="1306" y="523"/>
                    <a:pt x="1502" y="479"/>
                    <a:pt x="1676" y="479"/>
                  </a:cubicBezTo>
                  <a:close/>
                  <a:moveTo>
                    <a:pt x="1655" y="1"/>
                  </a:moveTo>
                  <a:cubicBezTo>
                    <a:pt x="1350" y="1"/>
                    <a:pt x="1089" y="44"/>
                    <a:pt x="849" y="131"/>
                  </a:cubicBezTo>
                  <a:cubicBezTo>
                    <a:pt x="588" y="218"/>
                    <a:pt x="480" y="305"/>
                    <a:pt x="480" y="392"/>
                  </a:cubicBezTo>
                  <a:cubicBezTo>
                    <a:pt x="480" y="436"/>
                    <a:pt x="480" y="501"/>
                    <a:pt x="523" y="566"/>
                  </a:cubicBezTo>
                  <a:cubicBezTo>
                    <a:pt x="567" y="610"/>
                    <a:pt x="610" y="675"/>
                    <a:pt x="654" y="697"/>
                  </a:cubicBezTo>
                  <a:cubicBezTo>
                    <a:pt x="632" y="1067"/>
                    <a:pt x="501" y="1589"/>
                    <a:pt x="306" y="2307"/>
                  </a:cubicBezTo>
                  <a:cubicBezTo>
                    <a:pt x="110" y="3003"/>
                    <a:pt x="1" y="3395"/>
                    <a:pt x="1" y="3482"/>
                  </a:cubicBezTo>
                  <a:cubicBezTo>
                    <a:pt x="1" y="3569"/>
                    <a:pt x="44" y="3634"/>
                    <a:pt x="110" y="3721"/>
                  </a:cubicBezTo>
                  <a:cubicBezTo>
                    <a:pt x="175" y="3808"/>
                    <a:pt x="240" y="3830"/>
                    <a:pt x="306" y="3830"/>
                  </a:cubicBezTo>
                  <a:cubicBezTo>
                    <a:pt x="327" y="3830"/>
                    <a:pt x="371" y="3743"/>
                    <a:pt x="436" y="3547"/>
                  </a:cubicBezTo>
                  <a:cubicBezTo>
                    <a:pt x="458" y="3460"/>
                    <a:pt x="480" y="3373"/>
                    <a:pt x="523" y="3286"/>
                  </a:cubicBezTo>
                  <a:cubicBezTo>
                    <a:pt x="545" y="3199"/>
                    <a:pt x="632" y="2873"/>
                    <a:pt x="806" y="2307"/>
                  </a:cubicBezTo>
                  <a:cubicBezTo>
                    <a:pt x="893" y="2568"/>
                    <a:pt x="1154" y="2894"/>
                    <a:pt x="1546" y="3264"/>
                  </a:cubicBezTo>
                  <a:cubicBezTo>
                    <a:pt x="1959" y="3634"/>
                    <a:pt x="2264" y="3830"/>
                    <a:pt x="2481" y="3830"/>
                  </a:cubicBezTo>
                  <a:cubicBezTo>
                    <a:pt x="2590" y="3830"/>
                    <a:pt x="2655" y="3787"/>
                    <a:pt x="2655" y="3699"/>
                  </a:cubicBezTo>
                  <a:cubicBezTo>
                    <a:pt x="2655" y="3656"/>
                    <a:pt x="2612" y="3591"/>
                    <a:pt x="2525" y="3504"/>
                  </a:cubicBezTo>
                  <a:cubicBezTo>
                    <a:pt x="2481" y="3460"/>
                    <a:pt x="2438" y="3417"/>
                    <a:pt x="2373" y="3373"/>
                  </a:cubicBezTo>
                  <a:cubicBezTo>
                    <a:pt x="2329" y="3330"/>
                    <a:pt x="2286" y="3286"/>
                    <a:pt x="2198" y="3221"/>
                  </a:cubicBezTo>
                  <a:cubicBezTo>
                    <a:pt x="2133" y="3156"/>
                    <a:pt x="2046" y="3090"/>
                    <a:pt x="1959" y="3025"/>
                  </a:cubicBezTo>
                  <a:cubicBezTo>
                    <a:pt x="1894" y="2938"/>
                    <a:pt x="1807" y="2873"/>
                    <a:pt x="1763" y="2829"/>
                  </a:cubicBezTo>
                  <a:cubicBezTo>
                    <a:pt x="1720" y="2786"/>
                    <a:pt x="1633" y="2699"/>
                    <a:pt x="1502" y="2568"/>
                  </a:cubicBezTo>
                  <a:cubicBezTo>
                    <a:pt x="1372" y="2438"/>
                    <a:pt x="1306" y="2329"/>
                    <a:pt x="1306" y="2263"/>
                  </a:cubicBezTo>
                  <a:cubicBezTo>
                    <a:pt x="1306" y="2242"/>
                    <a:pt x="1372" y="2198"/>
                    <a:pt x="1459" y="2155"/>
                  </a:cubicBezTo>
                  <a:cubicBezTo>
                    <a:pt x="1568" y="2111"/>
                    <a:pt x="1676" y="2046"/>
                    <a:pt x="1829" y="1959"/>
                  </a:cubicBezTo>
                  <a:cubicBezTo>
                    <a:pt x="1959" y="1894"/>
                    <a:pt x="2111" y="1807"/>
                    <a:pt x="2242" y="1698"/>
                  </a:cubicBezTo>
                  <a:cubicBezTo>
                    <a:pt x="2394" y="1611"/>
                    <a:pt x="2525" y="1480"/>
                    <a:pt x="2612" y="1328"/>
                  </a:cubicBezTo>
                  <a:cubicBezTo>
                    <a:pt x="2721" y="1176"/>
                    <a:pt x="2764" y="1001"/>
                    <a:pt x="2764" y="827"/>
                  </a:cubicBezTo>
                  <a:cubicBezTo>
                    <a:pt x="2764" y="566"/>
                    <a:pt x="2655" y="370"/>
                    <a:pt x="2438" y="218"/>
                  </a:cubicBezTo>
                  <a:cubicBezTo>
                    <a:pt x="2220" y="66"/>
                    <a:pt x="1959" y="1"/>
                    <a:pt x="1655" y="1"/>
                  </a:cubicBezTo>
                  <a:close/>
                </a:path>
              </a:pathLst>
            </a:custGeom>
            <a:solidFill>
              <a:srgbClr val="FF7B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30"/>
            <p:cNvSpPr/>
            <p:nvPr/>
          </p:nvSpPr>
          <p:spPr>
            <a:xfrm>
              <a:off x="7300961" y="3540885"/>
              <a:ext cx="68756" cy="91206"/>
            </a:xfrm>
            <a:custGeom>
              <a:avLst/>
              <a:gdLst/>
              <a:ahLst/>
              <a:cxnLst/>
              <a:rect l="l" t="t" r="r" b="b"/>
              <a:pathLst>
                <a:path w="2895" h="3852" extrusionOk="0">
                  <a:moveTo>
                    <a:pt x="1045" y="632"/>
                  </a:moveTo>
                  <a:cubicBezTo>
                    <a:pt x="1393" y="740"/>
                    <a:pt x="1719" y="936"/>
                    <a:pt x="1980" y="1197"/>
                  </a:cubicBezTo>
                  <a:cubicBezTo>
                    <a:pt x="2242" y="1458"/>
                    <a:pt x="2394" y="1698"/>
                    <a:pt x="2394" y="1915"/>
                  </a:cubicBezTo>
                  <a:cubicBezTo>
                    <a:pt x="2394" y="2046"/>
                    <a:pt x="2285" y="2220"/>
                    <a:pt x="2067" y="2438"/>
                  </a:cubicBezTo>
                  <a:cubicBezTo>
                    <a:pt x="1872" y="2633"/>
                    <a:pt x="1611" y="2851"/>
                    <a:pt x="1306" y="3025"/>
                  </a:cubicBezTo>
                  <a:cubicBezTo>
                    <a:pt x="1001" y="3221"/>
                    <a:pt x="718" y="3330"/>
                    <a:pt x="457" y="3351"/>
                  </a:cubicBezTo>
                  <a:cubicBezTo>
                    <a:pt x="501" y="3068"/>
                    <a:pt x="566" y="2807"/>
                    <a:pt x="631" y="2568"/>
                  </a:cubicBezTo>
                  <a:cubicBezTo>
                    <a:pt x="805" y="2002"/>
                    <a:pt x="914" y="1589"/>
                    <a:pt x="980" y="1350"/>
                  </a:cubicBezTo>
                  <a:cubicBezTo>
                    <a:pt x="1045" y="1110"/>
                    <a:pt x="1067" y="936"/>
                    <a:pt x="1067" y="849"/>
                  </a:cubicBezTo>
                  <a:cubicBezTo>
                    <a:pt x="1067" y="762"/>
                    <a:pt x="1067" y="697"/>
                    <a:pt x="1045" y="632"/>
                  </a:cubicBezTo>
                  <a:close/>
                  <a:moveTo>
                    <a:pt x="370" y="1"/>
                  </a:moveTo>
                  <a:cubicBezTo>
                    <a:pt x="305" y="1"/>
                    <a:pt x="262" y="44"/>
                    <a:pt x="262" y="109"/>
                  </a:cubicBezTo>
                  <a:cubicBezTo>
                    <a:pt x="262" y="175"/>
                    <a:pt x="305" y="240"/>
                    <a:pt x="370" y="327"/>
                  </a:cubicBezTo>
                  <a:cubicBezTo>
                    <a:pt x="436" y="392"/>
                    <a:pt x="544" y="458"/>
                    <a:pt x="653" y="501"/>
                  </a:cubicBezTo>
                  <a:cubicBezTo>
                    <a:pt x="631" y="740"/>
                    <a:pt x="523" y="1241"/>
                    <a:pt x="305" y="2002"/>
                  </a:cubicBezTo>
                  <a:cubicBezTo>
                    <a:pt x="87" y="2764"/>
                    <a:pt x="0" y="3199"/>
                    <a:pt x="0" y="3308"/>
                  </a:cubicBezTo>
                  <a:cubicBezTo>
                    <a:pt x="0" y="3438"/>
                    <a:pt x="44" y="3547"/>
                    <a:pt x="131" y="3678"/>
                  </a:cubicBezTo>
                  <a:cubicBezTo>
                    <a:pt x="218" y="3787"/>
                    <a:pt x="283" y="3852"/>
                    <a:pt x="370" y="3852"/>
                  </a:cubicBezTo>
                  <a:cubicBezTo>
                    <a:pt x="631" y="3852"/>
                    <a:pt x="958" y="3743"/>
                    <a:pt x="1371" y="3525"/>
                  </a:cubicBezTo>
                  <a:cubicBezTo>
                    <a:pt x="1763" y="3330"/>
                    <a:pt x="2111" y="3068"/>
                    <a:pt x="2416" y="2764"/>
                  </a:cubicBezTo>
                  <a:cubicBezTo>
                    <a:pt x="2742" y="2459"/>
                    <a:pt x="2894" y="2198"/>
                    <a:pt x="2894" y="1981"/>
                  </a:cubicBezTo>
                  <a:cubicBezTo>
                    <a:pt x="2894" y="1654"/>
                    <a:pt x="2742" y="1328"/>
                    <a:pt x="2459" y="1001"/>
                  </a:cubicBezTo>
                  <a:cubicBezTo>
                    <a:pt x="2198" y="697"/>
                    <a:pt x="1850" y="458"/>
                    <a:pt x="1458" y="262"/>
                  </a:cubicBezTo>
                  <a:cubicBezTo>
                    <a:pt x="1088" y="88"/>
                    <a:pt x="718" y="1"/>
                    <a:pt x="370" y="1"/>
                  </a:cubicBezTo>
                  <a:close/>
                </a:path>
              </a:pathLst>
            </a:custGeom>
            <a:solidFill>
              <a:srgbClr val="FF7B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30"/>
            <p:cNvSpPr/>
            <p:nvPr/>
          </p:nvSpPr>
          <p:spPr>
            <a:xfrm>
              <a:off x="7382614" y="3541405"/>
              <a:ext cx="26363" cy="90188"/>
            </a:xfrm>
            <a:custGeom>
              <a:avLst/>
              <a:gdLst/>
              <a:ahLst/>
              <a:cxnLst/>
              <a:rect l="l" t="t" r="r" b="b"/>
              <a:pathLst>
                <a:path w="1110" h="3809" extrusionOk="0">
                  <a:moveTo>
                    <a:pt x="784" y="0"/>
                  </a:moveTo>
                  <a:cubicBezTo>
                    <a:pt x="718" y="0"/>
                    <a:pt x="696" y="0"/>
                    <a:pt x="675" y="44"/>
                  </a:cubicBezTo>
                  <a:cubicBezTo>
                    <a:pt x="653" y="66"/>
                    <a:pt x="653" y="109"/>
                    <a:pt x="653" y="153"/>
                  </a:cubicBezTo>
                  <a:cubicBezTo>
                    <a:pt x="653" y="392"/>
                    <a:pt x="544" y="979"/>
                    <a:pt x="327" y="1915"/>
                  </a:cubicBezTo>
                  <a:cubicBezTo>
                    <a:pt x="109" y="2851"/>
                    <a:pt x="0" y="3351"/>
                    <a:pt x="0" y="3438"/>
                  </a:cubicBezTo>
                  <a:cubicBezTo>
                    <a:pt x="0" y="3503"/>
                    <a:pt x="22" y="3590"/>
                    <a:pt x="109" y="3677"/>
                  </a:cubicBezTo>
                  <a:cubicBezTo>
                    <a:pt x="174" y="3765"/>
                    <a:pt x="240" y="3808"/>
                    <a:pt x="283" y="3808"/>
                  </a:cubicBezTo>
                  <a:cubicBezTo>
                    <a:pt x="327" y="3808"/>
                    <a:pt x="370" y="3699"/>
                    <a:pt x="435" y="3482"/>
                  </a:cubicBezTo>
                  <a:cubicBezTo>
                    <a:pt x="457" y="3373"/>
                    <a:pt x="479" y="3264"/>
                    <a:pt x="522" y="3155"/>
                  </a:cubicBezTo>
                  <a:cubicBezTo>
                    <a:pt x="544" y="3068"/>
                    <a:pt x="566" y="2916"/>
                    <a:pt x="609" y="2742"/>
                  </a:cubicBezTo>
                  <a:cubicBezTo>
                    <a:pt x="653" y="2546"/>
                    <a:pt x="696" y="2416"/>
                    <a:pt x="718" y="2307"/>
                  </a:cubicBezTo>
                  <a:cubicBezTo>
                    <a:pt x="979" y="1262"/>
                    <a:pt x="1110" y="653"/>
                    <a:pt x="1110" y="523"/>
                  </a:cubicBezTo>
                  <a:cubicBezTo>
                    <a:pt x="1110" y="392"/>
                    <a:pt x="1066" y="283"/>
                    <a:pt x="979" y="174"/>
                  </a:cubicBezTo>
                  <a:cubicBezTo>
                    <a:pt x="892" y="44"/>
                    <a:pt x="827" y="0"/>
                    <a:pt x="784" y="0"/>
                  </a:cubicBezTo>
                  <a:close/>
                </a:path>
              </a:pathLst>
            </a:custGeom>
            <a:solidFill>
              <a:srgbClr val="FF7B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30"/>
            <p:cNvSpPr/>
            <p:nvPr/>
          </p:nvSpPr>
          <p:spPr>
            <a:xfrm>
              <a:off x="7420851" y="3540885"/>
              <a:ext cx="69255" cy="90709"/>
            </a:xfrm>
            <a:custGeom>
              <a:avLst/>
              <a:gdLst/>
              <a:ahLst/>
              <a:cxnLst/>
              <a:rect l="l" t="t" r="r" b="b"/>
              <a:pathLst>
                <a:path w="2916" h="3831" extrusionOk="0">
                  <a:moveTo>
                    <a:pt x="1893" y="458"/>
                  </a:moveTo>
                  <a:cubicBezTo>
                    <a:pt x="2024" y="458"/>
                    <a:pt x="2154" y="545"/>
                    <a:pt x="2263" y="719"/>
                  </a:cubicBezTo>
                  <a:cubicBezTo>
                    <a:pt x="2372" y="893"/>
                    <a:pt x="2415" y="1132"/>
                    <a:pt x="2415" y="1393"/>
                  </a:cubicBezTo>
                  <a:cubicBezTo>
                    <a:pt x="2415" y="1676"/>
                    <a:pt x="2328" y="1981"/>
                    <a:pt x="2176" y="2285"/>
                  </a:cubicBezTo>
                  <a:cubicBezTo>
                    <a:pt x="2002" y="2612"/>
                    <a:pt x="1784" y="2873"/>
                    <a:pt x="1545" y="3090"/>
                  </a:cubicBezTo>
                  <a:cubicBezTo>
                    <a:pt x="1328" y="3286"/>
                    <a:pt x="1110" y="3395"/>
                    <a:pt x="936" y="3395"/>
                  </a:cubicBezTo>
                  <a:cubicBezTo>
                    <a:pt x="805" y="3395"/>
                    <a:pt x="718" y="3351"/>
                    <a:pt x="631" y="3221"/>
                  </a:cubicBezTo>
                  <a:cubicBezTo>
                    <a:pt x="544" y="3090"/>
                    <a:pt x="501" y="2938"/>
                    <a:pt x="501" y="2720"/>
                  </a:cubicBezTo>
                  <a:cubicBezTo>
                    <a:pt x="501" y="2394"/>
                    <a:pt x="588" y="2046"/>
                    <a:pt x="762" y="1676"/>
                  </a:cubicBezTo>
                  <a:cubicBezTo>
                    <a:pt x="936" y="1328"/>
                    <a:pt x="1132" y="1023"/>
                    <a:pt x="1349" y="806"/>
                  </a:cubicBezTo>
                  <a:cubicBezTo>
                    <a:pt x="1567" y="566"/>
                    <a:pt x="1741" y="458"/>
                    <a:pt x="1893" y="458"/>
                  </a:cubicBezTo>
                  <a:close/>
                  <a:moveTo>
                    <a:pt x="1850" y="1"/>
                  </a:moveTo>
                  <a:cubicBezTo>
                    <a:pt x="1676" y="1"/>
                    <a:pt x="1458" y="88"/>
                    <a:pt x="1241" y="240"/>
                  </a:cubicBezTo>
                  <a:cubicBezTo>
                    <a:pt x="1023" y="392"/>
                    <a:pt x="827" y="610"/>
                    <a:pt x="631" y="871"/>
                  </a:cubicBezTo>
                  <a:cubicBezTo>
                    <a:pt x="457" y="1110"/>
                    <a:pt x="305" y="1415"/>
                    <a:pt x="174" y="1763"/>
                  </a:cubicBezTo>
                  <a:cubicBezTo>
                    <a:pt x="66" y="2089"/>
                    <a:pt x="0" y="2438"/>
                    <a:pt x="0" y="2764"/>
                  </a:cubicBezTo>
                  <a:cubicBezTo>
                    <a:pt x="0" y="3003"/>
                    <a:pt x="87" y="3243"/>
                    <a:pt x="261" y="3482"/>
                  </a:cubicBezTo>
                  <a:cubicBezTo>
                    <a:pt x="435" y="3721"/>
                    <a:pt x="653" y="3830"/>
                    <a:pt x="892" y="3830"/>
                  </a:cubicBezTo>
                  <a:cubicBezTo>
                    <a:pt x="1219" y="3830"/>
                    <a:pt x="1545" y="3699"/>
                    <a:pt x="1872" y="3438"/>
                  </a:cubicBezTo>
                  <a:cubicBezTo>
                    <a:pt x="2176" y="3156"/>
                    <a:pt x="2437" y="2829"/>
                    <a:pt x="2633" y="2459"/>
                  </a:cubicBezTo>
                  <a:cubicBezTo>
                    <a:pt x="2829" y="2068"/>
                    <a:pt x="2916" y="1698"/>
                    <a:pt x="2916" y="1350"/>
                  </a:cubicBezTo>
                  <a:cubicBezTo>
                    <a:pt x="2916" y="1001"/>
                    <a:pt x="2829" y="697"/>
                    <a:pt x="2611" y="414"/>
                  </a:cubicBezTo>
                  <a:cubicBezTo>
                    <a:pt x="2415" y="131"/>
                    <a:pt x="2154" y="1"/>
                    <a:pt x="1850" y="1"/>
                  </a:cubicBezTo>
                  <a:close/>
                </a:path>
              </a:pathLst>
            </a:custGeom>
            <a:solidFill>
              <a:srgbClr val="FF7B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30"/>
            <p:cNvSpPr/>
            <p:nvPr/>
          </p:nvSpPr>
          <p:spPr>
            <a:xfrm>
              <a:off x="7498870" y="3541405"/>
              <a:ext cx="63080" cy="104086"/>
            </a:xfrm>
            <a:custGeom>
              <a:avLst/>
              <a:gdLst/>
              <a:ahLst/>
              <a:cxnLst/>
              <a:rect l="l" t="t" r="r" b="b"/>
              <a:pathLst>
                <a:path w="2656" h="4396" extrusionOk="0">
                  <a:moveTo>
                    <a:pt x="2220" y="0"/>
                  </a:moveTo>
                  <a:cubicBezTo>
                    <a:pt x="1916" y="0"/>
                    <a:pt x="1589" y="174"/>
                    <a:pt x="1219" y="479"/>
                  </a:cubicBezTo>
                  <a:cubicBezTo>
                    <a:pt x="871" y="805"/>
                    <a:pt x="588" y="1197"/>
                    <a:pt x="349" y="1632"/>
                  </a:cubicBezTo>
                  <a:cubicBezTo>
                    <a:pt x="110" y="2089"/>
                    <a:pt x="1" y="2503"/>
                    <a:pt x="1" y="2872"/>
                  </a:cubicBezTo>
                  <a:cubicBezTo>
                    <a:pt x="1" y="3090"/>
                    <a:pt x="110" y="3308"/>
                    <a:pt x="305" y="3525"/>
                  </a:cubicBezTo>
                  <a:cubicBezTo>
                    <a:pt x="523" y="3721"/>
                    <a:pt x="719" y="3808"/>
                    <a:pt x="936" y="3808"/>
                  </a:cubicBezTo>
                  <a:cubicBezTo>
                    <a:pt x="1154" y="3808"/>
                    <a:pt x="1372" y="3721"/>
                    <a:pt x="1589" y="3547"/>
                  </a:cubicBezTo>
                  <a:cubicBezTo>
                    <a:pt x="1828" y="3373"/>
                    <a:pt x="2024" y="3134"/>
                    <a:pt x="2198" y="2829"/>
                  </a:cubicBezTo>
                  <a:lnTo>
                    <a:pt x="2198" y="2829"/>
                  </a:lnTo>
                  <a:cubicBezTo>
                    <a:pt x="2155" y="2938"/>
                    <a:pt x="2111" y="3090"/>
                    <a:pt x="2068" y="3286"/>
                  </a:cubicBezTo>
                  <a:cubicBezTo>
                    <a:pt x="2003" y="3460"/>
                    <a:pt x="1937" y="3634"/>
                    <a:pt x="1894" y="3808"/>
                  </a:cubicBezTo>
                  <a:cubicBezTo>
                    <a:pt x="1850" y="3982"/>
                    <a:pt x="1807" y="4134"/>
                    <a:pt x="1807" y="4221"/>
                  </a:cubicBezTo>
                  <a:cubicBezTo>
                    <a:pt x="1807" y="4330"/>
                    <a:pt x="1850" y="4395"/>
                    <a:pt x="1959" y="4395"/>
                  </a:cubicBezTo>
                  <a:cubicBezTo>
                    <a:pt x="2046" y="4395"/>
                    <a:pt x="2177" y="4113"/>
                    <a:pt x="2372" y="3569"/>
                  </a:cubicBezTo>
                  <a:cubicBezTo>
                    <a:pt x="2547" y="3025"/>
                    <a:pt x="2634" y="2677"/>
                    <a:pt x="2634" y="2546"/>
                  </a:cubicBezTo>
                  <a:cubicBezTo>
                    <a:pt x="2634" y="2394"/>
                    <a:pt x="2590" y="2263"/>
                    <a:pt x="2503" y="2154"/>
                  </a:cubicBezTo>
                  <a:cubicBezTo>
                    <a:pt x="2438" y="2046"/>
                    <a:pt x="2329" y="1980"/>
                    <a:pt x="2198" y="1980"/>
                  </a:cubicBezTo>
                  <a:cubicBezTo>
                    <a:pt x="1959" y="1980"/>
                    <a:pt x="1763" y="2002"/>
                    <a:pt x="1611" y="2046"/>
                  </a:cubicBezTo>
                  <a:cubicBezTo>
                    <a:pt x="1459" y="2067"/>
                    <a:pt x="1372" y="2111"/>
                    <a:pt x="1372" y="2176"/>
                  </a:cubicBezTo>
                  <a:cubicBezTo>
                    <a:pt x="1372" y="2220"/>
                    <a:pt x="1415" y="2263"/>
                    <a:pt x="1480" y="2328"/>
                  </a:cubicBezTo>
                  <a:cubicBezTo>
                    <a:pt x="1546" y="2372"/>
                    <a:pt x="1633" y="2394"/>
                    <a:pt x="1720" y="2394"/>
                  </a:cubicBezTo>
                  <a:cubicBezTo>
                    <a:pt x="1828" y="2394"/>
                    <a:pt x="1981" y="2372"/>
                    <a:pt x="2177" y="2328"/>
                  </a:cubicBezTo>
                  <a:lnTo>
                    <a:pt x="2177" y="2328"/>
                  </a:lnTo>
                  <a:cubicBezTo>
                    <a:pt x="1981" y="2611"/>
                    <a:pt x="1763" y="2872"/>
                    <a:pt x="1524" y="3068"/>
                  </a:cubicBezTo>
                  <a:cubicBezTo>
                    <a:pt x="1285" y="3242"/>
                    <a:pt x="1089" y="3351"/>
                    <a:pt x="915" y="3351"/>
                  </a:cubicBezTo>
                  <a:cubicBezTo>
                    <a:pt x="806" y="3351"/>
                    <a:pt x="697" y="3308"/>
                    <a:pt x="632" y="3199"/>
                  </a:cubicBezTo>
                  <a:cubicBezTo>
                    <a:pt x="545" y="3112"/>
                    <a:pt x="501" y="3003"/>
                    <a:pt x="501" y="2872"/>
                  </a:cubicBezTo>
                  <a:cubicBezTo>
                    <a:pt x="501" y="2546"/>
                    <a:pt x="588" y="2198"/>
                    <a:pt x="784" y="1828"/>
                  </a:cubicBezTo>
                  <a:cubicBezTo>
                    <a:pt x="980" y="1458"/>
                    <a:pt x="1219" y="1132"/>
                    <a:pt x="1502" y="892"/>
                  </a:cubicBezTo>
                  <a:cubicBezTo>
                    <a:pt x="1785" y="631"/>
                    <a:pt x="2024" y="501"/>
                    <a:pt x="2264" y="501"/>
                  </a:cubicBezTo>
                  <a:cubicBezTo>
                    <a:pt x="2351" y="501"/>
                    <a:pt x="2416" y="523"/>
                    <a:pt x="2481" y="544"/>
                  </a:cubicBezTo>
                  <a:cubicBezTo>
                    <a:pt x="2547" y="588"/>
                    <a:pt x="2590" y="588"/>
                    <a:pt x="2612" y="588"/>
                  </a:cubicBezTo>
                  <a:cubicBezTo>
                    <a:pt x="2634" y="588"/>
                    <a:pt x="2655" y="544"/>
                    <a:pt x="2655" y="479"/>
                  </a:cubicBezTo>
                  <a:cubicBezTo>
                    <a:pt x="2655" y="414"/>
                    <a:pt x="2612" y="305"/>
                    <a:pt x="2525" y="196"/>
                  </a:cubicBezTo>
                  <a:cubicBezTo>
                    <a:pt x="2416" y="66"/>
                    <a:pt x="2329" y="0"/>
                    <a:pt x="2220" y="0"/>
                  </a:cubicBezTo>
                  <a:close/>
                </a:path>
              </a:pathLst>
            </a:custGeom>
            <a:solidFill>
              <a:srgbClr val="FF7B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30"/>
            <p:cNvSpPr/>
            <p:nvPr/>
          </p:nvSpPr>
          <p:spPr>
            <a:xfrm>
              <a:off x="7577934" y="3540885"/>
              <a:ext cx="65669" cy="90709"/>
            </a:xfrm>
            <a:custGeom>
              <a:avLst/>
              <a:gdLst/>
              <a:ahLst/>
              <a:cxnLst/>
              <a:rect l="l" t="t" r="r" b="b"/>
              <a:pathLst>
                <a:path w="2765" h="3831" extrusionOk="0">
                  <a:moveTo>
                    <a:pt x="1676" y="479"/>
                  </a:moveTo>
                  <a:cubicBezTo>
                    <a:pt x="2068" y="479"/>
                    <a:pt x="2264" y="610"/>
                    <a:pt x="2264" y="827"/>
                  </a:cubicBezTo>
                  <a:cubicBezTo>
                    <a:pt x="2264" y="958"/>
                    <a:pt x="2198" y="1110"/>
                    <a:pt x="2090" y="1241"/>
                  </a:cubicBezTo>
                  <a:cubicBezTo>
                    <a:pt x="1981" y="1371"/>
                    <a:pt x="1850" y="1458"/>
                    <a:pt x="1698" y="1545"/>
                  </a:cubicBezTo>
                  <a:cubicBezTo>
                    <a:pt x="1567" y="1632"/>
                    <a:pt x="1415" y="1719"/>
                    <a:pt x="1241" y="1807"/>
                  </a:cubicBezTo>
                  <a:cubicBezTo>
                    <a:pt x="1067" y="1894"/>
                    <a:pt x="936" y="1959"/>
                    <a:pt x="893" y="2002"/>
                  </a:cubicBezTo>
                  <a:cubicBezTo>
                    <a:pt x="1045" y="1458"/>
                    <a:pt x="1110" y="1067"/>
                    <a:pt x="1110" y="849"/>
                  </a:cubicBezTo>
                  <a:cubicBezTo>
                    <a:pt x="1110" y="784"/>
                    <a:pt x="1089" y="697"/>
                    <a:pt x="1067" y="632"/>
                  </a:cubicBezTo>
                  <a:cubicBezTo>
                    <a:pt x="1285" y="523"/>
                    <a:pt x="1502" y="479"/>
                    <a:pt x="1676" y="479"/>
                  </a:cubicBezTo>
                  <a:close/>
                  <a:moveTo>
                    <a:pt x="1654" y="1"/>
                  </a:moveTo>
                  <a:cubicBezTo>
                    <a:pt x="1350" y="1"/>
                    <a:pt x="1089" y="44"/>
                    <a:pt x="828" y="131"/>
                  </a:cubicBezTo>
                  <a:cubicBezTo>
                    <a:pt x="588" y="218"/>
                    <a:pt x="458" y="305"/>
                    <a:pt x="458" y="392"/>
                  </a:cubicBezTo>
                  <a:cubicBezTo>
                    <a:pt x="458" y="436"/>
                    <a:pt x="479" y="501"/>
                    <a:pt x="523" y="566"/>
                  </a:cubicBezTo>
                  <a:cubicBezTo>
                    <a:pt x="567" y="610"/>
                    <a:pt x="588" y="675"/>
                    <a:pt x="654" y="697"/>
                  </a:cubicBezTo>
                  <a:cubicBezTo>
                    <a:pt x="610" y="1067"/>
                    <a:pt x="501" y="1589"/>
                    <a:pt x="305" y="2307"/>
                  </a:cubicBezTo>
                  <a:cubicBezTo>
                    <a:pt x="110" y="3003"/>
                    <a:pt x="1" y="3395"/>
                    <a:pt x="1" y="3482"/>
                  </a:cubicBezTo>
                  <a:cubicBezTo>
                    <a:pt x="1" y="3569"/>
                    <a:pt x="44" y="3634"/>
                    <a:pt x="110" y="3721"/>
                  </a:cubicBezTo>
                  <a:cubicBezTo>
                    <a:pt x="175" y="3808"/>
                    <a:pt x="240" y="3830"/>
                    <a:pt x="284" y="3830"/>
                  </a:cubicBezTo>
                  <a:cubicBezTo>
                    <a:pt x="327" y="3830"/>
                    <a:pt x="371" y="3743"/>
                    <a:pt x="414" y="3547"/>
                  </a:cubicBezTo>
                  <a:cubicBezTo>
                    <a:pt x="458" y="3460"/>
                    <a:pt x="479" y="3373"/>
                    <a:pt x="501" y="3286"/>
                  </a:cubicBezTo>
                  <a:cubicBezTo>
                    <a:pt x="545" y="3199"/>
                    <a:pt x="632" y="2873"/>
                    <a:pt x="806" y="2307"/>
                  </a:cubicBezTo>
                  <a:cubicBezTo>
                    <a:pt x="893" y="2568"/>
                    <a:pt x="1132" y="2894"/>
                    <a:pt x="1546" y="3264"/>
                  </a:cubicBezTo>
                  <a:cubicBezTo>
                    <a:pt x="1937" y="3634"/>
                    <a:pt x="2264" y="3830"/>
                    <a:pt x="2481" y="3830"/>
                  </a:cubicBezTo>
                  <a:cubicBezTo>
                    <a:pt x="2590" y="3830"/>
                    <a:pt x="2655" y="3787"/>
                    <a:pt x="2655" y="3699"/>
                  </a:cubicBezTo>
                  <a:cubicBezTo>
                    <a:pt x="2655" y="3656"/>
                    <a:pt x="2612" y="3591"/>
                    <a:pt x="2525" y="3504"/>
                  </a:cubicBezTo>
                  <a:cubicBezTo>
                    <a:pt x="2459" y="3460"/>
                    <a:pt x="2416" y="3417"/>
                    <a:pt x="2372" y="3373"/>
                  </a:cubicBezTo>
                  <a:cubicBezTo>
                    <a:pt x="2329" y="3330"/>
                    <a:pt x="2264" y="3286"/>
                    <a:pt x="2198" y="3221"/>
                  </a:cubicBezTo>
                  <a:cubicBezTo>
                    <a:pt x="2133" y="3156"/>
                    <a:pt x="2046" y="3090"/>
                    <a:pt x="1959" y="3025"/>
                  </a:cubicBezTo>
                  <a:cubicBezTo>
                    <a:pt x="1872" y="2938"/>
                    <a:pt x="1807" y="2873"/>
                    <a:pt x="1763" y="2829"/>
                  </a:cubicBezTo>
                  <a:cubicBezTo>
                    <a:pt x="1720" y="2786"/>
                    <a:pt x="1611" y="2699"/>
                    <a:pt x="1502" y="2568"/>
                  </a:cubicBezTo>
                  <a:cubicBezTo>
                    <a:pt x="1372" y="2438"/>
                    <a:pt x="1306" y="2329"/>
                    <a:pt x="1306" y="2263"/>
                  </a:cubicBezTo>
                  <a:cubicBezTo>
                    <a:pt x="1306" y="2242"/>
                    <a:pt x="1350" y="2198"/>
                    <a:pt x="1459" y="2155"/>
                  </a:cubicBezTo>
                  <a:cubicBezTo>
                    <a:pt x="1567" y="2111"/>
                    <a:pt x="1676" y="2046"/>
                    <a:pt x="1828" y="1959"/>
                  </a:cubicBezTo>
                  <a:cubicBezTo>
                    <a:pt x="1959" y="1894"/>
                    <a:pt x="2111" y="1807"/>
                    <a:pt x="2242" y="1698"/>
                  </a:cubicBezTo>
                  <a:cubicBezTo>
                    <a:pt x="2394" y="1611"/>
                    <a:pt x="2503" y="1480"/>
                    <a:pt x="2612" y="1328"/>
                  </a:cubicBezTo>
                  <a:cubicBezTo>
                    <a:pt x="2721" y="1176"/>
                    <a:pt x="2764" y="1001"/>
                    <a:pt x="2764" y="827"/>
                  </a:cubicBezTo>
                  <a:cubicBezTo>
                    <a:pt x="2764" y="566"/>
                    <a:pt x="2655" y="370"/>
                    <a:pt x="2438" y="218"/>
                  </a:cubicBezTo>
                  <a:cubicBezTo>
                    <a:pt x="2220" y="66"/>
                    <a:pt x="1959" y="1"/>
                    <a:pt x="1654" y="1"/>
                  </a:cubicBezTo>
                  <a:close/>
                </a:path>
              </a:pathLst>
            </a:custGeom>
            <a:solidFill>
              <a:srgbClr val="FF7B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30"/>
            <p:cNvSpPr/>
            <p:nvPr/>
          </p:nvSpPr>
          <p:spPr>
            <a:xfrm>
              <a:off x="7652865" y="3539866"/>
              <a:ext cx="67213" cy="91727"/>
            </a:xfrm>
            <a:custGeom>
              <a:avLst/>
              <a:gdLst/>
              <a:ahLst/>
              <a:cxnLst/>
              <a:rect l="l" t="t" r="r" b="b"/>
              <a:pathLst>
                <a:path w="2830" h="3874" extrusionOk="0">
                  <a:moveTo>
                    <a:pt x="1676" y="544"/>
                  </a:moveTo>
                  <a:cubicBezTo>
                    <a:pt x="1741" y="849"/>
                    <a:pt x="1807" y="1306"/>
                    <a:pt x="1872" y="1937"/>
                  </a:cubicBezTo>
                  <a:cubicBezTo>
                    <a:pt x="1589" y="1980"/>
                    <a:pt x="1306" y="2045"/>
                    <a:pt x="1067" y="2111"/>
                  </a:cubicBezTo>
                  <a:cubicBezTo>
                    <a:pt x="1306" y="1436"/>
                    <a:pt x="1524" y="914"/>
                    <a:pt x="1676" y="544"/>
                  </a:cubicBezTo>
                  <a:close/>
                  <a:moveTo>
                    <a:pt x="1807" y="0"/>
                  </a:moveTo>
                  <a:cubicBezTo>
                    <a:pt x="1720" y="0"/>
                    <a:pt x="1611" y="44"/>
                    <a:pt x="1524" y="109"/>
                  </a:cubicBezTo>
                  <a:cubicBezTo>
                    <a:pt x="1415" y="174"/>
                    <a:pt x="1350" y="261"/>
                    <a:pt x="1306" y="370"/>
                  </a:cubicBezTo>
                  <a:cubicBezTo>
                    <a:pt x="1263" y="457"/>
                    <a:pt x="1176" y="696"/>
                    <a:pt x="1023" y="1044"/>
                  </a:cubicBezTo>
                  <a:cubicBezTo>
                    <a:pt x="871" y="1414"/>
                    <a:pt x="762" y="1697"/>
                    <a:pt x="675" y="1893"/>
                  </a:cubicBezTo>
                  <a:cubicBezTo>
                    <a:pt x="632" y="2002"/>
                    <a:pt x="588" y="2111"/>
                    <a:pt x="545" y="2241"/>
                  </a:cubicBezTo>
                  <a:cubicBezTo>
                    <a:pt x="175" y="2372"/>
                    <a:pt x="1" y="2459"/>
                    <a:pt x="1" y="2524"/>
                  </a:cubicBezTo>
                  <a:cubicBezTo>
                    <a:pt x="1" y="2611"/>
                    <a:pt x="23" y="2655"/>
                    <a:pt x="88" y="2698"/>
                  </a:cubicBezTo>
                  <a:cubicBezTo>
                    <a:pt x="131" y="2763"/>
                    <a:pt x="197" y="2785"/>
                    <a:pt x="284" y="2785"/>
                  </a:cubicBezTo>
                  <a:lnTo>
                    <a:pt x="305" y="2785"/>
                  </a:lnTo>
                  <a:cubicBezTo>
                    <a:pt x="110" y="3264"/>
                    <a:pt x="1" y="3503"/>
                    <a:pt x="1" y="3547"/>
                  </a:cubicBezTo>
                  <a:cubicBezTo>
                    <a:pt x="1" y="3634"/>
                    <a:pt x="44" y="3699"/>
                    <a:pt x="110" y="3786"/>
                  </a:cubicBezTo>
                  <a:cubicBezTo>
                    <a:pt x="175" y="3851"/>
                    <a:pt x="240" y="3873"/>
                    <a:pt x="284" y="3873"/>
                  </a:cubicBezTo>
                  <a:cubicBezTo>
                    <a:pt x="349" y="3873"/>
                    <a:pt x="545" y="3460"/>
                    <a:pt x="849" y="2633"/>
                  </a:cubicBezTo>
                  <a:cubicBezTo>
                    <a:pt x="1132" y="2546"/>
                    <a:pt x="1328" y="2502"/>
                    <a:pt x="1459" y="2459"/>
                  </a:cubicBezTo>
                  <a:cubicBezTo>
                    <a:pt x="1611" y="2437"/>
                    <a:pt x="1741" y="2393"/>
                    <a:pt x="1915" y="2350"/>
                  </a:cubicBezTo>
                  <a:cubicBezTo>
                    <a:pt x="1937" y="2676"/>
                    <a:pt x="1959" y="3024"/>
                    <a:pt x="2002" y="3373"/>
                  </a:cubicBezTo>
                  <a:cubicBezTo>
                    <a:pt x="2024" y="3568"/>
                    <a:pt x="2046" y="3699"/>
                    <a:pt x="2090" y="3764"/>
                  </a:cubicBezTo>
                  <a:cubicBezTo>
                    <a:pt x="2111" y="3851"/>
                    <a:pt x="2177" y="3873"/>
                    <a:pt x="2220" y="3873"/>
                  </a:cubicBezTo>
                  <a:cubicBezTo>
                    <a:pt x="2351" y="3873"/>
                    <a:pt x="2394" y="3655"/>
                    <a:pt x="2394" y="3199"/>
                  </a:cubicBezTo>
                  <a:cubicBezTo>
                    <a:pt x="2394" y="2937"/>
                    <a:pt x="2394" y="2611"/>
                    <a:pt x="2351" y="2241"/>
                  </a:cubicBezTo>
                  <a:cubicBezTo>
                    <a:pt x="2677" y="2132"/>
                    <a:pt x="2829" y="2067"/>
                    <a:pt x="2829" y="2002"/>
                  </a:cubicBezTo>
                  <a:cubicBezTo>
                    <a:pt x="2829" y="1893"/>
                    <a:pt x="2764" y="1850"/>
                    <a:pt x="2590" y="1850"/>
                  </a:cubicBezTo>
                  <a:cubicBezTo>
                    <a:pt x="2525" y="1850"/>
                    <a:pt x="2438" y="1850"/>
                    <a:pt x="2329" y="1871"/>
                  </a:cubicBezTo>
                  <a:cubicBezTo>
                    <a:pt x="2264" y="1349"/>
                    <a:pt x="2198" y="892"/>
                    <a:pt x="2111" y="544"/>
                  </a:cubicBezTo>
                  <a:cubicBezTo>
                    <a:pt x="2024" y="174"/>
                    <a:pt x="1915" y="0"/>
                    <a:pt x="1807" y="0"/>
                  </a:cubicBezTo>
                  <a:close/>
                </a:path>
              </a:pathLst>
            </a:custGeom>
            <a:solidFill>
              <a:srgbClr val="FF7B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30"/>
            <p:cNvSpPr/>
            <p:nvPr/>
          </p:nvSpPr>
          <p:spPr>
            <a:xfrm>
              <a:off x="7732974" y="3541405"/>
              <a:ext cx="94074" cy="89667"/>
            </a:xfrm>
            <a:custGeom>
              <a:avLst/>
              <a:gdLst/>
              <a:ahLst/>
              <a:cxnLst/>
              <a:rect l="l" t="t" r="r" b="b"/>
              <a:pathLst>
                <a:path w="3961" h="3787" extrusionOk="0">
                  <a:moveTo>
                    <a:pt x="827" y="0"/>
                  </a:moveTo>
                  <a:cubicBezTo>
                    <a:pt x="784" y="0"/>
                    <a:pt x="740" y="0"/>
                    <a:pt x="740" y="44"/>
                  </a:cubicBezTo>
                  <a:cubicBezTo>
                    <a:pt x="718" y="66"/>
                    <a:pt x="718" y="109"/>
                    <a:pt x="718" y="153"/>
                  </a:cubicBezTo>
                  <a:cubicBezTo>
                    <a:pt x="718" y="392"/>
                    <a:pt x="588" y="958"/>
                    <a:pt x="348" y="1872"/>
                  </a:cubicBezTo>
                  <a:cubicBezTo>
                    <a:pt x="131" y="2785"/>
                    <a:pt x="0" y="3286"/>
                    <a:pt x="0" y="3373"/>
                  </a:cubicBezTo>
                  <a:cubicBezTo>
                    <a:pt x="0" y="3460"/>
                    <a:pt x="44" y="3569"/>
                    <a:pt x="109" y="3656"/>
                  </a:cubicBezTo>
                  <a:cubicBezTo>
                    <a:pt x="174" y="3743"/>
                    <a:pt x="218" y="3786"/>
                    <a:pt x="261" y="3786"/>
                  </a:cubicBezTo>
                  <a:cubicBezTo>
                    <a:pt x="283" y="3786"/>
                    <a:pt x="305" y="3765"/>
                    <a:pt x="327" y="3699"/>
                  </a:cubicBezTo>
                  <a:cubicBezTo>
                    <a:pt x="348" y="3677"/>
                    <a:pt x="370" y="3634"/>
                    <a:pt x="370" y="3590"/>
                  </a:cubicBezTo>
                  <a:cubicBezTo>
                    <a:pt x="392" y="3569"/>
                    <a:pt x="414" y="3525"/>
                    <a:pt x="414" y="3460"/>
                  </a:cubicBezTo>
                  <a:cubicBezTo>
                    <a:pt x="435" y="3395"/>
                    <a:pt x="457" y="3329"/>
                    <a:pt x="479" y="3286"/>
                  </a:cubicBezTo>
                  <a:cubicBezTo>
                    <a:pt x="479" y="3242"/>
                    <a:pt x="501" y="3177"/>
                    <a:pt x="522" y="3090"/>
                  </a:cubicBezTo>
                  <a:cubicBezTo>
                    <a:pt x="544" y="3025"/>
                    <a:pt x="566" y="2959"/>
                    <a:pt x="588" y="2894"/>
                  </a:cubicBezTo>
                  <a:cubicBezTo>
                    <a:pt x="609" y="2829"/>
                    <a:pt x="631" y="2764"/>
                    <a:pt x="653" y="2677"/>
                  </a:cubicBezTo>
                  <a:cubicBezTo>
                    <a:pt x="675" y="2590"/>
                    <a:pt x="718" y="2394"/>
                    <a:pt x="784" y="2133"/>
                  </a:cubicBezTo>
                  <a:cubicBezTo>
                    <a:pt x="871" y="1872"/>
                    <a:pt x="936" y="1545"/>
                    <a:pt x="1001" y="1154"/>
                  </a:cubicBezTo>
                  <a:cubicBezTo>
                    <a:pt x="1219" y="1850"/>
                    <a:pt x="1393" y="2307"/>
                    <a:pt x="1523" y="2503"/>
                  </a:cubicBezTo>
                  <a:cubicBezTo>
                    <a:pt x="1610" y="2611"/>
                    <a:pt x="1697" y="2655"/>
                    <a:pt x="1806" y="2655"/>
                  </a:cubicBezTo>
                  <a:cubicBezTo>
                    <a:pt x="1915" y="2655"/>
                    <a:pt x="2024" y="2590"/>
                    <a:pt x="2176" y="2416"/>
                  </a:cubicBezTo>
                  <a:cubicBezTo>
                    <a:pt x="2350" y="2263"/>
                    <a:pt x="2742" y="1763"/>
                    <a:pt x="3416" y="914"/>
                  </a:cubicBezTo>
                  <a:lnTo>
                    <a:pt x="3416" y="914"/>
                  </a:lnTo>
                  <a:cubicBezTo>
                    <a:pt x="3264" y="1328"/>
                    <a:pt x="3133" y="1785"/>
                    <a:pt x="3003" y="2307"/>
                  </a:cubicBezTo>
                  <a:cubicBezTo>
                    <a:pt x="2894" y="2829"/>
                    <a:pt x="2829" y="3177"/>
                    <a:pt x="2829" y="3308"/>
                  </a:cubicBezTo>
                  <a:cubicBezTo>
                    <a:pt x="2829" y="3460"/>
                    <a:pt x="2851" y="3569"/>
                    <a:pt x="2894" y="3656"/>
                  </a:cubicBezTo>
                  <a:cubicBezTo>
                    <a:pt x="2938" y="3743"/>
                    <a:pt x="2981" y="3786"/>
                    <a:pt x="3046" y="3786"/>
                  </a:cubicBezTo>
                  <a:cubicBezTo>
                    <a:pt x="3090" y="3786"/>
                    <a:pt x="3133" y="3699"/>
                    <a:pt x="3199" y="3482"/>
                  </a:cubicBezTo>
                  <a:cubicBezTo>
                    <a:pt x="3220" y="3373"/>
                    <a:pt x="3242" y="3264"/>
                    <a:pt x="3286" y="3155"/>
                  </a:cubicBezTo>
                  <a:cubicBezTo>
                    <a:pt x="3308" y="3025"/>
                    <a:pt x="3351" y="2894"/>
                    <a:pt x="3395" y="2698"/>
                  </a:cubicBezTo>
                  <a:cubicBezTo>
                    <a:pt x="3438" y="2524"/>
                    <a:pt x="3460" y="2372"/>
                    <a:pt x="3503" y="2241"/>
                  </a:cubicBezTo>
                  <a:cubicBezTo>
                    <a:pt x="3525" y="2133"/>
                    <a:pt x="3590" y="1959"/>
                    <a:pt x="3634" y="1741"/>
                  </a:cubicBezTo>
                  <a:cubicBezTo>
                    <a:pt x="3699" y="1523"/>
                    <a:pt x="3743" y="1371"/>
                    <a:pt x="3764" y="1284"/>
                  </a:cubicBezTo>
                  <a:cubicBezTo>
                    <a:pt x="3808" y="1175"/>
                    <a:pt x="3830" y="1067"/>
                    <a:pt x="3873" y="936"/>
                  </a:cubicBezTo>
                  <a:cubicBezTo>
                    <a:pt x="3895" y="784"/>
                    <a:pt x="3917" y="675"/>
                    <a:pt x="3938" y="588"/>
                  </a:cubicBezTo>
                  <a:cubicBezTo>
                    <a:pt x="3960" y="523"/>
                    <a:pt x="3960" y="436"/>
                    <a:pt x="3960" y="370"/>
                  </a:cubicBezTo>
                  <a:cubicBezTo>
                    <a:pt x="3960" y="305"/>
                    <a:pt x="3917" y="240"/>
                    <a:pt x="3851" y="174"/>
                  </a:cubicBezTo>
                  <a:cubicBezTo>
                    <a:pt x="3786" y="87"/>
                    <a:pt x="3721" y="66"/>
                    <a:pt x="3656" y="66"/>
                  </a:cubicBezTo>
                  <a:cubicBezTo>
                    <a:pt x="3590" y="66"/>
                    <a:pt x="3482" y="131"/>
                    <a:pt x="3329" y="305"/>
                  </a:cubicBezTo>
                  <a:cubicBezTo>
                    <a:pt x="3177" y="479"/>
                    <a:pt x="2959" y="762"/>
                    <a:pt x="2633" y="1154"/>
                  </a:cubicBezTo>
                  <a:cubicBezTo>
                    <a:pt x="2328" y="1545"/>
                    <a:pt x="2067" y="1872"/>
                    <a:pt x="1871" y="2111"/>
                  </a:cubicBezTo>
                  <a:cubicBezTo>
                    <a:pt x="1719" y="1763"/>
                    <a:pt x="1567" y="1436"/>
                    <a:pt x="1458" y="1110"/>
                  </a:cubicBezTo>
                  <a:cubicBezTo>
                    <a:pt x="1328" y="762"/>
                    <a:pt x="1262" y="544"/>
                    <a:pt x="1240" y="414"/>
                  </a:cubicBezTo>
                  <a:cubicBezTo>
                    <a:pt x="1240" y="327"/>
                    <a:pt x="1175" y="240"/>
                    <a:pt x="1066" y="153"/>
                  </a:cubicBezTo>
                  <a:cubicBezTo>
                    <a:pt x="958" y="44"/>
                    <a:pt x="871" y="0"/>
                    <a:pt x="827" y="0"/>
                  </a:cubicBezTo>
                  <a:close/>
                </a:path>
              </a:pathLst>
            </a:custGeom>
            <a:solidFill>
              <a:srgbClr val="FF7B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30"/>
            <p:cNvSpPr/>
            <p:nvPr/>
          </p:nvSpPr>
          <p:spPr>
            <a:xfrm>
              <a:off x="6541840" y="4047820"/>
              <a:ext cx="66690" cy="91727"/>
            </a:xfrm>
            <a:custGeom>
              <a:avLst/>
              <a:gdLst/>
              <a:ahLst/>
              <a:cxnLst/>
              <a:rect l="l" t="t" r="r" b="b"/>
              <a:pathLst>
                <a:path w="2808" h="3874" extrusionOk="0">
                  <a:moveTo>
                    <a:pt x="1698" y="436"/>
                  </a:moveTo>
                  <a:cubicBezTo>
                    <a:pt x="1872" y="436"/>
                    <a:pt x="2024" y="501"/>
                    <a:pt x="2133" y="588"/>
                  </a:cubicBezTo>
                  <a:cubicBezTo>
                    <a:pt x="2264" y="697"/>
                    <a:pt x="2329" y="827"/>
                    <a:pt x="2329" y="980"/>
                  </a:cubicBezTo>
                  <a:cubicBezTo>
                    <a:pt x="2329" y="1219"/>
                    <a:pt x="2198" y="1437"/>
                    <a:pt x="1915" y="1632"/>
                  </a:cubicBezTo>
                  <a:cubicBezTo>
                    <a:pt x="1654" y="1828"/>
                    <a:pt x="1306" y="2002"/>
                    <a:pt x="871" y="2111"/>
                  </a:cubicBezTo>
                  <a:cubicBezTo>
                    <a:pt x="1045" y="1458"/>
                    <a:pt x="1132" y="1023"/>
                    <a:pt x="1132" y="827"/>
                  </a:cubicBezTo>
                  <a:cubicBezTo>
                    <a:pt x="1132" y="762"/>
                    <a:pt x="1132" y="675"/>
                    <a:pt x="1089" y="610"/>
                  </a:cubicBezTo>
                  <a:cubicBezTo>
                    <a:pt x="1328" y="501"/>
                    <a:pt x="1546" y="436"/>
                    <a:pt x="1698" y="436"/>
                  </a:cubicBezTo>
                  <a:close/>
                  <a:moveTo>
                    <a:pt x="1611" y="1"/>
                  </a:moveTo>
                  <a:cubicBezTo>
                    <a:pt x="1393" y="1"/>
                    <a:pt x="1154" y="44"/>
                    <a:pt x="915" y="109"/>
                  </a:cubicBezTo>
                  <a:cubicBezTo>
                    <a:pt x="653" y="196"/>
                    <a:pt x="545" y="283"/>
                    <a:pt x="545" y="370"/>
                  </a:cubicBezTo>
                  <a:cubicBezTo>
                    <a:pt x="545" y="436"/>
                    <a:pt x="588" y="523"/>
                    <a:pt x="675" y="588"/>
                  </a:cubicBezTo>
                  <a:cubicBezTo>
                    <a:pt x="653" y="1023"/>
                    <a:pt x="479" y="1785"/>
                    <a:pt x="153" y="2873"/>
                  </a:cubicBezTo>
                  <a:cubicBezTo>
                    <a:pt x="44" y="3221"/>
                    <a:pt x="1" y="3438"/>
                    <a:pt x="1" y="3525"/>
                  </a:cubicBezTo>
                  <a:cubicBezTo>
                    <a:pt x="1" y="3591"/>
                    <a:pt x="22" y="3678"/>
                    <a:pt x="109" y="3765"/>
                  </a:cubicBezTo>
                  <a:cubicBezTo>
                    <a:pt x="175" y="3852"/>
                    <a:pt x="240" y="3874"/>
                    <a:pt x="284" y="3874"/>
                  </a:cubicBezTo>
                  <a:cubicBezTo>
                    <a:pt x="327" y="3874"/>
                    <a:pt x="479" y="3438"/>
                    <a:pt x="762" y="2546"/>
                  </a:cubicBezTo>
                  <a:cubicBezTo>
                    <a:pt x="1371" y="2416"/>
                    <a:pt x="1872" y="2220"/>
                    <a:pt x="2242" y="1959"/>
                  </a:cubicBezTo>
                  <a:cubicBezTo>
                    <a:pt x="2612" y="1676"/>
                    <a:pt x="2807" y="1350"/>
                    <a:pt x="2807" y="958"/>
                  </a:cubicBezTo>
                  <a:cubicBezTo>
                    <a:pt x="2807" y="675"/>
                    <a:pt x="2699" y="436"/>
                    <a:pt x="2459" y="262"/>
                  </a:cubicBezTo>
                  <a:cubicBezTo>
                    <a:pt x="2242" y="88"/>
                    <a:pt x="1959" y="1"/>
                    <a:pt x="161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30"/>
            <p:cNvSpPr/>
            <p:nvPr/>
          </p:nvSpPr>
          <p:spPr>
            <a:xfrm>
              <a:off x="6614705" y="4048862"/>
              <a:ext cx="72366" cy="90685"/>
            </a:xfrm>
            <a:custGeom>
              <a:avLst/>
              <a:gdLst/>
              <a:ahLst/>
              <a:cxnLst/>
              <a:rect l="l" t="t" r="r" b="b"/>
              <a:pathLst>
                <a:path w="3047" h="3830" extrusionOk="0">
                  <a:moveTo>
                    <a:pt x="849" y="0"/>
                  </a:moveTo>
                  <a:cubicBezTo>
                    <a:pt x="784" y="0"/>
                    <a:pt x="762" y="22"/>
                    <a:pt x="740" y="44"/>
                  </a:cubicBezTo>
                  <a:cubicBezTo>
                    <a:pt x="719" y="65"/>
                    <a:pt x="719" y="109"/>
                    <a:pt x="719" y="174"/>
                  </a:cubicBezTo>
                  <a:cubicBezTo>
                    <a:pt x="719" y="392"/>
                    <a:pt x="610" y="979"/>
                    <a:pt x="349" y="1937"/>
                  </a:cubicBezTo>
                  <a:cubicBezTo>
                    <a:pt x="175" y="2002"/>
                    <a:pt x="66" y="2045"/>
                    <a:pt x="66" y="2089"/>
                  </a:cubicBezTo>
                  <a:cubicBezTo>
                    <a:pt x="66" y="2154"/>
                    <a:pt x="88" y="2198"/>
                    <a:pt x="131" y="2241"/>
                  </a:cubicBezTo>
                  <a:cubicBezTo>
                    <a:pt x="153" y="2285"/>
                    <a:pt x="196" y="2328"/>
                    <a:pt x="240" y="2350"/>
                  </a:cubicBezTo>
                  <a:cubicBezTo>
                    <a:pt x="88" y="2959"/>
                    <a:pt x="1" y="3329"/>
                    <a:pt x="1" y="3416"/>
                  </a:cubicBezTo>
                  <a:cubicBezTo>
                    <a:pt x="1" y="3503"/>
                    <a:pt x="44" y="3590"/>
                    <a:pt x="131" y="3677"/>
                  </a:cubicBezTo>
                  <a:cubicBezTo>
                    <a:pt x="196" y="3786"/>
                    <a:pt x="262" y="3830"/>
                    <a:pt x="305" y="3830"/>
                  </a:cubicBezTo>
                  <a:cubicBezTo>
                    <a:pt x="349" y="3830"/>
                    <a:pt x="392" y="3721"/>
                    <a:pt x="436" y="3547"/>
                  </a:cubicBezTo>
                  <a:cubicBezTo>
                    <a:pt x="458" y="3438"/>
                    <a:pt x="479" y="3351"/>
                    <a:pt x="523" y="3242"/>
                  </a:cubicBezTo>
                  <a:cubicBezTo>
                    <a:pt x="545" y="3155"/>
                    <a:pt x="566" y="3003"/>
                    <a:pt x="610" y="2829"/>
                  </a:cubicBezTo>
                  <a:cubicBezTo>
                    <a:pt x="675" y="2655"/>
                    <a:pt x="719" y="2481"/>
                    <a:pt x="762" y="2285"/>
                  </a:cubicBezTo>
                  <a:cubicBezTo>
                    <a:pt x="1197" y="2198"/>
                    <a:pt x="1676" y="2111"/>
                    <a:pt x="2198" y="2045"/>
                  </a:cubicBezTo>
                  <a:lnTo>
                    <a:pt x="2198" y="2045"/>
                  </a:lnTo>
                  <a:cubicBezTo>
                    <a:pt x="1981" y="2872"/>
                    <a:pt x="1872" y="3351"/>
                    <a:pt x="1872" y="3438"/>
                  </a:cubicBezTo>
                  <a:cubicBezTo>
                    <a:pt x="1872" y="3525"/>
                    <a:pt x="1894" y="3612"/>
                    <a:pt x="1959" y="3699"/>
                  </a:cubicBezTo>
                  <a:cubicBezTo>
                    <a:pt x="2046" y="3786"/>
                    <a:pt x="2089" y="3830"/>
                    <a:pt x="2155" y="3830"/>
                  </a:cubicBezTo>
                  <a:cubicBezTo>
                    <a:pt x="2176" y="3830"/>
                    <a:pt x="2242" y="3721"/>
                    <a:pt x="2285" y="3547"/>
                  </a:cubicBezTo>
                  <a:cubicBezTo>
                    <a:pt x="2307" y="3438"/>
                    <a:pt x="2329" y="3351"/>
                    <a:pt x="2372" y="3242"/>
                  </a:cubicBezTo>
                  <a:cubicBezTo>
                    <a:pt x="2394" y="3155"/>
                    <a:pt x="2416" y="3024"/>
                    <a:pt x="2459" y="2850"/>
                  </a:cubicBezTo>
                  <a:cubicBezTo>
                    <a:pt x="2503" y="2676"/>
                    <a:pt x="2590" y="2394"/>
                    <a:pt x="2699" y="1958"/>
                  </a:cubicBezTo>
                  <a:cubicBezTo>
                    <a:pt x="2916" y="1915"/>
                    <a:pt x="3047" y="1850"/>
                    <a:pt x="3047" y="1784"/>
                  </a:cubicBezTo>
                  <a:cubicBezTo>
                    <a:pt x="3047" y="1697"/>
                    <a:pt x="2960" y="1654"/>
                    <a:pt x="2786" y="1632"/>
                  </a:cubicBezTo>
                  <a:cubicBezTo>
                    <a:pt x="2960" y="1023"/>
                    <a:pt x="3025" y="653"/>
                    <a:pt x="3025" y="522"/>
                  </a:cubicBezTo>
                  <a:cubicBezTo>
                    <a:pt x="3025" y="392"/>
                    <a:pt x="2981" y="283"/>
                    <a:pt x="2916" y="174"/>
                  </a:cubicBezTo>
                  <a:cubicBezTo>
                    <a:pt x="2829" y="65"/>
                    <a:pt x="2742" y="0"/>
                    <a:pt x="2699" y="0"/>
                  </a:cubicBezTo>
                  <a:cubicBezTo>
                    <a:pt x="2612" y="0"/>
                    <a:pt x="2590" y="65"/>
                    <a:pt x="2590" y="174"/>
                  </a:cubicBezTo>
                  <a:cubicBezTo>
                    <a:pt x="2590" y="370"/>
                    <a:pt x="2481" y="870"/>
                    <a:pt x="2307" y="1610"/>
                  </a:cubicBezTo>
                  <a:cubicBezTo>
                    <a:pt x="1850" y="1654"/>
                    <a:pt x="1371" y="1719"/>
                    <a:pt x="893" y="1806"/>
                  </a:cubicBezTo>
                  <a:cubicBezTo>
                    <a:pt x="1067" y="1110"/>
                    <a:pt x="1154" y="696"/>
                    <a:pt x="1154" y="544"/>
                  </a:cubicBezTo>
                  <a:cubicBezTo>
                    <a:pt x="1154" y="414"/>
                    <a:pt x="1110" y="283"/>
                    <a:pt x="1045" y="174"/>
                  </a:cubicBezTo>
                  <a:cubicBezTo>
                    <a:pt x="958" y="65"/>
                    <a:pt x="893" y="0"/>
                    <a:pt x="84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30"/>
            <p:cNvSpPr/>
            <p:nvPr/>
          </p:nvSpPr>
          <p:spPr>
            <a:xfrm>
              <a:off x="6699967" y="4048862"/>
              <a:ext cx="69279" cy="90685"/>
            </a:xfrm>
            <a:custGeom>
              <a:avLst/>
              <a:gdLst/>
              <a:ahLst/>
              <a:cxnLst/>
              <a:rect l="l" t="t" r="r" b="b"/>
              <a:pathLst>
                <a:path w="2917" h="3830" extrusionOk="0">
                  <a:moveTo>
                    <a:pt x="1894" y="457"/>
                  </a:moveTo>
                  <a:cubicBezTo>
                    <a:pt x="2024" y="457"/>
                    <a:pt x="2155" y="544"/>
                    <a:pt x="2264" y="718"/>
                  </a:cubicBezTo>
                  <a:cubicBezTo>
                    <a:pt x="2372" y="892"/>
                    <a:pt x="2416" y="1110"/>
                    <a:pt x="2416" y="1393"/>
                  </a:cubicBezTo>
                  <a:cubicBezTo>
                    <a:pt x="2416" y="1675"/>
                    <a:pt x="2329" y="1980"/>
                    <a:pt x="2176" y="2285"/>
                  </a:cubicBezTo>
                  <a:cubicBezTo>
                    <a:pt x="2002" y="2589"/>
                    <a:pt x="1785" y="2872"/>
                    <a:pt x="1546" y="3068"/>
                  </a:cubicBezTo>
                  <a:cubicBezTo>
                    <a:pt x="1328" y="3286"/>
                    <a:pt x="1110" y="3394"/>
                    <a:pt x="936" y="3394"/>
                  </a:cubicBezTo>
                  <a:cubicBezTo>
                    <a:pt x="806" y="3394"/>
                    <a:pt x="719" y="3329"/>
                    <a:pt x="632" y="3220"/>
                  </a:cubicBezTo>
                  <a:cubicBezTo>
                    <a:pt x="545" y="3090"/>
                    <a:pt x="501" y="2916"/>
                    <a:pt x="501" y="2720"/>
                  </a:cubicBezTo>
                  <a:cubicBezTo>
                    <a:pt x="501" y="2394"/>
                    <a:pt x="588" y="2045"/>
                    <a:pt x="762" y="1675"/>
                  </a:cubicBezTo>
                  <a:cubicBezTo>
                    <a:pt x="936" y="1306"/>
                    <a:pt x="1132" y="1023"/>
                    <a:pt x="1350" y="783"/>
                  </a:cubicBezTo>
                  <a:cubicBezTo>
                    <a:pt x="1567" y="566"/>
                    <a:pt x="1741" y="457"/>
                    <a:pt x="1894" y="457"/>
                  </a:cubicBezTo>
                  <a:close/>
                  <a:moveTo>
                    <a:pt x="1850" y="0"/>
                  </a:moveTo>
                  <a:cubicBezTo>
                    <a:pt x="1676" y="0"/>
                    <a:pt x="1458" y="65"/>
                    <a:pt x="1241" y="239"/>
                  </a:cubicBezTo>
                  <a:cubicBezTo>
                    <a:pt x="1023" y="392"/>
                    <a:pt x="827" y="609"/>
                    <a:pt x="632" y="849"/>
                  </a:cubicBezTo>
                  <a:cubicBezTo>
                    <a:pt x="458" y="1110"/>
                    <a:pt x="305" y="1414"/>
                    <a:pt x="175" y="1741"/>
                  </a:cubicBezTo>
                  <a:cubicBezTo>
                    <a:pt x="66" y="2089"/>
                    <a:pt x="1" y="2415"/>
                    <a:pt x="1" y="2763"/>
                  </a:cubicBezTo>
                  <a:cubicBezTo>
                    <a:pt x="1" y="3003"/>
                    <a:pt x="88" y="3242"/>
                    <a:pt x="262" y="3481"/>
                  </a:cubicBezTo>
                  <a:cubicBezTo>
                    <a:pt x="436" y="3699"/>
                    <a:pt x="653" y="3830"/>
                    <a:pt x="893" y="3830"/>
                  </a:cubicBezTo>
                  <a:cubicBezTo>
                    <a:pt x="1219" y="3830"/>
                    <a:pt x="1546" y="3699"/>
                    <a:pt x="1872" y="3416"/>
                  </a:cubicBezTo>
                  <a:cubicBezTo>
                    <a:pt x="2176" y="3155"/>
                    <a:pt x="2438" y="2829"/>
                    <a:pt x="2633" y="2437"/>
                  </a:cubicBezTo>
                  <a:cubicBezTo>
                    <a:pt x="2829" y="2067"/>
                    <a:pt x="2916" y="1697"/>
                    <a:pt x="2916" y="1349"/>
                  </a:cubicBezTo>
                  <a:cubicBezTo>
                    <a:pt x="2916" y="1001"/>
                    <a:pt x="2829" y="696"/>
                    <a:pt x="2612" y="414"/>
                  </a:cubicBezTo>
                  <a:cubicBezTo>
                    <a:pt x="2416" y="131"/>
                    <a:pt x="2155" y="0"/>
                    <a:pt x="185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30"/>
            <p:cNvSpPr/>
            <p:nvPr/>
          </p:nvSpPr>
          <p:spPr>
            <a:xfrm>
              <a:off x="6779031" y="4048341"/>
              <a:ext cx="76499" cy="91206"/>
            </a:xfrm>
            <a:custGeom>
              <a:avLst/>
              <a:gdLst/>
              <a:ahLst/>
              <a:cxnLst/>
              <a:rect l="l" t="t" r="r" b="b"/>
              <a:pathLst>
                <a:path w="3221" h="3852" extrusionOk="0">
                  <a:moveTo>
                    <a:pt x="2873" y="0"/>
                  </a:moveTo>
                  <a:cubicBezTo>
                    <a:pt x="2807" y="0"/>
                    <a:pt x="2764" y="87"/>
                    <a:pt x="2764" y="240"/>
                  </a:cubicBezTo>
                  <a:cubicBezTo>
                    <a:pt x="2764" y="283"/>
                    <a:pt x="2742" y="501"/>
                    <a:pt x="2720" y="892"/>
                  </a:cubicBezTo>
                  <a:cubicBezTo>
                    <a:pt x="2633" y="1763"/>
                    <a:pt x="2481" y="2503"/>
                    <a:pt x="2242" y="3134"/>
                  </a:cubicBezTo>
                  <a:cubicBezTo>
                    <a:pt x="2089" y="2785"/>
                    <a:pt x="1720" y="1850"/>
                    <a:pt x="1132" y="348"/>
                  </a:cubicBezTo>
                  <a:cubicBezTo>
                    <a:pt x="1089" y="261"/>
                    <a:pt x="1045" y="196"/>
                    <a:pt x="980" y="131"/>
                  </a:cubicBezTo>
                  <a:cubicBezTo>
                    <a:pt x="893" y="44"/>
                    <a:pt x="849" y="22"/>
                    <a:pt x="806" y="22"/>
                  </a:cubicBezTo>
                  <a:cubicBezTo>
                    <a:pt x="740" y="22"/>
                    <a:pt x="719" y="87"/>
                    <a:pt x="719" y="196"/>
                  </a:cubicBezTo>
                  <a:cubicBezTo>
                    <a:pt x="719" y="436"/>
                    <a:pt x="588" y="1001"/>
                    <a:pt x="349" y="1937"/>
                  </a:cubicBezTo>
                  <a:cubicBezTo>
                    <a:pt x="109" y="2872"/>
                    <a:pt x="1" y="3395"/>
                    <a:pt x="1" y="3482"/>
                  </a:cubicBezTo>
                  <a:cubicBezTo>
                    <a:pt x="1" y="3569"/>
                    <a:pt x="22" y="3656"/>
                    <a:pt x="88" y="3721"/>
                  </a:cubicBezTo>
                  <a:cubicBezTo>
                    <a:pt x="175" y="3808"/>
                    <a:pt x="218" y="3852"/>
                    <a:pt x="262" y="3852"/>
                  </a:cubicBezTo>
                  <a:cubicBezTo>
                    <a:pt x="305" y="3852"/>
                    <a:pt x="349" y="3786"/>
                    <a:pt x="392" y="3634"/>
                  </a:cubicBezTo>
                  <a:cubicBezTo>
                    <a:pt x="436" y="3482"/>
                    <a:pt x="523" y="3155"/>
                    <a:pt x="653" y="2611"/>
                  </a:cubicBezTo>
                  <a:cubicBezTo>
                    <a:pt x="784" y="2089"/>
                    <a:pt x="893" y="1610"/>
                    <a:pt x="1002" y="1197"/>
                  </a:cubicBezTo>
                  <a:cubicBezTo>
                    <a:pt x="1546" y="2546"/>
                    <a:pt x="1872" y="3351"/>
                    <a:pt x="1981" y="3612"/>
                  </a:cubicBezTo>
                  <a:cubicBezTo>
                    <a:pt x="2002" y="3677"/>
                    <a:pt x="2046" y="3721"/>
                    <a:pt x="2111" y="3786"/>
                  </a:cubicBezTo>
                  <a:cubicBezTo>
                    <a:pt x="2176" y="3830"/>
                    <a:pt x="2220" y="3852"/>
                    <a:pt x="2264" y="3852"/>
                  </a:cubicBezTo>
                  <a:cubicBezTo>
                    <a:pt x="2416" y="3852"/>
                    <a:pt x="2546" y="3612"/>
                    <a:pt x="2699" y="3155"/>
                  </a:cubicBezTo>
                  <a:cubicBezTo>
                    <a:pt x="2873" y="2677"/>
                    <a:pt x="2982" y="2176"/>
                    <a:pt x="3069" y="1632"/>
                  </a:cubicBezTo>
                  <a:cubicBezTo>
                    <a:pt x="3177" y="1067"/>
                    <a:pt x="3221" y="653"/>
                    <a:pt x="3221" y="348"/>
                  </a:cubicBezTo>
                  <a:cubicBezTo>
                    <a:pt x="3221" y="283"/>
                    <a:pt x="3177" y="218"/>
                    <a:pt x="3090" y="131"/>
                  </a:cubicBezTo>
                  <a:cubicBezTo>
                    <a:pt x="3025" y="44"/>
                    <a:pt x="2938" y="0"/>
                    <a:pt x="287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30"/>
            <p:cNvSpPr/>
            <p:nvPr/>
          </p:nvSpPr>
          <p:spPr>
            <a:xfrm>
              <a:off x="6866360" y="4048862"/>
              <a:ext cx="69801" cy="90685"/>
            </a:xfrm>
            <a:custGeom>
              <a:avLst/>
              <a:gdLst/>
              <a:ahLst/>
              <a:cxnLst/>
              <a:rect l="l" t="t" r="r" b="b"/>
              <a:pathLst>
                <a:path w="2939" h="3830" extrusionOk="0">
                  <a:moveTo>
                    <a:pt x="1894" y="457"/>
                  </a:moveTo>
                  <a:cubicBezTo>
                    <a:pt x="2046" y="457"/>
                    <a:pt x="2177" y="544"/>
                    <a:pt x="2264" y="718"/>
                  </a:cubicBezTo>
                  <a:cubicBezTo>
                    <a:pt x="2372" y="892"/>
                    <a:pt x="2438" y="1110"/>
                    <a:pt x="2438" y="1393"/>
                  </a:cubicBezTo>
                  <a:cubicBezTo>
                    <a:pt x="2438" y="1675"/>
                    <a:pt x="2351" y="1980"/>
                    <a:pt x="2177" y="2285"/>
                  </a:cubicBezTo>
                  <a:cubicBezTo>
                    <a:pt x="2003" y="2589"/>
                    <a:pt x="1807" y="2872"/>
                    <a:pt x="1567" y="3068"/>
                  </a:cubicBezTo>
                  <a:cubicBezTo>
                    <a:pt x="1328" y="3286"/>
                    <a:pt x="1110" y="3394"/>
                    <a:pt x="936" y="3394"/>
                  </a:cubicBezTo>
                  <a:cubicBezTo>
                    <a:pt x="828" y="3394"/>
                    <a:pt x="719" y="3329"/>
                    <a:pt x="632" y="3220"/>
                  </a:cubicBezTo>
                  <a:cubicBezTo>
                    <a:pt x="545" y="3090"/>
                    <a:pt x="501" y="2916"/>
                    <a:pt x="501" y="2720"/>
                  </a:cubicBezTo>
                  <a:cubicBezTo>
                    <a:pt x="501" y="2394"/>
                    <a:pt x="588" y="2045"/>
                    <a:pt x="762" y="1675"/>
                  </a:cubicBezTo>
                  <a:cubicBezTo>
                    <a:pt x="936" y="1306"/>
                    <a:pt x="1132" y="1023"/>
                    <a:pt x="1350" y="783"/>
                  </a:cubicBezTo>
                  <a:cubicBezTo>
                    <a:pt x="1567" y="566"/>
                    <a:pt x="1741" y="457"/>
                    <a:pt x="1894" y="457"/>
                  </a:cubicBezTo>
                  <a:close/>
                  <a:moveTo>
                    <a:pt x="1872" y="0"/>
                  </a:moveTo>
                  <a:cubicBezTo>
                    <a:pt x="1676" y="0"/>
                    <a:pt x="1480" y="65"/>
                    <a:pt x="1263" y="239"/>
                  </a:cubicBezTo>
                  <a:cubicBezTo>
                    <a:pt x="1023" y="392"/>
                    <a:pt x="828" y="609"/>
                    <a:pt x="654" y="849"/>
                  </a:cubicBezTo>
                  <a:cubicBezTo>
                    <a:pt x="458" y="1110"/>
                    <a:pt x="305" y="1414"/>
                    <a:pt x="197" y="1741"/>
                  </a:cubicBezTo>
                  <a:cubicBezTo>
                    <a:pt x="66" y="2089"/>
                    <a:pt x="1" y="2415"/>
                    <a:pt x="1" y="2763"/>
                  </a:cubicBezTo>
                  <a:cubicBezTo>
                    <a:pt x="1" y="3003"/>
                    <a:pt x="88" y="3242"/>
                    <a:pt x="284" y="3481"/>
                  </a:cubicBezTo>
                  <a:cubicBezTo>
                    <a:pt x="458" y="3699"/>
                    <a:pt x="675" y="3830"/>
                    <a:pt x="915" y="3830"/>
                  </a:cubicBezTo>
                  <a:cubicBezTo>
                    <a:pt x="1241" y="3830"/>
                    <a:pt x="1546" y="3699"/>
                    <a:pt x="1872" y="3416"/>
                  </a:cubicBezTo>
                  <a:cubicBezTo>
                    <a:pt x="2198" y="3155"/>
                    <a:pt x="2459" y="2829"/>
                    <a:pt x="2655" y="2437"/>
                  </a:cubicBezTo>
                  <a:cubicBezTo>
                    <a:pt x="2829" y="2067"/>
                    <a:pt x="2938" y="1697"/>
                    <a:pt x="2938" y="1349"/>
                  </a:cubicBezTo>
                  <a:cubicBezTo>
                    <a:pt x="2938" y="1001"/>
                    <a:pt x="2829" y="696"/>
                    <a:pt x="2634" y="414"/>
                  </a:cubicBezTo>
                  <a:cubicBezTo>
                    <a:pt x="2438" y="131"/>
                    <a:pt x="2177" y="0"/>
                    <a:pt x="187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30"/>
            <p:cNvSpPr/>
            <p:nvPr/>
          </p:nvSpPr>
          <p:spPr>
            <a:xfrm>
              <a:off x="6946991" y="4049359"/>
              <a:ext cx="63056" cy="89667"/>
            </a:xfrm>
            <a:custGeom>
              <a:avLst/>
              <a:gdLst/>
              <a:ahLst/>
              <a:cxnLst/>
              <a:rect l="l" t="t" r="r" b="b"/>
              <a:pathLst>
                <a:path w="2655" h="3787" extrusionOk="0">
                  <a:moveTo>
                    <a:pt x="2219" y="1"/>
                  </a:moveTo>
                  <a:cubicBezTo>
                    <a:pt x="1893" y="1"/>
                    <a:pt x="1545" y="153"/>
                    <a:pt x="1197" y="458"/>
                  </a:cubicBezTo>
                  <a:cubicBezTo>
                    <a:pt x="849" y="762"/>
                    <a:pt x="566" y="1154"/>
                    <a:pt x="348" y="1567"/>
                  </a:cubicBezTo>
                  <a:cubicBezTo>
                    <a:pt x="109" y="2003"/>
                    <a:pt x="0" y="2394"/>
                    <a:pt x="0" y="2721"/>
                  </a:cubicBezTo>
                  <a:cubicBezTo>
                    <a:pt x="0" y="3003"/>
                    <a:pt x="131" y="3243"/>
                    <a:pt x="348" y="3460"/>
                  </a:cubicBezTo>
                  <a:cubicBezTo>
                    <a:pt x="566" y="3678"/>
                    <a:pt x="805" y="3787"/>
                    <a:pt x="1066" y="3787"/>
                  </a:cubicBezTo>
                  <a:cubicBezTo>
                    <a:pt x="1262" y="3787"/>
                    <a:pt x="1480" y="3722"/>
                    <a:pt x="1719" y="3613"/>
                  </a:cubicBezTo>
                  <a:cubicBezTo>
                    <a:pt x="1980" y="3504"/>
                    <a:pt x="2176" y="3395"/>
                    <a:pt x="2350" y="3265"/>
                  </a:cubicBezTo>
                  <a:cubicBezTo>
                    <a:pt x="2524" y="3112"/>
                    <a:pt x="2589" y="3003"/>
                    <a:pt x="2589" y="2938"/>
                  </a:cubicBezTo>
                  <a:cubicBezTo>
                    <a:pt x="2589" y="2851"/>
                    <a:pt x="2568" y="2808"/>
                    <a:pt x="2502" y="2808"/>
                  </a:cubicBezTo>
                  <a:cubicBezTo>
                    <a:pt x="2481" y="2808"/>
                    <a:pt x="2306" y="2873"/>
                    <a:pt x="2024" y="3047"/>
                  </a:cubicBezTo>
                  <a:cubicBezTo>
                    <a:pt x="1915" y="3091"/>
                    <a:pt x="1762" y="3156"/>
                    <a:pt x="1588" y="3199"/>
                  </a:cubicBezTo>
                  <a:cubicBezTo>
                    <a:pt x="1414" y="3265"/>
                    <a:pt x="1240" y="3286"/>
                    <a:pt x="1066" y="3286"/>
                  </a:cubicBezTo>
                  <a:cubicBezTo>
                    <a:pt x="914" y="3286"/>
                    <a:pt x="762" y="3243"/>
                    <a:pt x="675" y="3134"/>
                  </a:cubicBezTo>
                  <a:cubicBezTo>
                    <a:pt x="566" y="3047"/>
                    <a:pt x="522" y="2895"/>
                    <a:pt x="522" y="2699"/>
                  </a:cubicBezTo>
                  <a:cubicBezTo>
                    <a:pt x="522" y="2503"/>
                    <a:pt x="588" y="2264"/>
                    <a:pt x="696" y="2003"/>
                  </a:cubicBezTo>
                  <a:cubicBezTo>
                    <a:pt x="827" y="1720"/>
                    <a:pt x="979" y="1480"/>
                    <a:pt x="1153" y="1263"/>
                  </a:cubicBezTo>
                  <a:cubicBezTo>
                    <a:pt x="1349" y="1045"/>
                    <a:pt x="1523" y="871"/>
                    <a:pt x="1741" y="719"/>
                  </a:cubicBezTo>
                  <a:cubicBezTo>
                    <a:pt x="1937" y="567"/>
                    <a:pt x="2111" y="501"/>
                    <a:pt x="2241" y="501"/>
                  </a:cubicBezTo>
                  <a:cubicBezTo>
                    <a:pt x="2306" y="501"/>
                    <a:pt x="2372" y="523"/>
                    <a:pt x="2459" y="545"/>
                  </a:cubicBezTo>
                  <a:cubicBezTo>
                    <a:pt x="2524" y="567"/>
                    <a:pt x="2589" y="588"/>
                    <a:pt x="2611" y="588"/>
                  </a:cubicBezTo>
                  <a:cubicBezTo>
                    <a:pt x="2633" y="588"/>
                    <a:pt x="2655" y="545"/>
                    <a:pt x="2655" y="480"/>
                  </a:cubicBezTo>
                  <a:cubicBezTo>
                    <a:pt x="2655" y="393"/>
                    <a:pt x="2611" y="284"/>
                    <a:pt x="2502" y="175"/>
                  </a:cubicBezTo>
                  <a:cubicBezTo>
                    <a:pt x="2393" y="44"/>
                    <a:pt x="2306" y="1"/>
                    <a:pt x="221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30"/>
            <p:cNvSpPr/>
            <p:nvPr/>
          </p:nvSpPr>
          <p:spPr>
            <a:xfrm>
              <a:off x="7021400" y="4047820"/>
              <a:ext cx="67711" cy="91727"/>
            </a:xfrm>
            <a:custGeom>
              <a:avLst/>
              <a:gdLst/>
              <a:ahLst/>
              <a:cxnLst/>
              <a:rect l="l" t="t" r="r" b="b"/>
              <a:pathLst>
                <a:path w="2851" h="3874" extrusionOk="0">
                  <a:moveTo>
                    <a:pt x="1697" y="523"/>
                  </a:moveTo>
                  <a:cubicBezTo>
                    <a:pt x="1763" y="849"/>
                    <a:pt x="1828" y="1306"/>
                    <a:pt x="1893" y="1937"/>
                  </a:cubicBezTo>
                  <a:cubicBezTo>
                    <a:pt x="1589" y="1981"/>
                    <a:pt x="1328" y="2024"/>
                    <a:pt x="1066" y="2111"/>
                  </a:cubicBezTo>
                  <a:cubicBezTo>
                    <a:pt x="1328" y="1437"/>
                    <a:pt x="1523" y="914"/>
                    <a:pt x="1697" y="523"/>
                  </a:cubicBezTo>
                  <a:close/>
                  <a:moveTo>
                    <a:pt x="1828" y="1"/>
                  </a:moveTo>
                  <a:cubicBezTo>
                    <a:pt x="1719" y="1"/>
                    <a:pt x="1632" y="22"/>
                    <a:pt x="1523" y="109"/>
                  </a:cubicBezTo>
                  <a:cubicBezTo>
                    <a:pt x="1436" y="175"/>
                    <a:pt x="1349" y="262"/>
                    <a:pt x="1328" y="349"/>
                  </a:cubicBezTo>
                  <a:cubicBezTo>
                    <a:pt x="1284" y="458"/>
                    <a:pt x="1175" y="675"/>
                    <a:pt x="1045" y="1045"/>
                  </a:cubicBezTo>
                  <a:cubicBezTo>
                    <a:pt x="892" y="1393"/>
                    <a:pt x="762" y="1676"/>
                    <a:pt x="697" y="1894"/>
                  </a:cubicBezTo>
                  <a:cubicBezTo>
                    <a:pt x="653" y="2002"/>
                    <a:pt x="609" y="2111"/>
                    <a:pt x="544" y="2242"/>
                  </a:cubicBezTo>
                  <a:cubicBezTo>
                    <a:pt x="196" y="2350"/>
                    <a:pt x="0" y="2459"/>
                    <a:pt x="0" y="2525"/>
                  </a:cubicBezTo>
                  <a:cubicBezTo>
                    <a:pt x="0" y="2590"/>
                    <a:pt x="44" y="2655"/>
                    <a:pt x="87" y="2699"/>
                  </a:cubicBezTo>
                  <a:cubicBezTo>
                    <a:pt x="153" y="2742"/>
                    <a:pt x="218" y="2764"/>
                    <a:pt x="283" y="2764"/>
                  </a:cubicBezTo>
                  <a:lnTo>
                    <a:pt x="327" y="2764"/>
                  </a:lnTo>
                  <a:cubicBezTo>
                    <a:pt x="109" y="3243"/>
                    <a:pt x="22" y="3504"/>
                    <a:pt x="22" y="3547"/>
                  </a:cubicBezTo>
                  <a:cubicBezTo>
                    <a:pt x="22" y="3634"/>
                    <a:pt x="44" y="3699"/>
                    <a:pt x="109" y="3765"/>
                  </a:cubicBezTo>
                  <a:cubicBezTo>
                    <a:pt x="174" y="3852"/>
                    <a:pt x="240" y="3874"/>
                    <a:pt x="305" y="3874"/>
                  </a:cubicBezTo>
                  <a:cubicBezTo>
                    <a:pt x="370" y="3874"/>
                    <a:pt x="544" y="3460"/>
                    <a:pt x="871" y="2633"/>
                  </a:cubicBezTo>
                  <a:cubicBezTo>
                    <a:pt x="1132" y="2546"/>
                    <a:pt x="1349" y="2503"/>
                    <a:pt x="1480" y="2459"/>
                  </a:cubicBezTo>
                  <a:cubicBezTo>
                    <a:pt x="1610" y="2416"/>
                    <a:pt x="1763" y="2394"/>
                    <a:pt x="1915" y="2350"/>
                  </a:cubicBezTo>
                  <a:cubicBezTo>
                    <a:pt x="1958" y="2677"/>
                    <a:pt x="1980" y="3025"/>
                    <a:pt x="2002" y="3373"/>
                  </a:cubicBezTo>
                  <a:cubicBezTo>
                    <a:pt x="2024" y="3547"/>
                    <a:pt x="2046" y="3678"/>
                    <a:pt x="2089" y="3765"/>
                  </a:cubicBezTo>
                  <a:cubicBezTo>
                    <a:pt x="2133" y="3830"/>
                    <a:pt x="2176" y="3874"/>
                    <a:pt x="2241" y="3874"/>
                  </a:cubicBezTo>
                  <a:cubicBezTo>
                    <a:pt x="2350" y="3874"/>
                    <a:pt x="2415" y="3656"/>
                    <a:pt x="2415" y="3199"/>
                  </a:cubicBezTo>
                  <a:cubicBezTo>
                    <a:pt x="2415" y="2916"/>
                    <a:pt x="2394" y="2612"/>
                    <a:pt x="2372" y="2220"/>
                  </a:cubicBezTo>
                  <a:cubicBezTo>
                    <a:pt x="2698" y="2133"/>
                    <a:pt x="2851" y="2068"/>
                    <a:pt x="2851" y="1981"/>
                  </a:cubicBezTo>
                  <a:cubicBezTo>
                    <a:pt x="2851" y="1894"/>
                    <a:pt x="2764" y="1850"/>
                    <a:pt x="2611" y="1850"/>
                  </a:cubicBezTo>
                  <a:cubicBezTo>
                    <a:pt x="2524" y="1850"/>
                    <a:pt x="2437" y="1850"/>
                    <a:pt x="2328" y="1872"/>
                  </a:cubicBezTo>
                  <a:cubicBezTo>
                    <a:pt x="2285" y="1328"/>
                    <a:pt x="2220" y="893"/>
                    <a:pt x="2111" y="523"/>
                  </a:cubicBezTo>
                  <a:cubicBezTo>
                    <a:pt x="2024" y="175"/>
                    <a:pt x="1937" y="1"/>
                    <a:pt x="182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30"/>
            <p:cNvSpPr/>
            <p:nvPr/>
          </p:nvSpPr>
          <p:spPr>
            <a:xfrm>
              <a:off x="7100986" y="4048862"/>
              <a:ext cx="65123" cy="90685"/>
            </a:xfrm>
            <a:custGeom>
              <a:avLst/>
              <a:gdLst/>
              <a:ahLst/>
              <a:cxnLst/>
              <a:rect l="l" t="t" r="r" b="b"/>
              <a:pathLst>
                <a:path w="2742" h="3830" extrusionOk="0">
                  <a:moveTo>
                    <a:pt x="1675" y="479"/>
                  </a:moveTo>
                  <a:cubicBezTo>
                    <a:pt x="2067" y="479"/>
                    <a:pt x="2263" y="588"/>
                    <a:pt x="2263" y="827"/>
                  </a:cubicBezTo>
                  <a:cubicBezTo>
                    <a:pt x="2263" y="957"/>
                    <a:pt x="2198" y="1088"/>
                    <a:pt x="2089" y="1219"/>
                  </a:cubicBezTo>
                  <a:cubicBezTo>
                    <a:pt x="1958" y="1349"/>
                    <a:pt x="1828" y="1458"/>
                    <a:pt x="1697" y="1545"/>
                  </a:cubicBezTo>
                  <a:cubicBezTo>
                    <a:pt x="1567" y="1610"/>
                    <a:pt x="1393" y="1697"/>
                    <a:pt x="1218" y="1806"/>
                  </a:cubicBezTo>
                  <a:cubicBezTo>
                    <a:pt x="1044" y="1893"/>
                    <a:pt x="936" y="1958"/>
                    <a:pt x="870" y="2002"/>
                  </a:cubicBezTo>
                  <a:cubicBezTo>
                    <a:pt x="1023" y="1458"/>
                    <a:pt x="1110" y="1066"/>
                    <a:pt x="1110" y="827"/>
                  </a:cubicBezTo>
                  <a:cubicBezTo>
                    <a:pt x="1110" y="762"/>
                    <a:pt x="1088" y="696"/>
                    <a:pt x="1044" y="609"/>
                  </a:cubicBezTo>
                  <a:cubicBezTo>
                    <a:pt x="1284" y="522"/>
                    <a:pt x="1480" y="479"/>
                    <a:pt x="1675" y="479"/>
                  </a:cubicBezTo>
                  <a:close/>
                  <a:moveTo>
                    <a:pt x="1632" y="0"/>
                  </a:moveTo>
                  <a:cubicBezTo>
                    <a:pt x="1349" y="0"/>
                    <a:pt x="1066" y="44"/>
                    <a:pt x="827" y="131"/>
                  </a:cubicBezTo>
                  <a:cubicBezTo>
                    <a:pt x="587" y="218"/>
                    <a:pt x="457" y="305"/>
                    <a:pt x="457" y="392"/>
                  </a:cubicBezTo>
                  <a:cubicBezTo>
                    <a:pt x="457" y="435"/>
                    <a:pt x="479" y="501"/>
                    <a:pt x="500" y="544"/>
                  </a:cubicBezTo>
                  <a:cubicBezTo>
                    <a:pt x="544" y="609"/>
                    <a:pt x="587" y="653"/>
                    <a:pt x="631" y="696"/>
                  </a:cubicBezTo>
                  <a:cubicBezTo>
                    <a:pt x="609" y="1045"/>
                    <a:pt x="500" y="1588"/>
                    <a:pt x="283" y="2285"/>
                  </a:cubicBezTo>
                  <a:cubicBezTo>
                    <a:pt x="87" y="3003"/>
                    <a:pt x="0" y="3394"/>
                    <a:pt x="0" y="3481"/>
                  </a:cubicBezTo>
                  <a:cubicBezTo>
                    <a:pt x="0" y="3547"/>
                    <a:pt x="22" y="3634"/>
                    <a:pt x="87" y="3721"/>
                  </a:cubicBezTo>
                  <a:cubicBezTo>
                    <a:pt x="174" y="3786"/>
                    <a:pt x="218" y="3830"/>
                    <a:pt x="283" y="3830"/>
                  </a:cubicBezTo>
                  <a:cubicBezTo>
                    <a:pt x="305" y="3830"/>
                    <a:pt x="348" y="3743"/>
                    <a:pt x="413" y="3547"/>
                  </a:cubicBezTo>
                  <a:cubicBezTo>
                    <a:pt x="435" y="3460"/>
                    <a:pt x="479" y="3373"/>
                    <a:pt x="500" y="3286"/>
                  </a:cubicBezTo>
                  <a:cubicBezTo>
                    <a:pt x="522" y="3177"/>
                    <a:pt x="631" y="2850"/>
                    <a:pt x="783" y="2285"/>
                  </a:cubicBezTo>
                  <a:cubicBezTo>
                    <a:pt x="892" y="2568"/>
                    <a:pt x="1131" y="2872"/>
                    <a:pt x="1523" y="3264"/>
                  </a:cubicBezTo>
                  <a:cubicBezTo>
                    <a:pt x="1936" y="3634"/>
                    <a:pt x="2241" y="3830"/>
                    <a:pt x="2459" y="3830"/>
                  </a:cubicBezTo>
                  <a:cubicBezTo>
                    <a:pt x="2589" y="3830"/>
                    <a:pt x="2633" y="3786"/>
                    <a:pt x="2633" y="3699"/>
                  </a:cubicBezTo>
                  <a:cubicBezTo>
                    <a:pt x="2633" y="3655"/>
                    <a:pt x="2589" y="3568"/>
                    <a:pt x="2502" y="3503"/>
                  </a:cubicBezTo>
                  <a:cubicBezTo>
                    <a:pt x="2459" y="3460"/>
                    <a:pt x="2415" y="3416"/>
                    <a:pt x="2372" y="3373"/>
                  </a:cubicBezTo>
                  <a:cubicBezTo>
                    <a:pt x="2328" y="3329"/>
                    <a:pt x="2263" y="3286"/>
                    <a:pt x="2176" y="3220"/>
                  </a:cubicBezTo>
                  <a:cubicBezTo>
                    <a:pt x="2111" y="3155"/>
                    <a:pt x="2024" y="3090"/>
                    <a:pt x="1958" y="3003"/>
                  </a:cubicBezTo>
                  <a:cubicBezTo>
                    <a:pt x="1871" y="2937"/>
                    <a:pt x="1806" y="2872"/>
                    <a:pt x="1741" y="2829"/>
                  </a:cubicBezTo>
                  <a:cubicBezTo>
                    <a:pt x="1697" y="2763"/>
                    <a:pt x="1610" y="2676"/>
                    <a:pt x="1480" y="2568"/>
                  </a:cubicBezTo>
                  <a:cubicBezTo>
                    <a:pt x="1349" y="2437"/>
                    <a:pt x="1306" y="2328"/>
                    <a:pt x="1306" y="2241"/>
                  </a:cubicBezTo>
                  <a:cubicBezTo>
                    <a:pt x="1306" y="2219"/>
                    <a:pt x="1349" y="2198"/>
                    <a:pt x="1436" y="2154"/>
                  </a:cubicBezTo>
                  <a:cubicBezTo>
                    <a:pt x="1545" y="2089"/>
                    <a:pt x="1675" y="2024"/>
                    <a:pt x="1806" y="1958"/>
                  </a:cubicBezTo>
                  <a:cubicBezTo>
                    <a:pt x="1958" y="1871"/>
                    <a:pt x="2089" y="1784"/>
                    <a:pt x="2241" y="1697"/>
                  </a:cubicBezTo>
                  <a:cubicBezTo>
                    <a:pt x="2372" y="1588"/>
                    <a:pt x="2502" y="1480"/>
                    <a:pt x="2589" y="1327"/>
                  </a:cubicBezTo>
                  <a:cubicBezTo>
                    <a:pt x="2698" y="1153"/>
                    <a:pt x="2742" y="1001"/>
                    <a:pt x="2742" y="827"/>
                  </a:cubicBezTo>
                  <a:cubicBezTo>
                    <a:pt x="2742" y="566"/>
                    <a:pt x="2633" y="348"/>
                    <a:pt x="2415" y="218"/>
                  </a:cubicBezTo>
                  <a:cubicBezTo>
                    <a:pt x="2198" y="65"/>
                    <a:pt x="1936" y="0"/>
                    <a:pt x="16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30"/>
            <p:cNvSpPr/>
            <p:nvPr/>
          </p:nvSpPr>
          <p:spPr>
            <a:xfrm>
              <a:off x="7180549" y="4048862"/>
              <a:ext cx="68756" cy="91206"/>
            </a:xfrm>
            <a:custGeom>
              <a:avLst/>
              <a:gdLst/>
              <a:ahLst/>
              <a:cxnLst/>
              <a:rect l="l" t="t" r="r" b="b"/>
              <a:pathLst>
                <a:path w="2895" h="3852" extrusionOk="0">
                  <a:moveTo>
                    <a:pt x="1045" y="609"/>
                  </a:moveTo>
                  <a:lnTo>
                    <a:pt x="1045" y="609"/>
                  </a:lnTo>
                  <a:cubicBezTo>
                    <a:pt x="1415" y="740"/>
                    <a:pt x="1720" y="914"/>
                    <a:pt x="1981" y="1197"/>
                  </a:cubicBezTo>
                  <a:cubicBezTo>
                    <a:pt x="2264" y="1458"/>
                    <a:pt x="2394" y="1697"/>
                    <a:pt x="2394" y="1915"/>
                  </a:cubicBezTo>
                  <a:cubicBezTo>
                    <a:pt x="2394" y="2045"/>
                    <a:pt x="2285" y="2219"/>
                    <a:pt x="2090" y="2415"/>
                  </a:cubicBezTo>
                  <a:cubicBezTo>
                    <a:pt x="1872" y="2633"/>
                    <a:pt x="1611" y="2829"/>
                    <a:pt x="1306" y="3024"/>
                  </a:cubicBezTo>
                  <a:cubicBezTo>
                    <a:pt x="1002" y="3220"/>
                    <a:pt x="719" y="3329"/>
                    <a:pt x="479" y="3351"/>
                  </a:cubicBezTo>
                  <a:cubicBezTo>
                    <a:pt x="523" y="3068"/>
                    <a:pt x="566" y="2807"/>
                    <a:pt x="632" y="2568"/>
                  </a:cubicBezTo>
                  <a:cubicBezTo>
                    <a:pt x="806" y="2002"/>
                    <a:pt x="915" y="1588"/>
                    <a:pt x="980" y="1349"/>
                  </a:cubicBezTo>
                  <a:cubicBezTo>
                    <a:pt x="1045" y="1110"/>
                    <a:pt x="1089" y="936"/>
                    <a:pt x="1089" y="849"/>
                  </a:cubicBezTo>
                  <a:cubicBezTo>
                    <a:pt x="1089" y="762"/>
                    <a:pt x="1067" y="675"/>
                    <a:pt x="1045" y="609"/>
                  </a:cubicBezTo>
                  <a:close/>
                  <a:moveTo>
                    <a:pt x="392" y="0"/>
                  </a:moveTo>
                  <a:cubicBezTo>
                    <a:pt x="305" y="0"/>
                    <a:pt x="284" y="22"/>
                    <a:pt x="284" y="109"/>
                  </a:cubicBezTo>
                  <a:cubicBezTo>
                    <a:pt x="284" y="174"/>
                    <a:pt x="305" y="239"/>
                    <a:pt x="371" y="326"/>
                  </a:cubicBezTo>
                  <a:cubicBezTo>
                    <a:pt x="458" y="392"/>
                    <a:pt x="545" y="457"/>
                    <a:pt x="654" y="501"/>
                  </a:cubicBezTo>
                  <a:cubicBezTo>
                    <a:pt x="632" y="740"/>
                    <a:pt x="523" y="1240"/>
                    <a:pt x="305" y="2002"/>
                  </a:cubicBezTo>
                  <a:cubicBezTo>
                    <a:pt x="110" y="2742"/>
                    <a:pt x="1" y="3177"/>
                    <a:pt x="1" y="3307"/>
                  </a:cubicBezTo>
                  <a:cubicBezTo>
                    <a:pt x="1" y="3438"/>
                    <a:pt x="44" y="3547"/>
                    <a:pt x="131" y="3677"/>
                  </a:cubicBezTo>
                  <a:cubicBezTo>
                    <a:pt x="218" y="3786"/>
                    <a:pt x="305" y="3851"/>
                    <a:pt x="371" y="3851"/>
                  </a:cubicBezTo>
                  <a:cubicBezTo>
                    <a:pt x="632" y="3851"/>
                    <a:pt x="958" y="3743"/>
                    <a:pt x="1372" y="3525"/>
                  </a:cubicBezTo>
                  <a:cubicBezTo>
                    <a:pt x="1763" y="3307"/>
                    <a:pt x="2133" y="3068"/>
                    <a:pt x="2438" y="2763"/>
                  </a:cubicBezTo>
                  <a:cubicBezTo>
                    <a:pt x="2742" y="2459"/>
                    <a:pt x="2895" y="2198"/>
                    <a:pt x="2895" y="1980"/>
                  </a:cubicBezTo>
                  <a:cubicBezTo>
                    <a:pt x="2895" y="1632"/>
                    <a:pt x="2742" y="1306"/>
                    <a:pt x="2481" y="1001"/>
                  </a:cubicBezTo>
                  <a:cubicBezTo>
                    <a:pt x="2198" y="696"/>
                    <a:pt x="1850" y="435"/>
                    <a:pt x="1480" y="261"/>
                  </a:cubicBezTo>
                  <a:cubicBezTo>
                    <a:pt x="1089" y="87"/>
                    <a:pt x="719" y="0"/>
                    <a:pt x="39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30"/>
            <p:cNvSpPr/>
            <p:nvPr/>
          </p:nvSpPr>
          <p:spPr>
            <a:xfrm>
              <a:off x="7262201" y="4049359"/>
              <a:ext cx="26386" cy="89667"/>
            </a:xfrm>
            <a:custGeom>
              <a:avLst/>
              <a:gdLst/>
              <a:ahLst/>
              <a:cxnLst/>
              <a:rect l="l" t="t" r="r" b="b"/>
              <a:pathLst>
                <a:path w="1111" h="3787" extrusionOk="0">
                  <a:moveTo>
                    <a:pt x="784" y="1"/>
                  </a:moveTo>
                  <a:cubicBezTo>
                    <a:pt x="740" y="1"/>
                    <a:pt x="697" y="1"/>
                    <a:pt x="675" y="23"/>
                  </a:cubicBezTo>
                  <a:cubicBezTo>
                    <a:pt x="653" y="44"/>
                    <a:pt x="653" y="88"/>
                    <a:pt x="653" y="153"/>
                  </a:cubicBezTo>
                  <a:cubicBezTo>
                    <a:pt x="653" y="371"/>
                    <a:pt x="545" y="958"/>
                    <a:pt x="327" y="1916"/>
                  </a:cubicBezTo>
                  <a:cubicBezTo>
                    <a:pt x="109" y="2851"/>
                    <a:pt x="1" y="3352"/>
                    <a:pt x="1" y="3417"/>
                  </a:cubicBezTo>
                  <a:cubicBezTo>
                    <a:pt x="1" y="3504"/>
                    <a:pt x="44" y="3569"/>
                    <a:pt x="109" y="3656"/>
                  </a:cubicBezTo>
                  <a:cubicBezTo>
                    <a:pt x="175" y="3743"/>
                    <a:pt x="240" y="3787"/>
                    <a:pt x="283" y="3787"/>
                  </a:cubicBezTo>
                  <a:cubicBezTo>
                    <a:pt x="327" y="3787"/>
                    <a:pt x="370" y="3678"/>
                    <a:pt x="436" y="3482"/>
                  </a:cubicBezTo>
                  <a:cubicBezTo>
                    <a:pt x="457" y="3352"/>
                    <a:pt x="501" y="3243"/>
                    <a:pt x="523" y="3156"/>
                  </a:cubicBezTo>
                  <a:cubicBezTo>
                    <a:pt x="545" y="3047"/>
                    <a:pt x="588" y="2916"/>
                    <a:pt x="632" y="2742"/>
                  </a:cubicBezTo>
                  <a:cubicBezTo>
                    <a:pt x="675" y="2547"/>
                    <a:pt x="697" y="2416"/>
                    <a:pt x="719" y="2307"/>
                  </a:cubicBezTo>
                  <a:cubicBezTo>
                    <a:pt x="980" y="1241"/>
                    <a:pt x="1110" y="654"/>
                    <a:pt x="1110" y="523"/>
                  </a:cubicBezTo>
                  <a:cubicBezTo>
                    <a:pt x="1110" y="393"/>
                    <a:pt x="1067" y="284"/>
                    <a:pt x="980" y="153"/>
                  </a:cubicBezTo>
                  <a:cubicBezTo>
                    <a:pt x="914" y="44"/>
                    <a:pt x="827" y="1"/>
                    <a:pt x="78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30"/>
            <p:cNvSpPr/>
            <p:nvPr/>
          </p:nvSpPr>
          <p:spPr>
            <a:xfrm>
              <a:off x="7300439" y="4048862"/>
              <a:ext cx="69777" cy="90685"/>
            </a:xfrm>
            <a:custGeom>
              <a:avLst/>
              <a:gdLst/>
              <a:ahLst/>
              <a:cxnLst/>
              <a:rect l="l" t="t" r="r" b="b"/>
              <a:pathLst>
                <a:path w="2938" h="3830" extrusionOk="0">
                  <a:moveTo>
                    <a:pt x="1894" y="457"/>
                  </a:moveTo>
                  <a:cubicBezTo>
                    <a:pt x="2046" y="457"/>
                    <a:pt x="2155" y="544"/>
                    <a:pt x="2264" y="718"/>
                  </a:cubicBezTo>
                  <a:cubicBezTo>
                    <a:pt x="2372" y="892"/>
                    <a:pt x="2438" y="1110"/>
                    <a:pt x="2438" y="1393"/>
                  </a:cubicBezTo>
                  <a:cubicBezTo>
                    <a:pt x="2438" y="1675"/>
                    <a:pt x="2351" y="1980"/>
                    <a:pt x="2176" y="2285"/>
                  </a:cubicBezTo>
                  <a:cubicBezTo>
                    <a:pt x="2002" y="2589"/>
                    <a:pt x="1807" y="2872"/>
                    <a:pt x="1567" y="3068"/>
                  </a:cubicBezTo>
                  <a:cubicBezTo>
                    <a:pt x="1328" y="3286"/>
                    <a:pt x="1110" y="3394"/>
                    <a:pt x="936" y="3394"/>
                  </a:cubicBezTo>
                  <a:cubicBezTo>
                    <a:pt x="827" y="3394"/>
                    <a:pt x="719" y="3329"/>
                    <a:pt x="632" y="3220"/>
                  </a:cubicBezTo>
                  <a:cubicBezTo>
                    <a:pt x="545" y="3090"/>
                    <a:pt x="501" y="2916"/>
                    <a:pt x="501" y="2720"/>
                  </a:cubicBezTo>
                  <a:cubicBezTo>
                    <a:pt x="501" y="2394"/>
                    <a:pt x="588" y="2045"/>
                    <a:pt x="762" y="1675"/>
                  </a:cubicBezTo>
                  <a:cubicBezTo>
                    <a:pt x="936" y="1306"/>
                    <a:pt x="1132" y="1023"/>
                    <a:pt x="1350" y="783"/>
                  </a:cubicBezTo>
                  <a:cubicBezTo>
                    <a:pt x="1567" y="566"/>
                    <a:pt x="1741" y="457"/>
                    <a:pt x="1894" y="457"/>
                  </a:cubicBezTo>
                  <a:close/>
                  <a:moveTo>
                    <a:pt x="1872" y="0"/>
                  </a:moveTo>
                  <a:cubicBezTo>
                    <a:pt x="1676" y="0"/>
                    <a:pt x="1480" y="65"/>
                    <a:pt x="1241" y="239"/>
                  </a:cubicBezTo>
                  <a:cubicBezTo>
                    <a:pt x="1023" y="392"/>
                    <a:pt x="827" y="609"/>
                    <a:pt x="632" y="849"/>
                  </a:cubicBezTo>
                  <a:cubicBezTo>
                    <a:pt x="458" y="1110"/>
                    <a:pt x="305" y="1414"/>
                    <a:pt x="175" y="1741"/>
                  </a:cubicBezTo>
                  <a:cubicBezTo>
                    <a:pt x="66" y="2089"/>
                    <a:pt x="1" y="2415"/>
                    <a:pt x="1" y="2763"/>
                  </a:cubicBezTo>
                  <a:cubicBezTo>
                    <a:pt x="1" y="3003"/>
                    <a:pt x="88" y="3242"/>
                    <a:pt x="262" y="3481"/>
                  </a:cubicBezTo>
                  <a:cubicBezTo>
                    <a:pt x="458" y="3699"/>
                    <a:pt x="653" y="3830"/>
                    <a:pt x="893" y="3830"/>
                  </a:cubicBezTo>
                  <a:cubicBezTo>
                    <a:pt x="1219" y="3830"/>
                    <a:pt x="1546" y="3699"/>
                    <a:pt x="1872" y="3416"/>
                  </a:cubicBezTo>
                  <a:cubicBezTo>
                    <a:pt x="2198" y="3155"/>
                    <a:pt x="2459" y="2829"/>
                    <a:pt x="2633" y="2437"/>
                  </a:cubicBezTo>
                  <a:cubicBezTo>
                    <a:pt x="2829" y="2067"/>
                    <a:pt x="2938" y="1697"/>
                    <a:pt x="2938" y="1349"/>
                  </a:cubicBezTo>
                  <a:cubicBezTo>
                    <a:pt x="2938" y="1001"/>
                    <a:pt x="2829" y="696"/>
                    <a:pt x="2633" y="414"/>
                  </a:cubicBezTo>
                  <a:cubicBezTo>
                    <a:pt x="2416" y="131"/>
                    <a:pt x="2176" y="0"/>
                    <a:pt x="187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30"/>
            <p:cNvSpPr/>
            <p:nvPr/>
          </p:nvSpPr>
          <p:spPr>
            <a:xfrm>
              <a:off x="7378481" y="4049359"/>
              <a:ext cx="63579" cy="103589"/>
            </a:xfrm>
            <a:custGeom>
              <a:avLst/>
              <a:gdLst/>
              <a:ahLst/>
              <a:cxnLst/>
              <a:rect l="l" t="t" r="r" b="b"/>
              <a:pathLst>
                <a:path w="2677" h="4375" extrusionOk="0">
                  <a:moveTo>
                    <a:pt x="2219" y="1"/>
                  </a:moveTo>
                  <a:cubicBezTo>
                    <a:pt x="1915" y="1"/>
                    <a:pt x="1589" y="153"/>
                    <a:pt x="1240" y="480"/>
                  </a:cubicBezTo>
                  <a:cubicBezTo>
                    <a:pt x="870" y="806"/>
                    <a:pt x="588" y="1176"/>
                    <a:pt x="348" y="1633"/>
                  </a:cubicBezTo>
                  <a:cubicBezTo>
                    <a:pt x="131" y="2090"/>
                    <a:pt x="0" y="2503"/>
                    <a:pt x="0" y="2851"/>
                  </a:cubicBezTo>
                  <a:cubicBezTo>
                    <a:pt x="0" y="3091"/>
                    <a:pt x="109" y="3308"/>
                    <a:pt x="327" y="3504"/>
                  </a:cubicBezTo>
                  <a:cubicBezTo>
                    <a:pt x="522" y="3700"/>
                    <a:pt x="740" y="3809"/>
                    <a:pt x="936" y="3809"/>
                  </a:cubicBezTo>
                  <a:cubicBezTo>
                    <a:pt x="1153" y="3809"/>
                    <a:pt x="1371" y="3722"/>
                    <a:pt x="1610" y="3547"/>
                  </a:cubicBezTo>
                  <a:cubicBezTo>
                    <a:pt x="1828" y="3373"/>
                    <a:pt x="2024" y="3134"/>
                    <a:pt x="2198" y="2829"/>
                  </a:cubicBezTo>
                  <a:lnTo>
                    <a:pt x="2198" y="2829"/>
                  </a:lnTo>
                  <a:cubicBezTo>
                    <a:pt x="2176" y="2938"/>
                    <a:pt x="2132" y="3091"/>
                    <a:pt x="2067" y="3286"/>
                  </a:cubicBezTo>
                  <a:cubicBezTo>
                    <a:pt x="2002" y="3460"/>
                    <a:pt x="1958" y="3634"/>
                    <a:pt x="1893" y="3809"/>
                  </a:cubicBezTo>
                  <a:cubicBezTo>
                    <a:pt x="1850" y="3983"/>
                    <a:pt x="1828" y="4113"/>
                    <a:pt x="1828" y="4222"/>
                  </a:cubicBezTo>
                  <a:cubicBezTo>
                    <a:pt x="1828" y="4331"/>
                    <a:pt x="1871" y="4374"/>
                    <a:pt x="1958" y="4374"/>
                  </a:cubicBezTo>
                  <a:cubicBezTo>
                    <a:pt x="2045" y="4374"/>
                    <a:pt x="2198" y="4113"/>
                    <a:pt x="2372" y="3569"/>
                  </a:cubicBezTo>
                  <a:cubicBezTo>
                    <a:pt x="2546" y="3025"/>
                    <a:pt x="2633" y="2677"/>
                    <a:pt x="2633" y="2525"/>
                  </a:cubicBezTo>
                  <a:cubicBezTo>
                    <a:pt x="2633" y="2394"/>
                    <a:pt x="2589" y="2264"/>
                    <a:pt x="2524" y="2155"/>
                  </a:cubicBezTo>
                  <a:cubicBezTo>
                    <a:pt x="2437" y="2024"/>
                    <a:pt x="2328" y="1981"/>
                    <a:pt x="2198" y="1981"/>
                  </a:cubicBezTo>
                  <a:cubicBezTo>
                    <a:pt x="1958" y="1981"/>
                    <a:pt x="1763" y="2003"/>
                    <a:pt x="1610" y="2024"/>
                  </a:cubicBezTo>
                  <a:cubicBezTo>
                    <a:pt x="1458" y="2068"/>
                    <a:pt x="1371" y="2111"/>
                    <a:pt x="1371" y="2177"/>
                  </a:cubicBezTo>
                  <a:cubicBezTo>
                    <a:pt x="1371" y="2220"/>
                    <a:pt x="1414" y="2264"/>
                    <a:pt x="1480" y="2329"/>
                  </a:cubicBezTo>
                  <a:cubicBezTo>
                    <a:pt x="1545" y="2373"/>
                    <a:pt x="1632" y="2394"/>
                    <a:pt x="1741" y="2394"/>
                  </a:cubicBezTo>
                  <a:cubicBezTo>
                    <a:pt x="1828" y="2394"/>
                    <a:pt x="1980" y="2373"/>
                    <a:pt x="2176" y="2307"/>
                  </a:cubicBezTo>
                  <a:lnTo>
                    <a:pt x="2176" y="2307"/>
                  </a:lnTo>
                  <a:cubicBezTo>
                    <a:pt x="1980" y="2612"/>
                    <a:pt x="1763" y="2873"/>
                    <a:pt x="1523" y="3047"/>
                  </a:cubicBezTo>
                  <a:cubicBezTo>
                    <a:pt x="1306" y="3243"/>
                    <a:pt x="1088" y="3330"/>
                    <a:pt x="914" y="3330"/>
                  </a:cubicBezTo>
                  <a:cubicBezTo>
                    <a:pt x="805" y="3330"/>
                    <a:pt x="718" y="3286"/>
                    <a:pt x="631" y="3199"/>
                  </a:cubicBezTo>
                  <a:cubicBezTo>
                    <a:pt x="544" y="3112"/>
                    <a:pt x="501" y="3003"/>
                    <a:pt x="501" y="2873"/>
                  </a:cubicBezTo>
                  <a:cubicBezTo>
                    <a:pt x="501" y="2547"/>
                    <a:pt x="609" y="2198"/>
                    <a:pt x="805" y="1829"/>
                  </a:cubicBezTo>
                  <a:cubicBezTo>
                    <a:pt x="1001" y="1437"/>
                    <a:pt x="1219" y="1132"/>
                    <a:pt x="1501" y="871"/>
                  </a:cubicBezTo>
                  <a:cubicBezTo>
                    <a:pt x="1784" y="632"/>
                    <a:pt x="2045" y="501"/>
                    <a:pt x="2263" y="501"/>
                  </a:cubicBezTo>
                  <a:cubicBezTo>
                    <a:pt x="2350" y="501"/>
                    <a:pt x="2415" y="523"/>
                    <a:pt x="2481" y="545"/>
                  </a:cubicBezTo>
                  <a:cubicBezTo>
                    <a:pt x="2568" y="567"/>
                    <a:pt x="2589" y="588"/>
                    <a:pt x="2611" y="588"/>
                  </a:cubicBezTo>
                  <a:cubicBezTo>
                    <a:pt x="2655" y="588"/>
                    <a:pt x="2676" y="545"/>
                    <a:pt x="2676" y="480"/>
                  </a:cubicBezTo>
                  <a:cubicBezTo>
                    <a:pt x="2676" y="393"/>
                    <a:pt x="2611" y="305"/>
                    <a:pt x="2524" y="175"/>
                  </a:cubicBezTo>
                  <a:cubicBezTo>
                    <a:pt x="2415" y="66"/>
                    <a:pt x="2328" y="1"/>
                    <a:pt x="221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30"/>
            <p:cNvSpPr/>
            <p:nvPr/>
          </p:nvSpPr>
          <p:spPr>
            <a:xfrm>
              <a:off x="7457545" y="4048862"/>
              <a:ext cx="65645" cy="90685"/>
            </a:xfrm>
            <a:custGeom>
              <a:avLst/>
              <a:gdLst/>
              <a:ahLst/>
              <a:cxnLst/>
              <a:rect l="l" t="t" r="r" b="b"/>
              <a:pathLst>
                <a:path w="2764" h="3830" extrusionOk="0">
                  <a:moveTo>
                    <a:pt x="1676" y="479"/>
                  </a:moveTo>
                  <a:cubicBezTo>
                    <a:pt x="2067" y="479"/>
                    <a:pt x="2263" y="588"/>
                    <a:pt x="2263" y="827"/>
                  </a:cubicBezTo>
                  <a:cubicBezTo>
                    <a:pt x="2263" y="957"/>
                    <a:pt x="2219" y="1088"/>
                    <a:pt x="2089" y="1219"/>
                  </a:cubicBezTo>
                  <a:cubicBezTo>
                    <a:pt x="1980" y="1349"/>
                    <a:pt x="1850" y="1458"/>
                    <a:pt x="1719" y="1545"/>
                  </a:cubicBezTo>
                  <a:cubicBezTo>
                    <a:pt x="1567" y="1610"/>
                    <a:pt x="1414" y="1697"/>
                    <a:pt x="1240" y="1806"/>
                  </a:cubicBezTo>
                  <a:cubicBezTo>
                    <a:pt x="1066" y="1893"/>
                    <a:pt x="958" y="1958"/>
                    <a:pt x="892" y="2002"/>
                  </a:cubicBezTo>
                  <a:cubicBezTo>
                    <a:pt x="1045" y="1458"/>
                    <a:pt x="1110" y="1066"/>
                    <a:pt x="1110" y="827"/>
                  </a:cubicBezTo>
                  <a:cubicBezTo>
                    <a:pt x="1110" y="762"/>
                    <a:pt x="1110" y="696"/>
                    <a:pt x="1066" y="609"/>
                  </a:cubicBezTo>
                  <a:cubicBezTo>
                    <a:pt x="1306" y="522"/>
                    <a:pt x="1501" y="479"/>
                    <a:pt x="1676" y="479"/>
                  </a:cubicBezTo>
                  <a:close/>
                  <a:moveTo>
                    <a:pt x="1654" y="0"/>
                  </a:moveTo>
                  <a:cubicBezTo>
                    <a:pt x="1349" y="0"/>
                    <a:pt x="1088" y="44"/>
                    <a:pt x="849" y="131"/>
                  </a:cubicBezTo>
                  <a:cubicBezTo>
                    <a:pt x="588" y="218"/>
                    <a:pt x="479" y="305"/>
                    <a:pt x="479" y="392"/>
                  </a:cubicBezTo>
                  <a:cubicBezTo>
                    <a:pt x="479" y="435"/>
                    <a:pt x="479" y="501"/>
                    <a:pt x="522" y="544"/>
                  </a:cubicBezTo>
                  <a:cubicBezTo>
                    <a:pt x="566" y="609"/>
                    <a:pt x="609" y="653"/>
                    <a:pt x="653" y="696"/>
                  </a:cubicBezTo>
                  <a:cubicBezTo>
                    <a:pt x="631" y="1045"/>
                    <a:pt x="501" y="1588"/>
                    <a:pt x="305" y="2285"/>
                  </a:cubicBezTo>
                  <a:cubicBezTo>
                    <a:pt x="109" y="3003"/>
                    <a:pt x="0" y="3394"/>
                    <a:pt x="0" y="3481"/>
                  </a:cubicBezTo>
                  <a:cubicBezTo>
                    <a:pt x="0" y="3547"/>
                    <a:pt x="44" y="3634"/>
                    <a:pt x="109" y="3721"/>
                  </a:cubicBezTo>
                  <a:cubicBezTo>
                    <a:pt x="174" y="3786"/>
                    <a:pt x="239" y="3830"/>
                    <a:pt x="305" y="3830"/>
                  </a:cubicBezTo>
                  <a:cubicBezTo>
                    <a:pt x="327" y="3830"/>
                    <a:pt x="370" y="3743"/>
                    <a:pt x="435" y="3547"/>
                  </a:cubicBezTo>
                  <a:cubicBezTo>
                    <a:pt x="457" y="3460"/>
                    <a:pt x="479" y="3373"/>
                    <a:pt x="522" y="3286"/>
                  </a:cubicBezTo>
                  <a:cubicBezTo>
                    <a:pt x="544" y="3177"/>
                    <a:pt x="631" y="2850"/>
                    <a:pt x="805" y="2285"/>
                  </a:cubicBezTo>
                  <a:cubicBezTo>
                    <a:pt x="892" y="2568"/>
                    <a:pt x="1153" y="2872"/>
                    <a:pt x="1545" y="3264"/>
                  </a:cubicBezTo>
                  <a:cubicBezTo>
                    <a:pt x="1958" y="3634"/>
                    <a:pt x="2263" y="3830"/>
                    <a:pt x="2481" y="3830"/>
                  </a:cubicBezTo>
                  <a:cubicBezTo>
                    <a:pt x="2589" y="3830"/>
                    <a:pt x="2655" y="3786"/>
                    <a:pt x="2655" y="3699"/>
                  </a:cubicBezTo>
                  <a:cubicBezTo>
                    <a:pt x="2655" y="3655"/>
                    <a:pt x="2611" y="3568"/>
                    <a:pt x="2524" y="3503"/>
                  </a:cubicBezTo>
                  <a:cubicBezTo>
                    <a:pt x="2481" y="3460"/>
                    <a:pt x="2437" y="3416"/>
                    <a:pt x="2372" y="3373"/>
                  </a:cubicBezTo>
                  <a:cubicBezTo>
                    <a:pt x="2328" y="3329"/>
                    <a:pt x="2285" y="3286"/>
                    <a:pt x="2198" y="3220"/>
                  </a:cubicBezTo>
                  <a:cubicBezTo>
                    <a:pt x="2132" y="3155"/>
                    <a:pt x="2045" y="3090"/>
                    <a:pt x="1958" y="3003"/>
                  </a:cubicBezTo>
                  <a:cubicBezTo>
                    <a:pt x="1893" y="2937"/>
                    <a:pt x="1806" y="2872"/>
                    <a:pt x="1763" y="2829"/>
                  </a:cubicBezTo>
                  <a:cubicBezTo>
                    <a:pt x="1719" y="2763"/>
                    <a:pt x="1632" y="2676"/>
                    <a:pt x="1501" y="2568"/>
                  </a:cubicBezTo>
                  <a:cubicBezTo>
                    <a:pt x="1371" y="2437"/>
                    <a:pt x="1306" y="2328"/>
                    <a:pt x="1306" y="2241"/>
                  </a:cubicBezTo>
                  <a:cubicBezTo>
                    <a:pt x="1306" y="2219"/>
                    <a:pt x="1371" y="2198"/>
                    <a:pt x="1458" y="2154"/>
                  </a:cubicBezTo>
                  <a:cubicBezTo>
                    <a:pt x="1567" y="2089"/>
                    <a:pt x="1676" y="2024"/>
                    <a:pt x="1828" y="1958"/>
                  </a:cubicBezTo>
                  <a:cubicBezTo>
                    <a:pt x="1958" y="1871"/>
                    <a:pt x="2111" y="1784"/>
                    <a:pt x="2241" y="1697"/>
                  </a:cubicBezTo>
                  <a:cubicBezTo>
                    <a:pt x="2394" y="1588"/>
                    <a:pt x="2524" y="1480"/>
                    <a:pt x="2611" y="1327"/>
                  </a:cubicBezTo>
                  <a:cubicBezTo>
                    <a:pt x="2720" y="1153"/>
                    <a:pt x="2763" y="1001"/>
                    <a:pt x="2763" y="827"/>
                  </a:cubicBezTo>
                  <a:cubicBezTo>
                    <a:pt x="2763" y="566"/>
                    <a:pt x="2655" y="348"/>
                    <a:pt x="2437" y="218"/>
                  </a:cubicBezTo>
                  <a:cubicBezTo>
                    <a:pt x="2219" y="65"/>
                    <a:pt x="1958" y="0"/>
                    <a:pt x="165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30"/>
            <p:cNvSpPr/>
            <p:nvPr/>
          </p:nvSpPr>
          <p:spPr>
            <a:xfrm>
              <a:off x="7532476" y="4047820"/>
              <a:ext cx="67711" cy="91727"/>
            </a:xfrm>
            <a:custGeom>
              <a:avLst/>
              <a:gdLst/>
              <a:ahLst/>
              <a:cxnLst/>
              <a:rect l="l" t="t" r="r" b="b"/>
              <a:pathLst>
                <a:path w="2851" h="3874" extrusionOk="0">
                  <a:moveTo>
                    <a:pt x="1697" y="523"/>
                  </a:moveTo>
                  <a:cubicBezTo>
                    <a:pt x="1741" y="849"/>
                    <a:pt x="1806" y="1306"/>
                    <a:pt x="1871" y="1937"/>
                  </a:cubicBezTo>
                  <a:cubicBezTo>
                    <a:pt x="1588" y="1981"/>
                    <a:pt x="1327" y="2024"/>
                    <a:pt x="1066" y="2111"/>
                  </a:cubicBezTo>
                  <a:cubicBezTo>
                    <a:pt x="1327" y="1437"/>
                    <a:pt x="1523" y="914"/>
                    <a:pt x="1697" y="523"/>
                  </a:cubicBezTo>
                  <a:close/>
                  <a:moveTo>
                    <a:pt x="1806" y="1"/>
                  </a:moveTo>
                  <a:cubicBezTo>
                    <a:pt x="1719" y="1"/>
                    <a:pt x="1632" y="22"/>
                    <a:pt x="1523" y="109"/>
                  </a:cubicBezTo>
                  <a:cubicBezTo>
                    <a:pt x="1414" y="175"/>
                    <a:pt x="1349" y="262"/>
                    <a:pt x="1306" y="349"/>
                  </a:cubicBezTo>
                  <a:cubicBezTo>
                    <a:pt x="1284" y="458"/>
                    <a:pt x="1175" y="675"/>
                    <a:pt x="1023" y="1045"/>
                  </a:cubicBezTo>
                  <a:cubicBezTo>
                    <a:pt x="892" y="1393"/>
                    <a:pt x="762" y="1676"/>
                    <a:pt x="675" y="1894"/>
                  </a:cubicBezTo>
                  <a:cubicBezTo>
                    <a:pt x="653" y="2002"/>
                    <a:pt x="609" y="2111"/>
                    <a:pt x="544" y="2242"/>
                  </a:cubicBezTo>
                  <a:cubicBezTo>
                    <a:pt x="174" y="2350"/>
                    <a:pt x="0" y="2459"/>
                    <a:pt x="0" y="2525"/>
                  </a:cubicBezTo>
                  <a:cubicBezTo>
                    <a:pt x="0" y="2590"/>
                    <a:pt x="22" y="2655"/>
                    <a:pt x="87" y="2699"/>
                  </a:cubicBezTo>
                  <a:cubicBezTo>
                    <a:pt x="152" y="2742"/>
                    <a:pt x="218" y="2764"/>
                    <a:pt x="283" y="2764"/>
                  </a:cubicBezTo>
                  <a:lnTo>
                    <a:pt x="326" y="2764"/>
                  </a:lnTo>
                  <a:cubicBezTo>
                    <a:pt x="109" y="3243"/>
                    <a:pt x="0" y="3504"/>
                    <a:pt x="0" y="3547"/>
                  </a:cubicBezTo>
                  <a:cubicBezTo>
                    <a:pt x="0" y="3634"/>
                    <a:pt x="44" y="3699"/>
                    <a:pt x="109" y="3765"/>
                  </a:cubicBezTo>
                  <a:cubicBezTo>
                    <a:pt x="174" y="3852"/>
                    <a:pt x="239" y="3874"/>
                    <a:pt x="305" y="3874"/>
                  </a:cubicBezTo>
                  <a:cubicBezTo>
                    <a:pt x="348" y="3874"/>
                    <a:pt x="544" y="3460"/>
                    <a:pt x="870" y="2633"/>
                  </a:cubicBezTo>
                  <a:cubicBezTo>
                    <a:pt x="1132" y="2546"/>
                    <a:pt x="1327" y="2503"/>
                    <a:pt x="1480" y="2459"/>
                  </a:cubicBezTo>
                  <a:cubicBezTo>
                    <a:pt x="1610" y="2416"/>
                    <a:pt x="1763" y="2394"/>
                    <a:pt x="1915" y="2350"/>
                  </a:cubicBezTo>
                  <a:cubicBezTo>
                    <a:pt x="1937" y="2677"/>
                    <a:pt x="1980" y="3025"/>
                    <a:pt x="2002" y="3373"/>
                  </a:cubicBezTo>
                  <a:cubicBezTo>
                    <a:pt x="2024" y="3547"/>
                    <a:pt x="2045" y="3678"/>
                    <a:pt x="2089" y="3765"/>
                  </a:cubicBezTo>
                  <a:cubicBezTo>
                    <a:pt x="2132" y="3830"/>
                    <a:pt x="2176" y="3874"/>
                    <a:pt x="2241" y="3874"/>
                  </a:cubicBezTo>
                  <a:cubicBezTo>
                    <a:pt x="2350" y="3874"/>
                    <a:pt x="2415" y="3656"/>
                    <a:pt x="2415" y="3199"/>
                  </a:cubicBezTo>
                  <a:cubicBezTo>
                    <a:pt x="2415" y="2916"/>
                    <a:pt x="2393" y="2612"/>
                    <a:pt x="2372" y="2220"/>
                  </a:cubicBezTo>
                  <a:cubicBezTo>
                    <a:pt x="2676" y="2133"/>
                    <a:pt x="2850" y="2068"/>
                    <a:pt x="2850" y="1981"/>
                  </a:cubicBezTo>
                  <a:cubicBezTo>
                    <a:pt x="2850" y="1894"/>
                    <a:pt x="2763" y="1850"/>
                    <a:pt x="2589" y="1850"/>
                  </a:cubicBezTo>
                  <a:cubicBezTo>
                    <a:pt x="2524" y="1850"/>
                    <a:pt x="2437" y="1850"/>
                    <a:pt x="2328" y="1872"/>
                  </a:cubicBezTo>
                  <a:cubicBezTo>
                    <a:pt x="2285" y="1328"/>
                    <a:pt x="2198" y="893"/>
                    <a:pt x="2111" y="523"/>
                  </a:cubicBezTo>
                  <a:cubicBezTo>
                    <a:pt x="2024" y="175"/>
                    <a:pt x="1937" y="1"/>
                    <a:pt x="180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30"/>
            <p:cNvSpPr/>
            <p:nvPr/>
          </p:nvSpPr>
          <p:spPr>
            <a:xfrm>
              <a:off x="7613084" y="4049359"/>
              <a:ext cx="93551" cy="89667"/>
            </a:xfrm>
            <a:custGeom>
              <a:avLst/>
              <a:gdLst/>
              <a:ahLst/>
              <a:cxnLst/>
              <a:rect l="l" t="t" r="r" b="b"/>
              <a:pathLst>
                <a:path w="3939" h="3787" extrusionOk="0">
                  <a:moveTo>
                    <a:pt x="805" y="1"/>
                  </a:moveTo>
                  <a:cubicBezTo>
                    <a:pt x="762" y="1"/>
                    <a:pt x="740" y="1"/>
                    <a:pt x="718" y="23"/>
                  </a:cubicBezTo>
                  <a:cubicBezTo>
                    <a:pt x="697" y="44"/>
                    <a:pt x="697" y="88"/>
                    <a:pt x="697" y="153"/>
                  </a:cubicBezTo>
                  <a:cubicBezTo>
                    <a:pt x="697" y="393"/>
                    <a:pt x="566" y="958"/>
                    <a:pt x="348" y="1872"/>
                  </a:cubicBezTo>
                  <a:cubicBezTo>
                    <a:pt x="109" y="2786"/>
                    <a:pt x="0" y="3286"/>
                    <a:pt x="0" y="3373"/>
                  </a:cubicBezTo>
                  <a:cubicBezTo>
                    <a:pt x="0" y="3460"/>
                    <a:pt x="22" y="3547"/>
                    <a:pt x="87" y="3656"/>
                  </a:cubicBezTo>
                  <a:cubicBezTo>
                    <a:pt x="153" y="3743"/>
                    <a:pt x="218" y="3787"/>
                    <a:pt x="261" y="3787"/>
                  </a:cubicBezTo>
                  <a:cubicBezTo>
                    <a:pt x="261" y="3787"/>
                    <a:pt x="283" y="3765"/>
                    <a:pt x="327" y="3700"/>
                  </a:cubicBezTo>
                  <a:cubicBezTo>
                    <a:pt x="327" y="3656"/>
                    <a:pt x="348" y="3634"/>
                    <a:pt x="348" y="3591"/>
                  </a:cubicBezTo>
                  <a:cubicBezTo>
                    <a:pt x="370" y="3547"/>
                    <a:pt x="392" y="3504"/>
                    <a:pt x="414" y="3460"/>
                  </a:cubicBezTo>
                  <a:cubicBezTo>
                    <a:pt x="414" y="3395"/>
                    <a:pt x="436" y="3330"/>
                    <a:pt x="457" y="3286"/>
                  </a:cubicBezTo>
                  <a:cubicBezTo>
                    <a:pt x="479" y="3243"/>
                    <a:pt x="501" y="3178"/>
                    <a:pt x="523" y="3091"/>
                  </a:cubicBezTo>
                  <a:cubicBezTo>
                    <a:pt x="544" y="3003"/>
                    <a:pt x="544" y="2938"/>
                    <a:pt x="566" y="2895"/>
                  </a:cubicBezTo>
                  <a:cubicBezTo>
                    <a:pt x="588" y="2829"/>
                    <a:pt x="610" y="2764"/>
                    <a:pt x="631" y="2677"/>
                  </a:cubicBezTo>
                  <a:cubicBezTo>
                    <a:pt x="653" y="2568"/>
                    <a:pt x="697" y="2394"/>
                    <a:pt x="784" y="2133"/>
                  </a:cubicBezTo>
                  <a:cubicBezTo>
                    <a:pt x="849" y="1850"/>
                    <a:pt x="914" y="1524"/>
                    <a:pt x="979" y="1154"/>
                  </a:cubicBezTo>
                  <a:cubicBezTo>
                    <a:pt x="1197" y="1850"/>
                    <a:pt x="1371" y="2307"/>
                    <a:pt x="1502" y="2481"/>
                  </a:cubicBezTo>
                  <a:cubicBezTo>
                    <a:pt x="1589" y="2612"/>
                    <a:pt x="1698" y="2655"/>
                    <a:pt x="1785" y="2655"/>
                  </a:cubicBezTo>
                  <a:cubicBezTo>
                    <a:pt x="1893" y="2655"/>
                    <a:pt x="2024" y="2568"/>
                    <a:pt x="2176" y="2416"/>
                  </a:cubicBezTo>
                  <a:cubicBezTo>
                    <a:pt x="2328" y="2242"/>
                    <a:pt x="2742" y="1742"/>
                    <a:pt x="3395" y="915"/>
                  </a:cubicBezTo>
                  <a:lnTo>
                    <a:pt x="3395" y="915"/>
                  </a:lnTo>
                  <a:cubicBezTo>
                    <a:pt x="3264" y="1306"/>
                    <a:pt x="3112" y="1763"/>
                    <a:pt x="3003" y="2307"/>
                  </a:cubicBezTo>
                  <a:cubicBezTo>
                    <a:pt x="2872" y="2829"/>
                    <a:pt x="2807" y="3156"/>
                    <a:pt x="2807" y="3308"/>
                  </a:cubicBezTo>
                  <a:cubicBezTo>
                    <a:pt x="2807" y="3460"/>
                    <a:pt x="2829" y="3569"/>
                    <a:pt x="2872" y="3656"/>
                  </a:cubicBezTo>
                  <a:cubicBezTo>
                    <a:pt x="2938" y="3743"/>
                    <a:pt x="2981" y="3787"/>
                    <a:pt x="3025" y="3787"/>
                  </a:cubicBezTo>
                  <a:cubicBezTo>
                    <a:pt x="3068" y="3787"/>
                    <a:pt x="3134" y="3678"/>
                    <a:pt x="3177" y="3482"/>
                  </a:cubicBezTo>
                  <a:cubicBezTo>
                    <a:pt x="3199" y="3373"/>
                    <a:pt x="3242" y="3265"/>
                    <a:pt x="3264" y="3134"/>
                  </a:cubicBezTo>
                  <a:cubicBezTo>
                    <a:pt x="3286" y="3025"/>
                    <a:pt x="3329" y="2873"/>
                    <a:pt x="3373" y="2699"/>
                  </a:cubicBezTo>
                  <a:cubicBezTo>
                    <a:pt x="3416" y="2525"/>
                    <a:pt x="3460" y="2373"/>
                    <a:pt x="3482" y="2242"/>
                  </a:cubicBezTo>
                  <a:cubicBezTo>
                    <a:pt x="3525" y="2111"/>
                    <a:pt x="3569" y="1959"/>
                    <a:pt x="3634" y="1742"/>
                  </a:cubicBezTo>
                  <a:cubicBezTo>
                    <a:pt x="3677" y="1524"/>
                    <a:pt x="3721" y="1372"/>
                    <a:pt x="3765" y="1285"/>
                  </a:cubicBezTo>
                  <a:cubicBezTo>
                    <a:pt x="3786" y="1176"/>
                    <a:pt x="3808" y="1067"/>
                    <a:pt x="3852" y="915"/>
                  </a:cubicBezTo>
                  <a:cubicBezTo>
                    <a:pt x="3895" y="784"/>
                    <a:pt x="3917" y="675"/>
                    <a:pt x="3917" y="588"/>
                  </a:cubicBezTo>
                  <a:cubicBezTo>
                    <a:pt x="3939" y="501"/>
                    <a:pt x="3939" y="436"/>
                    <a:pt x="3939" y="371"/>
                  </a:cubicBezTo>
                  <a:cubicBezTo>
                    <a:pt x="3939" y="305"/>
                    <a:pt x="3917" y="240"/>
                    <a:pt x="3830" y="153"/>
                  </a:cubicBezTo>
                  <a:cubicBezTo>
                    <a:pt x="3765" y="88"/>
                    <a:pt x="3699" y="44"/>
                    <a:pt x="3634" y="44"/>
                  </a:cubicBezTo>
                  <a:cubicBezTo>
                    <a:pt x="3569" y="44"/>
                    <a:pt x="3460" y="131"/>
                    <a:pt x="3308" y="305"/>
                  </a:cubicBezTo>
                  <a:cubicBezTo>
                    <a:pt x="3155" y="480"/>
                    <a:pt x="2938" y="762"/>
                    <a:pt x="2633" y="1154"/>
                  </a:cubicBezTo>
                  <a:cubicBezTo>
                    <a:pt x="2307" y="1546"/>
                    <a:pt x="2067" y="1872"/>
                    <a:pt x="1850" y="2111"/>
                  </a:cubicBezTo>
                  <a:cubicBezTo>
                    <a:pt x="1698" y="1763"/>
                    <a:pt x="1567" y="1437"/>
                    <a:pt x="1436" y="1089"/>
                  </a:cubicBezTo>
                  <a:cubicBezTo>
                    <a:pt x="1306" y="762"/>
                    <a:pt x="1241" y="523"/>
                    <a:pt x="1219" y="393"/>
                  </a:cubicBezTo>
                  <a:cubicBezTo>
                    <a:pt x="1219" y="327"/>
                    <a:pt x="1154" y="240"/>
                    <a:pt x="1045" y="131"/>
                  </a:cubicBezTo>
                  <a:cubicBezTo>
                    <a:pt x="936" y="44"/>
                    <a:pt x="849" y="1"/>
                    <a:pt x="8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30"/>
            <p:cNvSpPr/>
            <p:nvPr/>
          </p:nvSpPr>
          <p:spPr>
            <a:xfrm>
              <a:off x="2809836" y="4476454"/>
              <a:ext cx="65122" cy="89667"/>
            </a:xfrm>
            <a:custGeom>
              <a:avLst/>
              <a:gdLst/>
              <a:ahLst/>
              <a:cxnLst/>
              <a:rect l="l" t="t" r="r" b="b"/>
              <a:pathLst>
                <a:path w="2742" h="3787" extrusionOk="0">
                  <a:moveTo>
                    <a:pt x="2350" y="0"/>
                  </a:moveTo>
                  <a:cubicBezTo>
                    <a:pt x="2154" y="0"/>
                    <a:pt x="1893" y="66"/>
                    <a:pt x="1610" y="196"/>
                  </a:cubicBezTo>
                  <a:cubicBezTo>
                    <a:pt x="1306" y="305"/>
                    <a:pt x="1088" y="457"/>
                    <a:pt x="936" y="610"/>
                  </a:cubicBezTo>
                  <a:cubicBezTo>
                    <a:pt x="892" y="653"/>
                    <a:pt x="871" y="740"/>
                    <a:pt x="827" y="849"/>
                  </a:cubicBezTo>
                  <a:cubicBezTo>
                    <a:pt x="783" y="936"/>
                    <a:pt x="762" y="1045"/>
                    <a:pt x="762" y="1132"/>
                  </a:cubicBezTo>
                  <a:cubicBezTo>
                    <a:pt x="762" y="1219"/>
                    <a:pt x="827" y="1349"/>
                    <a:pt x="958" y="1502"/>
                  </a:cubicBezTo>
                  <a:cubicBezTo>
                    <a:pt x="1088" y="1654"/>
                    <a:pt x="1240" y="1806"/>
                    <a:pt x="1393" y="1937"/>
                  </a:cubicBezTo>
                  <a:cubicBezTo>
                    <a:pt x="1545" y="2067"/>
                    <a:pt x="1697" y="2220"/>
                    <a:pt x="1828" y="2372"/>
                  </a:cubicBezTo>
                  <a:cubicBezTo>
                    <a:pt x="1958" y="2524"/>
                    <a:pt x="2024" y="2655"/>
                    <a:pt x="2024" y="2742"/>
                  </a:cubicBezTo>
                  <a:cubicBezTo>
                    <a:pt x="2024" y="2894"/>
                    <a:pt x="1937" y="3047"/>
                    <a:pt x="1719" y="3155"/>
                  </a:cubicBezTo>
                  <a:cubicBezTo>
                    <a:pt x="1523" y="3286"/>
                    <a:pt x="1306" y="3351"/>
                    <a:pt x="1045" y="3351"/>
                  </a:cubicBezTo>
                  <a:cubicBezTo>
                    <a:pt x="936" y="3351"/>
                    <a:pt x="805" y="3329"/>
                    <a:pt x="696" y="3286"/>
                  </a:cubicBezTo>
                  <a:cubicBezTo>
                    <a:pt x="588" y="3221"/>
                    <a:pt x="501" y="3177"/>
                    <a:pt x="435" y="3112"/>
                  </a:cubicBezTo>
                  <a:cubicBezTo>
                    <a:pt x="261" y="2938"/>
                    <a:pt x="153" y="2851"/>
                    <a:pt x="87" y="2851"/>
                  </a:cubicBezTo>
                  <a:cubicBezTo>
                    <a:pt x="22" y="2851"/>
                    <a:pt x="0" y="2894"/>
                    <a:pt x="0" y="3003"/>
                  </a:cubicBezTo>
                  <a:cubicBezTo>
                    <a:pt x="0" y="3177"/>
                    <a:pt x="109" y="3329"/>
                    <a:pt x="327" y="3525"/>
                  </a:cubicBezTo>
                  <a:cubicBezTo>
                    <a:pt x="566" y="3699"/>
                    <a:pt x="849" y="3786"/>
                    <a:pt x="1197" y="3786"/>
                  </a:cubicBezTo>
                  <a:cubicBezTo>
                    <a:pt x="1545" y="3786"/>
                    <a:pt x="1850" y="3677"/>
                    <a:pt x="2111" y="3482"/>
                  </a:cubicBezTo>
                  <a:cubicBezTo>
                    <a:pt x="2372" y="3286"/>
                    <a:pt x="2524" y="3025"/>
                    <a:pt x="2524" y="2742"/>
                  </a:cubicBezTo>
                  <a:cubicBezTo>
                    <a:pt x="2524" y="2590"/>
                    <a:pt x="2459" y="2416"/>
                    <a:pt x="2307" y="2241"/>
                  </a:cubicBezTo>
                  <a:cubicBezTo>
                    <a:pt x="2176" y="2046"/>
                    <a:pt x="2045" y="1872"/>
                    <a:pt x="1871" y="1741"/>
                  </a:cubicBezTo>
                  <a:cubicBezTo>
                    <a:pt x="1458" y="1371"/>
                    <a:pt x="1240" y="1154"/>
                    <a:pt x="1240" y="1067"/>
                  </a:cubicBezTo>
                  <a:cubicBezTo>
                    <a:pt x="1240" y="914"/>
                    <a:pt x="1436" y="762"/>
                    <a:pt x="1871" y="610"/>
                  </a:cubicBezTo>
                  <a:cubicBezTo>
                    <a:pt x="1980" y="566"/>
                    <a:pt x="2111" y="523"/>
                    <a:pt x="2263" y="479"/>
                  </a:cubicBezTo>
                  <a:cubicBezTo>
                    <a:pt x="2437" y="457"/>
                    <a:pt x="2546" y="414"/>
                    <a:pt x="2611" y="392"/>
                  </a:cubicBezTo>
                  <a:cubicBezTo>
                    <a:pt x="2698" y="370"/>
                    <a:pt x="2742" y="348"/>
                    <a:pt x="2742" y="305"/>
                  </a:cubicBezTo>
                  <a:cubicBezTo>
                    <a:pt x="2742" y="240"/>
                    <a:pt x="2698" y="153"/>
                    <a:pt x="2633" y="87"/>
                  </a:cubicBezTo>
                  <a:cubicBezTo>
                    <a:pt x="2546" y="22"/>
                    <a:pt x="2459" y="0"/>
                    <a:pt x="235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30"/>
            <p:cNvSpPr/>
            <p:nvPr/>
          </p:nvSpPr>
          <p:spPr>
            <a:xfrm>
              <a:off x="2889399" y="4476454"/>
              <a:ext cx="66690" cy="91206"/>
            </a:xfrm>
            <a:custGeom>
              <a:avLst/>
              <a:gdLst/>
              <a:ahLst/>
              <a:cxnLst/>
              <a:rect l="l" t="t" r="r" b="b"/>
              <a:pathLst>
                <a:path w="2808" h="3852" extrusionOk="0">
                  <a:moveTo>
                    <a:pt x="219" y="0"/>
                  </a:moveTo>
                  <a:cubicBezTo>
                    <a:pt x="88" y="0"/>
                    <a:pt x="1" y="131"/>
                    <a:pt x="1" y="392"/>
                  </a:cubicBezTo>
                  <a:cubicBezTo>
                    <a:pt x="1" y="631"/>
                    <a:pt x="66" y="892"/>
                    <a:pt x="153" y="1175"/>
                  </a:cubicBezTo>
                  <a:cubicBezTo>
                    <a:pt x="240" y="1436"/>
                    <a:pt x="371" y="1676"/>
                    <a:pt x="567" y="1893"/>
                  </a:cubicBezTo>
                  <a:cubicBezTo>
                    <a:pt x="741" y="2111"/>
                    <a:pt x="937" y="2241"/>
                    <a:pt x="1154" y="2307"/>
                  </a:cubicBezTo>
                  <a:cubicBezTo>
                    <a:pt x="1132" y="2328"/>
                    <a:pt x="1089" y="2394"/>
                    <a:pt x="1045" y="2503"/>
                  </a:cubicBezTo>
                  <a:lnTo>
                    <a:pt x="958" y="2677"/>
                  </a:lnTo>
                  <a:cubicBezTo>
                    <a:pt x="937" y="2720"/>
                    <a:pt x="893" y="2785"/>
                    <a:pt x="850" y="2851"/>
                  </a:cubicBezTo>
                  <a:cubicBezTo>
                    <a:pt x="828" y="2938"/>
                    <a:pt x="784" y="3003"/>
                    <a:pt x="762" y="3047"/>
                  </a:cubicBezTo>
                  <a:cubicBezTo>
                    <a:pt x="762" y="3090"/>
                    <a:pt x="719" y="3134"/>
                    <a:pt x="697" y="3199"/>
                  </a:cubicBezTo>
                  <a:cubicBezTo>
                    <a:pt x="588" y="3395"/>
                    <a:pt x="545" y="3547"/>
                    <a:pt x="545" y="3656"/>
                  </a:cubicBezTo>
                  <a:cubicBezTo>
                    <a:pt x="545" y="3786"/>
                    <a:pt x="588" y="3852"/>
                    <a:pt x="654" y="3852"/>
                  </a:cubicBezTo>
                  <a:cubicBezTo>
                    <a:pt x="719" y="3852"/>
                    <a:pt x="784" y="3808"/>
                    <a:pt x="871" y="3699"/>
                  </a:cubicBezTo>
                  <a:cubicBezTo>
                    <a:pt x="958" y="3590"/>
                    <a:pt x="1111" y="3308"/>
                    <a:pt x="1350" y="2872"/>
                  </a:cubicBezTo>
                  <a:cubicBezTo>
                    <a:pt x="1589" y="2437"/>
                    <a:pt x="1807" y="2024"/>
                    <a:pt x="2046" y="1654"/>
                  </a:cubicBezTo>
                  <a:cubicBezTo>
                    <a:pt x="2286" y="1262"/>
                    <a:pt x="2460" y="979"/>
                    <a:pt x="2612" y="740"/>
                  </a:cubicBezTo>
                  <a:cubicBezTo>
                    <a:pt x="2742" y="523"/>
                    <a:pt x="2808" y="370"/>
                    <a:pt x="2808" y="283"/>
                  </a:cubicBezTo>
                  <a:cubicBezTo>
                    <a:pt x="2808" y="196"/>
                    <a:pt x="2786" y="131"/>
                    <a:pt x="2742" y="87"/>
                  </a:cubicBezTo>
                  <a:cubicBezTo>
                    <a:pt x="2699" y="22"/>
                    <a:pt x="2634" y="0"/>
                    <a:pt x="2547" y="0"/>
                  </a:cubicBezTo>
                  <a:cubicBezTo>
                    <a:pt x="2481" y="0"/>
                    <a:pt x="2351" y="153"/>
                    <a:pt x="2177" y="479"/>
                  </a:cubicBezTo>
                  <a:cubicBezTo>
                    <a:pt x="1981" y="784"/>
                    <a:pt x="1807" y="1088"/>
                    <a:pt x="1633" y="1415"/>
                  </a:cubicBezTo>
                  <a:cubicBezTo>
                    <a:pt x="1481" y="1719"/>
                    <a:pt x="1350" y="1872"/>
                    <a:pt x="1285" y="1872"/>
                  </a:cubicBezTo>
                  <a:cubicBezTo>
                    <a:pt x="1198" y="1872"/>
                    <a:pt x="1111" y="1806"/>
                    <a:pt x="1002" y="1697"/>
                  </a:cubicBezTo>
                  <a:cubicBezTo>
                    <a:pt x="871" y="1567"/>
                    <a:pt x="784" y="1415"/>
                    <a:pt x="697" y="1241"/>
                  </a:cubicBezTo>
                  <a:cubicBezTo>
                    <a:pt x="610" y="1067"/>
                    <a:pt x="545" y="871"/>
                    <a:pt x="501" y="653"/>
                  </a:cubicBezTo>
                  <a:cubicBezTo>
                    <a:pt x="436" y="457"/>
                    <a:pt x="393" y="283"/>
                    <a:pt x="371" y="174"/>
                  </a:cubicBezTo>
                  <a:cubicBezTo>
                    <a:pt x="327" y="66"/>
                    <a:pt x="284" y="0"/>
                    <a:pt x="21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30"/>
            <p:cNvSpPr/>
            <p:nvPr/>
          </p:nvSpPr>
          <p:spPr>
            <a:xfrm>
              <a:off x="2952455" y="4476454"/>
              <a:ext cx="65122" cy="89667"/>
            </a:xfrm>
            <a:custGeom>
              <a:avLst/>
              <a:gdLst/>
              <a:ahLst/>
              <a:cxnLst/>
              <a:rect l="l" t="t" r="r" b="b"/>
              <a:pathLst>
                <a:path w="2742" h="3787" extrusionOk="0">
                  <a:moveTo>
                    <a:pt x="2372" y="0"/>
                  </a:moveTo>
                  <a:cubicBezTo>
                    <a:pt x="2176" y="0"/>
                    <a:pt x="1915" y="66"/>
                    <a:pt x="1611" y="196"/>
                  </a:cubicBezTo>
                  <a:cubicBezTo>
                    <a:pt x="1306" y="305"/>
                    <a:pt x="1088" y="457"/>
                    <a:pt x="958" y="610"/>
                  </a:cubicBezTo>
                  <a:cubicBezTo>
                    <a:pt x="914" y="653"/>
                    <a:pt x="871" y="740"/>
                    <a:pt x="827" y="849"/>
                  </a:cubicBezTo>
                  <a:cubicBezTo>
                    <a:pt x="806" y="936"/>
                    <a:pt x="784" y="1045"/>
                    <a:pt x="784" y="1132"/>
                  </a:cubicBezTo>
                  <a:cubicBezTo>
                    <a:pt x="784" y="1219"/>
                    <a:pt x="849" y="1349"/>
                    <a:pt x="980" y="1502"/>
                  </a:cubicBezTo>
                  <a:cubicBezTo>
                    <a:pt x="1110" y="1654"/>
                    <a:pt x="1241" y="1806"/>
                    <a:pt x="1415" y="1937"/>
                  </a:cubicBezTo>
                  <a:cubicBezTo>
                    <a:pt x="1567" y="2067"/>
                    <a:pt x="1719" y="2220"/>
                    <a:pt x="1850" y="2372"/>
                  </a:cubicBezTo>
                  <a:cubicBezTo>
                    <a:pt x="1980" y="2524"/>
                    <a:pt x="2046" y="2655"/>
                    <a:pt x="2046" y="2742"/>
                  </a:cubicBezTo>
                  <a:cubicBezTo>
                    <a:pt x="2046" y="2894"/>
                    <a:pt x="1937" y="3047"/>
                    <a:pt x="1741" y="3155"/>
                  </a:cubicBezTo>
                  <a:cubicBezTo>
                    <a:pt x="1545" y="3286"/>
                    <a:pt x="1328" y="3351"/>
                    <a:pt x="1067" y="3351"/>
                  </a:cubicBezTo>
                  <a:cubicBezTo>
                    <a:pt x="936" y="3351"/>
                    <a:pt x="827" y="3329"/>
                    <a:pt x="718" y="3286"/>
                  </a:cubicBezTo>
                  <a:cubicBezTo>
                    <a:pt x="610" y="3221"/>
                    <a:pt x="523" y="3177"/>
                    <a:pt x="457" y="3112"/>
                  </a:cubicBezTo>
                  <a:cubicBezTo>
                    <a:pt x="283" y="2938"/>
                    <a:pt x="175" y="2851"/>
                    <a:pt x="109" y="2851"/>
                  </a:cubicBezTo>
                  <a:cubicBezTo>
                    <a:pt x="44" y="2851"/>
                    <a:pt x="0" y="2894"/>
                    <a:pt x="0" y="3003"/>
                  </a:cubicBezTo>
                  <a:cubicBezTo>
                    <a:pt x="0" y="3177"/>
                    <a:pt x="131" y="3329"/>
                    <a:pt x="349" y="3525"/>
                  </a:cubicBezTo>
                  <a:cubicBezTo>
                    <a:pt x="566" y="3699"/>
                    <a:pt x="849" y="3786"/>
                    <a:pt x="1197" y="3786"/>
                  </a:cubicBezTo>
                  <a:cubicBezTo>
                    <a:pt x="1545" y="3786"/>
                    <a:pt x="1850" y="3677"/>
                    <a:pt x="2133" y="3482"/>
                  </a:cubicBezTo>
                  <a:cubicBezTo>
                    <a:pt x="2394" y="3286"/>
                    <a:pt x="2524" y="3025"/>
                    <a:pt x="2524" y="2742"/>
                  </a:cubicBezTo>
                  <a:cubicBezTo>
                    <a:pt x="2524" y="2590"/>
                    <a:pt x="2459" y="2416"/>
                    <a:pt x="2329" y="2241"/>
                  </a:cubicBezTo>
                  <a:cubicBezTo>
                    <a:pt x="2198" y="2046"/>
                    <a:pt x="2046" y="1872"/>
                    <a:pt x="1893" y="1741"/>
                  </a:cubicBezTo>
                  <a:cubicBezTo>
                    <a:pt x="1458" y="1371"/>
                    <a:pt x="1241" y="1154"/>
                    <a:pt x="1241" y="1067"/>
                  </a:cubicBezTo>
                  <a:cubicBezTo>
                    <a:pt x="1241" y="914"/>
                    <a:pt x="1458" y="762"/>
                    <a:pt x="1872" y="610"/>
                  </a:cubicBezTo>
                  <a:cubicBezTo>
                    <a:pt x="2002" y="566"/>
                    <a:pt x="2133" y="523"/>
                    <a:pt x="2285" y="479"/>
                  </a:cubicBezTo>
                  <a:cubicBezTo>
                    <a:pt x="2437" y="457"/>
                    <a:pt x="2546" y="414"/>
                    <a:pt x="2633" y="392"/>
                  </a:cubicBezTo>
                  <a:cubicBezTo>
                    <a:pt x="2698" y="370"/>
                    <a:pt x="2742" y="348"/>
                    <a:pt x="2742" y="305"/>
                  </a:cubicBezTo>
                  <a:cubicBezTo>
                    <a:pt x="2742" y="240"/>
                    <a:pt x="2698" y="153"/>
                    <a:pt x="2633" y="87"/>
                  </a:cubicBezTo>
                  <a:cubicBezTo>
                    <a:pt x="2568" y="22"/>
                    <a:pt x="2481" y="0"/>
                    <a:pt x="237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30"/>
            <p:cNvSpPr/>
            <p:nvPr/>
          </p:nvSpPr>
          <p:spPr>
            <a:xfrm>
              <a:off x="3028930" y="4476975"/>
              <a:ext cx="69801" cy="89667"/>
            </a:xfrm>
            <a:custGeom>
              <a:avLst/>
              <a:gdLst/>
              <a:ahLst/>
              <a:cxnLst/>
              <a:rect l="l" t="t" r="r" b="b"/>
              <a:pathLst>
                <a:path w="2939" h="3787" extrusionOk="0">
                  <a:moveTo>
                    <a:pt x="1676" y="0"/>
                  </a:moveTo>
                  <a:cubicBezTo>
                    <a:pt x="980" y="0"/>
                    <a:pt x="523" y="0"/>
                    <a:pt x="305" y="22"/>
                  </a:cubicBezTo>
                  <a:cubicBezTo>
                    <a:pt x="88" y="44"/>
                    <a:pt x="1" y="87"/>
                    <a:pt x="1" y="152"/>
                  </a:cubicBezTo>
                  <a:cubicBezTo>
                    <a:pt x="1" y="218"/>
                    <a:pt x="22" y="283"/>
                    <a:pt x="88" y="370"/>
                  </a:cubicBezTo>
                  <a:cubicBezTo>
                    <a:pt x="153" y="435"/>
                    <a:pt x="196" y="479"/>
                    <a:pt x="262" y="479"/>
                  </a:cubicBezTo>
                  <a:lnTo>
                    <a:pt x="1197" y="435"/>
                  </a:lnTo>
                  <a:lnTo>
                    <a:pt x="1197" y="435"/>
                  </a:lnTo>
                  <a:cubicBezTo>
                    <a:pt x="1154" y="783"/>
                    <a:pt x="1045" y="1349"/>
                    <a:pt x="849" y="2111"/>
                  </a:cubicBezTo>
                  <a:cubicBezTo>
                    <a:pt x="653" y="2894"/>
                    <a:pt x="566" y="3329"/>
                    <a:pt x="566" y="3394"/>
                  </a:cubicBezTo>
                  <a:cubicBezTo>
                    <a:pt x="566" y="3481"/>
                    <a:pt x="588" y="3568"/>
                    <a:pt x="653" y="3655"/>
                  </a:cubicBezTo>
                  <a:cubicBezTo>
                    <a:pt x="719" y="3743"/>
                    <a:pt x="784" y="3786"/>
                    <a:pt x="849" y="3786"/>
                  </a:cubicBezTo>
                  <a:cubicBezTo>
                    <a:pt x="871" y="3786"/>
                    <a:pt x="936" y="3677"/>
                    <a:pt x="980" y="3481"/>
                  </a:cubicBezTo>
                  <a:cubicBezTo>
                    <a:pt x="1002" y="3394"/>
                    <a:pt x="1045" y="3220"/>
                    <a:pt x="1110" y="2959"/>
                  </a:cubicBezTo>
                  <a:cubicBezTo>
                    <a:pt x="1176" y="2720"/>
                    <a:pt x="1219" y="2546"/>
                    <a:pt x="1241" y="2415"/>
                  </a:cubicBezTo>
                  <a:cubicBezTo>
                    <a:pt x="1524" y="1306"/>
                    <a:pt x="1654" y="696"/>
                    <a:pt x="1654" y="544"/>
                  </a:cubicBezTo>
                  <a:cubicBezTo>
                    <a:pt x="1654" y="522"/>
                    <a:pt x="1654" y="479"/>
                    <a:pt x="1654" y="435"/>
                  </a:cubicBezTo>
                  <a:cubicBezTo>
                    <a:pt x="1850" y="435"/>
                    <a:pt x="2046" y="457"/>
                    <a:pt x="2264" y="457"/>
                  </a:cubicBezTo>
                  <a:cubicBezTo>
                    <a:pt x="2481" y="479"/>
                    <a:pt x="2633" y="479"/>
                    <a:pt x="2764" y="479"/>
                  </a:cubicBezTo>
                  <a:cubicBezTo>
                    <a:pt x="2873" y="479"/>
                    <a:pt x="2938" y="457"/>
                    <a:pt x="2938" y="370"/>
                  </a:cubicBezTo>
                  <a:cubicBezTo>
                    <a:pt x="2938" y="283"/>
                    <a:pt x="2829" y="196"/>
                    <a:pt x="2590" y="109"/>
                  </a:cubicBezTo>
                  <a:cubicBezTo>
                    <a:pt x="2351" y="44"/>
                    <a:pt x="2046" y="0"/>
                    <a:pt x="167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30"/>
            <p:cNvSpPr/>
            <p:nvPr/>
          </p:nvSpPr>
          <p:spPr>
            <a:xfrm>
              <a:off x="3096617" y="4475933"/>
              <a:ext cx="69801" cy="90709"/>
            </a:xfrm>
            <a:custGeom>
              <a:avLst/>
              <a:gdLst/>
              <a:ahLst/>
              <a:cxnLst/>
              <a:rect l="l" t="t" r="r" b="b"/>
              <a:pathLst>
                <a:path w="2939" h="3831" extrusionOk="0">
                  <a:moveTo>
                    <a:pt x="1894" y="458"/>
                  </a:moveTo>
                  <a:cubicBezTo>
                    <a:pt x="2046" y="458"/>
                    <a:pt x="2155" y="545"/>
                    <a:pt x="2264" y="719"/>
                  </a:cubicBezTo>
                  <a:cubicBezTo>
                    <a:pt x="2373" y="893"/>
                    <a:pt x="2438" y="1110"/>
                    <a:pt x="2438" y="1393"/>
                  </a:cubicBezTo>
                  <a:cubicBezTo>
                    <a:pt x="2438" y="1676"/>
                    <a:pt x="2351" y="1981"/>
                    <a:pt x="2177" y="2285"/>
                  </a:cubicBezTo>
                  <a:cubicBezTo>
                    <a:pt x="2003" y="2612"/>
                    <a:pt x="1807" y="2873"/>
                    <a:pt x="1568" y="3069"/>
                  </a:cubicBezTo>
                  <a:cubicBezTo>
                    <a:pt x="1328" y="3286"/>
                    <a:pt x="1111" y="3395"/>
                    <a:pt x="937" y="3395"/>
                  </a:cubicBezTo>
                  <a:cubicBezTo>
                    <a:pt x="828" y="3395"/>
                    <a:pt x="719" y="3330"/>
                    <a:pt x="632" y="3221"/>
                  </a:cubicBezTo>
                  <a:cubicBezTo>
                    <a:pt x="545" y="3090"/>
                    <a:pt x="501" y="2916"/>
                    <a:pt x="501" y="2720"/>
                  </a:cubicBezTo>
                  <a:cubicBezTo>
                    <a:pt x="501" y="2394"/>
                    <a:pt x="588" y="2046"/>
                    <a:pt x="763" y="1676"/>
                  </a:cubicBezTo>
                  <a:cubicBezTo>
                    <a:pt x="937" y="1306"/>
                    <a:pt x="1132" y="1023"/>
                    <a:pt x="1350" y="806"/>
                  </a:cubicBezTo>
                  <a:cubicBezTo>
                    <a:pt x="1568" y="566"/>
                    <a:pt x="1742" y="458"/>
                    <a:pt x="1894" y="458"/>
                  </a:cubicBezTo>
                  <a:close/>
                  <a:moveTo>
                    <a:pt x="1872" y="1"/>
                  </a:moveTo>
                  <a:cubicBezTo>
                    <a:pt x="1676" y="1"/>
                    <a:pt x="1481" y="88"/>
                    <a:pt x="1241" y="240"/>
                  </a:cubicBezTo>
                  <a:cubicBezTo>
                    <a:pt x="1024" y="392"/>
                    <a:pt x="828" y="610"/>
                    <a:pt x="632" y="871"/>
                  </a:cubicBezTo>
                  <a:cubicBezTo>
                    <a:pt x="458" y="1110"/>
                    <a:pt x="306" y="1415"/>
                    <a:pt x="175" y="1741"/>
                  </a:cubicBezTo>
                  <a:cubicBezTo>
                    <a:pt x="66" y="2089"/>
                    <a:pt x="1" y="2438"/>
                    <a:pt x="1" y="2764"/>
                  </a:cubicBezTo>
                  <a:cubicBezTo>
                    <a:pt x="1" y="3003"/>
                    <a:pt x="88" y="3243"/>
                    <a:pt x="262" y="3482"/>
                  </a:cubicBezTo>
                  <a:cubicBezTo>
                    <a:pt x="458" y="3721"/>
                    <a:pt x="654" y="3830"/>
                    <a:pt x="893" y="3830"/>
                  </a:cubicBezTo>
                  <a:cubicBezTo>
                    <a:pt x="1219" y="3830"/>
                    <a:pt x="1546" y="3699"/>
                    <a:pt x="1872" y="3417"/>
                  </a:cubicBezTo>
                  <a:cubicBezTo>
                    <a:pt x="2199" y="3156"/>
                    <a:pt x="2460" y="2829"/>
                    <a:pt x="2634" y="2459"/>
                  </a:cubicBezTo>
                  <a:cubicBezTo>
                    <a:pt x="2830" y="2068"/>
                    <a:pt x="2938" y="1698"/>
                    <a:pt x="2938" y="1350"/>
                  </a:cubicBezTo>
                  <a:cubicBezTo>
                    <a:pt x="2938" y="1001"/>
                    <a:pt x="2830" y="697"/>
                    <a:pt x="2634" y="414"/>
                  </a:cubicBezTo>
                  <a:cubicBezTo>
                    <a:pt x="2416" y="131"/>
                    <a:pt x="2177" y="1"/>
                    <a:pt x="187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30"/>
            <p:cNvSpPr/>
            <p:nvPr/>
          </p:nvSpPr>
          <p:spPr>
            <a:xfrm>
              <a:off x="3176726" y="4475412"/>
              <a:ext cx="55836" cy="91229"/>
            </a:xfrm>
            <a:custGeom>
              <a:avLst/>
              <a:gdLst/>
              <a:ahLst/>
              <a:cxnLst/>
              <a:rect l="l" t="t" r="r" b="b"/>
              <a:pathLst>
                <a:path w="2351" h="3853" extrusionOk="0">
                  <a:moveTo>
                    <a:pt x="871" y="1"/>
                  </a:moveTo>
                  <a:cubicBezTo>
                    <a:pt x="827" y="1"/>
                    <a:pt x="784" y="23"/>
                    <a:pt x="784" y="44"/>
                  </a:cubicBezTo>
                  <a:cubicBezTo>
                    <a:pt x="762" y="66"/>
                    <a:pt x="762" y="110"/>
                    <a:pt x="762" y="175"/>
                  </a:cubicBezTo>
                  <a:cubicBezTo>
                    <a:pt x="762" y="414"/>
                    <a:pt x="631" y="980"/>
                    <a:pt x="370" y="1829"/>
                  </a:cubicBezTo>
                  <a:cubicBezTo>
                    <a:pt x="131" y="2699"/>
                    <a:pt x="0" y="3199"/>
                    <a:pt x="0" y="3330"/>
                  </a:cubicBezTo>
                  <a:cubicBezTo>
                    <a:pt x="0" y="3482"/>
                    <a:pt x="66" y="3591"/>
                    <a:pt x="196" y="3700"/>
                  </a:cubicBezTo>
                  <a:cubicBezTo>
                    <a:pt x="327" y="3809"/>
                    <a:pt x="479" y="3852"/>
                    <a:pt x="653" y="3852"/>
                  </a:cubicBezTo>
                  <a:cubicBezTo>
                    <a:pt x="1045" y="3852"/>
                    <a:pt x="1415" y="3787"/>
                    <a:pt x="1785" y="3656"/>
                  </a:cubicBezTo>
                  <a:cubicBezTo>
                    <a:pt x="2155" y="3526"/>
                    <a:pt x="2350" y="3373"/>
                    <a:pt x="2350" y="3221"/>
                  </a:cubicBezTo>
                  <a:cubicBezTo>
                    <a:pt x="2350" y="3178"/>
                    <a:pt x="2350" y="3156"/>
                    <a:pt x="2329" y="3156"/>
                  </a:cubicBezTo>
                  <a:cubicBezTo>
                    <a:pt x="2329" y="3134"/>
                    <a:pt x="2307" y="3134"/>
                    <a:pt x="2263" y="3134"/>
                  </a:cubicBezTo>
                  <a:cubicBezTo>
                    <a:pt x="2242" y="3134"/>
                    <a:pt x="2155" y="3156"/>
                    <a:pt x="1980" y="3199"/>
                  </a:cubicBezTo>
                  <a:cubicBezTo>
                    <a:pt x="1502" y="3330"/>
                    <a:pt x="1045" y="3395"/>
                    <a:pt x="631" y="3395"/>
                  </a:cubicBezTo>
                  <a:cubicBezTo>
                    <a:pt x="544" y="3395"/>
                    <a:pt x="501" y="3352"/>
                    <a:pt x="501" y="3243"/>
                  </a:cubicBezTo>
                  <a:cubicBezTo>
                    <a:pt x="501" y="3156"/>
                    <a:pt x="566" y="2851"/>
                    <a:pt x="740" y="2351"/>
                  </a:cubicBezTo>
                  <a:cubicBezTo>
                    <a:pt x="1045" y="1328"/>
                    <a:pt x="1197" y="675"/>
                    <a:pt x="1197" y="414"/>
                  </a:cubicBezTo>
                  <a:cubicBezTo>
                    <a:pt x="1197" y="327"/>
                    <a:pt x="1154" y="218"/>
                    <a:pt x="1088" y="131"/>
                  </a:cubicBezTo>
                  <a:cubicBezTo>
                    <a:pt x="1001" y="44"/>
                    <a:pt x="936" y="1"/>
                    <a:pt x="87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30"/>
            <p:cNvSpPr/>
            <p:nvPr/>
          </p:nvSpPr>
          <p:spPr>
            <a:xfrm>
              <a:off x="3247525" y="4477472"/>
              <a:ext cx="70300" cy="89667"/>
            </a:xfrm>
            <a:custGeom>
              <a:avLst/>
              <a:gdLst/>
              <a:ahLst/>
              <a:cxnLst/>
              <a:rect l="l" t="t" r="r" b="b"/>
              <a:pathLst>
                <a:path w="2960" h="3787" extrusionOk="0">
                  <a:moveTo>
                    <a:pt x="1850" y="1"/>
                  </a:moveTo>
                  <a:cubicBezTo>
                    <a:pt x="1132" y="1"/>
                    <a:pt x="740" y="66"/>
                    <a:pt x="675" y="197"/>
                  </a:cubicBezTo>
                  <a:cubicBezTo>
                    <a:pt x="653" y="240"/>
                    <a:pt x="653" y="284"/>
                    <a:pt x="653" y="327"/>
                  </a:cubicBezTo>
                  <a:cubicBezTo>
                    <a:pt x="653" y="610"/>
                    <a:pt x="588" y="936"/>
                    <a:pt x="479" y="1350"/>
                  </a:cubicBezTo>
                  <a:cubicBezTo>
                    <a:pt x="370" y="1763"/>
                    <a:pt x="261" y="2133"/>
                    <a:pt x="153" y="2503"/>
                  </a:cubicBezTo>
                  <a:cubicBezTo>
                    <a:pt x="66" y="2851"/>
                    <a:pt x="0" y="3112"/>
                    <a:pt x="0" y="3265"/>
                  </a:cubicBezTo>
                  <a:cubicBezTo>
                    <a:pt x="0" y="3417"/>
                    <a:pt x="66" y="3526"/>
                    <a:pt x="196" y="3634"/>
                  </a:cubicBezTo>
                  <a:cubicBezTo>
                    <a:pt x="305" y="3722"/>
                    <a:pt x="457" y="3765"/>
                    <a:pt x="631" y="3787"/>
                  </a:cubicBezTo>
                  <a:cubicBezTo>
                    <a:pt x="1001" y="3787"/>
                    <a:pt x="1393" y="3700"/>
                    <a:pt x="1785" y="3569"/>
                  </a:cubicBezTo>
                  <a:cubicBezTo>
                    <a:pt x="2198" y="3439"/>
                    <a:pt x="2394" y="3286"/>
                    <a:pt x="2394" y="3178"/>
                  </a:cubicBezTo>
                  <a:cubicBezTo>
                    <a:pt x="2394" y="3091"/>
                    <a:pt x="2372" y="3047"/>
                    <a:pt x="2307" y="3047"/>
                  </a:cubicBezTo>
                  <a:cubicBezTo>
                    <a:pt x="2285" y="3047"/>
                    <a:pt x="2198" y="3069"/>
                    <a:pt x="2024" y="3112"/>
                  </a:cubicBezTo>
                  <a:cubicBezTo>
                    <a:pt x="1523" y="3243"/>
                    <a:pt x="1067" y="3308"/>
                    <a:pt x="653" y="3308"/>
                  </a:cubicBezTo>
                  <a:cubicBezTo>
                    <a:pt x="610" y="3308"/>
                    <a:pt x="566" y="3308"/>
                    <a:pt x="544" y="3286"/>
                  </a:cubicBezTo>
                  <a:cubicBezTo>
                    <a:pt x="501" y="3243"/>
                    <a:pt x="501" y="3221"/>
                    <a:pt x="501" y="3178"/>
                  </a:cubicBezTo>
                  <a:cubicBezTo>
                    <a:pt x="501" y="3047"/>
                    <a:pt x="588" y="2677"/>
                    <a:pt x="784" y="2046"/>
                  </a:cubicBezTo>
                  <a:cubicBezTo>
                    <a:pt x="1175" y="2046"/>
                    <a:pt x="1523" y="2024"/>
                    <a:pt x="1828" y="1959"/>
                  </a:cubicBezTo>
                  <a:cubicBezTo>
                    <a:pt x="2133" y="1894"/>
                    <a:pt x="2263" y="1807"/>
                    <a:pt x="2263" y="1676"/>
                  </a:cubicBezTo>
                  <a:cubicBezTo>
                    <a:pt x="2263" y="1611"/>
                    <a:pt x="2220" y="1589"/>
                    <a:pt x="2111" y="1589"/>
                  </a:cubicBezTo>
                  <a:cubicBezTo>
                    <a:pt x="2002" y="1589"/>
                    <a:pt x="1850" y="1611"/>
                    <a:pt x="1632" y="1611"/>
                  </a:cubicBezTo>
                  <a:cubicBezTo>
                    <a:pt x="1415" y="1633"/>
                    <a:pt x="1262" y="1654"/>
                    <a:pt x="1132" y="1654"/>
                  </a:cubicBezTo>
                  <a:lnTo>
                    <a:pt x="914" y="1654"/>
                  </a:lnTo>
                  <a:cubicBezTo>
                    <a:pt x="1045" y="1154"/>
                    <a:pt x="1110" y="784"/>
                    <a:pt x="1110" y="523"/>
                  </a:cubicBezTo>
                  <a:cubicBezTo>
                    <a:pt x="1436" y="458"/>
                    <a:pt x="1654" y="414"/>
                    <a:pt x="1741" y="414"/>
                  </a:cubicBezTo>
                  <a:cubicBezTo>
                    <a:pt x="1828" y="414"/>
                    <a:pt x="1980" y="393"/>
                    <a:pt x="2198" y="371"/>
                  </a:cubicBezTo>
                  <a:cubicBezTo>
                    <a:pt x="2416" y="349"/>
                    <a:pt x="2590" y="327"/>
                    <a:pt x="2720" y="305"/>
                  </a:cubicBezTo>
                  <a:cubicBezTo>
                    <a:pt x="2872" y="284"/>
                    <a:pt x="2959" y="218"/>
                    <a:pt x="2959" y="153"/>
                  </a:cubicBezTo>
                  <a:cubicBezTo>
                    <a:pt x="2959" y="44"/>
                    <a:pt x="2590" y="1"/>
                    <a:pt x="185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30"/>
            <p:cNvSpPr/>
            <p:nvPr/>
          </p:nvSpPr>
          <p:spPr>
            <a:xfrm>
              <a:off x="4031441" y="4474394"/>
              <a:ext cx="68756" cy="91206"/>
            </a:xfrm>
            <a:custGeom>
              <a:avLst/>
              <a:gdLst/>
              <a:ahLst/>
              <a:cxnLst/>
              <a:rect l="l" t="t" r="r" b="b"/>
              <a:pathLst>
                <a:path w="2895" h="3852" extrusionOk="0">
                  <a:moveTo>
                    <a:pt x="1067" y="631"/>
                  </a:moveTo>
                  <a:lnTo>
                    <a:pt x="1067" y="631"/>
                  </a:lnTo>
                  <a:cubicBezTo>
                    <a:pt x="1415" y="740"/>
                    <a:pt x="1741" y="936"/>
                    <a:pt x="2002" y="1197"/>
                  </a:cubicBezTo>
                  <a:cubicBezTo>
                    <a:pt x="2263" y="1458"/>
                    <a:pt x="2394" y="1697"/>
                    <a:pt x="2394" y="1915"/>
                  </a:cubicBezTo>
                  <a:cubicBezTo>
                    <a:pt x="2394" y="2046"/>
                    <a:pt x="2307" y="2220"/>
                    <a:pt x="2089" y="2415"/>
                  </a:cubicBezTo>
                  <a:cubicBezTo>
                    <a:pt x="1893" y="2633"/>
                    <a:pt x="1632" y="2851"/>
                    <a:pt x="1328" y="3025"/>
                  </a:cubicBezTo>
                  <a:cubicBezTo>
                    <a:pt x="1001" y="3221"/>
                    <a:pt x="740" y="3329"/>
                    <a:pt x="479" y="3351"/>
                  </a:cubicBezTo>
                  <a:cubicBezTo>
                    <a:pt x="523" y="3068"/>
                    <a:pt x="588" y="2807"/>
                    <a:pt x="653" y="2568"/>
                  </a:cubicBezTo>
                  <a:cubicBezTo>
                    <a:pt x="827" y="2002"/>
                    <a:pt x="936" y="1589"/>
                    <a:pt x="1001" y="1349"/>
                  </a:cubicBezTo>
                  <a:cubicBezTo>
                    <a:pt x="1067" y="1110"/>
                    <a:pt x="1088" y="936"/>
                    <a:pt x="1088" y="849"/>
                  </a:cubicBezTo>
                  <a:cubicBezTo>
                    <a:pt x="1088" y="762"/>
                    <a:pt x="1088" y="697"/>
                    <a:pt x="1067" y="631"/>
                  </a:cubicBezTo>
                  <a:close/>
                  <a:moveTo>
                    <a:pt x="392" y="0"/>
                  </a:moveTo>
                  <a:cubicBezTo>
                    <a:pt x="327" y="0"/>
                    <a:pt x="283" y="44"/>
                    <a:pt x="283" y="109"/>
                  </a:cubicBezTo>
                  <a:cubicBezTo>
                    <a:pt x="283" y="174"/>
                    <a:pt x="327" y="240"/>
                    <a:pt x="392" y="327"/>
                  </a:cubicBezTo>
                  <a:cubicBezTo>
                    <a:pt x="457" y="392"/>
                    <a:pt x="544" y="457"/>
                    <a:pt x="675" y="501"/>
                  </a:cubicBezTo>
                  <a:cubicBezTo>
                    <a:pt x="653" y="740"/>
                    <a:pt x="544" y="1241"/>
                    <a:pt x="327" y="2002"/>
                  </a:cubicBezTo>
                  <a:cubicBezTo>
                    <a:pt x="109" y="2742"/>
                    <a:pt x="1" y="3199"/>
                    <a:pt x="1" y="3308"/>
                  </a:cubicBezTo>
                  <a:cubicBezTo>
                    <a:pt x="1" y="3438"/>
                    <a:pt x="44" y="3547"/>
                    <a:pt x="131" y="3677"/>
                  </a:cubicBezTo>
                  <a:cubicBezTo>
                    <a:pt x="240" y="3786"/>
                    <a:pt x="305" y="3852"/>
                    <a:pt x="370" y="3852"/>
                  </a:cubicBezTo>
                  <a:cubicBezTo>
                    <a:pt x="653" y="3852"/>
                    <a:pt x="980" y="3743"/>
                    <a:pt x="1371" y="3525"/>
                  </a:cubicBezTo>
                  <a:cubicBezTo>
                    <a:pt x="1785" y="3308"/>
                    <a:pt x="2133" y="3068"/>
                    <a:pt x="2437" y="2764"/>
                  </a:cubicBezTo>
                  <a:cubicBezTo>
                    <a:pt x="2742" y="2459"/>
                    <a:pt x="2894" y="2198"/>
                    <a:pt x="2894" y="1980"/>
                  </a:cubicBezTo>
                  <a:cubicBezTo>
                    <a:pt x="2894" y="1632"/>
                    <a:pt x="2764" y="1328"/>
                    <a:pt x="2481" y="1001"/>
                  </a:cubicBezTo>
                  <a:cubicBezTo>
                    <a:pt x="2198" y="697"/>
                    <a:pt x="1872" y="435"/>
                    <a:pt x="1480" y="261"/>
                  </a:cubicBezTo>
                  <a:cubicBezTo>
                    <a:pt x="1088" y="87"/>
                    <a:pt x="740" y="0"/>
                    <a:pt x="39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30"/>
            <p:cNvSpPr/>
            <p:nvPr/>
          </p:nvSpPr>
          <p:spPr>
            <a:xfrm>
              <a:off x="4113616" y="4474915"/>
              <a:ext cx="26363" cy="89643"/>
            </a:xfrm>
            <a:custGeom>
              <a:avLst/>
              <a:gdLst/>
              <a:ahLst/>
              <a:cxnLst/>
              <a:rect l="l" t="t" r="r" b="b"/>
              <a:pathLst>
                <a:path w="1110" h="3786" extrusionOk="0">
                  <a:moveTo>
                    <a:pt x="762" y="0"/>
                  </a:moveTo>
                  <a:cubicBezTo>
                    <a:pt x="718" y="0"/>
                    <a:pt x="675" y="0"/>
                    <a:pt x="675" y="22"/>
                  </a:cubicBezTo>
                  <a:cubicBezTo>
                    <a:pt x="653" y="65"/>
                    <a:pt x="653" y="87"/>
                    <a:pt x="653" y="152"/>
                  </a:cubicBezTo>
                  <a:cubicBezTo>
                    <a:pt x="631" y="392"/>
                    <a:pt x="522" y="957"/>
                    <a:pt x="305" y="1915"/>
                  </a:cubicBezTo>
                  <a:cubicBezTo>
                    <a:pt x="109" y="2850"/>
                    <a:pt x="0" y="3351"/>
                    <a:pt x="0" y="3416"/>
                  </a:cubicBezTo>
                  <a:cubicBezTo>
                    <a:pt x="0" y="3503"/>
                    <a:pt x="22" y="3568"/>
                    <a:pt x="87" y="3655"/>
                  </a:cubicBezTo>
                  <a:cubicBezTo>
                    <a:pt x="174" y="3742"/>
                    <a:pt x="218" y="3786"/>
                    <a:pt x="261" y="3786"/>
                  </a:cubicBezTo>
                  <a:cubicBezTo>
                    <a:pt x="305" y="3786"/>
                    <a:pt x="370" y="3699"/>
                    <a:pt x="435" y="3481"/>
                  </a:cubicBezTo>
                  <a:cubicBezTo>
                    <a:pt x="457" y="3351"/>
                    <a:pt x="479" y="3242"/>
                    <a:pt x="500" y="3155"/>
                  </a:cubicBezTo>
                  <a:cubicBezTo>
                    <a:pt x="544" y="3046"/>
                    <a:pt x="566" y="2916"/>
                    <a:pt x="609" y="2742"/>
                  </a:cubicBezTo>
                  <a:cubicBezTo>
                    <a:pt x="653" y="2546"/>
                    <a:pt x="696" y="2415"/>
                    <a:pt x="718" y="2306"/>
                  </a:cubicBezTo>
                  <a:cubicBezTo>
                    <a:pt x="979" y="1240"/>
                    <a:pt x="1110" y="653"/>
                    <a:pt x="1110" y="522"/>
                  </a:cubicBezTo>
                  <a:cubicBezTo>
                    <a:pt x="1110" y="392"/>
                    <a:pt x="1066" y="283"/>
                    <a:pt x="979" y="152"/>
                  </a:cubicBezTo>
                  <a:cubicBezTo>
                    <a:pt x="892" y="44"/>
                    <a:pt x="827" y="0"/>
                    <a:pt x="76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30"/>
            <p:cNvSpPr/>
            <p:nvPr/>
          </p:nvSpPr>
          <p:spPr>
            <a:xfrm>
              <a:off x="4150286" y="4473352"/>
              <a:ext cx="67213" cy="91727"/>
            </a:xfrm>
            <a:custGeom>
              <a:avLst/>
              <a:gdLst/>
              <a:ahLst/>
              <a:cxnLst/>
              <a:rect l="l" t="t" r="r" b="b"/>
              <a:pathLst>
                <a:path w="2830" h="3874" extrusionOk="0">
                  <a:moveTo>
                    <a:pt x="1676" y="523"/>
                  </a:moveTo>
                  <a:cubicBezTo>
                    <a:pt x="1742" y="849"/>
                    <a:pt x="1807" y="1306"/>
                    <a:pt x="1872" y="1937"/>
                  </a:cubicBezTo>
                  <a:cubicBezTo>
                    <a:pt x="1589" y="1981"/>
                    <a:pt x="1306" y="2046"/>
                    <a:pt x="1045" y="2111"/>
                  </a:cubicBezTo>
                  <a:cubicBezTo>
                    <a:pt x="1306" y="1437"/>
                    <a:pt x="1524" y="915"/>
                    <a:pt x="1676" y="523"/>
                  </a:cubicBezTo>
                  <a:close/>
                  <a:moveTo>
                    <a:pt x="1807" y="1"/>
                  </a:moveTo>
                  <a:cubicBezTo>
                    <a:pt x="1720" y="1"/>
                    <a:pt x="1611" y="23"/>
                    <a:pt x="1502" y="110"/>
                  </a:cubicBezTo>
                  <a:cubicBezTo>
                    <a:pt x="1415" y="175"/>
                    <a:pt x="1350" y="262"/>
                    <a:pt x="1306" y="371"/>
                  </a:cubicBezTo>
                  <a:cubicBezTo>
                    <a:pt x="1263" y="458"/>
                    <a:pt x="1176" y="675"/>
                    <a:pt x="1024" y="1045"/>
                  </a:cubicBezTo>
                  <a:cubicBezTo>
                    <a:pt x="871" y="1415"/>
                    <a:pt x="762" y="1676"/>
                    <a:pt x="675" y="1894"/>
                  </a:cubicBezTo>
                  <a:cubicBezTo>
                    <a:pt x="632" y="2003"/>
                    <a:pt x="588" y="2111"/>
                    <a:pt x="523" y="2242"/>
                  </a:cubicBezTo>
                  <a:cubicBezTo>
                    <a:pt x="175" y="2372"/>
                    <a:pt x="1" y="2459"/>
                    <a:pt x="1" y="2525"/>
                  </a:cubicBezTo>
                  <a:cubicBezTo>
                    <a:pt x="1" y="2590"/>
                    <a:pt x="23" y="2655"/>
                    <a:pt x="66" y="2699"/>
                  </a:cubicBezTo>
                  <a:cubicBezTo>
                    <a:pt x="131" y="2742"/>
                    <a:pt x="197" y="2764"/>
                    <a:pt x="262" y="2764"/>
                  </a:cubicBezTo>
                  <a:lnTo>
                    <a:pt x="305" y="2764"/>
                  </a:lnTo>
                  <a:cubicBezTo>
                    <a:pt x="110" y="3243"/>
                    <a:pt x="1" y="3504"/>
                    <a:pt x="1" y="3547"/>
                  </a:cubicBezTo>
                  <a:cubicBezTo>
                    <a:pt x="1" y="3634"/>
                    <a:pt x="23" y="3700"/>
                    <a:pt x="88" y="3765"/>
                  </a:cubicBezTo>
                  <a:cubicBezTo>
                    <a:pt x="175" y="3852"/>
                    <a:pt x="218" y="3874"/>
                    <a:pt x="284" y="3874"/>
                  </a:cubicBezTo>
                  <a:cubicBezTo>
                    <a:pt x="349" y="3874"/>
                    <a:pt x="523" y="3460"/>
                    <a:pt x="849" y="2634"/>
                  </a:cubicBezTo>
                  <a:cubicBezTo>
                    <a:pt x="1132" y="2547"/>
                    <a:pt x="1328" y="2503"/>
                    <a:pt x="1459" y="2459"/>
                  </a:cubicBezTo>
                  <a:cubicBezTo>
                    <a:pt x="1589" y="2438"/>
                    <a:pt x="1742" y="2394"/>
                    <a:pt x="1916" y="2351"/>
                  </a:cubicBezTo>
                  <a:cubicBezTo>
                    <a:pt x="1937" y="2677"/>
                    <a:pt x="1959" y="3025"/>
                    <a:pt x="1981" y="3373"/>
                  </a:cubicBezTo>
                  <a:cubicBezTo>
                    <a:pt x="2003" y="3547"/>
                    <a:pt x="2046" y="3700"/>
                    <a:pt x="2068" y="3765"/>
                  </a:cubicBezTo>
                  <a:cubicBezTo>
                    <a:pt x="2111" y="3830"/>
                    <a:pt x="2155" y="3874"/>
                    <a:pt x="2220" y="3874"/>
                  </a:cubicBezTo>
                  <a:cubicBezTo>
                    <a:pt x="2329" y="3874"/>
                    <a:pt x="2394" y="3656"/>
                    <a:pt x="2394" y="3199"/>
                  </a:cubicBezTo>
                  <a:cubicBezTo>
                    <a:pt x="2394" y="2938"/>
                    <a:pt x="2373" y="2612"/>
                    <a:pt x="2351" y="2220"/>
                  </a:cubicBezTo>
                  <a:cubicBezTo>
                    <a:pt x="2677" y="2133"/>
                    <a:pt x="2829" y="2068"/>
                    <a:pt x="2829" y="2003"/>
                  </a:cubicBezTo>
                  <a:cubicBezTo>
                    <a:pt x="2829" y="1894"/>
                    <a:pt x="2742" y="1850"/>
                    <a:pt x="2590" y="1850"/>
                  </a:cubicBezTo>
                  <a:cubicBezTo>
                    <a:pt x="2503" y="1850"/>
                    <a:pt x="2416" y="1850"/>
                    <a:pt x="2329" y="1872"/>
                  </a:cubicBezTo>
                  <a:cubicBezTo>
                    <a:pt x="2264" y="1328"/>
                    <a:pt x="2198" y="893"/>
                    <a:pt x="2111" y="523"/>
                  </a:cubicBezTo>
                  <a:cubicBezTo>
                    <a:pt x="2024" y="175"/>
                    <a:pt x="1916" y="1"/>
                    <a:pt x="180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30"/>
            <p:cNvSpPr/>
            <p:nvPr/>
          </p:nvSpPr>
          <p:spPr>
            <a:xfrm>
              <a:off x="4223674" y="4474394"/>
              <a:ext cx="65146" cy="90164"/>
            </a:xfrm>
            <a:custGeom>
              <a:avLst/>
              <a:gdLst/>
              <a:ahLst/>
              <a:cxnLst/>
              <a:rect l="l" t="t" r="r" b="b"/>
              <a:pathLst>
                <a:path w="2743" h="3808" extrusionOk="0">
                  <a:moveTo>
                    <a:pt x="2372" y="0"/>
                  </a:moveTo>
                  <a:cubicBezTo>
                    <a:pt x="2176" y="0"/>
                    <a:pt x="1915" y="87"/>
                    <a:pt x="1611" y="218"/>
                  </a:cubicBezTo>
                  <a:cubicBezTo>
                    <a:pt x="1306" y="348"/>
                    <a:pt x="1088" y="479"/>
                    <a:pt x="958" y="631"/>
                  </a:cubicBezTo>
                  <a:cubicBezTo>
                    <a:pt x="914" y="675"/>
                    <a:pt x="871" y="762"/>
                    <a:pt x="827" y="871"/>
                  </a:cubicBezTo>
                  <a:cubicBezTo>
                    <a:pt x="806" y="958"/>
                    <a:pt x="784" y="1066"/>
                    <a:pt x="784" y="1154"/>
                  </a:cubicBezTo>
                  <a:cubicBezTo>
                    <a:pt x="784" y="1241"/>
                    <a:pt x="849" y="1371"/>
                    <a:pt x="980" y="1523"/>
                  </a:cubicBezTo>
                  <a:cubicBezTo>
                    <a:pt x="1110" y="1676"/>
                    <a:pt x="1241" y="1828"/>
                    <a:pt x="1415" y="1959"/>
                  </a:cubicBezTo>
                  <a:cubicBezTo>
                    <a:pt x="1567" y="2089"/>
                    <a:pt x="1719" y="2241"/>
                    <a:pt x="1850" y="2394"/>
                  </a:cubicBezTo>
                  <a:cubicBezTo>
                    <a:pt x="1981" y="2546"/>
                    <a:pt x="2046" y="2655"/>
                    <a:pt x="2046" y="2764"/>
                  </a:cubicBezTo>
                  <a:cubicBezTo>
                    <a:pt x="2046" y="2916"/>
                    <a:pt x="1937" y="3068"/>
                    <a:pt x="1741" y="3177"/>
                  </a:cubicBezTo>
                  <a:cubicBezTo>
                    <a:pt x="1545" y="3308"/>
                    <a:pt x="1328" y="3373"/>
                    <a:pt x="1067" y="3373"/>
                  </a:cubicBezTo>
                  <a:cubicBezTo>
                    <a:pt x="936" y="3373"/>
                    <a:pt x="827" y="3351"/>
                    <a:pt x="719" y="3308"/>
                  </a:cubicBezTo>
                  <a:cubicBezTo>
                    <a:pt x="610" y="3242"/>
                    <a:pt x="523" y="3199"/>
                    <a:pt x="457" y="3134"/>
                  </a:cubicBezTo>
                  <a:cubicBezTo>
                    <a:pt x="283" y="2959"/>
                    <a:pt x="175" y="2872"/>
                    <a:pt x="109" y="2872"/>
                  </a:cubicBezTo>
                  <a:cubicBezTo>
                    <a:pt x="44" y="2872"/>
                    <a:pt x="1" y="2916"/>
                    <a:pt x="1" y="3025"/>
                  </a:cubicBezTo>
                  <a:cubicBezTo>
                    <a:pt x="1" y="3199"/>
                    <a:pt x="131" y="3351"/>
                    <a:pt x="349" y="3547"/>
                  </a:cubicBezTo>
                  <a:cubicBezTo>
                    <a:pt x="566" y="3721"/>
                    <a:pt x="849" y="3808"/>
                    <a:pt x="1197" y="3808"/>
                  </a:cubicBezTo>
                  <a:cubicBezTo>
                    <a:pt x="1545" y="3808"/>
                    <a:pt x="1850" y="3699"/>
                    <a:pt x="2133" y="3503"/>
                  </a:cubicBezTo>
                  <a:cubicBezTo>
                    <a:pt x="2394" y="3308"/>
                    <a:pt x="2524" y="3046"/>
                    <a:pt x="2524" y="2764"/>
                  </a:cubicBezTo>
                  <a:cubicBezTo>
                    <a:pt x="2524" y="2611"/>
                    <a:pt x="2459" y="2437"/>
                    <a:pt x="2329" y="2263"/>
                  </a:cubicBezTo>
                  <a:cubicBezTo>
                    <a:pt x="2198" y="2067"/>
                    <a:pt x="2046" y="1893"/>
                    <a:pt x="1894" y="1763"/>
                  </a:cubicBezTo>
                  <a:cubicBezTo>
                    <a:pt x="1458" y="1393"/>
                    <a:pt x="1241" y="1175"/>
                    <a:pt x="1241" y="1088"/>
                  </a:cubicBezTo>
                  <a:cubicBezTo>
                    <a:pt x="1241" y="936"/>
                    <a:pt x="1458" y="784"/>
                    <a:pt x="1872" y="631"/>
                  </a:cubicBezTo>
                  <a:cubicBezTo>
                    <a:pt x="2002" y="588"/>
                    <a:pt x="2133" y="544"/>
                    <a:pt x="2285" y="501"/>
                  </a:cubicBezTo>
                  <a:cubicBezTo>
                    <a:pt x="2437" y="479"/>
                    <a:pt x="2546" y="435"/>
                    <a:pt x="2633" y="414"/>
                  </a:cubicBezTo>
                  <a:cubicBezTo>
                    <a:pt x="2699" y="392"/>
                    <a:pt x="2742" y="370"/>
                    <a:pt x="2742" y="327"/>
                  </a:cubicBezTo>
                  <a:cubicBezTo>
                    <a:pt x="2742" y="261"/>
                    <a:pt x="2699" y="174"/>
                    <a:pt x="2633" y="109"/>
                  </a:cubicBezTo>
                  <a:cubicBezTo>
                    <a:pt x="2568" y="44"/>
                    <a:pt x="2481" y="0"/>
                    <a:pt x="237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30"/>
            <p:cNvSpPr/>
            <p:nvPr/>
          </p:nvSpPr>
          <p:spPr>
            <a:xfrm>
              <a:off x="4300149" y="4475412"/>
              <a:ext cx="69801" cy="89146"/>
            </a:xfrm>
            <a:custGeom>
              <a:avLst/>
              <a:gdLst/>
              <a:ahLst/>
              <a:cxnLst/>
              <a:rect l="l" t="t" r="r" b="b"/>
              <a:pathLst>
                <a:path w="2939" h="3765" extrusionOk="0">
                  <a:moveTo>
                    <a:pt x="1676" y="1"/>
                  </a:moveTo>
                  <a:cubicBezTo>
                    <a:pt x="980" y="1"/>
                    <a:pt x="523" y="1"/>
                    <a:pt x="305" y="23"/>
                  </a:cubicBezTo>
                  <a:cubicBezTo>
                    <a:pt x="88" y="44"/>
                    <a:pt x="1" y="88"/>
                    <a:pt x="1" y="153"/>
                  </a:cubicBezTo>
                  <a:cubicBezTo>
                    <a:pt x="1" y="218"/>
                    <a:pt x="23" y="284"/>
                    <a:pt x="88" y="371"/>
                  </a:cubicBezTo>
                  <a:cubicBezTo>
                    <a:pt x="153" y="436"/>
                    <a:pt x="197" y="480"/>
                    <a:pt x="262" y="480"/>
                  </a:cubicBezTo>
                  <a:lnTo>
                    <a:pt x="1197" y="436"/>
                  </a:lnTo>
                  <a:lnTo>
                    <a:pt x="1197" y="436"/>
                  </a:lnTo>
                  <a:cubicBezTo>
                    <a:pt x="1154" y="784"/>
                    <a:pt x="1045" y="1350"/>
                    <a:pt x="849" y="2111"/>
                  </a:cubicBezTo>
                  <a:cubicBezTo>
                    <a:pt x="653" y="2895"/>
                    <a:pt x="566" y="3330"/>
                    <a:pt x="566" y="3395"/>
                  </a:cubicBezTo>
                  <a:cubicBezTo>
                    <a:pt x="566" y="3482"/>
                    <a:pt x="588" y="3569"/>
                    <a:pt x="653" y="3656"/>
                  </a:cubicBezTo>
                  <a:cubicBezTo>
                    <a:pt x="719" y="3743"/>
                    <a:pt x="784" y="3765"/>
                    <a:pt x="849" y="3765"/>
                  </a:cubicBezTo>
                  <a:cubicBezTo>
                    <a:pt x="871" y="3765"/>
                    <a:pt x="936" y="3678"/>
                    <a:pt x="980" y="3482"/>
                  </a:cubicBezTo>
                  <a:cubicBezTo>
                    <a:pt x="1002" y="3395"/>
                    <a:pt x="1045" y="3221"/>
                    <a:pt x="1110" y="2960"/>
                  </a:cubicBezTo>
                  <a:cubicBezTo>
                    <a:pt x="1176" y="2721"/>
                    <a:pt x="1219" y="2547"/>
                    <a:pt x="1241" y="2416"/>
                  </a:cubicBezTo>
                  <a:cubicBezTo>
                    <a:pt x="1524" y="1306"/>
                    <a:pt x="1654" y="697"/>
                    <a:pt x="1654" y="545"/>
                  </a:cubicBezTo>
                  <a:cubicBezTo>
                    <a:pt x="1654" y="501"/>
                    <a:pt x="1654" y="480"/>
                    <a:pt x="1654" y="436"/>
                  </a:cubicBezTo>
                  <a:cubicBezTo>
                    <a:pt x="1850" y="436"/>
                    <a:pt x="2046" y="458"/>
                    <a:pt x="2264" y="458"/>
                  </a:cubicBezTo>
                  <a:cubicBezTo>
                    <a:pt x="2481" y="480"/>
                    <a:pt x="2633" y="480"/>
                    <a:pt x="2764" y="480"/>
                  </a:cubicBezTo>
                  <a:cubicBezTo>
                    <a:pt x="2873" y="480"/>
                    <a:pt x="2938" y="458"/>
                    <a:pt x="2938" y="371"/>
                  </a:cubicBezTo>
                  <a:cubicBezTo>
                    <a:pt x="2938" y="284"/>
                    <a:pt x="2829" y="197"/>
                    <a:pt x="2590" y="110"/>
                  </a:cubicBezTo>
                  <a:cubicBezTo>
                    <a:pt x="2351" y="44"/>
                    <a:pt x="2046" y="1"/>
                    <a:pt x="167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30"/>
            <p:cNvSpPr/>
            <p:nvPr/>
          </p:nvSpPr>
          <p:spPr>
            <a:xfrm>
              <a:off x="4367860" y="4474394"/>
              <a:ext cx="69778" cy="90685"/>
            </a:xfrm>
            <a:custGeom>
              <a:avLst/>
              <a:gdLst/>
              <a:ahLst/>
              <a:cxnLst/>
              <a:rect l="l" t="t" r="r" b="b"/>
              <a:pathLst>
                <a:path w="2938" h="3830" extrusionOk="0">
                  <a:moveTo>
                    <a:pt x="1893" y="457"/>
                  </a:moveTo>
                  <a:cubicBezTo>
                    <a:pt x="2045" y="457"/>
                    <a:pt x="2154" y="544"/>
                    <a:pt x="2263" y="718"/>
                  </a:cubicBezTo>
                  <a:cubicBezTo>
                    <a:pt x="2372" y="892"/>
                    <a:pt x="2437" y="1110"/>
                    <a:pt x="2437" y="1393"/>
                  </a:cubicBezTo>
                  <a:cubicBezTo>
                    <a:pt x="2437" y="1676"/>
                    <a:pt x="2350" y="1980"/>
                    <a:pt x="2176" y="2285"/>
                  </a:cubicBezTo>
                  <a:cubicBezTo>
                    <a:pt x="2002" y="2611"/>
                    <a:pt x="1806" y="2872"/>
                    <a:pt x="1567" y="3068"/>
                  </a:cubicBezTo>
                  <a:cubicBezTo>
                    <a:pt x="1327" y="3286"/>
                    <a:pt x="1110" y="3395"/>
                    <a:pt x="936" y="3395"/>
                  </a:cubicBezTo>
                  <a:cubicBezTo>
                    <a:pt x="827" y="3395"/>
                    <a:pt x="718" y="3329"/>
                    <a:pt x="631" y="3221"/>
                  </a:cubicBezTo>
                  <a:cubicBezTo>
                    <a:pt x="544" y="3090"/>
                    <a:pt x="501" y="2916"/>
                    <a:pt x="501" y="2720"/>
                  </a:cubicBezTo>
                  <a:cubicBezTo>
                    <a:pt x="501" y="2394"/>
                    <a:pt x="588" y="2046"/>
                    <a:pt x="762" y="1676"/>
                  </a:cubicBezTo>
                  <a:cubicBezTo>
                    <a:pt x="936" y="1306"/>
                    <a:pt x="1131" y="1023"/>
                    <a:pt x="1349" y="784"/>
                  </a:cubicBezTo>
                  <a:cubicBezTo>
                    <a:pt x="1567" y="566"/>
                    <a:pt x="1741" y="457"/>
                    <a:pt x="1893" y="457"/>
                  </a:cubicBezTo>
                  <a:close/>
                  <a:moveTo>
                    <a:pt x="1871" y="0"/>
                  </a:moveTo>
                  <a:cubicBezTo>
                    <a:pt x="1675" y="0"/>
                    <a:pt x="1480" y="87"/>
                    <a:pt x="1240" y="240"/>
                  </a:cubicBezTo>
                  <a:cubicBezTo>
                    <a:pt x="1023" y="392"/>
                    <a:pt x="827" y="610"/>
                    <a:pt x="631" y="871"/>
                  </a:cubicBezTo>
                  <a:cubicBezTo>
                    <a:pt x="457" y="1110"/>
                    <a:pt x="305" y="1415"/>
                    <a:pt x="174" y="1741"/>
                  </a:cubicBezTo>
                  <a:cubicBezTo>
                    <a:pt x="65" y="2089"/>
                    <a:pt x="0" y="2437"/>
                    <a:pt x="0" y="2764"/>
                  </a:cubicBezTo>
                  <a:cubicBezTo>
                    <a:pt x="0" y="3003"/>
                    <a:pt x="87" y="3242"/>
                    <a:pt x="261" y="3482"/>
                  </a:cubicBezTo>
                  <a:cubicBezTo>
                    <a:pt x="457" y="3721"/>
                    <a:pt x="653" y="3830"/>
                    <a:pt x="892" y="3830"/>
                  </a:cubicBezTo>
                  <a:cubicBezTo>
                    <a:pt x="1219" y="3830"/>
                    <a:pt x="1545" y="3699"/>
                    <a:pt x="1871" y="3416"/>
                  </a:cubicBezTo>
                  <a:cubicBezTo>
                    <a:pt x="2198" y="3155"/>
                    <a:pt x="2459" y="2829"/>
                    <a:pt x="2633" y="2459"/>
                  </a:cubicBezTo>
                  <a:cubicBezTo>
                    <a:pt x="2829" y="2067"/>
                    <a:pt x="2937" y="1697"/>
                    <a:pt x="2937" y="1349"/>
                  </a:cubicBezTo>
                  <a:cubicBezTo>
                    <a:pt x="2937" y="1001"/>
                    <a:pt x="2829" y="697"/>
                    <a:pt x="2633" y="414"/>
                  </a:cubicBezTo>
                  <a:cubicBezTo>
                    <a:pt x="2415" y="131"/>
                    <a:pt x="2176" y="0"/>
                    <a:pt x="187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30"/>
            <p:cNvSpPr/>
            <p:nvPr/>
          </p:nvSpPr>
          <p:spPr>
            <a:xfrm>
              <a:off x="4447945" y="4473873"/>
              <a:ext cx="55836" cy="91206"/>
            </a:xfrm>
            <a:custGeom>
              <a:avLst/>
              <a:gdLst/>
              <a:ahLst/>
              <a:cxnLst/>
              <a:rect l="l" t="t" r="r" b="b"/>
              <a:pathLst>
                <a:path w="2351" h="3852" extrusionOk="0">
                  <a:moveTo>
                    <a:pt x="871" y="1"/>
                  </a:moveTo>
                  <a:cubicBezTo>
                    <a:pt x="827" y="1"/>
                    <a:pt x="784" y="22"/>
                    <a:pt x="784" y="44"/>
                  </a:cubicBezTo>
                  <a:cubicBezTo>
                    <a:pt x="762" y="66"/>
                    <a:pt x="762" y="109"/>
                    <a:pt x="762" y="175"/>
                  </a:cubicBezTo>
                  <a:cubicBezTo>
                    <a:pt x="762" y="414"/>
                    <a:pt x="632" y="980"/>
                    <a:pt x="370" y="1828"/>
                  </a:cubicBezTo>
                  <a:cubicBezTo>
                    <a:pt x="131" y="2699"/>
                    <a:pt x="1" y="3199"/>
                    <a:pt x="1" y="3330"/>
                  </a:cubicBezTo>
                  <a:cubicBezTo>
                    <a:pt x="1" y="3482"/>
                    <a:pt x="66" y="3591"/>
                    <a:pt x="196" y="3699"/>
                  </a:cubicBezTo>
                  <a:cubicBezTo>
                    <a:pt x="327" y="3808"/>
                    <a:pt x="479" y="3852"/>
                    <a:pt x="653" y="3852"/>
                  </a:cubicBezTo>
                  <a:cubicBezTo>
                    <a:pt x="1045" y="3852"/>
                    <a:pt x="1415" y="3786"/>
                    <a:pt x="1785" y="3656"/>
                  </a:cubicBezTo>
                  <a:cubicBezTo>
                    <a:pt x="2155" y="3525"/>
                    <a:pt x="2350" y="3373"/>
                    <a:pt x="2350" y="3221"/>
                  </a:cubicBezTo>
                  <a:cubicBezTo>
                    <a:pt x="2350" y="3177"/>
                    <a:pt x="2350" y="3156"/>
                    <a:pt x="2329" y="3156"/>
                  </a:cubicBezTo>
                  <a:cubicBezTo>
                    <a:pt x="2329" y="3134"/>
                    <a:pt x="2307" y="3134"/>
                    <a:pt x="2263" y="3134"/>
                  </a:cubicBezTo>
                  <a:cubicBezTo>
                    <a:pt x="2242" y="3134"/>
                    <a:pt x="2155" y="3156"/>
                    <a:pt x="1981" y="3199"/>
                  </a:cubicBezTo>
                  <a:cubicBezTo>
                    <a:pt x="1502" y="3330"/>
                    <a:pt x="1045" y="3395"/>
                    <a:pt x="632" y="3395"/>
                  </a:cubicBezTo>
                  <a:cubicBezTo>
                    <a:pt x="545" y="3395"/>
                    <a:pt x="501" y="3351"/>
                    <a:pt x="501" y="3243"/>
                  </a:cubicBezTo>
                  <a:cubicBezTo>
                    <a:pt x="501" y="3156"/>
                    <a:pt x="566" y="2851"/>
                    <a:pt x="740" y="2350"/>
                  </a:cubicBezTo>
                  <a:cubicBezTo>
                    <a:pt x="1045" y="1328"/>
                    <a:pt x="1197" y="675"/>
                    <a:pt x="1197" y="414"/>
                  </a:cubicBezTo>
                  <a:cubicBezTo>
                    <a:pt x="1197" y="327"/>
                    <a:pt x="1154" y="218"/>
                    <a:pt x="1088" y="131"/>
                  </a:cubicBezTo>
                  <a:cubicBezTo>
                    <a:pt x="1001" y="44"/>
                    <a:pt x="936" y="1"/>
                    <a:pt x="87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30"/>
            <p:cNvSpPr/>
            <p:nvPr/>
          </p:nvSpPr>
          <p:spPr>
            <a:xfrm>
              <a:off x="4518744" y="4475933"/>
              <a:ext cx="70300" cy="89667"/>
            </a:xfrm>
            <a:custGeom>
              <a:avLst/>
              <a:gdLst/>
              <a:ahLst/>
              <a:cxnLst/>
              <a:rect l="l" t="t" r="r" b="b"/>
              <a:pathLst>
                <a:path w="2960" h="3787" extrusionOk="0">
                  <a:moveTo>
                    <a:pt x="1850" y="1"/>
                  </a:moveTo>
                  <a:cubicBezTo>
                    <a:pt x="1132" y="1"/>
                    <a:pt x="740" y="66"/>
                    <a:pt x="675" y="196"/>
                  </a:cubicBezTo>
                  <a:cubicBezTo>
                    <a:pt x="653" y="240"/>
                    <a:pt x="653" y="283"/>
                    <a:pt x="653" y="327"/>
                  </a:cubicBezTo>
                  <a:cubicBezTo>
                    <a:pt x="653" y="610"/>
                    <a:pt x="588" y="936"/>
                    <a:pt x="479" y="1350"/>
                  </a:cubicBezTo>
                  <a:cubicBezTo>
                    <a:pt x="370" y="1763"/>
                    <a:pt x="262" y="2133"/>
                    <a:pt x="153" y="2503"/>
                  </a:cubicBezTo>
                  <a:cubicBezTo>
                    <a:pt x="66" y="2851"/>
                    <a:pt x="0" y="3112"/>
                    <a:pt x="0" y="3264"/>
                  </a:cubicBezTo>
                  <a:cubicBezTo>
                    <a:pt x="0" y="3417"/>
                    <a:pt x="66" y="3525"/>
                    <a:pt x="196" y="3634"/>
                  </a:cubicBezTo>
                  <a:cubicBezTo>
                    <a:pt x="305" y="3721"/>
                    <a:pt x="457" y="3787"/>
                    <a:pt x="631" y="3787"/>
                  </a:cubicBezTo>
                  <a:cubicBezTo>
                    <a:pt x="1001" y="3787"/>
                    <a:pt x="1393" y="3699"/>
                    <a:pt x="1785" y="3569"/>
                  </a:cubicBezTo>
                  <a:cubicBezTo>
                    <a:pt x="2198" y="3438"/>
                    <a:pt x="2394" y="3286"/>
                    <a:pt x="2394" y="3177"/>
                  </a:cubicBezTo>
                  <a:cubicBezTo>
                    <a:pt x="2394" y="3090"/>
                    <a:pt x="2372" y="3047"/>
                    <a:pt x="2307" y="3047"/>
                  </a:cubicBezTo>
                  <a:cubicBezTo>
                    <a:pt x="2285" y="3047"/>
                    <a:pt x="2198" y="3069"/>
                    <a:pt x="2024" y="3112"/>
                  </a:cubicBezTo>
                  <a:cubicBezTo>
                    <a:pt x="1524" y="3243"/>
                    <a:pt x="1067" y="3308"/>
                    <a:pt x="653" y="3308"/>
                  </a:cubicBezTo>
                  <a:cubicBezTo>
                    <a:pt x="610" y="3308"/>
                    <a:pt x="566" y="3308"/>
                    <a:pt x="544" y="3286"/>
                  </a:cubicBezTo>
                  <a:cubicBezTo>
                    <a:pt x="501" y="3243"/>
                    <a:pt x="501" y="3221"/>
                    <a:pt x="501" y="3177"/>
                  </a:cubicBezTo>
                  <a:cubicBezTo>
                    <a:pt x="501" y="3047"/>
                    <a:pt x="588" y="2655"/>
                    <a:pt x="784" y="2046"/>
                  </a:cubicBezTo>
                  <a:cubicBezTo>
                    <a:pt x="1175" y="2046"/>
                    <a:pt x="1524" y="2024"/>
                    <a:pt x="1828" y="1959"/>
                  </a:cubicBezTo>
                  <a:cubicBezTo>
                    <a:pt x="2133" y="1894"/>
                    <a:pt x="2263" y="1807"/>
                    <a:pt x="2263" y="1676"/>
                  </a:cubicBezTo>
                  <a:cubicBezTo>
                    <a:pt x="2263" y="1611"/>
                    <a:pt x="2220" y="1589"/>
                    <a:pt x="2111" y="1589"/>
                  </a:cubicBezTo>
                  <a:cubicBezTo>
                    <a:pt x="2002" y="1589"/>
                    <a:pt x="1850" y="1611"/>
                    <a:pt x="1632" y="1611"/>
                  </a:cubicBezTo>
                  <a:cubicBezTo>
                    <a:pt x="1415" y="1632"/>
                    <a:pt x="1262" y="1654"/>
                    <a:pt x="1132" y="1654"/>
                  </a:cubicBezTo>
                  <a:lnTo>
                    <a:pt x="914" y="1654"/>
                  </a:lnTo>
                  <a:cubicBezTo>
                    <a:pt x="1045" y="1154"/>
                    <a:pt x="1110" y="784"/>
                    <a:pt x="1110" y="523"/>
                  </a:cubicBezTo>
                  <a:cubicBezTo>
                    <a:pt x="1436" y="458"/>
                    <a:pt x="1654" y="414"/>
                    <a:pt x="1741" y="414"/>
                  </a:cubicBezTo>
                  <a:cubicBezTo>
                    <a:pt x="1828" y="392"/>
                    <a:pt x="1980" y="392"/>
                    <a:pt x="2198" y="370"/>
                  </a:cubicBezTo>
                  <a:cubicBezTo>
                    <a:pt x="2416" y="349"/>
                    <a:pt x="2590" y="327"/>
                    <a:pt x="2720" y="305"/>
                  </a:cubicBezTo>
                  <a:cubicBezTo>
                    <a:pt x="2873" y="283"/>
                    <a:pt x="2960" y="218"/>
                    <a:pt x="2960" y="153"/>
                  </a:cubicBezTo>
                  <a:cubicBezTo>
                    <a:pt x="2960" y="44"/>
                    <a:pt x="2590" y="1"/>
                    <a:pt x="185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30"/>
            <p:cNvSpPr/>
            <p:nvPr/>
          </p:nvSpPr>
          <p:spPr>
            <a:xfrm>
              <a:off x="5277865" y="4476454"/>
              <a:ext cx="65122" cy="89667"/>
            </a:xfrm>
            <a:custGeom>
              <a:avLst/>
              <a:gdLst/>
              <a:ahLst/>
              <a:cxnLst/>
              <a:rect l="l" t="t" r="r" b="b"/>
              <a:pathLst>
                <a:path w="2742" h="3787" extrusionOk="0">
                  <a:moveTo>
                    <a:pt x="2372" y="0"/>
                  </a:moveTo>
                  <a:cubicBezTo>
                    <a:pt x="2154" y="0"/>
                    <a:pt x="1915" y="66"/>
                    <a:pt x="1610" y="196"/>
                  </a:cubicBezTo>
                  <a:cubicBezTo>
                    <a:pt x="1306" y="305"/>
                    <a:pt x="1088" y="457"/>
                    <a:pt x="958" y="610"/>
                  </a:cubicBezTo>
                  <a:cubicBezTo>
                    <a:pt x="914" y="653"/>
                    <a:pt x="871" y="740"/>
                    <a:pt x="827" y="849"/>
                  </a:cubicBezTo>
                  <a:cubicBezTo>
                    <a:pt x="805" y="936"/>
                    <a:pt x="783" y="1045"/>
                    <a:pt x="783" y="1132"/>
                  </a:cubicBezTo>
                  <a:cubicBezTo>
                    <a:pt x="783" y="1219"/>
                    <a:pt x="849" y="1349"/>
                    <a:pt x="979" y="1502"/>
                  </a:cubicBezTo>
                  <a:cubicBezTo>
                    <a:pt x="1110" y="1654"/>
                    <a:pt x="1240" y="1806"/>
                    <a:pt x="1393" y="1937"/>
                  </a:cubicBezTo>
                  <a:cubicBezTo>
                    <a:pt x="1567" y="2067"/>
                    <a:pt x="1719" y="2220"/>
                    <a:pt x="1850" y="2372"/>
                  </a:cubicBezTo>
                  <a:cubicBezTo>
                    <a:pt x="1958" y="2524"/>
                    <a:pt x="2024" y="2655"/>
                    <a:pt x="2024" y="2742"/>
                  </a:cubicBezTo>
                  <a:cubicBezTo>
                    <a:pt x="2024" y="2894"/>
                    <a:pt x="1937" y="3047"/>
                    <a:pt x="1741" y="3155"/>
                  </a:cubicBezTo>
                  <a:cubicBezTo>
                    <a:pt x="1545" y="3286"/>
                    <a:pt x="1306" y="3351"/>
                    <a:pt x="1066" y="3351"/>
                  </a:cubicBezTo>
                  <a:cubicBezTo>
                    <a:pt x="936" y="3351"/>
                    <a:pt x="827" y="3329"/>
                    <a:pt x="696" y="3286"/>
                  </a:cubicBezTo>
                  <a:cubicBezTo>
                    <a:pt x="609" y="3221"/>
                    <a:pt x="522" y="3177"/>
                    <a:pt x="457" y="3112"/>
                  </a:cubicBezTo>
                  <a:cubicBezTo>
                    <a:pt x="283" y="2938"/>
                    <a:pt x="153" y="2851"/>
                    <a:pt x="109" y="2851"/>
                  </a:cubicBezTo>
                  <a:cubicBezTo>
                    <a:pt x="44" y="2851"/>
                    <a:pt x="0" y="2894"/>
                    <a:pt x="0" y="3003"/>
                  </a:cubicBezTo>
                  <a:cubicBezTo>
                    <a:pt x="0" y="3177"/>
                    <a:pt x="109" y="3329"/>
                    <a:pt x="348" y="3525"/>
                  </a:cubicBezTo>
                  <a:cubicBezTo>
                    <a:pt x="566" y="3699"/>
                    <a:pt x="849" y="3786"/>
                    <a:pt x="1197" y="3786"/>
                  </a:cubicBezTo>
                  <a:cubicBezTo>
                    <a:pt x="1545" y="3786"/>
                    <a:pt x="1850" y="3677"/>
                    <a:pt x="2111" y="3482"/>
                  </a:cubicBezTo>
                  <a:cubicBezTo>
                    <a:pt x="2394" y="3286"/>
                    <a:pt x="2524" y="3025"/>
                    <a:pt x="2524" y="2742"/>
                  </a:cubicBezTo>
                  <a:cubicBezTo>
                    <a:pt x="2524" y="2590"/>
                    <a:pt x="2459" y="2416"/>
                    <a:pt x="2328" y="2241"/>
                  </a:cubicBezTo>
                  <a:cubicBezTo>
                    <a:pt x="2198" y="2046"/>
                    <a:pt x="2045" y="1872"/>
                    <a:pt x="1871" y="1741"/>
                  </a:cubicBezTo>
                  <a:cubicBezTo>
                    <a:pt x="1458" y="1371"/>
                    <a:pt x="1240" y="1154"/>
                    <a:pt x="1240" y="1067"/>
                  </a:cubicBezTo>
                  <a:cubicBezTo>
                    <a:pt x="1240" y="914"/>
                    <a:pt x="1458" y="762"/>
                    <a:pt x="1871" y="610"/>
                  </a:cubicBezTo>
                  <a:cubicBezTo>
                    <a:pt x="2002" y="566"/>
                    <a:pt x="2133" y="523"/>
                    <a:pt x="2285" y="479"/>
                  </a:cubicBezTo>
                  <a:cubicBezTo>
                    <a:pt x="2437" y="457"/>
                    <a:pt x="2546" y="414"/>
                    <a:pt x="2633" y="392"/>
                  </a:cubicBezTo>
                  <a:cubicBezTo>
                    <a:pt x="2698" y="370"/>
                    <a:pt x="2742" y="348"/>
                    <a:pt x="2742" y="305"/>
                  </a:cubicBezTo>
                  <a:cubicBezTo>
                    <a:pt x="2742" y="240"/>
                    <a:pt x="2698" y="153"/>
                    <a:pt x="2633" y="87"/>
                  </a:cubicBezTo>
                  <a:cubicBezTo>
                    <a:pt x="2568" y="22"/>
                    <a:pt x="2481" y="0"/>
                    <a:pt x="237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30"/>
            <p:cNvSpPr/>
            <p:nvPr/>
          </p:nvSpPr>
          <p:spPr>
            <a:xfrm>
              <a:off x="5357950" y="4476454"/>
              <a:ext cx="66168" cy="91206"/>
            </a:xfrm>
            <a:custGeom>
              <a:avLst/>
              <a:gdLst/>
              <a:ahLst/>
              <a:cxnLst/>
              <a:rect l="l" t="t" r="r" b="b"/>
              <a:pathLst>
                <a:path w="2786" h="3852" extrusionOk="0">
                  <a:moveTo>
                    <a:pt x="218" y="0"/>
                  </a:moveTo>
                  <a:cubicBezTo>
                    <a:pt x="66" y="0"/>
                    <a:pt x="1" y="131"/>
                    <a:pt x="1" y="392"/>
                  </a:cubicBezTo>
                  <a:cubicBezTo>
                    <a:pt x="1" y="631"/>
                    <a:pt x="44" y="892"/>
                    <a:pt x="131" y="1175"/>
                  </a:cubicBezTo>
                  <a:cubicBezTo>
                    <a:pt x="240" y="1436"/>
                    <a:pt x="371" y="1676"/>
                    <a:pt x="545" y="1893"/>
                  </a:cubicBezTo>
                  <a:cubicBezTo>
                    <a:pt x="719" y="2111"/>
                    <a:pt x="915" y="2241"/>
                    <a:pt x="1132" y="2307"/>
                  </a:cubicBezTo>
                  <a:cubicBezTo>
                    <a:pt x="1110" y="2328"/>
                    <a:pt x="1089" y="2394"/>
                    <a:pt x="1023" y="2503"/>
                  </a:cubicBezTo>
                  <a:lnTo>
                    <a:pt x="936" y="2677"/>
                  </a:lnTo>
                  <a:cubicBezTo>
                    <a:pt x="915" y="2720"/>
                    <a:pt x="893" y="2785"/>
                    <a:pt x="849" y="2851"/>
                  </a:cubicBezTo>
                  <a:cubicBezTo>
                    <a:pt x="806" y="2938"/>
                    <a:pt x="784" y="3003"/>
                    <a:pt x="762" y="3047"/>
                  </a:cubicBezTo>
                  <a:cubicBezTo>
                    <a:pt x="740" y="3090"/>
                    <a:pt x="719" y="3134"/>
                    <a:pt x="675" y="3199"/>
                  </a:cubicBezTo>
                  <a:cubicBezTo>
                    <a:pt x="588" y="3395"/>
                    <a:pt x="523" y="3547"/>
                    <a:pt x="523" y="3656"/>
                  </a:cubicBezTo>
                  <a:cubicBezTo>
                    <a:pt x="523" y="3786"/>
                    <a:pt x="566" y="3852"/>
                    <a:pt x="653" y="3852"/>
                  </a:cubicBezTo>
                  <a:cubicBezTo>
                    <a:pt x="697" y="3852"/>
                    <a:pt x="762" y="3808"/>
                    <a:pt x="849" y="3699"/>
                  </a:cubicBezTo>
                  <a:cubicBezTo>
                    <a:pt x="936" y="3590"/>
                    <a:pt x="1110" y="3308"/>
                    <a:pt x="1328" y="2872"/>
                  </a:cubicBezTo>
                  <a:cubicBezTo>
                    <a:pt x="1567" y="2437"/>
                    <a:pt x="1807" y="2024"/>
                    <a:pt x="2024" y="1654"/>
                  </a:cubicBezTo>
                  <a:cubicBezTo>
                    <a:pt x="2264" y="1262"/>
                    <a:pt x="2459" y="979"/>
                    <a:pt x="2590" y="740"/>
                  </a:cubicBezTo>
                  <a:cubicBezTo>
                    <a:pt x="2720" y="523"/>
                    <a:pt x="2786" y="370"/>
                    <a:pt x="2786" y="283"/>
                  </a:cubicBezTo>
                  <a:cubicBezTo>
                    <a:pt x="2786" y="196"/>
                    <a:pt x="2764" y="131"/>
                    <a:pt x="2720" y="87"/>
                  </a:cubicBezTo>
                  <a:cubicBezTo>
                    <a:pt x="2677" y="22"/>
                    <a:pt x="2612" y="0"/>
                    <a:pt x="2546" y="0"/>
                  </a:cubicBezTo>
                  <a:cubicBezTo>
                    <a:pt x="2459" y="0"/>
                    <a:pt x="2329" y="153"/>
                    <a:pt x="2155" y="479"/>
                  </a:cubicBezTo>
                  <a:cubicBezTo>
                    <a:pt x="1981" y="784"/>
                    <a:pt x="1807" y="1088"/>
                    <a:pt x="1633" y="1415"/>
                  </a:cubicBezTo>
                  <a:cubicBezTo>
                    <a:pt x="1459" y="1719"/>
                    <a:pt x="1328" y="1872"/>
                    <a:pt x="1263" y="1872"/>
                  </a:cubicBezTo>
                  <a:cubicBezTo>
                    <a:pt x="1197" y="1872"/>
                    <a:pt x="1089" y="1806"/>
                    <a:pt x="980" y="1697"/>
                  </a:cubicBezTo>
                  <a:cubicBezTo>
                    <a:pt x="871" y="1567"/>
                    <a:pt x="762" y="1415"/>
                    <a:pt x="675" y="1241"/>
                  </a:cubicBezTo>
                  <a:cubicBezTo>
                    <a:pt x="588" y="1067"/>
                    <a:pt x="523" y="871"/>
                    <a:pt x="479" y="653"/>
                  </a:cubicBezTo>
                  <a:cubicBezTo>
                    <a:pt x="436" y="457"/>
                    <a:pt x="392" y="283"/>
                    <a:pt x="349" y="174"/>
                  </a:cubicBezTo>
                  <a:cubicBezTo>
                    <a:pt x="305" y="66"/>
                    <a:pt x="262" y="0"/>
                    <a:pt x="21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30"/>
            <p:cNvSpPr/>
            <p:nvPr/>
          </p:nvSpPr>
          <p:spPr>
            <a:xfrm>
              <a:off x="5421006" y="4476454"/>
              <a:ext cx="64600" cy="89667"/>
            </a:xfrm>
            <a:custGeom>
              <a:avLst/>
              <a:gdLst/>
              <a:ahLst/>
              <a:cxnLst/>
              <a:rect l="l" t="t" r="r" b="b"/>
              <a:pathLst>
                <a:path w="2720" h="3787" extrusionOk="0">
                  <a:moveTo>
                    <a:pt x="2350" y="0"/>
                  </a:moveTo>
                  <a:cubicBezTo>
                    <a:pt x="2154" y="0"/>
                    <a:pt x="1893" y="66"/>
                    <a:pt x="1589" y="196"/>
                  </a:cubicBezTo>
                  <a:cubicBezTo>
                    <a:pt x="1306" y="305"/>
                    <a:pt x="1088" y="457"/>
                    <a:pt x="936" y="610"/>
                  </a:cubicBezTo>
                  <a:cubicBezTo>
                    <a:pt x="892" y="653"/>
                    <a:pt x="849" y="740"/>
                    <a:pt x="827" y="849"/>
                  </a:cubicBezTo>
                  <a:cubicBezTo>
                    <a:pt x="784" y="936"/>
                    <a:pt x="762" y="1045"/>
                    <a:pt x="762" y="1132"/>
                  </a:cubicBezTo>
                  <a:cubicBezTo>
                    <a:pt x="762" y="1219"/>
                    <a:pt x="827" y="1349"/>
                    <a:pt x="958" y="1502"/>
                  </a:cubicBezTo>
                  <a:cubicBezTo>
                    <a:pt x="1088" y="1654"/>
                    <a:pt x="1240" y="1806"/>
                    <a:pt x="1393" y="1937"/>
                  </a:cubicBezTo>
                  <a:cubicBezTo>
                    <a:pt x="1545" y="2067"/>
                    <a:pt x="1697" y="2220"/>
                    <a:pt x="1828" y="2372"/>
                  </a:cubicBezTo>
                  <a:cubicBezTo>
                    <a:pt x="1958" y="2524"/>
                    <a:pt x="2024" y="2655"/>
                    <a:pt x="2024" y="2742"/>
                  </a:cubicBezTo>
                  <a:cubicBezTo>
                    <a:pt x="2024" y="2894"/>
                    <a:pt x="1915" y="3047"/>
                    <a:pt x="1719" y="3155"/>
                  </a:cubicBezTo>
                  <a:cubicBezTo>
                    <a:pt x="1523" y="3286"/>
                    <a:pt x="1306" y="3351"/>
                    <a:pt x="1045" y="3351"/>
                  </a:cubicBezTo>
                  <a:cubicBezTo>
                    <a:pt x="936" y="3351"/>
                    <a:pt x="805" y="3329"/>
                    <a:pt x="696" y="3286"/>
                  </a:cubicBezTo>
                  <a:cubicBezTo>
                    <a:pt x="588" y="3221"/>
                    <a:pt x="501" y="3177"/>
                    <a:pt x="435" y="3112"/>
                  </a:cubicBezTo>
                  <a:cubicBezTo>
                    <a:pt x="261" y="2938"/>
                    <a:pt x="153" y="2851"/>
                    <a:pt x="87" y="2851"/>
                  </a:cubicBezTo>
                  <a:cubicBezTo>
                    <a:pt x="22" y="2851"/>
                    <a:pt x="0" y="2894"/>
                    <a:pt x="0" y="3003"/>
                  </a:cubicBezTo>
                  <a:cubicBezTo>
                    <a:pt x="0" y="3177"/>
                    <a:pt x="109" y="3329"/>
                    <a:pt x="327" y="3525"/>
                  </a:cubicBezTo>
                  <a:cubicBezTo>
                    <a:pt x="566" y="3699"/>
                    <a:pt x="849" y="3786"/>
                    <a:pt x="1175" y="3786"/>
                  </a:cubicBezTo>
                  <a:cubicBezTo>
                    <a:pt x="1523" y="3786"/>
                    <a:pt x="1850" y="3677"/>
                    <a:pt x="2111" y="3482"/>
                  </a:cubicBezTo>
                  <a:cubicBezTo>
                    <a:pt x="2372" y="3286"/>
                    <a:pt x="2502" y="3025"/>
                    <a:pt x="2502" y="2742"/>
                  </a:cubicBezTo>
                  <a:cubicBezTo>
                    <a:pt x="2502" y="2590"/>
                    <a:pt x="2437" y="2416"/>
                    <a:pt x="2307" y="2241"/>
                  </a:cubicBezTo>
                  <a:cubicBezTo>
                    <a:pt x="2176" y="2046"/>
                    <a:pt x="2024" y="1872"/>
                    <a:pt x="1871" y="1741"/>
                  </a:cubicBezTo>
                  <a:cubicBezTo>
                    <a:pt x="1436" y="1371"/>
                    <a:pt x="1240" y="1154"/>
                    <a:pt x="1240" y="1067"/>
                  </a:cubicBezTo>
                  <a:cubicBezTo>
                    <a:pt x="1240" y="914"/>
                    <a:pt x="1436" y="762"/>
                    <a:pt x="1850" y="610"/>
                  </a:cubicBezTo>
                  <a:cubicBezTo>
                    <a:pt x="1980" y="566"/>
                    <a:pt x="2111" y="523"/>
                    <a:pt x="2263" y="479"/>
                  </a:cubicBezTo>
                  <a:cubicBezTo>
                    <a:pt x="2415" y="457"/>
                    <a:pt x="2546" y="414"/>
                    <a:pt x="2611" y="392"/>
                  </a:cubicBezTo>
                  <a:cubicBezTo>
                    <a:pt x="2698" y="370"/>
                    <a:pt x="2720" y="348"/>
                    <a:pt x="2720" y="305"/>
                  </a:cubicBezTo>
                  <a:cubicBezTo>
                    <a:pt x="2720" y="240"/>
                    <a:pt x="2698" y="153"/>
                    <a:pt x="2611" y="87"/>
                  </a:cubicBezTo>
                  <a:cubicBezTo>
                    <a:pt x="2546" y="22"/>
                    <a:pt x="2459" y="0"/>
                    <a:pt x="235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30"/>
            <p:cNvSpPr/>
            <p:nvPr/>
          </p:nvSpPr>
          <p:spPr>
            <a:xfrm>
              <a:off x="5496959" y="4476975"/>
              <a:ext cx="69801" cy="89667"/>
            </a:xfrm>
            <a:custGeom>
              <a:avLst/>
              <a:gdLst/>
              <a:ahLst/>
              <a:cxnLst/>
              <a:rect l="l" t="t" r="r" b="b"/>
              <a:pathLst>
                <a:path w="2939" h="3787" extrusionOk="0">
                  <a:moveTo>
                    <a:pt x="1676" y="0"/>
                  </a:moveTo>
                  <a:cubicBezTo>
                    <a:pt x="980" y="0"/>
                    <a:pt x="523" y="0"/>
                    <a:pt x="305" y="22"/>
                  </a:cubicBezTo>
                  <a:cubicBezTo>
                    <a:pt x="109" y="44"/>
                    <a:pt x="1" y="87"/>
                    <a:pt x="1" y="152"/>
                  </a:cubicBezTo>
                  <a:cubicBezTo>
                    <a:pt x="1" y="218"/>
                    <a:pt x="22" y="283"/>
                    <a:pt x="88" y="370"/>
                  </a:cubicBezTo>
                  <a:cubicBezTo>
                    <a:pt x="153" y="435"/>
                    <a:pt x="218" y="479"/>
                    <a:pt x="262" y="479"/>
                  </a:cubicBezTo>
                  <a:lnTo>
                    <a:pt x="1197" y="435"/>
                  </a:lnTo>
                  <a:lnTo>
                    <a:pt x="1197" y="435"/>
                  </a:lnTo>
                  <a:cubicBezTo>
                    <a:pt x="1176" y="783"/>
                    <a:pt x="1045" y="1349"/>
                    <a:pt x="849" y="2111"/>
                  </a:cubicBezTo>
                  <a:cubicBezTo>
                    <a:pt x="653" y="2894"/>
                    <a:pt x="566" y="3329"/>
                    <a:pt x="566" y="3394"/>
                  </a:cubicBezTo>
                  <a:cubicBezTo>
                    <a:pt x="566" y="3481"/>
                    <a:pt x="588" y="3568"/>
                    <a:pt x="653" y="3655"/>
                  </a:cubicBezTo>
                  <a:cubicBezTo>
                    <a:pt x="740" y="3743"/>
                    <a:pt x="784" y="3786"/>
                    <a:pt x="849" y="3786"/>
                  </a:cubicBezTo>
                  <a:cubicBezTo>
                    <a:pt x="893" y="3786"/>
                    <a:pt x="936" y="3677"/>
                    <a:pt x="980" y="3481"/>
                  </a:cubicBezTo>
                  <a:cubicBezTo>
                    <a:pt x="1023" y="3394"/>
                    <a:pt x="1067" y="3220"/>
                    <a:pt x="1110" y="2959"/>
                  </a:cubicBezTo>
                  <a:cubicBezTo>
                    <a:pt x="1176" y="2720"/>
                    <a:pt x="1219" y="2546"/>
                    <a:pt x="1241" y="2415"/>
                  </a:cubicBezTo>
                  <a:cubicBezTo>
                    <a:pt x="1524" y="1306"/>
                    <a:pt x="1676" y="696"/>
                    <a:pt x="1676" y="544"/>
                  </a:cubicBezTo>
                  <a:cubicBezTo>
                    <a:pt x="1676" y="522"/>
                    <a:pt x="1654" y="479"/>
                    <a:pt x="1654" y="435"/>
                  </a:cubicBezTo>
                  <a:cubicBezTo>
                    <a:pt x="1850" y="435"/>
                    <a:pt x="2046" y="457"/>
                    <a:pt x="2264" y="457"/>
                  </a:cubicBezTo>
                  <a:cubicBezTo>
                    <a:pt x="2481" y="479"/>
                    <a:pt x="2655" y="479"/>
                    <a:pt x="2764" y="479"/>
                  </a:cubicBezTo>
                  <a:cubicBezTo>
                    <a:pt x="2895" y="479"/>
                    <a:pt x="2938" y="457"/>
                    <a:pt x="2938" y="370"/>
                  </a:cubicBezTo>
                  <a:cubicBezTo>
                    <a:pt x="2938" y="283"/>
                    <a:pt x="2829" y="196"/>
                    <a:pt x="2590" y="109"/>
                  </a:cubicBezTo>
                  <a:cubicBezTo>
                    <a:pt x="2351" y="44"/>
                    <a:pt x="2046" y="0"/>
                    <a:pt x="167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30"/>
            <p:cNvSpPr/>
            <p:nvPr/>
          </p:nvSpPr>
          <p:spPr>
            <a:xfrm>
              <a:off x="5564646" y="4475933"/>
              <a:ext cx="69801" cy="90709"/>
            </a:xfrm>
            <a:custGeom>
              <a:avLst/>
              <a:gdLst/>
              <a:ahLst/>
              <a:cxnLst/>
              <a:rect l="l" t="t" r="r" b="b"/>
              <a:pathLst>
                <a:path w="2939" h="3831" extrusionOk="0">
                  <a:moveTo>
                    <a:pt x="1894" y="458"/>
                  </a:moveTo>
                  <a:cubicBezTo>
                    <a:pt x="2046" y="458"/>
                    <a:pt x="2177" y="545"/>
                    <a:pt x="2264" y="719"/>
                  </a:cubicBezTo>
                  <a:cubicBezTo>
                    <a:pt x="2373" y="893"/>
                    <a:pt x="2438" y="1110"/>
                    <a:pt x="2438" y="1393"/>
                  </a:cubicBezTo>
                  <a:cubicBezTo>
                    <a:pt x="2438" y="1676"/>
                    <a:pt x="2351" y="1981"/>
                    <a:pt x="2177" y="2285"/>
                  </a:cubicBezTo>
                  <a:cubicBezTo>
                    <a:pt x="2003" y="2612"/>
                    <a:pt x="1807" y="2873"/>
                    <a:pt x="1568" y="3069"/>
                  </a:cubicBezTo>
                  <a:cubicBezTo>
                    <a:pt x="1328" y="3286"/>
                    <a:pt x="1132" y="3395"/>
                    <a:pt x="937" y="3395"/>
                  </a:cubicBezTo>
                  <a:cubicBezTo>
                    <a:pt x="828" y="3395"/>
                    <a:pt x="719" y="3330"/>
                    <a:pt x="632" y="3221"/>
                  </a:cubicBezTo>
                  <a:cubicBezTo>
                    <a:pt x="545" y="3090"/>
                    <a:pt x="501" y="2916"/>
                    <a:pt x="501" y="2720"/>
                  </a:cubicBezTo>
                  <a:cubicBezTo>
                    <a:pt x="501" y="2394"/>
                    <a:pt x="588" y="2046"/>
                    <a:pt x="763" y="1676"/>
                  </a:cubicBezTo>
                  <a:cubicBezTo>
                    <a:pt x="937" y="1306"/>
                    <a:pt x="1132" y="1023"/>
                    <a:pt x="1350" y="806"/>
                  </a:cubicBezTo>
                  <a:cubicBezTo>
                    <a:pt x="1568" y="566"/>
                    <a:pt x="1763" y="458"/>
                    <a:pt x="1894" y="458"/>
                  </a:cubicBezTo>
                  <a:close/>
                  <a:moveTo>
                    <a:pt x="1872" y="1"/>
                  </a:moveTo>
                  <a:cubicBezTo>
                    <a:pt x="1676" y="1"/>
                    <a:pt x="1481" y="88"/>
                    <a:pt x="1263" y="240"/>
                  </a:cubicBezTo>
                  <a:cubicBezTo>
                    <a:pt x="1045" y="392"/>
                    <a:pt x="828" y="610"/>
                    <a:pt x="654" y="871"/>
                  </a:cubicBezTo>
                  <a:cubicBezTo>
                    <a:pt x="458" y="1110"/>
                    <a:pt x="306" y="1415"/>
                    <a:pt x="197" y="1741"/>
                  </a:cubicBezTo>
                  <a:cubicBezTo>
                    <a:pt x="66" y="2089"/>
                    <a:pt x="1" y="2438"/>
                    <a:pt x="1" y="2764"/>
                  </a:cubicBezTo>
                  <a:cubicBezTo>
                    <a:pt x="1" y="3003"/>
                    <a:pt x="110" y="3243"/>
                    <a:pt x="284" y="3482"/>
                  </a:cubicBezTo>
                  <a:cubicBezTo>
                    <a:pt x="458" y="3721"/>
                    <a:pt x="675" y="3830"/>
                    <a:pt x="915" y="3830"/>
                  </a:cubicBezTo>
                  <a:cubicBezTo>
                    <a:pt x="1241" y="3830"/>
                    <a:pt x="1568" y="3699"/>
                    <a:pt x="1872" y="3417"/>
                  </a:cubicBezTo>
                  <a:cubicBezTo>
                    <a:pt x="2199" y="3156"/>
                    <a:pt x="2460" y="2829"/>
                    <a:pt x="2655" y="2459"/>
                  </a:cubicBezTo>
                  <a:cubicBezTo>
                    <a:pt x="2851" y="2068"/>
                    <a:pt x="2938" y="1698"/>
                    <a:pt x="2938" y="1350"/>
                  </a:cubicBezTo>
                  <a:cubicBezTo>
                    <a:pt x="2938" y="1001"/>
                    <a:pt x="2830" y="697"/>
                    <a:pt x="2634" y="414"/>
                  </a:cubicBezTo>
                  <a:cubicBezTo>
                    <a:pt x="2438" y="131"/>
                    <a:pt x="2177" y="1"/>
                    <a:pt x="187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30"/>
            <p:cNvSpPr/>
            <p:nvPr/>
          </p:nvSpPr>
          <p:spPr>
            <a:xfrm>
              <a:off x="5645277" y="4475412"/>
              <a:ext cx="55314" cy="91229"/>
            </a:xfrm>
            <a:custGeom>
              <a:avLst/>
              <a:gdLst/>
              <a:ahLst/>
              <a:cxnLst/>
              <a:rect l="l" t="t" r="r" b="b"/>
              <a:pathLst>
                <a:path w="2329" h="3853" extrusionOk="0">
                  <a:moveTo>
                    <a:pt x="871" y="1"/>
                  </a:moveTo>
                  <a:cubicBezTo>
                    <a:pt x="805" y="1"/>
                    <a:pt x="784" y="23"/>
                    <a:pt x="762" y="44"/>
                  </a:cubicBezTo>
                  <a:cubicBezTo>
                    <a:pt x="740" y="66"/>
                    <a:pt x="740" y="110"/>
                    <a:pt x="740" y="175"/>
                  </a:cubicBezTo>
                  <a:cubicBezTo>
                    <a:pt x="740" y="414"/>
                    <a:pt x="609" y="980"/>
                    <a:pt x="370" y="1829"/>
                  </a:cubicBezTo>
                  <a:cubicBezTo>
                    <a:pt x="109" y="2699"/>
                    <a:pt x="0" y="3199"/>
                    <a:pt x="0" y="3330"/>
                  </a:cubicBezTo>
                  <a:cubicBezTo>
                    <a:pt x="0" y="3482"/>
                    <a:pt x="66" y="3591"/>
                    <a:pt x="174" y="3700"/>
                  </a:cubicBezTo>
                  <a:cubicBezTo>
                    <a:pt x="305" y="3809"/>
                    <a:pt x="457" y="3852"/>
                    <a:pt x="631" y="3852"/>
                  </a:cubicBezTo>
                  <a:cubicBezTo>
                    <a:pt x="1023" y="3852"/>
                    <a:pt x="1393" y="3787"/>
                    <a:pt x="1763" y="3656"/>
                  </a:cubicBezTo>
                  <a:cubicBezTo>
                    <a:pt x="2154" y="3526"/>
                    <a:pt x="2328" y="3373"/>
                    <a:pt x="2328" y="3221"/>
                  </a:cubicBezTo>
                  <a:cubicBezTo>
                    <a:pt x="2328" y="3178"/>
                    <a:pt x="2328" y="3156"/>
                    <a:pt x="2307" y="3156"/>
                  </a:cubicBezTo>
                  <a:cubicBezTo>
                    <a:pt x="2307" y="3134"/>
                    <a:pt x="2285" y="3134"/>
                    <a:pt x="2241" y="3134"/>
                  </a:cubicBezTo>
                  <a:cubicBezTo>
                    <a:pt x="2220" y="3134"/>
                    <a:pt x="2133" y="3156"/>
                    <a:pt x="1980" y="3199"/>
                  </a:cubicBezTo>
                  <a:cubicBezTo>
                    <a:pt x="1480" y="3330"/>
                    <a:pt x="1045" y="3395"/>
                    <a:pt x="631" y="3395"/>
                  </a:cubicBezTo>
                  <a:cubicBezTo>
                    <a:pt x="522" y="3395"/>
                    <a:pt x="479" y="3352"/>
                    <a:pt x="479" y="3243"/>
                  </a:cubicBezTo>
                  <a:cubicBezTo>
                    <a:pt x="479" y="3156"/>
                    <a:pt x="566" y="2851"/>
                    <a:pt x="718" y="2351"/>
                  </a:cubicBezTo>
                  <a:cubicBezTo>
                    <a:pt x="1023" y="1328"/>
                    <a:pt x="1175" y="675"/>
                    <a:pt x="1175" y="414"/>
                  </a:cubicBezTo>
                  <a:cubicBezTo>
                    <a:pt x="1175" y="327"/>
                    <a:pt x="1153" y="218"/>
                    <a:pt x="1066" y="131"/>
                  </a:cubicBezTo>
                  <a:cubicBezTo>
                    <a:pt x="979" y="44"/>
                    <a:pt x="914" y="1"/>
                    <a:pt x="87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30"/>
            <p:cNvSpPr/>
            <p:nvPr/>
          </p:nvSpPr>
          <p:spPr>
            <a:xfrm>
              <a:off x="5715554" y="4477472"/>
              <a:ext cx="70300" cy="89667"/>
            </a:xfrm>
            <a:custGeom>
              <a:avLst/>
              <a:gdLst/>
              <a:ahLst/>
              <a:cxnLst/>
              <a:rect l="l" t="t" r="r" b="b"/>
              <a:pathLst>
                <a:path w="2960" h="3787" extrusionOk="0">
                  <a:moveTo>
                    <a:pt x="1872" y="1"/>
                  </a:moveTo>
                  <a:cubicBezTo>
                    <a:pt x="1132" y="1"/>
                    <a:pt x="740" y="66"/>
                    <a:pt x="675" y="197"/>
                  </a:cubicBezTo>
                  <a:cubicBezTo>
                    <a:pt x="675" y="240"/>
                    <a:pt x="653" y="284"/>
                    <a:pt x="653" y="327"/>
                  </a:cubicBezTo>
                  <a:cubicBezTo>
                    <a:pt x="653" y="610"/>
                    <a:pt x="610" y="936"/>
                    <a:pt x="501" y="1350"/>
                  </a:cubicBezTo>
                  <a:cubicBezTo>
                    <a:pt x="392" y="1763"/>
                    <a:pt x="283" y="2133"/>
                    <a:pt x="174" y="2503"/>
                  </a:cubicBezTo>
                  <a:cubicBezTo>
                    <a:pt x="66" y="2851"/>
                    <a:pt x="0" y="3112"/>
                    <a:pt x="0" y="3265"/>
                  </a:cubicBezTo>
                  <a:cubicBezTo>
                    <a:pt x="0" y="3417"/>
                    <a:pt x="66" y="3526"/>
                    <a:pt x="196" y="3634"/>
                  </a:cubicBezTo>
                  <a:cubicBezTo>
                    <a:pt x="327" y="3722"/>
                    <a:pt x="479" y="3765"/>
                    <a:pt x="631" y="3787"/>
                  </a:cubicBezTo>
                  <a:cubicBezTo>
                    <a:pt x="1001" y="3787"/>
                    <a:pt x="1393" y="3700"/>
                    <a:pt x="1785" y="3569"/>
                  </a:cubicBezTo>
                  <a:cubicBezTo>
                    <a:pt x="2198" y="3439"/>
                    <a:pt x="2394" y="3286"/>
                    <a:pt x="2394" y="3178"/>
                  </a:cubicBezTo>
                  <a:cubicBezTo>
                    <a:pt x="2394" y="3091"/>
                    <a:pt x="2372" y="3047"/>
                    <a:pt x="2307" y="3047"/>
                  </a:cubicBezTo>
                  <a:cubicBezTo>
                    <a:pt x="2285" y="3047"/>
                    <a:pt x="2198" y="3069"/>
                    <a:pt x="2024" y="3112"/>
                  </a:cubicBezTo>
                  <a:cubicBezTo>
                    <a:pt x="1523" y="3243"/>
                    <a:pt x="1067" y="3308"/>
                    <a:pt x="653" y="3308"/>
                  </a:cubicBezTo>
                  <a:cubicBezTo>
                    <a:pt x="610" y="3308"/>
                    <a:pt x="566" y="3308"/>
                    <a:pt x="544" y="3286"/>
                  </a:cubicBezTo>
                  <a:cubicBezTo>
                    <a:pt x="523" y="3243"/>
                    <a:pt x="501" y="3221"/>
                    <a:pt x="501" y="3178"/>
                  </a:cubicBezTo>
                  <a:cubicBezTo>
                    <a:pt x="501" y="3047"/>
                    <a:pt x="610" y="2677"/>
                    <a:pt x="805" y="2046"/>
                  </a:cubicBezTo>
                  <a:cubicBezTo>
                    <a:pt x="1197" y="2046"/>
                    <a:pt x="1545" y="2024"/>
                    <a:pt x="1828" y="1959"/>
                  </a:cubicBezTo>
                  <a:cubicBezTo>
                    <a:pt x="2133" y="1894"/>
                    <a:pt x="2285" y="1807"/>
                    <a:pt x="2285" y="1676"/>
                  </a:cubicBezTo>
                  <a:cubicBezTo>
                    <a:pt x="2285" y="1611"/>
                    <a:pt x="2220" y="1589"/>
                    <a:pt x="2111" y="1589"/>
                  </a:cubicBezTo>
                  <a:cubicBezTo>
                    <a:pt x="2002" y="1589"/>
                    <a:pt x="1850" y="1611"/>
                    <a:pt x="1632" y="1611"/>
                  </a:cubicBezTo>
                  <a:cubicBezTo>
                    <a:pt x="1436" y="1633"/>
                    <a:pt x="1262" y="1654"/>
                    <a:pt x="1132" y="1654"/>
                  </a:cubicBezTo>
                  <a:lnTo>
                    <a:pt x="914" y="1654"/>
                  </a:lnTo>
                  <a:cubicBezTo>
                    <a:pt x="1045" y="1154"/>
                    <a:pt x="1110" y="784"/>
                    <a:pt x="1110" y="523"/>
                  </a:cubicBezTo>
                  <a:cubicBezTo>
                    <a:pt x="1458" y="458"/>
                    <a:pt x="1654" y="414"/>
                    <a:pt x="1741" y="414"/>
                  </a:cubicBezTo>
                  <a:cubicBezTo>
                    <a:pt x="1828" y="414"/>
                    <a:pt x="1980" y="393"/>
                    <a:pt x="2198" y="371"/>
                  </a:cubicBezTo>
                  <a:cubicBezTo>
                    <a:pt x="2416" y="349"/>
                    <a:pt x="2590" y="327"/>
                    <a:pt x="2720" y="305"/>
                  </a:cubicBezTo>
                  <a:cubicBezTo>
                    <a:pt x="2872" y="284"/>
                    <a:pt x="2959" y="218"/>
                    <a:pt x="2959" y="153"/>
                  </a:cubicBezTo>
                  <a:cubicBezTo>
                    <a:pt x="2959" y="44"/>
                    <a:pt x="2590" y="1"/>
                    <a:pt x="187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30"/>
            <p:cNvSpPr/>
            <p:nvPr/>
          </p:nvSpPr>
          <p:spPr>
            <a:xfrm>
              <a:off x="1202721" y="2060780"/>
              <a:ext cx="92530" cy="66486"/>
            </a:xfrm>
            <a:custGeom>
              <a:avLst/>
              <a:gdLst/>
              <a:ahLst/>
              <a:cxnLst/>
              <a:rect l="l" t="t" r="r" b="b"/>
              <a:pathLst>
                <a:path w="3896" h="2808" extrusionOk="0">
                  <a:moveTo>
                    <a:pt x="1001" y="479"/>
                  </a:moveTo>
                  <a:cubicBezTo>
                    <a:pt x="1219" y="479"/>
                    <a:pt x="1436" y="610"/>
                    <a:pt x="1654" y="871"/>
                  </a:cubicBezTo>
                  <a:cubicBezTo>
                    <a:pt x="1850" y="1132"/>
                    <a:pt x="2002" y="1480"/>
                    <a:pt x="2133" y="1915"/>
                  </a:cubicBezTo>
                  <a:cubicBezTo>
                    <a:pt x="1480" y="1741"/>
                    <a:pt x="1045" y="1654"/>
                    <a:pt x="849" y="1654"/>
                  </a:cubicBezTo>
                  <a:cubicBezTo>
                    <a:pt x="762" y="1654"/>
                    <a:pt x="697" y="1676"/>
                    <a:pt x="610" y="1719"/>
                  </a:cubicBezTo>
                  <a:cubicBezTo>
                    <a:pt x="501" y="1458"/>
                    <a:pt x="457" y="1262"/>
                    <a:pt x="457" y="1088"/>
                  </a:cubicBezTo>
                  <a:cubicBezTo>
                    <a:pt x="457" y="914"/>
                    <a:pt x="501" y="784"/>
                    <a:pt x="610" y="653"/>
                  </a:cubicBezTo>
                  <a:cubicBezTo>
                    <a:pt x="718" y="523"/>
                    <a:pt x="849" y="479"/>
                    <a:pt x="1001" y="479"/>
                  </a:cubicBezTo>
                  <a:close/>
                  <a:moveTo>
                    <a:pt x="979" y="0"/>
                  </a:moveTo>
                  <a:cubicBezTo>
                    <a:pt x="675" y="0"/>
                    <a:pt x="457" y="109"/>
                    <a:pt x="261" y="327"/>
                  </a:cubicBezTo>
                  <a:cubicBezTo>
                    <a:pt x="87" y="544"/>
                    <a:pt x="0" y="827"/>
                    <a:pt x="0" y="1175"/>
                  </a:cubicBezTo>
                  <a:cubicBezTo>
                    <a:pt x="0" y="1415"/>
                    <a:pt x="44" y="1632"/>
                    <a:pt x="131" y="1893"/>
                  </a:cubicBezTo>
                  <a:cubicBezTo>
                    <a:pt x="218" y="2133"/>
                    <a:pt x="305" y="2263"/>
                    <a:pt x="392" y="2263"/>
                  </a:cubicBezTo>
                  <a:cubicBezTo>
                    <a:pt x="457" y="2263"/>
                    <a:pt x="522" y="2220"/>
                    <a:pt x="610" y="2133"/>
                  </a:cubicBezTo>
                  <a:cubicBezTo>
                    <a:pt x="1045" y="2133"/>
                    <a:pt x="1784" y="2307"/>
                    <a:pt x="2872" y="2633"/>
                  </a:cubicBezTo>
                  <a:cubicBezTo>
                    <a:pt x="3221" y="2742"/>
                    <a:pt x="3438" y="2807"/>
                    <a:pt x="3525" y="2807"/>
                  </a:cubicBezTo>
                  <a:cubicBezTo>
                    <a:pt x="3612" y="2807"/>
                    <a:pt x="3699" y="2764"/>
                    <a:pt x="3786" y="2698"/>
                  </a:cubicBezTo>
                  <a:cubicBezTo>
                    <a:pt x="3851" y="2633"/>
                    <a:pt x="3895" y="2568"/>
                    <a:pt x="3895" y="2524"/>
                  </a:cubicBezTo>
                  <a:cubicBezTo>
                    <a:pt x="3895" y="2459"/>
                    <a:pt x="3438" y="2307"/>
                    <a:pt x="2546" y="2046"/>
                  </a:cubicBezTo>
                  <a:cubicBezTo>
                    <a:pt x="2437" y="1415"/>
                    <a:pt x="2241" y="936"/>
                    <a:pt x="1959" y="566"/>
                  </a:cubicBezTo>
                  <a:cubicBezTo>
                    <a:pt x="1697" y="175"/>
                    <a:pt x="1349" y="0"/>
                    <a:pt x="97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30"/>
            <p:cNvSpPr/>
            <p:nvPr/>
          </p:nvSpPr>
          <p:spPr>
            <a:xfrm>
              <a:off x="1204265" y="1991240"/>
              <a:ext cx="90986" cy="65445"/>
            </a:xfrm>
            <a:custGeom>
              <a:avLst/>
              <a:gdLst/>
              <a:ahLst/>
              <a:cxnLst/>
              <a:rect l="l" t="t" r="r" b="b"/>
              <a:pathLst>
                <a:path w="3831" h="2764" extrusionOk="0">
                  <a:moveTo>
                    <a:pt x="806" y="501"/>
                  </a:moveTo>
                  <a:cubicBezTo>
                    <a:pt x="958" y="501"/>
                    <a:pt x="1088" y="544"/>
                    <a:pt x="1219" y="675"/>
                  </a:cubicBezTo>
                  <a:cubicBezTo>
                    <a:pt x="1350" y="783"/>
                    <a:pt x="1458" y="914"/>
                    <a:pt x="1545" y="1066"/>
                  </a:cubicBezTo>
                  <a:cubicBezTo>
                    <a:pt x="1611" y="1197"/>
                    <a:pt x="1698" y="1349"/>
                    <a:pt x="1785" y="1523"/>
                  </a:cubicBezTo>
                  <a:cubicBezTo>
                    <a:pt x="1872" y="1697"/>
                    <a:pt x="1959" y="1806"/>
                    <a:pt x="2002" y="1871"/>
                  </a:cubicBezTo>
                  <a:cubicBezTo>
                    <a:pt x="1458" y="1719"/>
                    <a:pt x="1067" y="1654"/>
                    <a:pt x="827" y="1654"/>
                  </a:cubicBezTo>
                  <a:cubicBezTo>
                    <a:pt x="762" y="1654"/>
                    <a:pt x="697" y="1675"/>
                    <a:pt x="610" y="1697"/>
                  </a:cubicBezTo>
                  <a:cubicBezTo>
                    <a:pt x="523" y="1458"/>
                    <a:pt x="479" y="1262"/>
                    <a:pt x="479" y="1088"/>
                  </a:cubicBezTo>
                  <a:cubicBezTo>
                    <a:pt x="479" y="696"/>
                    <a:pt x="588" y="501"/>
                    <a:pt x="806" y="501"/>
                  </a:cubicBezTo>
                  <a:close/>
                  <a:moveTo>
                    <a:pt x="806" y="0"/>
                  </a:moveTo>
                  <a:cubicBezTo>
                    <a:pt x="545" y="0"/>
                    <a:pt x="349" y="109"/>
                    <a:pt x="196" y="326"/>
                  </a:cubicBezTo>
                  <a:cubicBezTo>
                    <a:pt x="66" y="544"/>
                    <a:pt x="1" y="805"/>
                    <a:pt x="1" y="1110"/>
                  </a:cubicBezTo>
                  <a:cubicBezTo>
                    <a:pt x="1" y="1414"/>
                    <a:pt x="44" y="1675"/>
                    <a:pt x="131" y="1937"/>
                  </a:cubicBezTo>
                  <a:cubicBezTo>
                    <a:pt x="218" y="2176"/>
                    <a:pt x="305" y="2306"/>
                    <a:pt x="370" y="2306"/>
                  </a:cubicBezTo>
                  <a:cubicBezTo>
                    <a:pt x="436" y="2306"/>
                    <a:pt x="479" y="2285"/>
                    <a:pt x="545" y="2241"/>
                  </a:cubicBezTo>
                  <a:cubicBezTo>
                    <a:pt x="610" y="2198"/>
                    <a:pt x="653" y="2154"/>
                    <a:pt x="675" y="2111"/>
                  </a:cubicBezTo>
                  <a:cubicBezTo>
                    <a:pt x="1045" y="2154"/>
                    <a:pt x="1589" y="2263"/>
                    <a:pt x="2285" y="2459"/>
                  </a:cubicBezTo>
                  <a:cubicBezTo>
                    <a:pt x="2981" y="2655"/>
                    <a:pt x="3373" y="2763"/>
                    <a:pt x="3460" y="2763"/>
                  </a:cubicBezTo>
                  <a:cubicBezTo>
                    <a:pt x="3547" y="2763"/>
                    <a:pt x="3634" y="2720"/>
                    <a:pt x="3699" y="2655"/>
                  </a:cubicBezTo>
                  <a:cubicBezTo>
                    <a:pt x="3786" y="2589"/>
                    <a:pt x="3830" y="2524"/>
                    <a:pt x="3830" y="2481"/>
                  </a:cubicBezTo>
                  <a:cubicBezTo>
                    <a:pt x="3830" y="2437"/>
                    <a:pt x="3721" y="2394"/>
                    <a:pt x="3547" y="2350"/>
                  </a:cubicBezTo>
                  <a:cubicBezTo>
                    <a:pt x="3438" y="2306"/>
                    <a:pt x="3351" y="2285"/>
                    <a:pt x="3264" y="2263"/>
                  </a:cubicBezTo>
                  <a:cubicBezTo>
                    <a:pt x="3177" y="2219"/>
                    <a:pt x="2851" y="2132"/>
                    <a:pt x="2285" y="1958"/>
                  </a:cubicBezTo>
                  <a:cubicBezTo>
                    <a:pt x="2546" y="1871"/>
                    <a:pt x="2873" y="1632"/>
                    <a:pt x="3264" y="1219"/>
                  </a:cubicBezTo>
                  <a:cubicBezTo>
                    <a:pt x="3634" y="827"/>
                    <a:pt x="3830" y="501"/>
                    <a:pt x="3830" y="283"/>
                  </a:cubicBezTo>
                  <a:cubicBezTo>
                    <a:pt x="3830" y="174"/>
                    <a:pt x="3765" y="109"/>
                    <a:pt x="3699" y="109"/>
                  </a:cubicBezTo>
                  <a:cubicBezTo>
                    <a:pt x="3634" y="109"/>
                    <a:pt x="3569" y="152"/>
                    <a:pt x="3482" y="239"/>
                  </a:cubicBezTo>
                  <a:cubicBezTo>
                    <a:pt x="3438" y="283"/>
                    <a:pt x="3395" y="348"/>
                    <a:pt x="3373" y="392"/>
                  </a:cubicBezTo>
                  <a:cubicBezTo>
                    <a:pt x="3330" y="435"/>
                    <a:pt x="3264" y="501"/>
                    <a:pt x="3221" y="566"/>
                  </a:cubicBezTo>
                  <a:cubicBezTo>
                    <a:pt x="3156" y="631"/>
                    <a:pt x="3090" y="718"/>
                    <a:pt x="3003" y="805"/>
                  </a:cubicBezTo>
                  <a:cubicBezTo>
                    <a:pt x="2916" y="892"/>
                    <a:pt x="2851" y="957"/>
                    <a:pt x="2807" y="1001"/>
                  </a:cubicBezTo>
                  <a:cubicBezTo>
                    <a:pt x="2764" y="1045"/>
                    <a:pt x="2677" y="1132"/>
                    <a:pt x="2546" y="1262"/>
                  </a:cubicBezTo>
                  <a:cubicBezTo>
                    <a:pt x="2416" y="1393"/>
                    <a:pt x="2329" y="1458"/>
                    <a:pt x="2242" y="1458"/>
                  </a:cubicBezTo>
                  <a:cubicBezTo>
                    <a:pt x="2220" y="1458"/>
                    <a:pt x="2176" y="1414"/>
                    <a:pt x="2133" y="1306"/>
                  </a:cubicBezTo>
                  <a:cubicBezTo>
                    <a:pt x="2089" y="1197"/>
                    <a:pt x="2024" y="1088"/>
                    <a:pt x="1959" y="936"/>
                  </a:cubicBezTo>
                  <a:cubicBezTo>
                    <a:pt x="1872" y="805"/>
                    <a:pt x="1785" y="653"/>
                    <a:pt x="1698" y="522"/>
                  </a:cubicBezTo>
                  <a:cubicBezTo>
                    <a:pt x="1589" y="370"/>
                    <a:pt x="1458" y="261"/>
                    <a:pt x="1306" y="152"/>
                  </a:cubicBezTo>
                  <a:cubicBezTo>
                    <a:pt x="1154" y="44"/>
                    <a:pt x="980" y="0"/>
                    <a:pt x="80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30"/>
            <p:cNvSpPr/>
            <p:nvPr/>
          </p:nvSpPr>
          <p:spPr>
            <a:xfrm>
              <a:off x="1205310" y="1909315"/>
              <a:ext cx="89941" cy="70085"/>
            </a:xfrm>
            <a:custGeom>
              <a:avLst/>
              <a:gdLst/>
              <a:ahLst/>
              <a:cxnLst/>
              <a:rect l="l" t="t" r="r" b="b"/>
              <a:pathLst>
                <a:path w="3787" h="2960" extrusionOk="0">
                  <a:moveTo>
                    <a:pt x="152" y="1"/>
                  </a:moveTo>
                  <a:cubicBezTo>
                    <a:pt x="65" y="1"/>
                    <a:pt x="0" y="370"/>
                    <a:pt x="0" y="1110"/>
                  </a:cubicBezTo>
                  <a:cubicBezTo>
                    <a:pt x="0" y="1828"/>
                    <a:pt x="65" y="2220"/>
                    <a:pt x="196" y="2285"/>
                  </a:cubicBezTo>
                  <a:cubicBezTo>
                    <a:pt x="239" y="2307"/>
                    <a:pt x="283" y="2307"/>
                    <a:pt x="326" y="2307"/>
                  </a:cubicBezTo>
                  <a:cubicBezTo>
                    <a:pt x="609" y="2307"/>
                    <a:pt x="957" y="2372"/>
                    <a:pt x="1349" y="2481"/>
                  </a:cubicBezTo>
                  <a:cubicBezTo>
                    <a:pt x="1762" y="2590"/>
                    <a:pt x="2154" y="2699"/>
                    <a:pt x="2502" y="2807"/>
                  </a:cubicBezTo>
                  <a:cubicBezTo>
                    <a:pt x="2872" y="2894"/>
                    <a:pt x="3112" y="2960"/>
                    <a:pt x="3264" y="2960"/>
                  </a:cubicBezTo>
                  <a:cubicBezTo>
                    <a:pt x="3416" y="2960"/>
                    <a:pt x="3547" y="2894"/>
                    <a:pt x="3634" y="2764"/>
                  </a:cubicBezTo>
                  <a:cubicBezTo>
                    <a:pt x="3742" y="2633"/>
                    <a:pt x="3786" y="2503"/>
                    <a:pt x="3786" y="2329"/>
                  </a:cubicBezTo>
                  <a:cubicBezTo>
                    <a:pt x="3786" y="1959"/>
                    <a:pt x="3721" y="1567"/>
                    <a:pt x="3590" y="1176"/>
                  </a:cubicBezTo>
                  <a:cubicBezTo>
                    <a:pt x="3438" y="762"/>
                    <a:pt x="3307" y="566"/>
                    <a:pt x="3177" y="566"/>
                  </a:cubicBezTo>
                  <a:cubicBezTo>
                    <a:pt x="3112" y="566"/>
                    <a:pt x="3068" y="588"/>
                    <a:pt x="3068" y="653"/>
                  </a:cubicBezTo>
                  <a:cubicBezTo>
                    <a:pt x="3068" y="675"/>
                    <a:pt x="3090" y="762"/>
                    <a:pt x="3133" y="936"/>
                  </a:cubicBezTo>
                  <a:cubicBezTo>
                    <a:pt x="3264" y="1437"/>
                    <a:pt x="3329" y="1894"/>
                    <a:pt x="3329" y="2307"/>
                  </a:cubicBezTo>
                  <a:cubicBezTo>
                    <a:pt x="3329" y="2350"/>
                    <a:pt x="3307" y="2394"/>
                    <a:pt x="3286" y="2416"/>
                  </a:cubicBezTo>
                  <a:cubicBezTo>
                    <a:pt x="3264" y="2437"/>
                    <a:pt x="3220" y="2459"/>
                    <a:pt x="3177" y="2459"/>
                  </a:cubicBezTo>
                  <a:cubicBezTo>
                    <a:pt x="3046" y="2459"/>
                    <a:pt x="2676" y="2372"/>
                    <a:pt x="2067" y="2176"/>
                  </a:cubicBezTo>
                  <a:cubicBezTo>
                    <a:pt x="2045" y="1785"/>
                    <a:pt x="2024" y="1437"/>
                    <a:pt x="1958" y="1132"/>
                  </a:cubicBezTo>
                  <a:cubicBezTo>
                    <a:pt x="1893" y="827"/>
                    <a:pt x="1806" y="697"/>
                    <a:pt x="1675" y="697"/>
                  </a:cubicBezTo>
                  <a:cubicBezTo>
                    <a:pt x="1632" y="697"/>
                    <a:pt x="1610" y="740"/>
                    <a:pt x="1610" y="849"/>
                  </a:cubicBezTo>
                  <a:cubicBezTo>
                    <a:pt x="1610" y="958"/>
                    <a:pt x="1610" y="1110"/>
                    <a:pt x="1632" y="1328"/>
                  </a:cubicBezTo>
                  <a:cubicBezTo>
                    <a:pt x="1654" y="1524"/>
                    <a:pt x="1654" y="1698"/>
                    <a:pt x="1654" y="1828"/>
                  </a:cubicBezTo>
                  <a:cubicBezTo>
                    <a:pt x="1654" y="1959"/>
                    <a:pt x="1654" y="2024"/>
                    <a:pt x="1654" y="2046"/>
                  </a:cubicBezTo>
                  <a:cubicBezTo>
                    <a:pt x="1153" y="1915"/>
                    <a:pt x="783" y="1850"/>
                    <a:pt x="544" y="1850"/>
                  </a:cubicBezTo>
                  <a:lnTo>
                    <a:pt x="522" y="1850"/>
                  </a:lnTo>
                  <a:cubicBezTo>
                    <a:pt x="457" y="1502"/>
                    <a:pt x="435" y="1306"/>
                    <a:pt x="435" y="1219"/>
                  </a:cubicBezTo>
                  <a:cubicBezTo>
                    <a:pt x="413" y="1132"/>
                    <a:pt x="392" y="980"/>
                    <a:pt x="392" y="762"/>
                  </a:cubicBezTo>
                  <a:cubicBezTo>
                    <a:pt x="348" y="545"/>
                    <a:pt x="326" y="370"/>
                    <a:pt x="305" y="240"/>
                  </a:cubicBezTo>
                  <a:cubicBezTo>
                    <a:pt x="283" y="88"/>
                    <a:pt x="239" y="1"/>
                    <a:pt x="15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30"/>
            <p:cNvSpPr/>
            <p:nvPr/>
          </p:nvSpPr>
          <p:spPr>
            <a:xfrm>
              <a:off x="1204265" y="1846475"/>
              <a:ext cx="89941" cy="64924"/>
            </a:xfrm>
            <a:custGeom>
              <a:avLst/>
              <a:gdLst/>
              <a:ahLst/>
              <a:cxnLst/>
              <a:rect l="l" t="t" r="r" b="b"/>
              <a:pathLst>
                <a:path w="3787" h="2742" extrusionOk="0">
                  <a:moveTo>
                    <a:pt x="327" y="0"/>
                  </a:moveTo>
                  <a:cubicBezTo>
                    <a:pt x="240" y="0"/>
                    <a:pt x="175" y="44"/>
                    <a:pt x="109" y="109"/>
                  </a:cubicBezTo>
                  <a:cubicBezTo>
                    <a:pt x="44" y="196"/>
                    <a:pt x="1" y="283"/>
                    <a:pt x="1" y="392"/>
                  </a:cubicBezTo>
                  <a:cubicBezTo>
                    <a:pt x="1" y="588"/>
                    <a:pt x="66" y="827"/>
                    <a:pt x="196" y="1132"/>
                  </a:cubicBezTo>
                  <a:cubicBezTo>
                    <a:pt x="327" y="1436"/>
                    <a:pt x="479" y="1654"/>
                    <a:pt x="632" y="1806"/>
                  </a:cubicBezTo>
                  <a:cubicBezTo>
                    <a:pt x="675" y="1850"/>
                    <a:pt x="740" y="1871"/>
                    <a:pt x="849" y="1915"/>
                  </a:cubicBezTo>
                  <a:cubicBezTo>
                    <a:pt x="958" y="1958"/>
                    <a:pt x="1045" y="1980"/>
                    <a:pt x="1132" y="1980"/>
                  </a:cubicBezTo>
                  <a:cubicBezTo>
                    <a:pt x="1219" y="1980"/>
                    <a:pt x="1350" y="1915"/>
                    <a:pt x="1502" y="1784"/>
                  </a:cubicBezTo>
                  <a:cubicBezTo>
                    <a:pt x="1654" y="1654"/>
                    <a:pt x="1806" y="1501"/>
                    <a:pt x="1959" y="1349"/>
                  </a:cubicBezTo>
                  <a:cubicBezTo>
                    <a:pt x="2089" y="1175"/>
                    <a:pt x="2220" y="1044"/>
                    <a:pt x="2372" y="914"/>
                  </a:cubicBezTo>
                  <a:cubicBezTo>
                    <a:pt x="2525" y="783"/>
                    <a:pt x="2655" y="718"/>
                    <a:pt x="2764" y="718"/>
                  </a:cubicBezTo>
                  <a:cubicBezTo>
                    <a:pt x="2916" y="718"/>
                    <a:pt x="3047" y="805"/>
                    <a:pt x="3177" y="1023"/>
                  </a:cubicBezTo>
                  <a:cubicBezTo>
                    <a:pt x="3308" y="1219"/>
                    <a:pt x="3373" y="1436"/>
                    <a:pt x="3373" y="1697"/>
                  </a:cubicBezTo>
                  <a:cubicBezTo>
                    <a:pt x="3373" y="1806"/>
                    <a:pt x="3351" y="1937"/>
                    <a:pt x="3286" y="2045"/>
                  </a:cubicBezTo>
                  <a:cubicBezTo>
                    <a:pt x="3243" y="2154"/>
                    <a:pt x="3177" y="2241"/>
                    <a:pt x="3112" y="2306"/>
                  </a:cubicBezTo>
                  <a:cubicBezTo>
                    <a:pt x="2938" y="2481"/>
                    <a:pt x="2851" y="2589"/>
                    <a:pt x="2851" y="2655"/>
                  </a:cubicBezTo>
                  <a:cubicBezTo>
                    <a:pt x="2851" y="2720"/>
                    <a:pt x="2916" y="2742"/>
                    <a:pt x="3025" y="2742"/>
                  </a:cubicBezTo>
                  <a:cubicBezTo>
                    <a:pt x="3177" y="2742"/>
                    <a:pt x="3351" y="2633"/>
                    <a:pt x="3525" y="2415"/>
                  </a:cubicBezTo>
                  <a:cubicBezTo>
                    <a:pt x="3699" y="2176"/>
                    <a:pt x="3786" y="1893"/>
                    <a:pt x="3786" y="1545"/>
                  </a:cubicBezTo>
                  <a:cubicBezTo>
                    <a:pt x="3786" y="1197"/>
                    <a:pt x="3699" y="892"/>
                    <a:pt x="3504" y="631"/>
                  </a:cubicBezTo>
                  <a:cubicBezTo>
                    <a:pt x="3286" y="348"/>
                    <a:pt x="3047" y="218"/>
                    <a:pt x="2742" y="218"/>
                  </a:cubicBezTo>
                  <a:cubicBezTo>
                    <a:pt x="2590" y="218"/>
                    <a:pt x="2437" y="283"/>
                    <a:pt x="2242" y="435"/>
                  </a:cubicBezTo>
                  <a:cubicBezTo>
                    <a:pt x="2046" y="566"/>
                    <a:pt x="1894" y="696"/>
                    <a:pt x="1741" y="870"/>
                  </a:cubicBezTo>
                  <a:cubicBezTo>
                    <a:pt x="1371" y="1284"/>
                    <a:pt x="1154" y="1501"/>
                    <a:pt x="1088" y="1501"/>
                  </a:cubicBezTo>
                  <a:cubicBezTo>
                    <a:pt x="936" y="1501"/>
                    <a:pt x="784" y="1284"/>
                    <a:pt x="610" y="870"/>
                  </a:cubicBezTo>
                  <a:cubicBezTo>
                    <a:pt x="566" y="762"/>
                    <a:pt x="523" y="631"/>
                    <a:pt x="501" y="479"/>
                  </a:cubicBezTo>
                  <a:cubicBezTo>
                    <a:pt x="457" y="305"/>
                    <a:pt x="436" y="196"/>
                    <a:pt x="414" y="131"/>
                  </a:cubicBezTo>
                  <a:cubicBezTo>
                    <a:pt x="392" y="44"/>
                    <a:pt x="349" y="0"/>
                    <a:pt x="3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30"/>
            <p:cNvSpPr/>
            <p:nvPr/>
          </p:nvSpPr>
          <p:spPr>
            <a:xfrm>
              <a:off x="1204265" y="1778474"/>
              <a:ext cx="89941" cy="64403"/>
            </a:xfrm>
            <a:custGeom>
              <a:avLst/>
              <a:gdLst/>
              <a:ahLst/>
              <a:cxnLst/>
              <a:rect l="l" t="t" r="r" b="b"/>
              <a:pathLst>
                <a:path w="3787" h="2720" extrusionOk="0">
                  <a:moveTo>
                    <a:pt x="327" y="0"/>
                  </a:moveTo>
                  <a:cubicBezTo>
                    <a:pt x="240" y="0"/>
                    <a:pt x="175" y="22"/>
                    <a:pt x="109" y="109"/>
                  </a:cubicBezTo>
                  <a:cubicBezTo>
                    <a:pt x="44" y="174"/>
                    <a:pt x="1" y="261"/>
                    <a:pt x="1" y="370"/>
                  </a:cubicBezTo>
                  <a:cubicBezTo>
                    <a:pt x="1" y="566"/>
                    <a:pt x="66" y="827"/>
                    <a:pt x="196" y="1131"/>
                  </a:cubicBezTo>
                  <a:cubicBezTo>
                    <a:pt x="327" y="1414"/>
                    <a:pt x="479" y="1632"/>
                    <a:pt x="632" y="1784"/>
                  </a:cubicBezTo>
                  <a:cubicBezTo>
                    <a:pt x="675" y="1828"/>
                    <a:pt x="740" y="1871"/>
                    <a:pt x="849" y="1893"/>
                  </a:cubicBezTo>
                  <a:cubicBezTo>
                    <a:pt x="958" y="1936"/>
                    <a:pt x="1045" y="1958"/>
                    <a:pt x="1132" y="1958"/>
                  </a:cubicBezTo>
                  <a:cubicBezTo>
                    <a:pt x="1219" y="1958"/>
                    <a:pt x="1350" y="1893"/>
                    <a:pt x="1502" y="1762"/>
                  </a:cubicBezTo>
                  <a:cubicBezTo>
                    <a:pt x="1654" y="1632"/>
                    <a:pt x="1806" y="1480"/>
                    <a:pt x="1959" y="1327"/>
                  </a:cubicBezTo>
                  <a:cubicBezTo>
                    <a:pt x="2089" y="1175"/>
                    <a:pt x="2220" y="1023"/>
                    <a:pt x="2372" y="892"/>
                  </a:cubicBezTo>
                  <a:cubicBezTo>
                    <a:pt x="2525" y="762"/>
                    <a:pt x="2655" y="696"/>
                    <a:pt x="2764" y="696"/>
                  </a:cubicBezTo>
                  <a:cubicBezTo>
                    <a:pt x="2916" y="696"/>
                    <a:pt x="3047" y="805"/>
                    <a:pt x="3177" y="1001"/>
                  </a:cubicBezTo>
                  <a:cubicBezTo>
                    <a:pt x="3308" y="1197"/>
                    <a:pt x="3373" y="1414"/>
                    <a:pt x="3373" y="1675"/>
                  </a:cubicBezTo>
                  <a:cubicBezTo>
                    <a:pt x="3373" y="1784"/>
                    <a:pt x="3351" y="1915"/>
                    <a:pt x="3286" y="2024"/>
                  </a:cubicBezTo>
                  <a:cubicBezTo>
                    <a:pt x="3243" y="2132"/>
                    <a:pt x="3177" y="2219"/>
                    <a:pt x="3112" y="2285"/>
                  </a:cubicBezTo>
                  <a:cubicBezTo>
                    <a:pt x="2938" y="2459"/>
                    <a:pt x="2851" y="2567"/>
                    <a:pt x="2851" y="2633"/>
                  </a:cubicBezTo>
                  <a:cubicBezTo>
                    <a:pt x="2851" y="2698"/>
                    <a:pt x="2916" y="2720"/>
                    <a:pt x="3025" y="2720"/>
                  </a:cubicBezTo>
                  <a:cubicBezTo>
                    <a:pt x="3177" y="2720"/>
                    <a:pt x="3351" y="2611"/>
                    <a:pt x="3525" y="2393"/>
                  </a:cubicBezTo>
                  <a:cubicBezTo>
                    <a:pt x="3699" y="2154"/>
                    <a:pt x="3786" y="1871"/>
                    <a:pt x="3786" y="1545"/>
                  </a:cubicBezTo>
                  <a:cubicBezTo>
                    <a:pt x="3786" y="1197"/>
                    <a:pt x="3699" y="870"/>
                    <a:pt x="3504" y="609"/>
                  </a:cubicBezTo>
                  <a:cubicBezTo>
                    <a:pt x="3286" y="348"/>
                    <a:pt x="3047" y="218"/>
                    <a:pt x="2742" y="218"/>
                  </a:cubicBezTo>
                  <a:cubicBezTo>
                    <a:pt x="2590" y="218"/>
                    <a:pt x="2437" y="283"/>
                    <a:pt x="2242" y="413"/>
                  </a:cubicBezTo>
                  <a:cubicBezTo>
                    <a:pt x="2046" y="544"/>
                    <a:pt x="1894" y="696"/>
                    <a:pt x="1741" y="849"/>
                  </a:cubicBezTo>
                  <a:cubicBezTo>
                    <a:pt x="1371" y="1284"/>
                    <a:pt x="1154" y="1480"/>
                    <a:pt x="1088" y="1480"/>
                  </a:cubicBezTo>
                  <a:cubicBezTo>
                    <a:pt x="936" y="1480"/>
                    <a:pt x="784" y="1284"/>
                    <a:pt x="610" y="870"/>
                  </a:cubicBezTo>
                  <a:cubicBezTo>
                    <a:pt x="566" y="740"/>
                    <a:pt x="523" y="609"/>
                    <a:pt x="501" y="457"/>
                  </a:cubicBezTo>
                  <a:cubicBezTo>
                    <a:pt x="457" y="305"/>
                    <a:pt x="436" y="174"/>
                    <a:pt x="414" y="109"/>
                  </a:cubicBezTo>
                  <a:cubicBezTo>
                    <a:pt x="392" y="22"/>
                    <a:pt x="349" y="0"/>
                    <a:pt x="3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30"/>
            <p:cNvSpPr/>
            <p:nvPr/>
          </p:nvSpPr>
          <p:spPr>
            <a:xfrm>
              <a:off x="1204265" y="1702208"/>
              <a:ext cx="91485" cy="62367"/>
            </a:xfrm>
            <a:custGeom>
              <a:avLst/>
              <a:gdLst/>
              <a:ahLst/>
              <a:cxnLst/>
              <a:rect l="l" t="t" r="r" b="b"/>
              <a:pathLst>
                <a:path w="3852" h="2634" extrusionOk="0">
                  <a:moveTo>
                    <a:pt x="675" y="1"/>
                  </a:moveTo>
                  <a:cubicBezTo>
                    <a:pt x="479" y="1"/>
                    <a:pt x="305" y="44"/>
                    <a:pt x="196" y="153"/>
                  </a:cubicBezTo>
                  <a:cubicBezTo>
                    <a:pt x="66" y="262"/>
                    <a:pt x="1" y="349"/>
                    <a:pt x="1" y="436"/>
                  </a:cubicBezTo>
                  <a:cubicBezTo>
                    <a:pt x="1" y="501"/>
                    <a:pt x="44" y="545"/>
                    <a:pt x="109" y="545"/>
                  </a:cubicBezTo>
                  <a:cubicBezTo>
                    <a:pt x="153" y="545"/>
                    <a:pt x="240" y="523"/>
                    <a:pt x="392" y="523"/>
                  </a:cubicBezTo>
                  <a:cubicBezTo>
                    <a:pt x="545" y="501"/>
                    <a:pt x="697" y="501"/>
                    <a:pt x="849" y="501"/>
                  </a:cubicBezTo>
                  <a:cubicBezTo>
                    <a:pt x="1176" y="501"/>
                    <a:pt x="1502" y="545"/>
                    <a:pt x="1828" y="632"/>
                  </a:cubicBezTo>
                  <a:cubicBezTo>
                    <a:pt x="2155" y="697"/>
                    <a:pt x="2416" y="806"/>
                    <a:pt x="2655" y="936"/>
                  </a:cubicBezTo>
                  <a:cubicBezTo>
                    <a:pt x="2873" y="1067"/>
                    <a:pt x="3047" y="1198"/>
                    <a:pt x="3177" y="1350"/>
                  </a:cubicBezTo>
                  <a:cubicBezTo>
                    <a:pt x="3330" y="1480"/>
                    <a:pt x="3395" y="1611"/>
                    <a:pt x="3395" y="1741"/>
                  </a:cubicBezTo>
                  <a:cubicBezTo>
                    <a:pt x="3395" y="1850"/>
                    <a:pt x="3330" y="1959"/>
                    <a:pt x="3199" y="2024"/>
                  </a:cubicBezTo>
                  <a:cubicBezTo>
                    <a:pt x="3068" y="2111"/>
                    <a:pt x="2916" y="2155"/>
                    <a:pt x="2699" y="2155"/>
                  </a:cubicBezTo>
                  <a:cubicBezTo>
                    <a:pt x="2503" y="2155"/>
                    <a:pt x="2111" y="2068"/>
                    <a:pt x="1545" y="1937"/>
                  </a:cubicBezTo>
                  <a:cubicBezTo>
                    <a:pt x="958" y="1785"/>
                    <a:pt x="610" y="1698"/>
                    <a:pt x="479" y="1698"/>
                  </a:cubicBezTo>
                  <a:cubicBezTo>
                    <a:pt x="349" y="1698"/>
                    <a:pt x="240" y="1741"/>
                    <a:pt x="153" y="1828"/>
                  </a:cubicBezTo>
                  <a:cubicBezTo>
                    <a:pt x="44" y="1916"/>
                    <a:pt x="1" y="2003"/>
                    <a:pt x="1" y="2046"/>
                  </a:cubicBezTo>
                  <a:cubicBezTo>
                    <a:pt x="1" y="2090"/>
                    <a:pt x="22" y="2133"/>
                    <a:pt x="44" y="2155"/>
                  </a:cubicBezTo>
                  <a:cubicBezTo>
                    <a:pt x="66" y="2155"/>
                    <a:pt x="109" y="2177"/>
                    <a:pt x="153" y="2177"/>
                  </a:cubicBezTo>
                  <a:cubicBezTo>
                    <a:pt x="370" y="2177"/>
                    <a:pt x="784" y="2242"/>
                    <a:pt x="1415" y="2394"/>
                  </a:cubicBezTo>
                  <a:cubicBezTo>
                    <a:pt x="2024" y="2547"/>
                    <a:pt x="2481" y="2634"/>
                    <a:pt x="2764" y="2634"/>
                  </a:cubicBezTo>
                  <a:cubicBezTo>
                    <a:pt x="3047" y="2634"/>
                    <a:pt x="3308" y="2547"/>
                    <a:pt x="3525" y="2372"/>
                  </a:cubicBezTo>
                  <a:cubicBezTo>
                    <a:pt x="3743" y="2198"/>
                    <a:pt x="3852" y="2003"/>
                    <a:pt x="3852" y="1785"/>
                  </a:cubicBezTo>
                  <a:cubicBezTo>
                    <a:pt x="3852" y="1459"/>
                    <a:pt x="3699" y="1176"/>
                    <a:pt x="3417" y="893"/>
                  </a:cubicBezTo>
                  <a:cubicBezTo>
                    <a:pt x="3134" y="610"/>
                    <a:pt x="2720" y="392"/>
                    <a:pt x="2242" y="240"/>
                  </a:cubicBezTo>
                  <a:cubicBezTo>
                    <a:pt x="1763" y="66"/>
                    <a:pt x="1219" y="1"/>
                    <a:pt x="67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30"/>
            <p:cNvSpPr/>
            <p:nvPr/>
          </p:nvSpPr>
          <p:spPr>
            <a:xfrm>
              <a:off x="1204265" y="1627009"/>
              <a:ext cx="90986" cy="65445"/>
            </a:xfrm>
            <a:custGeom>
              <a:avLst/>
              <a:gdLst/>
              <a:ahLst/>
              <a:cxnLst/>
              <a:rect l="l" t="t" r="r" b="b"/>
              <a:pathLst>
                <a:path w="3831" h="2764" extrusionOk="0">
                  <a:moveTo>
                    <a:pt x="806" y="501"/>
                  </a:moveTo>
                  <a:cubicBezTo>
                    <a:pt x="958" y="501"/>
                    <a:pt x="1088" y="544"/>
                    <a:pt x="1219" y="675"/>
                  </a:cubicBezTo>
                  <a:cubicBezTo>
                    <a:pt x="1350" y="783"/>
                    <a:pt x="1458" y="914"/>
                    <a:pt x="1545" y="1045"/>
                  </a:cubicBezTo>
                  <a:cubicBezTo>
                    <a:pt x="1611" y="1197"/>
                    <a:pt x="1698" y="1349"/>
                    <a:pt x="1785" y="1523"/>
                  </a:cubicBezTo>
                  <a:cubicBezTo>
                    <a:pt x="1872" y="1697"/>
                    <a:pt x="1959" y="1806"/>
                    <a:pt x="2002" y="1871"/>
                  </a:cubicBezTo>
                  <a:cubicBezTo>
                    <a:pt x="1458" y="1719"/>
                    <a:pt x="1067" y="1654"/>
                    <a:pt x="827" y="1654"/>
                  </a:cubicBezTo>
                  <a:cubicBezTo>
                    <a:pt x="762" y="1654"/>
                    <a:pt x="697" y="1654"/>
                    <a:pt x="610" y="1697"/>
                  </a:cubicBezTo>
                  <a:cubicBezTo>
                    <a:pt x="523" y="1458"/>
                    <a:pt x="479" y="1262"/>
                    <a:pt x="479" y="1088"/>
                  </a:cubicBezTo>
                  <a:cubicBezTo>
                    <a:pt x="479" y="696"/>
                    <a:pt x="588" y="501"/>
                    <a:pt x="806" y="501"/>
                  </a:cubicBezTo>
                  <a:close/>
                  <a:moveTo>
                    <a:pt x="806" y="0"/>
                  </a:moveTo>
                  <a:cubicBezTo>
                    <a:pt x="545" y="0"/>
                    <a:pt x="349" y="109"/>
                    <a:pt x="196" y="326"/>
                  </a:cubicBezTo>
                  <a:cubicBezTo>
                    <a:pt x="66" y="544"/>
                    <a:pt x="1" y="805"/>
                    <a:pt x="1" y="1110"/>
                  </a:cubicBezTo>
                  <a:cubicBezTo>
                    <a:pt x="1" y="1393"/>
                    <a:pt x="44" y="1675"/>
                    <a:pt x="131" y="1915"/>
                  </a:cubicBezTo>
                  <a:cubicBezTo>
                    <a:pt x="218" y="2176"/>
                    <a:pt x="305" y="2285"/>
                    <a:pt x="370" y="2285"/>
                  </a:cubicBezTo>
                  <a:cubicBezTo>
                    <a:pt x="436" y="2285"/>
                    <a:pt x="479" y="2263"/>
                    <a:pt x="545" y="2241"/>
                  </a:cubicBezTo>
                  <a:cubicBezTo>
                    <a:pt x="610" y="2198"/>
                    <a:pt x="653" y="2154"/>
                    <a:pt x="675" y="2111"/>
                  </a:cubicBezTo>
                  <a:cubicBezTo>
                    <a:pt x="1045" y="2132"/>
                    <a:pt x="1589" y="2263"/>
                    <a:pt x="2285" y="2459"/>
                  </a:cubicBezTo>
                  <a:cubicBezTo>
                    <a:pt x="2981" y="2655"/>
                    <a:pt x="3373" y="2763"/>
                    <a:pt x="3460" y="2763"/>
                  </a:cubicBezTo>
                  <a:cubicBezTo>
                    <a:pt x="3547" y="2763"/>
                    <a:pt x="3634" y="2720"/>
                    <a:pt x="3699" y="2655"/>
                  </a:cubicBezTo>
                  <a:cubicBezTo>
                    <a:pt x="3786" y="2589"/>
                    <a:pt x="3830" y="2524"/>
                    <a:pt x="3830" y="2459"/>
                  </a:cubicBezTo>
                  <a:cubicBezTo>
                    <a:pt x="3830" y="2437"/>
                    <a:pt x="3721" y="2394"/>
                    <a:pt x="3547" y="2328"/>
                  </a:cubicBezTo>
                  <a:cubicBezTo>
                    <a:pt x="3438" y="2306"/>
                    <a:pt x="3351" y="2263"/>
                    <a:pt x="3264" y="2241"/>
                  </a:cubicBezTo>
                  <a:cubicBezTo>
                    <a:pt x="3177" y="2219"/>
                    <a:pt x="2851" y="2132"/>
                    <a:pt x="2285" y="1958"/>
                  </a:cubicBezTo>
                  <a:cubicBezTo>
                    <a:pt x="2546" y="1871"/>
                    <a:pt x="2873" y="1610"/>
                    <a:pt x="3264" y="1219"/>
                  </a:cubicBezTo>
                  <a:cubicBezTo>
                    <a:pt x="3634" y="805"/>
                    <a:pt x="3830" y="501"/>
                    <a:pt x="3830" y="283"/>
                  </a:cubicBezTo>
                  <a:cubicBezTo>
                    <a:pt x="3830" y="174"/>
                    <a:pt x="3765" y="109"/>
                    <a:pt x="3699" y="109"/>
                  </a:cubicBezTo>
                  <a:cubicBezTo>
                    <a:pt x="3634" y="109"/>
                    <a:pt x="3569" y="152"/>
                    <a:pt x="3482" y="239"/>
                  </a:cubicBezTo>
                  <a:cubicBezTo>
                    <a:pt x="3438" y="283"/>
                    <a:pt x="3395" y="326"/>
                    <a:pt x="3373" y="392"/>
                  </a:cubicBezTo>
                  <a:cubicBezTo>
                    <a:pt x="3330" y="435"/>
                    <a:pt x="3264" y="479"/>
                    <a:pt x="3221" y="566"/>
                  </a:cubicBezTo>
                  <a:cubicBezTo>
                    <a:pt x="3156" y="631"/>
                    <a:pt x="3090" y="718"/>
                    <a:pt x="3003" y="805"/>
                  </a:cubicBezTo>
                  <a:cubicBezTo>
                    <a:pt x="2916" y="870"/>
                    <a:pt x="2851" y="936"/>
                    <a:pt x="2807" y="1001"/>
                  </a:cubicBezTo>
                  <a:cubicBezTo>
                    <a:pt x="2764" y="1045"/>
                    <a:pt x="2677" y="1132"/>
                    <a:pt x="2546" y="1262"/>
                  </a:cubicBezTo>
                  <a:cubicBezTo>
                    <a:pt x="2416" y="1393"/>
                    <a:pt x="2329" y="1458"/>
                    <a:pt x="2242" y="1458"/>
                  </a:cubicBezTo>
                  <a:cubicBezTo>
                    <a:pt x="2220" y="1458"/>
                    <a:pt x="2176" y="1393"/>
                    <a:pt x="2133" y="1306"/>
                  </a:cubicBezTo>
                  <a:cubicBezTo>
                    <a:pt x="2089" y="1197"/>
                    <a:pt x="2024" y="1088"/>
                    <a:pt x="1959" y="936"/>
                  </a:cubicBezTo>
                  <a:cubicBezTo>
                    <a:pt x="1872" y="805"/>
                    <a:pt x="1785" y="653"/>
                    <a:pt x="1698" y="522"/>
                  </a:cubicBezTo>
                  <a:cubicBezTo>
                    <a:pt x="1589" y="370"/>
                    <a:pt x="1458" y="239"/>
                    <a:pt x="1306" y="152"/>
                  </a:cubicBezTo>
                  <a:cubicBezTo>
                    <a:pt x="1154" y="44"/>
                    <a:pt x="980" y="0"/>
                    <a:pt x="80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30"/>
            <p:cNvSpPr/>
            <p:nvPr/>
          </p:nvSpPr>
          <p:spPr>
            <a:xfrm>
              <a:off x="1205310" y="1545084"/>
              <a:ext cx="89941" cy="70085"/>
            </a:xfrm>
            <a:custGeom>
              <a:avLst/>
              <a:gdLst/>
              <a:ahLst/>
              <a:cxnLst/>
              <a:rect l="l" t="t" r="r" b="b"/>
              <a:pathLst>
                <a:path w="3787" h="2960" extrusionOk="0">
                  <a:moveTo>
                    <a:pt x="152" y="1"/>
                  </a:moveTo>
                  <a:cubicBezTo>
                    <a:pt x="65" y="1"/>
                    <a:pt x="0" y="370"/>
                    <a:pt x="0" y="1088"/>
                  </a:cubicBezTo>
                  <a:cubicBezTo>
                    <a:pt x="0" y="1828"/>
                    <a:pt x="65" y="2220"/>
                    <a:pt x="196" y="2285"/>
                  </a:cubicBezTo>
                  <a:cubicBezTo>
                    <a:pt x="239" y="2285"/>
                    <a:pt x="283" y="2307"/>
                    <a:pt x="326" y="2307"/>
                  </a:cubicBezTo>
                  <a:cubicBezTo>
                    <a:pt x="609" y="2307"/>
                    <a:pt x="957" y="2350"/>
                    <a:pt x="1349" y="2459"/>
                  </a:cubicBezTo>
                  <a:cubicBezTo>
                    <a:pt x="1762" y="2568"/>
                    <a:pt x="2154" y="2677"/>
                    <a:pt x="2502" y="2786"/>
                  </a:cubicBezTo>
                  <a:cubicBezTo>
                    <a:pt x="2872" y="2894"/>
                    <a:pt x="3112" y="2960"/>
                    <a:pt x="3264" y="2960"/>
                  </a:cubicBezTo>
                  <a:cubicBezTo>
                    <a:pt x="3416" y="2960"/>
                    <a:pt x="3547" y="2894"/>
                    <a:pt x="3634" y="2764"/>
                  </a:cubicBezTo>
                  <a:cubicBezTo>
                    <a:pt x="3742" y="2633"/>
                    <a:pt x="3786" y="2481"/>
                    <a:pt x="3786" y="2329"/>
                  </a:cubicBezTo>
                  <a:cubicBezTo>
                    <a:pt x="3786" y="1959"/>
                    <a:pt x="3721" y="1567"/>
                    <a:pt x="3590" y="1176"/>
                  </a:cubicBezTo>
                  <a:cubicBezTo>
                    <a:pt x="3438" y="762"/>
                    <a:pt x="3307" y="566"/>
                    <a:pt x="3177" y="566"/>
                  </a:cubicBezTo>
                  <a:cubicBezTo>
                    <a:pt x="3112" y="566"/>
                    <a:pt x="3068" y="588"/>
                    <a:pt x="3068" y="653"/>
                  </a:cubicBezTo>
                  <a:cubicBezTo>
                    <a:pt x="3068" y="675"/>
                    <a:pt x="3090" y="762"/>
                    <a:pt x="3133" y="936"/>
                  </a:cubicBezTo>
                  <a:cubicBezTo>
                    <a:pt x="3264" y="1437"/>
                    <a:pt x="3329" y="1894"/>
                    <a:pt x="3329" y="2307"/>
                  </a:cubicBezTo>
                  <a:cubicBezTo>
                    <a:pt x="3329" y="2350"/>
                    <a:pt x="3307" y="2394"/>
                    <a:pt x="3286" y="2416"/>
                  </a:cubicBezTo>
                  <a:cubicBezTo>
                    <a:pt x="3264" y="2437"/>
                    <a:pt x="3220" y="2459"/>
                    <a:pt x="3177" y="2459"/>
                  </a:cubicBezTo>
                  <a:cubicBezTo>
                    <a:pt x="3046" y="2459"/>
                    <a:pt x="2676" y="2350"/>
                    <a:pt x="2067" y="2155"/>
                  </a:cubicBezTo>
                  <a:cubicBezTo>
                    <a:pt x="2045" y="1763"/>
                    <a:pt x="2024" y="1415"/>
                    <a:pt x="1958" y="1132"/>
                  </a:cubicBezTo>
                  <a:cubicBezTo>
                    <a:pt x="1893" y="827"/>
                    <a:pt x="1806" y="675"/>
                    <a:pt x="1675" y="675"/>
                  </a:cubicBezTo>
                  <a:cubicBezTo>
                    <a:pt x="1632" y="675"/>
                    <a:pt x="1610" y="740"/>
                    <a:pt x="1610" y="849"/>
                  </a:cubicBezTo>
                  <a:cubicBezTo>
                    <a:pt x="1610" y="958"/>
                    <a:pt x="1610" y="1110"/>
                    <a:pt x="1632" y="1328"/>
                  </a:cubicBezTo>
                  <a:cubicBezTo>
                    <a:pt x="1654" y="1524"/>
                    <a:pt x="1654" y="1698"/>
                    <a:pt x="1654" y="1828"/>
                  </a:cubicBezTo>
                  <a:cubicBezTo>
                    <a:pt x="1654" y="1937"/>
                    <a:pt x="1654" y="2024"/>
                    <a:pt x="1654" y="2046"/>
                  </a:cubicBezTo>
                  <a:cubicBezTo>
                    <a:pt x="1153" y="1915"/>
                    <a:pt x="783" y="1850"/>
                    <a:pt x="544" y="1850"/>
                  </a:cubicBezTo>
                  <a:lnTo>
                    <a:pt x="522" y="1850"/>
                  </a:lnTo>
                  <a:cubicBezTo>
                    <a:pt x="457" y="1502"/>
                    <a:pt x="435" y="1306"/>
                    <a:pt x="435" y="1219"/>
                  </a:cubicBezTo>
                  <a:cubicBezTo>
                    <a:pt x="413" y="1132"/>
                    <a:pt x="392" y="980"/>
                    <a:pt x="392" y="762"/>
                  </a:cubicBezTo>
                  <a:cubicBezTo>
                    <a:pt x="348" y="545"/>
                    <a:pt x="326" y="370"/>
                    <a:pt x="305" y="240"/>
                  </a:cubicBezTo>
                  <a:cubicBezTo>
                    <a:pt x="283" y="88"/>
                    <a:pt x="239" y="1"/>
                    <a:pt x="15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30"/>
            <p:cNvSpPr/>
            <p:nvPr/>
          </p:nvSpPr>
          <p:spPr>
            <a:xfrm>
              <a:off x="1184125" y="1425039"/>
              <a:ext cx="126089" cy="60827"/>
            </a:xfrm>
            <a:custGeom>
              <a:avLst/>
              <a:gdLst/>
              <a:ahLst/>
              <a:cxnLst/>
              <a:rect l="l" t="t" r="r" b="b"/>
              <a:pathLst>
                <a:path w="5309" h="2569" extrusionOk="0">
                  <a:moveTo>
                    <a:pt x="239" y="1"/>
                  </a:moveTo>
                  <a:cubicBezTo>
                    <a:pt x="196" y="1"/>
                    <a:pt x="131" y="23"/>
                    <a:pt x="87" y="88"/>
                  </a:cubicBezTo>
                  <a:cubicBezTo>
                    <a:pt x="22" y="153"/>
                    <a:pt x="0" y="219"/>
                    <a:pt x="0" y="284"/>
                  </a:cubicBezTo>
                  <a:cubicBezTo>
                    <a:pt x="0" y="349"/>
                    <a:pt x="44" y="480"/>
                    <a:pt x="152" y="654"/>
                  </a:cubicBezTo>
                  <a:cubicBezTo>
                    <a:pt x="239" y="828"/>
                    <a:pt x="392" y="1024"/>
                    <a:pt x="587" y="1241"/>
                  </a:cubicBezTo>
                  <a:cubicBezTo>
                    <a:pt x="783" y="1459"/>
                    <a:pt x="1023" y="1676"/>
                    <a:pt x="1284" y="1872"/>
                  </a:cubicBezTo>
                  <a:cubicBezTo>
                    <a:pt x="1523" y="2068"/>
                    <a:pt x="1828" y="2220"/>
                    <a:pt x="2198" y="2373"/>
                  </a:cubicBezTo>
                  <a:cubicBezTo>
                    <a:pt x="2546" y="2503"/>
                    <a:pt x="2894" y="2568"/>
                    <a:pt x="3242" y="2568"/>
                  </a:cubicBezTo>
                  <a:cubicBezTo>
                    <a:pt x="3590" y="2568"/>
                    <a:pt x="3895" y="2503"/>
                    <a:pt x="4156" y="2373"/>
                  </a:cubicBezTo>
                  <a:cubicBezTo>
                    <a:pt x="4417" y="2242"/>
                    <a:pt x="4634" y="2090"/>
                    <a:pt x="4787" y="1894"/>
                  </a:cubicBezTo>
                  <a:cubicBezTo>
                    <a:pt x="4961" y="1698"/>
                    <a:pt x="5070" y="1502"/>
                    <a:pt x="5157" y="1306"/>
                  </a:cubicBezTo>
                  <a:cubicBezTo>
                    <a:pt x="5244" y="1089"/>
                    <a:pt x="5309" y="915"/>
                    <a:pt x="5309" y="741"/>
                  </a:cubicBezTo>
                  <a:cubicBezTo>
                    <a:pt x="5309" y="632"/>
                    <a:pt x="5265" y="588"/>
                    <a:pt x="5178" y="588"/>
                  </a:cubicBezTo>
                  <a:cubicBezTo>
                    <a:pt x="5091" y="588"/>
                    <a:pt x="5004" y="697"/>
                    <a:pt x="4874" y="958"/>
                  </a:cubicBezTo>
                  <a:cubicBezTo>
                    <a:pt x="4830" y="1067"/>
                    <a:pt x="4765" y="1198"/>
                    <a:pt x="4678" y="1328"/>
                  </a:cubicBezTo>
                  <a:cubicBezTo>
                    <a:pt x="4591" y="1459"/>
                    <a:pt x="4482" y="1589"/>
                    <a:pt x="4373" y="1698"/>
                  </a:cubicBezTo>
                  <a:cubicBezTo>
                    <a:pt x="4265" y="1807"/>
                    <a:pt x="4112" y="1894"/>
                    <a:pt x="3938" y="1981"/>
                  </a:cubicBezTo>
                  <a:cubicBezTo>
                    <a:pt x="3764" y="2046"/>
                    <a:pt x="3547" y="2090"/>
                    <a:pt x="3285" y="2090"/>
                  </a:cubicBezTo>
                  <a:cubicBezTo>
                    <a:pt x="3003" y="2090"/>
                    <a:pt x="2720" y="2024"/>
                    <a:pt x="2437" y="1937"/>
                  </a:cubicBezTo>
                  <a:cubicBezTo>
                    <a:pt x="2154" y="1829"/>
                    <a:pt x="1915" y="1698"/>
                    <a:pt x="1719" y="1546"/>
                  </a:cubicBezTo>
                  <a:cubicBezTo>
                    <a:pt x="1523" y="1393"/>
                    <a:pt x="1349" y="1219"/>
                    <a:pt x="1153" y="1045"/>
                  </a:cubicBezTo>
                  <a:cubicBezTo>
                    <a:pt x="1001" y="849"/>
                    <a:pt x="849" y="697"/>
                    <a:pt x="740" y="545"/>
                  </a:cubicBezTo>
                  <a:cubicBezTo>
                    <a:pt x="631" y="393"/>
                    <a:pt x="522" y="262"/>
                    <a:pt x="435" y="153"/>
                  </a:cubicBezTo>
                  <a:cubicBezTo>
                    <a:pt x="348" y="44"/>
                    <a:pt x="283" y="1"/>
                    <a:pt x="23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30"/>
            <p:cNvSpPr/>
            <p:nvPr/>
          </p:nvSpPr>
          <p:spPr>
            <a:xfrm>
              <a:off x="1230628" y="1336438"/>
              <a:ext cx="64624" cy="94307"/>
            </a:xfrm>
            <a:custGeom>
              <a:avLst/>
              <a:gdLst/>
              <a:ahLst/>
              <a:cxnLst/>
              <a:rect l="l" t="t" r="r" b="b"/>
              <a:pathLst>
                <a:path w="2721" h="3983" extrusionOk="0">
                  <a:moveTo>
                    <a:pt x="762" y="1"/>
                  </a:moveTo>
                  <a:cubicBezTo>
                    <a:pt x="566" y="1"/>
                    <a:pt x="392" y="44"/>
                    <a:pt x="240" y="131"/>
                  </a:cubicBezTo>
                  <a:cubicBezTo>
                    <a:pt x="87" y="218"/>
                    <a:pt x="22" y="305"/>
                    <a:pt x="22" y="414"/>
                  </a:cubicBezTo>
                  <a:cubicBezTo>
                    <a:pt x="22" y="762"/>
                    <a:pt x="435" y="1154"/>
                    <a:pt x="1262" y="1589"/>
                  </a:cubicBezTo>
                  <a:cubicBezTo>
                    <a:pt x="1045" y="1545"/>
                    <a:pt x="849" y="1524"/>
                    <a:pt x="696" y="1524"/>
                  </a:cubicBezTo>
                  <a:cubicBezTo>
                    <a:pt x="544" y="1524"/>
                    <a:pt x="392" y="1567"/>
                    <a:pt x="240" y="1698"/>
                  </a:cubicBezTo>
                  <a:cubicBezTo>
                    <a:pt x="87" y="1828"/>
                    <a:pt x="22" y="1915"/>
                    <a:pt x="22" y="2002"/>
                  </a:cubicBezTo>
                  <a:cubicBezTo>
                    <a:pt x="22" y="2155"/>
                    <a:pt x="109" y="2307"/>
                    <a:pt x="261" y="2437"/>
                  </a:cubicBezTo>
                  <a:cubicBezTo>
                    <a:pt x="348" y="2524"/>
                    <a:pt x="457" y="2612"/>
                    <a:pt x="588" y="2720"/>
                  </a:cubicBezTo>
                  <a:cubicBezTo>
                    <a:pt x="740" y="2807"/>
                    <a:pt x="1197" y="3068"/>
                    <a:pt x="1958" y="3482"/>
                  </a:cubicBezTo>
                  <a:cubicBezTo>
                    <a:pt x="1219" y="3242"/>
                    <a:pt x="696" y="3112"/>
                    <a:pt x="370" y="3112"/>
                  </a:cubicBezTo>
                  <a:cubicBezTo>
                    <a:pt x="283" y="3112"/>
                    <a:pt x="218" y="3155"/>
                    <a:pt x="131" y="3242"/>
                  </a:cubicBezTo>
                  <a:cubicBezTo>
                    <a:pt x="44" y="3308"/>
                    <a:pt x="0" y="3395"/>
                    <a:pt x="0" y="3482"/>
                  </a:cubicBezTo>
                  <a:cubicBezTo>
                    <a:pt x="0" y="3525"/>
                    <a:pt x="66" y="3547"/>
                    <a:pt x="196" y="3569"/>
                  </a:cubicBezTo>
                  <a:cubicBezTo>
                    <a:pt x="305" y="3569"/>
                    <a:pt x="522" y="3591"/>
                    <a:pt x="784" y="3612"/>
                  </a:cubicBezTo>
                  <a:cubicBezTo>
                    <a:pt x="1045" y="3634"/>
                    <a:pt x="1262" y="3678"/>
                    <a:pt x="1415" y="3721"/>
                  </a:cubicBezTo>
                  <a:cubicBezTo>
                    <a:pt x="1567" y="3765"/>
                    <a:pt x="1697" y="3808"/>
                    <a:pt x="1828" y="3852"/>
                  </a:cubicBezTo>
                  <a:cubicBezTo>
                    <a:pt x="1937" y="3873"/>
                    <a:pt x="2024" y="3895"/>
                    <a:pt x="2089" y="3917"/>
                  </a:cubicBezTo>
                  <a:cubicBezTo>
                    <a:pt x="2133" y="3939"/>
                    <a:pt x="2198" y="3939"/>
                    <a:pt x="2263" y="3961"/>
                  </a:cubicBezTo>
                  <a:cubicBezTo>
                    <a:pt x="2328" y="3982"/>
                    <a:pt x="2372" y="3982"/>
                    <a:pt x="2415" y="3982"/>
                  </a:cubicBezTo>
                  <a:cubicBezTo>
                    <a:pt x="2459" y="3982"/>
                    <a:pt x="2524" y="3939"/>
                    <a:pt x="2611" y="3873"/>
                  </a:cubicBezTo>
                  <a:cubicBezTo>
                    <a:pt x="2676" y="3808"/>
                    <a:pt x="2720" y="3743"/>
                    <a:pt x="2720" y="3699"/>
                  </a:cubicBezTo>
                  <a:cubicBezTo>
                    <a:pt x="2720" y="3656"/>
                    <a:pt x="2655" y="3591"/>
                    <a:pt x="2524" y="3482"/>
                  </a:cubicBezTo>
                  <a:cubicBezTo>
                    <a:pt x="2459" y="3438"/>
                    <a:pt x="2394" y="3395"/>
                    <a:pt x="2328" y="3351"/>
                  </a:cubicBezTo>
                  <a:cubicBezTo>
                    <a:pt x="2263" y="3308"/>
                    <a:pt x="2198" y="3264"/>
                    <a:pt x="2089" y="3199"/>
                  </a:cubicBezTo>
                  <a:cubicBezTo>
                    <a:pt x="1980" y="3134"/>
                    <a:pt x="1871" y="3068"/>
                    <a:pt x="1806" y="3025"/>
                  </a:cubicBezTo>
                  <a:cubicBezTo>
                    <a:pt x="1719" y="2960"/>
                    <a:pt x="1589" y="2873"/>
                    <a:pt x="1436" y="2786"/>
                  </a:cubicBezTo>
                  <a:cubicBezTo>
                    <a:pt x="1262" y="2677"/>
                    <a:pt x="1132" y="2590"/>
                    <a:pt x="1045" y="2546"/>
                  </a:cubicBezTo>
                  <a:cubicBezTo>
                    <a:pt x="979" y="2503"/>
                    <a:pt x="892" y="2437"/>
                    <a:pt x="805" y="2372"/>
                  </a:cubicBezTo>
                  <a:cubicBezTo>
                    <a:pt x="718" y="2307"/>
                    <a:pt x="653" y="2263"/>
                    <a:pt x="609" y="2220"/>
                  </a:cubicBezTo>
                  <a:cubicBezTo>
                    <a:pt x="588" y="2176"/>
                    <a:pt x="566" y="2133"/>
                    <a:pt x="566" y="2089"/>
                  </a:cubicBezTo>
                  <a:cubicBezTo>
                    <a:pt x="566" y="2046"/>
                    <a:pt x="588" y="2002"/>
                    <a:pt x="631" y="1981"/>
                  </a:cubicBezTo>
                  <a:cubicBezTo>
                    <a:pt x="696" y="1937"/>
                    <a:pt x="762" y="1937"/>
                    <a:pt x="827" y="1937"/>
                  </a:cubicBezTo>
                  <a:cubicBezTo>
                    <a:pt x="1240" y="1937"/>
                    <a:pt x="1676" y="2024"/>
                    <a:pt x="2154" y="2220"/>
                  </a:cubicBezTo>
                  <a:cubicBezTo>
                    <a:pt x="2307" y="2285"/>
                    <a:pt x="2415" y="2307"/>
                    <a:pt x="2459" y="2307"/>
                  </a:cubicBezTo>
                  <a:cubicBezTo>
                    <a:pt x="2524" y="2307"/>
                    <a:pt x="2568" y="2285"/>
                    <a:pt x="2633" y="2220"/>
                  </a:cubicBezTo>
                  <a:cubicBezTo>
                    <a:pt x="2676" y="2176"/>
                    <a:pt x="2720" y="2133"/>
                    <a:pt x="2720" y="2089"/>
                  </a:cubicBezTo>
                  <a:cubicBezTo>
                    <a:pt x="2720" y="2024"/>
                    <a:pt x="2676" y="1981"/>
                    <a:pt x="2589" y="1915"/>
                  </a:cubicBezTo>
                  <a:cubicBezTo>
                    <a:pt x="2481" y="1850"/>
                    <a:pt x="2350" y="1785"/>
                    <a:pt x="2198" y="1698"/>
                  </a:cubicBezTo>
                  <a:cubicBezTo>
                    <a:pt x="2024" y="1611"/>
                    <a:pt x="1937" y="1567"/>
                    <a:pt x="1893" y="1545"/>
                  </a:cubicBezTo>
                  <a:cubicBezTo>
                    <a:pt x="1871" y="1524"/>
                    <a:pt x="1828" y="1502"/>
                    <a:pt x="1806" y="1502"/>
                  </a:cubicBezTo>
                  <a:cubicBezTo>
                    <a:pt x="1784" y="1480"/>
                    <a:pt x="1763" y="1458"/>
                    <a:pt x="1741" y="1458"/>
                  </a:cubicBezTo>
                  <a:cubicBezTo>
                    <a:pt x="1719" y="1437"/>
                    <a:pt x="1610" y="1371"/>
                    <a:pt x="1371" y="1241"/>
                  </a:cubicBezTo>
                  <a:cubicBezTo>
                    <a:pt x="1153" y="1110"/>
                    <a:pt x="958" y="980"/>
                    <a:pt x="805" y="871"/>
                  </a:cubicBezTo>
                  <a:cubicBezTo>
                    <a:pt x="631" y="740"/>
                    <a:pt x="566" y="632"/>
                    <a:pt x="566" y="544"/>
                  </a:cubicBezTo>
                  <a:cubicBezTo>
                    <a:pt x="566" y="479"/>
                    <a:pt x="675" y="436"/>
                    <a:pt x="914" y="436"/>
                  </a:cubicBezTo>
                  <a:cubicBezTo>
                    <a:pt x="1132" y="436"/>
                    <a:pt x="1458" y="501"/>
                    <a:pt x="1850" y="632"/>
                  </a:cubicBezTo>
                  <a:cubicBezTo>
                    <a:pt x="2220" y="740"/>
                    <a:pt x="2481" y="806"/>
                    <a:pt x="2568" y="806"/>
                  </a:cubicBezTo>
                  <a:cubicBezTo>
                    <a:pt x="2676" y="806"/>
                    <a:pt x="2720" y="784"/>
                    <a:pt x="2720" y="697"/>
                  </a:cubicBezTo>
                  <a:cubicBezTo>
                    <a:pt x="2720" y="588"/>
                    <a:pt x="2589" y="479"/>
                    <a:pt x="2350" y="370"/>
                  </a:cubicBezTo>
                  <a:cubicBezTo>
                    <a:pt x="2089" y="262"/>
                    <a:pt x="1806" y="175"/>
                    <a:pt x="1502" y="109"/>
                  </a:cubicBezTo>
                  <a:cubicBezTo>
                    <a:pt x="1197" y="22"/>
                    <a:pt x="958" y="1"/>
                    <a:pt x="76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30"/>
            <p:cNvSpPr/>
            <p:nvPr/>
          </p:nvSpPr>
          <p:spPr>
            <a:xfrm>
              <a:off x="1230628" y="1233915"/>
              <a:ext cx="64624" cy="94307"/>
            </a:xfrm>
            <a:custGeom>
              <a:avLst/>
              <a:gdLst/>
              <a:ahLst/>
              <a:cxnLst/>
              <a:rect l="l" t="t" r="r" b="b"/>
              <a:pathLst>
                <a:path w="2721" h="3983" extrusionOk="0">
                  <a:moveTo>
                    <a:pt x="762" y="1"/>
                  </a:moveTo>
                  <a:cubicBezTo>
                    <a:pt x="566" y="1"/>
                    <a:pt x="392" y="44"/>
                    <a:pt x="240" y="131"/>
                  </a:cubicBezTo>
                  <a:cubicBezTo>
                    <a:pt x="87" y="218"/>
                    <a:pt x="22" y="305"/>
                    <a:pt x="22" y="414"/>
                  </a:cubicBezTo>
                  <a:cubicBezTo>
                    <a:pt x="22" y="762"/>
                    <a:pt x="435" y="1154"/>
                    <a:pt x="1262" y="1589"/>
                  </a:cubicBezTo>
                  <a:cubicBezTo>
                    <a:pt x="1045" y="1545"/>
                    <a:pt x="849" y="1524"/>
                    <a:pt x="696" y="1524"/>
                  </a:cubicBezTo>
                  <a:cubicBezTo>
                    <a:pt x="544" y="1524"/>
                    <a:pt x="392" y="1567"/>
                    <a:pt x="240" y="1698"/>
                  </a:cubicBezTo>
                  <a:cubicBezTo>
                    <a:pt x="87" y="1828"/>
                    <a:pt x="22" y="1915"/>
                    <a:pt x="22" y="2002"/>
                  </a:cubicBezTo>
                  <a:cubicBezTo>
                    <a:pt x="22" y="2155"/>
                    <a:pt x="109" y="2307"/>
                    <a:pt x="261" y="2438"/>
                  </a:cubicBezTo>
                  <a:cubicBezTo>
                    <a:pt x="348" y="2525"/>
                    <a:pt x="457" y="2612"/>
                    <a:pt x="588" y="2720"/>
                  </a:cubicBezTo>
                  <a:cubicBezTo>
                    <a:pt x="740" y="2807"/>
                    <a:pt x="1197" y="3069"/>
                    <a:pt x="1958" y="3482"/>
                  </a:cubicBezTo>
                  <a:cubicBezTo>
                    <a:pt x="1219" y="3243"/>
                    <a:pt x="696" y="3112"/>
                    <a:pt x="370" y="3112"/>
                  </a:cubicBezTo>
                  <a:cubicBezTo>
                    <a:pt x="283" y="3112"/>
                    <a:pt x="218" y="3156"/>
                    <a:pt x="131" y="3243"/>
                  </a:cubicBezTo>
                  <a:cubicBezTo>
                    <a:pt x="44" y="3308"/>
                    <a:pt x="0" y="3395"/>
                    <a:pt x="0" y="3482"/>
                  </a:cubicBezTo>
                  <a:cubicBezTo>
                    <a:pt x="0" y="3525"/>
                    <a:pt x="66" y="3547"/>
                    <a:pt x="196" y="3569"/>
                  </a:cubicBezTo>
                  <a:cubicBezTo>
                    <a:pt x="305" y="3569"/>
                    <a:pt x="522" y="3591"/>
                    <a:pt x="784" y="3613"/>
                  </a:cubicBezTo>
                  <a:cubicBezTo>
                    <a:pt x="1045" y="3634"/>
                    <a:pt x="1262" y="3678"/>
                    <a:pt x="1415" y="3721"/>
                  </a:cubicBezTo>
                  <a:cubicBezTo>
                    <a:pt x="1567" y="3765"/>
                    <a:pt x="1697" y="3808"/>
                    <a:pt x="1828" y="3852"/>
                  </a:cubicBezTo>
                  <a:cubicBezTo>
                    <a:pt x="1937" y="3874"/>
                    <a:pt x="2024" y="3895"/>
                    <a:pt x="2089" y="3917"/>
                  </a:cubicBezTo>
                  <a:cubicBezTo>
                    <a:pt x="2133" y="3939"/>
                    <a:pt x="2198" y="3939"/>
                    <a:pt x="2263" y="3961"/>
                  </a:cubicBezTo>
                  <a:cubicBezTo>
                    <a:pt x="2328" y="3982"/>
                    <a:pt x="2372" y="3982"/>
                    <a:pt x="2415" y="3982"/>
                  </a:cubicBezTo>
                  <a:cubicBezTo>
                    <a:pt x="2459" y="3982"/>
                    <a:pt x="2524" y="3939"/>
                    <a:pt x="2611" y="3874"/>
                  </a:cubicBezTo>
                  <a:cubicBezTo>
                    <a:pt x="2676" y="3808"/>
                    <a:pt x="2720" y="3743"/>
                    <a:pt x="2720" y="3700"/>
                  </a:cubicBezTo>
                  <a:cubicBezTo>
                    <a:pt x="2720" y="3656"/>
                    <a:pt x="2655" y="3591"/>
                    <a:pt x="2524" y="3482"/>
                  </a:cubicBezTo>
                  <a:cubicBezTo>
                    <a:pt x="2459" y="3438"/>
                    <a:pt x="2394" y="3395"/>
                    <a:pt x="2328" y="3351"/>
                  </a:cubicBezTo>
                  <a:cubicBezTo>
                    <a:pt x="2263" y="3308"/>
                    <a:pt x="2198" y="3264"/>
                    <a:pt x="2089" y="3199"/>
                  </a:cubicBezTo>
                  <a:cubicBezTo>
                    <a:pt x="1980" y="3134"/>
                    <a:pt x="1871" y="3069"/>
                    <a:pt x="1806" y="3025"/>
                  </a:cubicBezTo>
                  <a:cubicBezTo>
                    <a:pt x="1719" y="2960"/>
                    <a:pt x="1589" y="2873"/>
                    <a:pt x="1436" y="2786"/>
                  </a:cubicBezTo>
                  <a:cubicBezTo>
                    <a:pt x="1262" y="2677"/>
                    <a:pt x="1132" y="2590"/>
                    <a:pt x="1045" y="2546"/>
                  </a:cubicBezTo>
                  <a:cubicBezTo>
                    <a:pt x="979" y="2503"/>
                    <a:pt x="892" y="2438"/>
                    <a:pt x="805" y="2372"/>
                  </a:cubicBezTo>
                  <a:cubicBezTo>
                    <a:pt x="718" y="2307"/>
                    <a:pt x="653" y="2264"/>
                    <a:pt x="609" y="2220"/>
                  </a:cubicBezTo>
                  <a:cubicBezTo>
                    <a:pt x="588" y="2176"/>
                    <a:pt x="566" y="2133"/>
                    <a:pt x="566" y="2089"/>
                  </a:cubicBezTo>
                  <a:cubicBezTo>
                    <a:pt x="566" y="2046"/>
                    <a:pt x="588" y="2002"/>
                    <a:pt x="631" y="1981"/>
                  </a:cubicBezTo>
                  <a:cubicBezTo>
                    <a:pt x="696" y="1937"/>
                    <a:pt x="762" y="1937"/>
                    <a:pt x="827" y="1937"/>
                  </a:cubicBezTo>
                  <a:cubicBezTo>
                    <a:pt x="1240" y="1937"/>
                    <a:pt x="1676" y="2024"/>
                    <a:pt x="2154" y="2220"/>
                  </a:cubicBezTo>
                  <a:cubicBezTo>
                    <a:pt x="2307" y="2285"/>
                    <a:pt x="2415" y="2307"/>
                    <a:pt x="2459" y="2307"/>
                  </a:cubicBezTo>
                  <a:cubicBezTo>
                    <a:pt x="2524" y="2307"/>
                    <a:pt x="2568" y="2285"/>
                    <a:pt x="2633" y="2220"/>
                  </a:cubicBezTo>
                  <a:cubicBezTo>
                    <a:pt x="2676" y="2176"/>
                    <a:pt x="2720" y="2133"/>
                    <a:pt x="2720" y="2089"/>
                  </a:cubicBezTo>
                  <a:cubicBezTo>
                    <a:pt x="2720" y="2024"/>
                    <a:pt x="2676" y="1981"/>
                    <a:pt x="2589" y="1915"/>
                  </a:cubicBezTo>
                  <a:cubicBezTo>
                    <a:pt x="2481" y="1850"/>
                    <a:pt x="2350" y="1785"/>
                    <a:pt x="2198" y="1698"/>
                  </a:cubicBezTo>
                  <a:cubicBezTo>
                    <a:pt x="2024" y="1611"/>
                    <a:pt x="1937" y="1567"/>
                    <a:pt x="1893" y="1545"/>
                  </a:cubicBezTo>
                  <a:cubicBezTo>
                    <a:pt x="1871" y="1524"/>
                    <a:pt x="1828" y="1502"/>
                    <a:pt x="1806" y="1502"/>
                  </a:cubicBezTo>
                  <a:cubicBezTo>
                    <a:pt x="1784" y="1480"/>
                    <a:pt x="1763" y="1458"/>
                    <a:pt x="1741" y="1458"/>
                  </a:cubicBezTo>
                  <a:cubicBezTo>
                    <a:pt x="1719" y="1437"/>
                    <a:pt x="1610" y="1371"/>
                    <a:pt x="1371" y="1241"/>
                  </a:cubicBezTo>
                  <a:cubicBezTo>
                    <a:pt x="1153" y="1110"/>
                    <a:pt x="958" y="980"/>
                    <a:pt x="805" y="871"/>
                  </a:cubicBezTo>
                  <a:cubicBezTo>
                    <a:pt x="631" y="740"/>
                    <a:pt x="566" y="632"/>
                    <a:pt x="566" y="545"/>
                  </a:cubicBezTo>
                  <a:cubicBezTo>
                    <a:pt x="566" y="479"/>
                    <a:pt x="675" y="436"/>
                    <a:pt x="914" y="436"/>
                  </a:cubicBezTo>
                  <a:cubicBezTo>
                    <a:pt x="1132" y="436"/>
                    <a:pt x="1458" y="501"/>
                    <a:pt x="1850" y="632"/>
                  </a:cubicBezTo>
                  <a:cubicBezTo>
                    <a:pt x="2220" y="740"/>
                    <a:pt x="2481" y="806"/>
                    <a:pt x="2568" y="806"/>
                  </a:cubicBezTo>
                  <a:cubicBezTo>
                    <a:pt x="2676" y="806"/>
                    <a:pt x="2720" y="784"/>
                    <a:pt x="2720" y="697"/>
                  </a:cubicBezTo>
                  <a:cubicBezTo>
                    <a:pt x="2720" y="588"/>
                    <a:pt x="2589" y="479"/>
                    <a:pt x="2350" y="371"/>
                  </a:cubicBezTo>
                  <a:cubicBezTo>
                    <a:pt x="2089" y="262"/>
                    <a:pt x="1806" y="175"/>
                    <a:pt x="1502" y="109"/>
                  </a:cubicBezTo>
                  <a:cubicBezTo>
                    <a:pt x="1197" y="22"/>
                    <a:pt x="958" y="1"/>
                    <a:pt x="76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30"/>
            <p:cNvSpPr/>
            <p:nvPr/>
          </p:nvSpPr>
          <p:spPr>
            <a:xfrm>
              <a:off x="1204265" y="1148392"/>
              <a:ext cx="90986" cy="71648"/>
            </a:xfrm>
            <a:custGeom>
              <a:avLst/>
              <a:gdLst/>
              <a:ahLst/>
              <a:cxnLst/>
              <a:rect l="l" t="t" r="r" b="b"/>
              <a:pathLst>
                <a:path w="3831" h="3026" extrusionOk="0">
                  <a:moveTo>
                    <a:pt x="523" y="1"/>
                  </a:moveTo>
                  <a:cubicBezTo>
                    <a:pt x="392" y="1"/>
                    <a:pt x="283" y="44"/>
                    <a:pt x="153" y="131"/>
                  </a:cubicBezTo>
                  <a:cubicBezTo>
                    <a:pt x="44" y="218"/>
                    <a:pt x="1" y="284"/>
                    <a:pt x="1" y="349"/>
                  </a:cubicBezTo>
                  <a:cubicBezTo>
                    <a:pt x="1" y="414"/>
                    <a:pt x="44" y="458"/>
                    <a:pt x="153" y="458"/>
                  </a:cubicBezTo>
                  <a:cubicBezTo>
                    <a:pt x="370" y="458"/>
                    <a:pt x="849" y="545"/>
                    <a:pt x="1611" y="741"/>
                  </a:cubicBezTo>
                  <a:cubicBezTo>
                    <a:pt x="1632" y="1198"/>
                    <a:pt x="1698" y="1654"/>
                    <a:pt x="1806" y="2133"/>
                  </a:cubicBezTo>
                  <a:cubicBezTo>
                    <a:pt x="1110" y="1959"/>
                    <a:pt x="675" y="1872"/>
                    <a:pt x="545" y="1872"/>
                  </a:cubicBezTo>
                  <a:cubicBezTo>
                    <a:pt x="414" y="1872"/>
                    <a:pt x="283" y="1916"/>
                    <a:pt x="153" y="2003"/>
                  </a:cubicBezTo>
                  <a:cubicBezTo>
                    <a:pt x="44" y="2068"/>
                    <a:pt x="1" y="2133"/>
                    <a:pt x="1" y="2198"/>
                  </a:cubicBezTo>
                  <a:cubicBezTo>
                    <a:pt x="1" y="2242"/>
                    <a:pt x="1" y="2264"/>
                    <a:pt x="44" y="2285"/>
                  </a:cubicBezTo>
                  <a:cubicBezTo>
                    <a:pt x="66" y="2307"/>
                    <a:pt x="88" y="2307"/>
                    <a:pt x="153" y="2307"/>
                  </a:cubicBezTo>
                  <a:cubicBezTo>
                    <a:pt x="392" y="2307"/>
                    <a:pt x="980" y="2438"/>
                    <a:pt x="1915" y="2677"/>
                  </a:cubicBezTo>
                  <a:cubicBezTo>
                    <a:pt x="1981" y="2873"/>
                    <a:pt x="2046" y="2960"/>
                    <a:pt x="2089" y="2960"/>
                  </a:cubicBezTo>
                  <a:cubicBezTo>
                    <a:pt x="2133" y="2960"/>
                    <a:pt x="2198" y="2938"/>
                    <a:pt x="2242" y="2916"/>
                  </a:cubicBezTo>
                  <a:cubicBezTo>
                    <a:pt x="2285" y="2873"/>
                    <a:pt x="2307" y="2829"/>
                    <a:pt x="2329" y="2786"/>
                  </a:cubicBezTo>
                  <a:cubicBezTo>
                    <a:pt x="2960" y="2938"/>
                    <a:pt x="3308" y="3025"/>
                    <a:pt x="3395" y="3025"/>
                  </a:cubicBezTo>
                  <a:cubicBezTo>
                    <a:pt x="3482" y="3025"/>
                    <a:pt x="3591" y="2982"/>
                    <a:pt x="3678" y="2916"/>
                  </a:cubicBezTo>
                  <a:cubicBezTo>
                    <a:pt x="3765" y="2829"/>
                    <a:pt x="3830" y="2786"/>
                    <a:pt x="3830" y="2742"/>
                  </a:cubicBezTo>
                  <a:cubicBezTo>
                    <a:pt x="3830" y="2699"/>
                    <a:pt x="3721" y="2655"/>
                    <a:pt x="3525" y="2612"/>
                  </a:cubicBezTo>
                  <a:cubicBezTo>
                    <a:pt x="3438" y="2568"/>
                    <a:pt x="3330" y="2547"/>
                    <a:pt x="3243" y="2525"/>
                  </a:cubicBezTo>
                  <a:cubicBezTo>
                    <a:pt x="3134" y="2503"/>
                    <a:pt x="3003" y="2459"/>
                    <a:pt x="2829" y="2416"/>
                  </a:cubicBezTo>
                  <a:cubicBezTo>
                    <a:pt x="2655" y="2372"/>
                    <a:pt x="2459" y="2329"/>
                    <a:pt x="2285" y="2264"/>
                  </a:cubicBezTo>
                  <a:cubicBezTo>
                    <a:pt x="2176" y="1850"/>
                    <a:pt x="2111" y="1372"/>
                    <a:pt x="2024" y="849"/>
                  </a:cubicBezTo>
                  <a:lnTo>
                    <a:pt x="2024" y="849"/>
                  </a:lnTo>
                  <a:cubicBezTo>
                    <a:pt x="2873" y="1067"/>
                    <a:pt x="3330" y="1176"/>
                    <a:pt x="3438" y="1176"/>
                  </a:cubicBezTo>
                  <a:cubicBezTo>
                    <a:pt x="3525" y="1176"/>
                    <a:pt x="3612" y="1132"/>
                    <a:pt x="3699" y="1067"/>
                  </a:cubicBezTo>
                  <a:cubicBezTo>
                    <a:pt x="3786" y="1002"/>
                    <a:pt x="3830" y="936"/>
                    <a:pt x="3830" y="893"/>
                  </a:cubicBezTo>
                  <a:cubicBezTo>
                    <a:pt x="3830" y="849"/>
                    <a:pt x="3721" y="806"/>
                    <a:pt x="3525" y="762"/>
                  </a:cubicBezTo>
                  <a:cubicBezTo>
                    <a:pt x="3438" y="719"/>
                    <a:pt x="3330" y="697"/>
                    <a:pt x="3243" y="675"/>
                  </a:cubicBezTo>
                  <a:cubicBezTo>
                    <a:pt x="3134" y="654"/>
                    <a:pt x="3003" y="610"/>
                    <a:pt x="2851" y="567"/>
                  </a:cubicBezTo>
                  <a:cubicBezTo>
                    <a:pt x="2677" y="523"/>
                    <a:pt x="2372" y="458"/>
                    <a:pt x="1959" y="327"/>
                  </a:cubicBezTo>
                  <a:cubicBezTo>
                    <a:pt x="1915" y="110"/>
                    <a:pt x="1850" y="1"/>
                    <a:pt x="1785" y="1"/>
                  </a:cubicBezTo>
                  <a:cubicBezTo>
                    <a:pt x="1698" y="1"/>
                    <a:pt x="1654" y="88"/>
                    <a:pt x="1632" y="240"/>
                  </a:cubicBezTo>
                  <a:cubicBezTo>
                    <a:pt x="1001" y="88"/>
                    <a:pt x="632" y="1"/>
                    <a:pt x="52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30"/>
            <p:cNvSpPr/>
            <p:nvPr/>
          </p:nvSpPr>
          <p:spPr>
            <a:xfrm>
              <a:off x="1231126" y="1087091"/>
              <a:ext cx="98230" cy="57205"/>
            </a:xfrm>
            <a:custGeom>
              <a:avLst/>
              <a:gdLst/>
              <a:ahLst/>
              <a:cxnLst/>
              <a:rect l="l" t="t" r="r" b="b"/>
              <a:pathLst>
                <a:path w="4136" h="2416" extrusionOk="0">
                  <a:moveTo>
                    <a:pt x="1176" y="392"/>
                  </a:moveTo>
                  <a:cubicBezTo>
                    <a:pt x="1459" y="479"/>
                    <a:pt x="1720" y="653"/>
                    <a:pt x="1937" y="914"/>
                  </a:cubicBezTo>
                  <a:cubicBezTo>
                    <a:pt x="2133" y="1154"/>
                    <a:pt x="2242" y="1371"/>
                    <a:pt x="2242" y="1545"/>
                  </a:cubicBezTo>
                  <a:cubicBezTo>
                    <a:pt x="2242" y="1611"/>
                    <a:pt x="2220" y="1654"/>
                    <a:pt x="2199" y="1698"/>
                  </a:cubicBezTo>
                  <a:cubicBezTo>
                    <a:pt x="2155" y="1741"/>
                    <a:pt x="2112" y="1763"/>
                    <a:pt x="2046" y="1763"/>
                  </a:cubicBezTo>
                  <a:cubicBezTo>
                    <a:pt x="1894" y="1763"/>
                    <a:pt x="1676" y="1698"/>
                    <a:pt x="1437" y="1589"/>
                  </a:cubicBezTo>
                  <a:cubicBezTo>
                    <a:pt x="1198" y="1458"/>
                    <a:pt x="958" y="1328"/>
                    <a:pt x="763" y="1154"/>
                  </a:cubicBezTo>
                  <a:cubicBezTo>
                    <a:pt x="545" y="958"/>
                    <a:pt x="458" y="806"/>
                    <a:pt x="458" y="675"/>
                  </a:cubicBezTo>
                  <a:cubicBezTo>
                    <a:pt x="458" y="610"/>
                    <a:pt x="480" y="566"/>
                    <a:pt x="545" y="523"/>
                  </a:cubicBezTo>
                  <a:cubicBezTo>
                    <a:pt x="610" y="479"/>
                    <a:pt x="654" y="458"/>
                    <a:pt x="719" y="458"/>
                  </a:cubicBezTo>
                  <a:cubicBezTo>
                    <a:pt x="784" y="436"/>
                    <a:pt x="850" y="436"/>
                    <a:pt x="958" y="414"/>
                  </a:cubicBezTo>
                  <a:cubicBezTo>
                    <a:pt x="1045" y="414"/>
                    <a:pt x="1132" y="392"/>
                    <a:pt x="1176" y="392"/>
                  </a:cubicBezTo>
                  <a:close/>
                  <a:moveTo>
                    <a:pt x="1241" y="1"/>
                  </a:moveTo>
                  <a:cubicBezTo>
                    <a:pt x="1176" y="1"/>
                    <a:pt x="1111" y="22"/>
                    <a:pt x="1045" y="66"/>
                  </a:cubicBezTo>
                  <a:lnTo>
                    <a:pt x="958" y="66"/>
                  </a:lnTo>
                  <a:cubicBezTo>
                    <a:pt x="610" y="66"/>
                    <a:pt x="349" y="153"/>
                    <a:pt x="175" y="327"/>
                  </a:cubicBezTo>
                  <a:cubicBezTo>
                    <a:pt x="66" y="414"/>
                    <a:pt x="1" y="545"/>
                    <a:pt x="1" y="697"/>
                  </a:cubicBezTo>
                  <a:cubicBezTo>
                    <a:pt x="1" y="914"/>
                    <a:pt x="132" y="1154"/>
                    <a:pt x="371" y="1415"/>
                  </a:cubicBezTo>
                  <a:cubicBezTo>
                    <a:pt x="632" y="1654"/>
                    <a:pt x="915" y="1850"/>
                    <a:pt x="1219" y="1981"/>
                  </a:cubicBezTo>
                  <a:cubicBezTo>
                    <a:pt x="1546" y="2133"/>
                    <a:pt x="1785" y="2198"/>
                    <a:pt x="1981" y="2198"/>
                  </a:cubicBezTo>
                  <a:cubicBezTo>
                    <a:pt x="2177" y="2198"/>
                    <a:pt x="2351" y="2133"/>
                    <a:pt x="2481" y="2002"/>
                  </a:cubicBezTo>
                  <a:cubicBezTo>
                    <a:pt x="2634" y="1872"/>
                    <a:pt x="2699" y="1719"/>
                    <a:pt x="2699" y="1545"/>
                  </a:cubicBezTo>
                  <a:cubicBezTo>
                    <a:pt x="2699" y="1371"/>
                    <a:pt x="2590" y="1132"/>
                    <a:pt x="2394" y="849"/>
                  </a:cubicBezTo>
                  <a:lnTo>
                    <a:pt x="2394" y="849"/>
                  </a:lnTo>
                  <a:cubicBezTo>
                    <a:pt x="2460" y="871"/>
                    <a:pt x="2568" y="893"/>
                    <a:pt x="2699" y="936"/>
                  </a:cubicBezTo>
                  <a:cubicBezTo>
                    <a:pt x="2808" y="958"/>
                    <a:pt x="2917" y="980"/>
                    <a:pt x="2982" y="1001"/>
                  </a:cubicBezTo>
                  <a:cubicBezTo>
                    <a:pt x="3047" y="1023"/>
                    <a:pt x="3134" y="1045"/>
                    <a:pt x="3221" y="1089"/>
                  </a:cubicBezTo>
                  <a:cubicBezTo>
                    <a:pt x="3330" y="1110"/>
                    <a:pt x="3395" y="1132"/>
                    <a:pt x="3439" y="1176"/>
                  </a:cubicBezTo>
                  <a:cubicBezTo>
                    <a:pt x="3504" y="1197"/>
                    <a:pt x="3548" y="1219"/>
                    <a:pt x="3613" y="1263"/>
                  </a:cubicBezTo>
                  <a:cubicBezTo>
                    <a:pt x="3656" y="1284"/>
                    <a:pt x="3700" y="1328"/>
                    <a:pt x="3722" y="1371"/>
                  </a:cubicBezTo>
                  <a:cubicBezTo>
                    <a:pt x="3743" y="1415"/>
                    <a:pt x="3765" y="1480"/>
                    <a:pt x="3765" y="1545"/>
                  </a:cubicBezTo>
                  <a:cubicBezTo>
                    <a:pt x="3765" y="1632"/>
                    <a:pt x="3722" y="1719"/>
                    <a:pt x="3678" y="1807"/>
                  </a:cubicBezTo>
                  <a:cubicBezTo>
                    <a:pt x="3613" y="1894"/>
                    <a:pt x="3569" y="1959"/>
                    <a:pt x="3504" y="2002"/>
                  </a:cubicBezTo>
                  <a:cubicBezTo>
                    <a:pt x="3439" y="2024"/>
                    <a:pt x="3374" y="2068"/>
                    <a:pt x="3330" y="2133"/>
                  </a:cubicBezTo>
                  <a:cubicBezTo>
                    <a:pt x="3265" y="2176"/>
                    <a:pt x="3243" y="2220"/>
                    <a:pt x="3243" y="2263"/>
                  </a:cubicBezTo>
                  <a:cubicBezTo>
                    <a:pt x="3243" y="2285"/>
                    <a:pt x="3265" y="2329"/>
                    <a:pt x="3330" y="2350"/>
                  </a:cubicBezTo>
                  <a:cubicBezTo>
                    <a:pt x="3374" y="2394"/>
                    <a:pt x="3439" y="2416"/>
                    <a:pt x="3504" y="2416"/>
                  </a:cubicBezTo>
                  <a:cubicBezTo>
                    <a:pt x="3635" y="2416"/>
                    <a:pt x="3765" y="2329"/>
                    <a:pt x="3917" y="2155"/>
                  </a:cubicBezTo>
                  <a:cubicBezTo>
                    <a:pt x="4048" y="1981"/>
                    <a:pt x="4135" y="1763"/>
                    <a:pt x="4135" y="1502"/>
                  </a:cubicBezTo>
                  <a:cubicBezTo>
                    <a:pt x="4135" y="1176"/>
                    <a:pt x="3939" y="958"/>
                    <a:pt x="3569" y="806"/>
                  </a:cubicBezTo>
                  <a:cubicBezTo>
                    <a:pt x="3395" y="719"/>
                    <a:pt x="3091" y="632"/>
                    <a:pt x="2677" y="523"/>
                  </a:cubicBezTo>
                  <a:cubicBezTo>
                    <a:pt x="2264" y="392"/>
                    <a:pt x="1937" y="305"/>
                    <a:pt x="1720" y="196"/>
                  </a:cubicBezTo>
                  <a:cubicBezTo>
                    <a:pt x="1546" y="66"/>
                    <a:pt x="1372" y="1"/>
                    <a:pt x="124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30"/>
            <p:cNvSpPr/>
            <p:nvPr/>
          </p:nvSpPr>
          <p:spPr>
            <a:xfrm>
              <a:off x="1186191" y="1026310"/>
              <a:ext cx="122479" cy="58744"/>
            </a:xfrm>
            <a:custGeom>
              <a:avLst/>
              <a:gdLst/>
              <a:ahLst/>
              <a:cxnLst/>
              <a:rect l="l" t="t" r="r" b="b"/>
              <a:pathLst>
                <a:path w="5157" h="2481" extrusionOk="0">
                  <a:moveTo>
                    <a:pt x="1567" y="0"/>
                  </a:moveTo>
                  <a:cubicBezTo>
                    <a:pt x="1131" y="0"/>
                    <a:pt x="762" y="109"/>
                    <a:pt x="457" y="348"/>
                  </a:cubicBezTo>
                  <a:cubicBezTo>
                    <a:pt x="152" y="588"/>
                    <a:pt x="0" y="827"/>
                    <a:pt x="0" y="1066"/>
                  </a:cubicBezTo>
                  <a:cubicBezTo>
                    <a:pt x="0" y="1284"/>
                    <a:pt x="65" y="1371"/>
                    <a:pt x="218" y="1371"/>
                  </a:cubicBezTo>
                  <a:cubicBezTo>
                    <a:pt x="283" y="1371"/>
                    <a:pt x="326" y="1349"/>
                    <a:pt x="392" y="1284"/>
                  </a:cubicBezTo>
                  <a:cubicBezTo>
                    <a:pt x="435" y="1219"/>
                    <a:pt x="500" y="1153"/>
                    <a:pt x="566" y="1066"/>
                  </a:cubicBezTo>
                  <a:cubicBezTo>
                    <a:pt x="631" y="979"/>
                    <a:pt x="718" y="892"/>
                    <a:pt x="805" y="805"/>
                  </a:cubicBezTo>
                  <a:cubicBezTo>
                    <a:pt x="892" y="718"/>
                    <a:pt x="1023" y="653"/>
                    <a:pt x="1197" y="588"/>
                  </a:cubicBezTo>
                  <a:cubicBezTo>
                    <a:pt x="1349" y="522"/>
                    <a:pt x="1567" y="501"/>
                    <a:pt x="1828" y="501"/>
                  </a:cubicBezTo>
                  <a:cubicBezTo>
                    <a:pt x="2089" y="501"/>
                    <a:pt x="2350" y="544"/>
                    <a:pt x="2655" y="653"/>
                  </a:cubicBezTo>
                  <a:cubicBezTo>
                    <a:pt x="2937" y="740"/>
                    <a:pt x="3198" y="870"/>
                    <a:pt x="3416" y="1023"/>
                  </a:cubicBezTo>
                  <a:cubicBezTo>
                    <a:pt x="3851" y="1327"/>
                    <a:pt x="4221" y="1632"/>
                    <a:pt x="4504" y="1980"/>
                  </a:cubicBezTo>
                  <a:cubicBezTo>
                    <a:pt x="4809" y="2306"/>
                    <a:pt x="4983" y="2481"/>
                    <a:pt x="5048" y="2481"/>
                  </a:cubicBezTo>
                  <a:cubicBezTo>
                    <a:pt x="5113" y="2481"/>
                    <a:pt x="5157" y="2437"/>
                    <a:pt x="5157" y="2372"/>
                  </a:cubicBezTo>
                  <a:cubicBezTo>
                    <a:pt x="5157" y="2219"/>
                    <a:pt x="5004" y="1958"/>
                    <a:pt x="4700" y="1588"/>
                  </a:cubicBezTo>
                  <a:cubicBezTo>
                    <a:pt x="4569" y="1414"/>
                    <a:pt x="4395" y="1240"/>
                    <a:pt x="4178" y="1045"/>
                  </a:cubicBezTo>
                  <a:cubicBezTo>
                    <a:pt x="3960" y="849"/>
                    <a:pt x="3721" y="675"/>
                    <a:pt x="3481" y="522"/>
                  </a:cubicBezTo>
                  <a:cubicBezTo>
                    <a:pt x="3220" y="370"/>
                    <a:pt x="2937" y="239"/>
                    <a:pt x="2589" y="152"/>
                  </a:cubicBezTo>
                  <a:cubicBezTo>
                    <a:pt x="2263" y="44"/>
                    <a:pt x="1915" y="0"/>
                    <a:pt x="15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30"/>
            <p:cNvSpPr/>
            <p:nvPr/>
          </p:nvSpPr>
          <p:spPr>
            <a:xfrm>
              <a:off x="1460575" y="925847"/>
              <a:ext cx="26386" cy="92745"/>
            </a:xfrm>
            <a:custGeom>
              <a:avLst/>
              <a:gdLst/>
              <a:ahLst/>
              <a:cxnLst/>
              <a:rect l="l" t="t" r="r" b="b"/>
              <a:pathLst>
                <a:path w="1111" h="3917" extrusionOk="0">
                  <a:moveTo>
                    <a:pt x="719" y="0"/>
                  </a:moveTo>
                  <a:cubicBezTo>
                    <a:pt x="632" y="0"/>
                    <a:pt x="588" y="66"/>
                    <a:pt x="588" y="174"/>
                  </a:cubicBezTo>
                  <a:cubicBezTo>
                    <a:pt x="545" y="740"/>
                    <a:pt x="479" y="1284"/>
                    <a:pt x="392" y="1806"/>
                  </a:cubicBezTo>
                  <a:cubicBezTo>
                    <a:pt x="283" y="2307"/>
                    <a:pt x="196" y="2720"/>
                    <a:pt x="109" y="3003"/>
                  </a:cubicBezTo>
                  <a:cubicBezTo>
                    <a:pt x="44" y="3308"/>
                    <a:pt x="1" y="3503"/>
                    <a:pt x="1" y="3590"/>
                  </a:cubicBezTo>
                  <a:cubicBezTo>
                    <a:pt x="1" y="3656"/>
                    <a:pt x="22" y="3721"/>
                    <a:pt x="88" y="3808"/>
                  </a:cubicBezTo>
                  <a:cubicBezTo>
                    <a:pt x="131" y="3873"/>
                    <a:pt x="196" y="3917"/>
                    <a:pt x="240" y="3917"/>
                  </a:cubicBezTo>
                  <a:cubicBezTo>
                    <a:pt x="305" y="3917"/>
                    <a:pt x="392" y="3786"/>
                    <a:pt x="458" y="3525"/>
                  </a:cubicBezTo>
                  <a:cubicBezTo>
                    <a:pt x="501" y="3395"/>
                    <a:pt x="523" y="3264"/>
                    <a:pt x="566" y="3133"/>
                  </a:cubicBezTo>
                  <a:cubicBezTo>
                    <a:pt x="610" y="3003"/>
                    <a:pt x="632" y="2829"/>
                    <a:pt x="697" y="2633"/>
                  </a:cubicBezTo>
                  <a:cubicBezTo>
                    <a:pt x="740" y="2415"/>
                    <a:pt x="784" y="2220"/>
                    <a:pt x="827" y="2089"/>
                  </a:cubicBezTo>
                  <a:cubicBezTo>
                    <a:pt x="1023" y="1349"/>
                    <a:pt x="1110" y="805"/>
                    <a:pt x="1110" y="414"/>
                  </a:cubicBezTo>
                  <a:cubicBezTo>
                    <a:pt x="1110" y="348"/>
                    <a:pt x="1067" y="261"/>
                    <a:pt x="958" y="153"/>
                  </a:cubicBezTo>
                  <a:cubicBezTo>
                    <a:pt x="871" y="44"/>
                    <a:pt x="784" y="0"/>
                    <a:pt x="71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30"/>
            <p:cNvSpPr/>
            <p:nvPr/>
          </p:nvSpPr>
          <p:spPr>
            <a:xfrm>
              <a:off x="1497791" y="925847"/>
              <a:ext cx="60467" cy="90685"/>
            </a:xfrm>
            <a:custGeom>
              <a:avLst/>
              <a:gdLst/>
              <a:ahLst/>
              <a:cxnLst/>
              <a:rect l="l" t="t" r="r" b="b"/>
              <a:pathLst>
                <a:path w="2546" h="3830" extrusionOk="0">
                  <a:moveTo>
                    <a:pt x="1610" y="0"/>
                  </a:moveTo>
                  <a:cubicBezTo>
                    <a:pt x="1349" y="0"/>
                    <a:pt x="1110" y="87"/>
                    <a:pt x="892" y="240"/>
                  </a:cubicBezTo>
                  <a:cubicBezTo>
                    <a:pt x="675" y="414"/>
                    <a:pt x="544" y="566"/>
                    <a:pt x="544" y="697"/>
                  </a:cubicBezTo>
                  <a:cubicBezTo>
                    <a:pt x="544" y="762"/>
                    <a:pt x="588" y="805"/>
                    <a:pt x="675" y="849"/>
                  </a:cubicBezTo>
                  <a:cubicBezTo>
                    <a:pt x="762" y="914"/>
                    <a:pt x="827" y="936"/>
                    <a:pt x="892" y="936"/>
                  </a:cubicBezTo>
                  <a:cubicBezTo>
                    <a:pt x="914" y="936"/>
                    <a:pt x="958" y="914"/>
                    <a:pt x="1023" y="827"/>
                  </a:cubicBezTo>
                  <a:cubicBezTo>
                    <a:pt x="1088" y="762"/>
                    <a:pt x="1175" y="697"/>
                    <a:pt x="1284" y="610"/>
                  </a:cubicBezTo>
                  <a:cubicBezTo>
                    <a:pt x="1393" y="544"/>
                    <a:pt x="1502" y="501"/>
                    <a:pt x="1610" y="501"/>
                  </a:cubicBezTo>
                  <a:cubicBezTo>
                    <a:pt x="1741" y="501"/>
                    <a:pt x="1828" y="544"/>
                    <a:pt x="1893" y="631"/>
                  </a:cubicBezTo>
                  <a:cubicBezTo>
                    <a:pt x="1958" y="740"/>
                    <a:pt x="2002" y="849"/>
                    <a:pt x="2002" y="1001"/>
                  </a:cubicBezTo>
                  <a:cubicBezTo>
                    <a:pt x="2002" y="1153"/>
                    <a:pt x="1958" y="1328"/>
                    <a:pt x="1850" y="1502"/>
                  </a:cubicBezTo>
                  <a:cubicBezTo>
                    <a:pt x="1741" y="1697"/>
                    <a:pt x="1632" y="1850"/>
                    <a:pt x="1480" y="2024"/>
                  </a:cubicBezTo>
                  <a:cubicBezTo>
                    <a:pt x="1153" y="2328"/>
                    <a:pt x="849" y="2611"/>
                    <a:pt x="522" y="2851"/>
                  </a:cubicBezTo>
                  <a:cubicBezTo>
                    <a:pt x="174" y="3112"/>
                    <a:pt x="0" y="3286"/>
                    <a:pt x="0" y="3373"/>
                  </a:cubicBezTo>
                  <a:cubicBezTo>
                    <a:pt x="0" y="3482"/>
                    <a:pt x="44" y="3590"/>
                    <a:pt x="174" y="3699"/>
                  </a:cubicBezTo>
                  <a:cubicBezTo>
                    <a:pt x="305" y="3786"/>
                    <a:pt x="414" y="3830"/>
                    <a:pt x="522" y="3830"/>
                  </a:cubicBezTo>
                  <a:cubicBezTo>
                    <a:pt x="784" y="3830"/>
                    <a:pt x="1175" y="3764"/>
                    <a:pt x="1719" y="3656"/>
                  </a:cubicBezTo>
                  <a:cubicBezTo>
                    <a:pt x="2263" y="3525"/>
                    <a:pt x="2546" y="3395"/>
                    <a:pt x="2546" y="3308"/>
                  </a:cubicBezTo>
                  <a:cubicBezTo>
                    <a:pt x="2546" y="3242"/>
                    <a:pt x="2524" y="3221"/>
                    <a:pt x="2459" y="3199"/>
                  </a:cubicBezTo>
                  <a:cubicBezTo>
                    <a:pt x="2415" y="3177"/>
                    <a:pt x="2328" y="3177"/>
                    <a:pt x="2241" y="3177"/>
                  </a:cubicBezTo>
                  <a:cubicBezTo>
                    <a:pt x="2133" y="3177"/>
                    <a:pt x="1980" y="3177"/>
                    <a:pt x="1763" y="3221"/>
                  </a:cubicBezTo>
                  <a:cubicBezTo>
                    <a:pt x="1567" y="3242"/>
                    <a:pt x="1306" y="3286"/>
                    <a:pt x="1023" y="3329"/>
                  </a:cubicBezTo>
                  <a:cubicBezTo>
                    <a:pt x="740" y="3373"/>
                    <a:pt x="566" y="3395"/>
                    <a:pt x="479" y="3416"/>
                  </a:cubicBezTo>
                  <a:cubicBezTo>
                    <a:pt x="1828" y="2546"/>
                    <a:pt x="2481" y="1719"/>
                    <a:pt x="2481" y="936"/>
                  </a:cubicBezTo>
                  <a:cubicBezTo>
                    <a:pt x="2481" y="675"/>
                    <a:pt x="2415" y="457"/>
                    <a:pt x="2241" y="283"/>
                  </a:cubicBezTo>
                  <a:cubicBezTo>
                    <a:pt x="2067" y="87"/>
                    <a:pt x="1850" y="0"/>
                    <a:pt x="161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30"/>
            <p:cNvSpPr/>
            <p:nvPr/>
          </p:nvSpPr>
          <p:spPr>
            <a:xfrm>
              <a:off x="1574266" y="925847"/>
              <a:ext cx="53770" cy="91206"/>
            </a:xfrm>
            <a:custGeom>
              <a:avLst/>
              <a:gdLst/>
              <a:ahLst/>
              <a:cxnLst/>
              <a:rect l="l" t="t" r="r" b="b"/>
              <a:pathLst>
                <a:path w="2264" h="3852" extrusionOk="0">
                  <a:moveTo>
                    <a:pt x="1523" y="435"/>
                  </a:moveTo>
                  <a:cubicBezTo>
                    <a:pt x="1698" y="435"/>
                    <a:pt x="1785" y="718"/>
                    <a:pt x="1785" y="1306"/>
                  </a:cubicBezTo>
                  <a:cubicBezTo>
                    <a:pt x="1785" y="1567"/>
                    <a:pt x="1719" y="1871"/>
                    <a:pt x="1611" y="2220"/>
                  </a:cubicBezTo>
                  <a:cubicBezTo>
                    <a:pt x="1502" y="2546"/>
                    <a:pt x="1371" y="2851"/>
                    <a:pt x="1219" y="3068"/>
                  </a:cubicBezTo>
                  <a:cubicBezTo>
                    <a:pt x="1067" y="3308"/>
                    <a:pt x="936" y="3416"/>
                    <a:pt x="827" y="3416"/>
                  </a:cubicBezTo>
                  <a:cubicBezTo>
                    <a:pt x="610" y="3416"/>
                    <a:pt x="501" y="3221"/>
                    <a:pt x="501" y="2785"/>
                  </a:cubicBezTo>
                  <a:cubicBezTo>
                    <a:pt x="501" y="2546"/>
                    <a:pt x="544" y="2285"/>
                    <a:pt x="610" y="2002"/>
                  </a:cubicBezTo>
                  <a:cubicBezTo>
                    <a:pt x="697" y="1719"/>
                    <a:pt x="784" y="1458"/>
                    <a:pt x="893" y="1241"/>
                  </a:cubicBezTo>
                  <a:cubicBezTo>
                    <a:pt x="1001" y="1001"/>
                    <a:pt x="1132" y="827"/>
                    <a:pt x="1241" y="675"/>
                  </a:cubicBezTo>
                  <a:cubicBezTo>
                    <a:pt x="1349" y="522"/>
                    <a:pt x="1458" y="435"/>
                    <a:pt x="1523" y="435"/>
                  </a:cubicBezTo>
                  <a:close/>
                  <a:moveTo>
                    <a:pt x="1545" y="0"/>
                  </a:moveTo>
                  <a:cubicBezTo>
                    <a:pt x="1328" y="0"/>
                    <a:pt x="1088" y="131"/>
                    <a:pt x="849" y="414"/>
                  </a:cubicBezTo>
                  <a:cubicBezTo>
                    <a:pt x="610" y="697"/>
                    <a:pt x="392" y="1066"/>
                    <a:pt x="240" y="1523"/>
                  </a:cubicBezTo>
                  <a:cubicBezTo>
                    <a:pt x="66" y="1980"/>
                    <a:pt x="0" y="2415"/>
                    <a:pt x="0" y="2851"/>
                  </a:cubicBezTo>
                  <a:cubicBezTo>
                    <a:pt x="0" y="3112"/>
                    <a:pt x="66" y="3329"/>
                    <a:pt x="240" y="3547"/>
                  </a:cubicBezTo>
                  <a:cubicBezTo>
                    <a:pt x="414" y="3743"/>
                    <a:pt x="610" y="3851"/>
                    <a:pt x="827" y="3851"/>
                  </a:cubicBezTo>
                  <a:cubicBezTo>
                    <a:pt x="1045" y="3851"/>
                    <a:pt x="1284" y="3721"/>
                    <a:pt x="1502" y="3438"/>
                  </a:cubicBezTo>
                  <a:cubicBezTo>
                    <a:pt x="1741" y="3155"/>
                    <a:pt x="1915" y="2807"/>
                    <a:pt x="2067" y="2415"/>
                  </a:cubicBezTo>
                  <a:cubicBezTo>
                    <a:pt x="2198" y="2002"/>
                    <a:pt x="2263" y="1610"/>
                    <a:pt x="2263" y="1219"/>
                  </a:cubicBezTo>
                  <a:cubicBezTo>
                    <a:pt x="2263" y="827"/>
                    <a:pt x="2220" y="544"/>
                    <a:pt x="2089" y="327"/>
                  </a:cubicBezTo>
                  <a:cubicBezTo>
                    <a:pt x="1959" y="109"/>
                    <a:pt x="1785" y="0"/>
                    <a:pt x="15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30"/>
            <p:cNvSpPr/>
            <p:nvPr/>
          </p:nvSpPr>
          <p:spPr>
            <a:xfrm>
              <a:off x="1460575" y="1138613"/>
              <a:ext cx="26386" cy="92745"/>
            </a:xfrm>
            <a:custGeom>
              <a:avLst/>
              <a:gdLst/>
              <a:ahLst/>
              <a:cxnLst/>
              <a:rect l="l" t="t" r="r" b="b"/>
              <a:pathLst>
                <a:path w="1111" h="3917" extrusionOk="0">
                  <a:moveTo>
                    <a:pt x="719" y="0"/>
                  </a:moveTo>
                  <a:cubicBezTo>
                    <a:pt x="632" y="0"/>
                    <a:pt x="588" y="44"/>
                    <a:pt x="588" y="174"/>
                  </a:cubicBezTo>
                  <a:cubicBezTo>
                    <a:pt x="545" y="740"/>
                    <a:pt x="479" y="1284"/>
                    <a:pt x="392" y="1785"/>
                  </a:cubicBezTo>
                  <a:cubicBezTo>
                    <a:pt x="283" y="2307"/>
                    <a:pt x="196" y="2720"/>
                    <a:pt x="109" y="3003"/>
                  </a:cubicBezTo>
                  <a:cubicBezTo>
                    <a:pt x="44" y="3308"/>
                    <a:pt x="1" y="3503"/>
                    <a:pt x="1" y="3569"/>
                  </a:cubicBezTo>
                  <a:cubicBezTo>
                    <a:pt x="1" y="3656"/>
                    <a:pt x="22" y="3721"/>
                    <a:pt x="88" y="3808"/>
                  </a:cubicBezTo>
                  <a:cubicBezTo>
                    <a:pt x="131" y="3873"/>
                    <a:pt x="196" y="3895"/>
                    <a:pt x="240" y="3917"/>
                  </a:cubicBezTo>
                  <a:cubicBezTo>
                    <a:pt x="305" y="3917"/>
                    <a:pt x="392" y="3786"/>
                    <a:pt x="458" y="3525"/>
                  </a:cubicBezTo>
                  <a:cubicBezTo>
                    <a:pt x="501" y="3395"/>
                    <a:pt x="523" y="3264"/>
                    <a:pt x="566" y="3134"/>
                  </a:cubicBezTo>
                  <a:cubicBezTo>
                    <a:pt x="610" y="3003"/>
                    <a:pt x="632" y="2829"/>
                    <a:pt x="697" y="2611"/>
                  </a:cubicBezTo>
                  <a:cubicBezTo>
                    <a:pt x="740" y="2394"/>
                    <a:pt x="784" y="2220"/>
                    <a:pt x="827" y="2089"/>
                  </a:cubicBezTo>
                  <a:cubicBezTo>
                    <a:pt x="1023" y="1349"/>
                    <a:pt x="1110" y="784"/>
                    <a:pt x="1110" y="414"/>
                  </a:cubicBezTo>
                  <a:cubicBezTo>
                    <a:pt x="1110" y="327"/>
                    <a:pt x="1067" y="240"/>
                    <a:pt x="958" y="153"/>
                  </a:cubicBezTo>
                  <a:cubicBezTo>
                    <a:pt x="871" y="44"/>
                    <a:pt x="784" y="0"/>
                    <a:pt x="71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30"/>
            <p:cNvSpPr/>
            <p:nvPr/>
          </p:nvSpPr>
          <p:spPr>
            <a:xfrm>
              <a:off x="1498813" y="1138613"/>
              <a:ext cx="54292" cy="91206"/>
            </a:xfrm>
            <a:custGeom>
              <a:avLst/>
              <a:gdLst/>
              <a:ahLst/>
              <a:cxnLst/>
              <a:rect l="l" t="t" r="r" b="b"/>
              <a:pathLst>
                <a:path w="2286" h="3852" extrusionOk="0">
                  <a:moveTo>
                    <a:pt x="1546" y="436"/>
                  </a:moveTo>
                  <a:cubicBezTo>
                    <a:pt x="1720" y="436"/>
                    <a:pt x="1807" y="718"/>
                    <a:pt x="1807" y="1284"/>
                  </a:cubicBezTo>
                  <a:cubicBezTo>
                    <a:pt x="1807" y="1567"/>
                    <a:pt x="1741" y="1872"/>
                    <a:pt x="1633" y="2220"/>
                  </a:cubicBezTo>
                  <a:cubicBezTo>
                    <a:pt x="1524" y="2546"/>
                    <a:pt x="1371" y="2829"/>
                    <a:pt x="1219" y="3068"/>
                  </a:cubicBezTo>
                  <a:cubicBezTo>
                    <a:pt x="1089" y="3308"/>
                    <a:pt x="958" y="3416"/>
                    <a:pt x="849" y="3416"/>
                  </a:cubicBezTo>
                  <a:cubicBezTo>
                    <a:pt x="632" y="3416"/>
                    <a:pt x="523" y="3199"/>
                    <a:pt x="523" y="2785"/>
                  </a:cubicBezTo>
                  <a:cubicBezTo>
                    <a:pt x="523" y="2546"/>
                    <a:pt x="545" y="2285"/>
                    <a:pt x="632" y="2002"/>
                  </a:cubicBezTo>
                  <a:cubicBezTo>
                    <a:pt x="719" y="1698"/>
                    <a:pt x="806" y="1458"/>
                    <a:pt x="915" y="1219"/>
                  </a:cubicBezTo>
                  <a:cubicBezTo>
                    <a:pt x="1023" y="1001"/>
                    <a:pt x="1132" y="805"/>
                    <a:pt x="1263" y="675"/>
                  </a:cubicBezTo>
                  <a:cubicBezTo>
                    <a:pt x="1371" y="523"/>
                    <a:pt x="1480" y="436"/>
                    <a:pt x="1546" y="436"/>
                  </a:cubicBezTo>
                  <a:close/>
                  <a:moveTo>
                    <a:pt x="1567" y="0"/>
                  </a:moveTo>
                  <a:cubicBezTo>
                    <a:pt x="1350" y="0"/>
                    <a:pt x="1110" y="131"/>
                    <a:pt x="849" y="414"/>
                  </a:cubicBezTo>
                  <a:cubicBezTo>
                    <a:pt x="610" y="697"/>
                    <a:pt x="414" y="1067"/>
                    <a:pt x="240" y="1523"/>
                  </a:cubicBezTo>
                  <a:cubicBezTo>
                    <a:pt x="88" y="1959"/>
                    <a:pt x="1" y="2416"/>
                    <a:pt x="1" y="2851"/>
                  </a:cubicBezTo>
                  <a:cubicBezTo>
                    <a:pt x="1" y="3112"/>
                    <a:pt x="88" y="3329"/>
                    <a:pt x="262" y="3547"/>
                  </a:cubicBezTo>
                  <a:cubicBezTo>
                    <a:pt x="414" y="3743"/>
                    <a:pt x="610" y="3852"/>
                    <a:pt x="828" y="3852"/>
                  </a:cubicBezTo>
                  <a:cubicBezTo>
                    <a:pt x="1067" y="3852"/>
                    <a:pt x="1284" y="3699"/>
                    <a:pt x="1524" y="3438"/>
                  </a:cubicBezTo>
                  <a:cubicBezTo>
                    <a:pt x="1763" y="3155"/>
                    <a:pt x="1937" y="2807"/>
                    <a:pt x="2068" y="2394"/>
                  </a:cubicBezTo>
                  <a:cubicBezTo>
                    <a:pt x="2220" y="2002"/>
                    <a:pt x="2285" y="1611"/>
                    <a:pt x="2285" y="1219"/>
                  </a:cubicBezTo>
                  <a:cubicBezTo>
                    <a:pt x="2285" y="827"/>
                    <a:pt x="2220" y="523"/>
                    <a:pt x="2090" y="327"/>
                  </a:cubicBezTo>
                  <a:cubicBezTo>
                    <a:pt x="1981" y="109"/>
                    <a:pt x="1807" y="0"/>
                    <a:pt x="15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30"/>
            <p:cNvSpPr/>
            <p:nvPr/>
          </p:nvSpPr>
          <p:spPr>
            <a:xfrm>
              <a:off x="1563413" y="1138613"/>
              <a:ext cx="54292" cy="91206"/>
            </a:xfrm>
            <a:custGeom>
              <a:avLst/>
              <a:gdLst/>
              <a:ahLst/>
              <a:cxnLst/>
              <a:rect l="l" t="t" r="r" b="b"/>
              <a:pathLst>
                <a:path w="2286" h="3852" extrusionOk="0">
                  <a:moveTo>
                    <a:pt x="1545" y="436"/>
                  </a:moveTo>
                  <a:cubicBezTo>
                    <a:pt x="1719" y="436"/>
                    <a:pt x="1806" y="718"/>
                    <a:pt x="1806" y="1284"/>
                  </a:cubicBezTo>
                  <a:cubicBezTo>
                    <a:pt x="1806" y="1567"/>
                    <a:pt x="1741" y="1872"/>
                    <a:pt x="1632" y="2220"/>
                  </a:cubicBezTo>
                  <a:cubicBezTo>
                    <a:pt x="1524" y="2546"/>
                    <a:pt x="1371" y="2829"/>
                    <a:pt x="1219" y="3068"/>
                  </a:cubicBezTo>
                  <a:cubicBezTo>
                    <a:pt x="1088" y="3308"/>
                    <a:pt x="958" y="3416"/>
                    <a:pt x="849" y="3416"/>
                  </a:cubicBezTo>
                  <a:cubicBezTo>
                    <a:pt x="631" y="3416"/>
                    <a:pt x="523" y="3199"/>
                    <a:pt x="523" y="2785"/>
                  </a:cubicBezTo>
                  <a:cubicBezTo>
                    <a:pt x="523" y="2546"/>
                    <a:pt x="544" y="2285"/>
                    <a:pt x="631" y="2002"/>
                  </a:cubicBezTo>
                  <a:cubicBezTo>
                    <a:pt x="719" y="1698"/>
                    <a:pt x="806" y="1458"/>
                    <a:pt x="914" y="1219"/>
                  </a:cubicBezTo>
                  <a:cubicBezTo>
                    <a:pt x="1023" y="1001"/>
                    <a:pt x="1132" y="805"/>
                    <a:pt x="1262" y="675"/>
                  </a:cubicBezTo>
                  <a:cubicBezTo>
                    <a:pt x="1371" y="523"/>
                    <a:pt x="1480" y="436"/>
                    <a:pt x="1545" y="436"/>
                  </a:cubicBezTo>
                  <a:close/>
                  <a:moveTo>
                    <a:pt x="1567" y="0"/>
                  </a:moveTo>
                  <a:cubicBezTo>
                    <a:pt x="1350" y="0"/>
                    <a:pt x="1110" y="131"/>
                    <a:pt x="849" y="414"/>
                  </a:cubicBezTo>
                  <a:cubicBezTo>
                    <a:pt x="610" y="697"/>
                    <a:pt x="414" y="1067"/>
                    <a:pt x="240" y="1523"/>
                  </a:cubicBezTo>
                  <a:cubicBezTo>
                    <a:pt x="88" y="1959"/>
                    <a:pt x="0" y="2416"/>
                    <a:pt x="0" y="2851"/>
                  </a:cubicBezTo>
                  <a:cubicBezTo>
                    <a:pt x="0" y="3112"/>
                    <a:pt x="88" y="3329"/>
                    <a:pt x="262" y="3547"/>
                  </a:cubicBezTo>
                  <a:cubicBezTo>
                    <a:pt x="414" y="3743"/>
                    <a:pt x="610" y="3852"/>
                    <a:pt x="827" y="3852"/>
                  </a:cubicBezTo>
                  <a:cubicBezTo>
                    <a:pt x="1067" y="3852"/>
                    <a:pt x="1284" y="3699"/>
                    <a:pt x="1524" y="3438"/>
                  </a:cubicBezTo>
                  <a:cubicBezTo>
                    <a:pt x="1763" y="3155"/>
                    <a:pt x="1937" y="2807"/>
                    <a:pt x="2068" y="2394"/>
                  </a:cubicBezTo>
                  <a:cubicBezTo>
                    <a:pt x="2220" y="2002"/>
                    <a:pt x="2285" y="1611"/>
                    <a:pt x="2285" y="1219"/>
                  </a:cubicBezTo>
                  <a:cubicBezTo>
                    <a:pt x="2285" y="827"/>
                    <a:pt x="2220" y="523"/>
                    <a:pt x="2089" y="327"/>
                  </a:cubicBezTo>
                  <a:cubicBezTo>
                    <a:pt x="1980" y="109"/>
                    <a:pt x="1806" y="0"/>
                    <a:pt x="15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30"/>
            <p:cNvSpPr/>
            <p:nvPr/>
          </p:nvSpPr>
          <p:spPr>
            <a:xfrm>
              <a:off x="1535506" y="1350858"/>
              <a:ext cx="66167" cy="91206"/>
            </a:xfrm>
            <a:custGeom>
              <a:avLst/>
              <a:gdLst/>
              <a:ahLst/>
              <a:cxnLst/>
              <a:rect l="l" t="t" r="r" b="b"/>
              <a:pathLst>
                <a:path w="2786" h="3852" extrusionOk="0">
                  <a:moveTo>
                    <a:pt x="1371" y="2242"/>
                  </a:moveTo>
                  <a:cubicBezTo>
                    <a:pt x="1611" y="2459"/>
                    <a:pt x="1719" y="2612"/>
                    <a:pt x="1719" y="2721"/>
                  </a:cubicBezTo>
                  <a:cubicBezTo>
                    <a:pt x="1719" y="2895"/>
                    <a:pt x="1611" y="3069"/>
                    <a:pt x="1393" y="3221"/>
                  </a:cubicBezTo>
                  <a:cubicBezTo>
                    <a:pt x="1197" y="3352"/>
                    <a:pt x="980" y="3439"/>
                    <a:pt x="784" y="3439"/>
                  </a:cubicBezTo>
                  <a:cubicBezTo>
                    <a:pt x="719" y="3439"/>
                    <a:pt x="632" y="3395"/>
                    <a:pt x="566" y="3352"/>
                  </a:cubicBezTo>
                  <a:cubicBezTo>
                    <a:pt x="523" y="3286"/>
                    <a:pt x="479" y="3243"/>
                    <a:pt x="479" y="3177"/>
                  </a:cubicBezTo>
                  <a:cubicBezTo>
                    <a:pt x="479" y="3090"/>
                    <a:pt x="523" y="3003"/>
                    <a:pt x="610" y="2895"/>
                  </a:cubicBezTo>
                  <a:cubicBezTo>
                    <a:pt x="719" y="2786"/>
                    <a:pt x="806" y="2699"/>
                    <a:pt x="914" y="2612"/>
                  </a:cubicBezTo>
                  <a:cubicBezTo>
                    <a:pt x="1023" y="2525"/>
                    <a:pt x="1175" y="2394"/>
                    <a:pt x="1371" y="2242"/>
                  </a:cubicBezTo>
                  <a:close/>
                  <a:moveTo>
                    <a:pt x="1915" y="1"/>
                  </a:moveTo>
                  <a:cubicBezTo>
                    <a:pt x="1632" y="1"/>
                    <a:pt x="1350" y="44"/>
                    <a:pt x="1067" y="153"/>
                  </a:cubicBezTo>
                  <a:cubicBezTo>
                    <a:pt x="806" y="240"/>
                    <a:pt x="653" y="349"/>
                    <a:pt x="653" y="458"/>
                  </a:cubicBezTo>
                  <a:cubicBezTo>
                    <a:pt x="653" y="523"/>
                    <a:pt x="697" y="566"/>
                    <a:pt x="762" y="632"/>
                  </a:cubicBezTo>
                  <a:cubicBezTo>
                    <a:pt x="849" y="675"/>
                    <a:pt x="914" y="697"/>
                    <a:pt x="958" y="697"/>
                  </a:cubicBezTo>
                  <a:cubicBezTo>
                    <a:pt x="1023" y="697"/>
                    <a:pt x="1154" y="654"/>
                    <a:pt x="1393" y="566"/>
                  </a:cubicBezTo>
                  <a:cubicBezTo>
                    <a:pt x="1632" y="479"/>
                    <a:pt x="1850" y="436"/>
                    <a:pt x="2024" y="436"/>
                  </a:cubicBezTo>
                  <a:cubicBezTo>
                    <a:pt x="2198" y="436"/>
                    <a:pt x="2307" y="501"/>
                    <a:pt x="2307" y="654"/>
                  </a:cubicBezTo>
                  <a:cubicBezTo>
                    <a:pt x="2307" y="719"/>
                    <a:pt x="2242" y="828"/>
                    <a:pt x="2155" y="936"/>
                  </a:cubicBezTo>
                  <a:cubicBezTo>
                    <a:pt x="2046" y="1067"/>
                    <a:pt x="1937" y="1176"/>
                    <a:pt x="1828" y="1263"/>
                  </a:cubicBezTo>
                  <a:cubicBezTo>
                    <a:pt x="1719" y="1350"/>
                    <a:pt x="1567" y="1480"/>
                    <a:pt x="1350" y="1654"/>
                  </a:cubicBezTo>
                  <a:cubicBezTo>
                    <a:pt x="1284" y="1589"/>
                    <a:pt x="1175" y="1502"/>
                    <a:pt x="1023" y="1393"/>
                  </a:cubicBezTo>
                  <a:cubicBezTo>
                    <a:pt x="893" y="1284"/>
                    <a:pt x="762" y="1197"/>
                    <a:pt x="653" y="1110"/>
                  </a:cubicBezTo>
                  <a:cubicBezTo>
                    <a:pt x="545" y="1002"/>
                    <a:pt x="457" y="936"/>
                    <a:pt x="414" y="893"/>
                  </a:cubicBezTo>
                  <a:lnTo>
                    <a:pt x="240" y="741"/>
                  </a:lnTo>
                  <a:cubicBezTo>
                    <a:pt x="196" y="675"/>
                    <a:pt x="153" y="654"/>
                    <a:pt x="109" y="654"/>
                  </a:cubicBezTo>
                  <a:cubicBezTo>
                    <a:pt x="88" y="654"/>
                    <a:pt x="44" y="675"/>
                    <a:pt x="22" y="741"/>
                  </a:cubicBezTo>
                  <a:cubicBezTo>
                    <a:pt x="22" y="806"/>
                    <a:pt x="1" y="871"/>
                    <a:pt x="1" y="936"/>
                  </a:cubicBezTo>
                  <a:cubicBezTo>
                    <a:pt x="1" y="1002"/>
                    <a:pt x="22" y="1067"/>
                    <a:pt x="88" y="1132"/>
                  </a:cubicBezTo>
                  <a:cubicBezTo>
                    <a:pt x="175" y="1263"/>
                    <a:pt x="479" y="1546"/>
                    <a:pt x="1001" y="1937"/>
                  </a:cubicBezTo>
                  <a:cubicBezTo>
                    <a:pt x="697" y="2198"/>
                    <a:pt x="436" y="2438"/>
                    <a:pt x="262" y="2633"/>
                  </a:cubicBezTo>
                  <a:cubicBezTo>
                    <a:pt x="88" y="2851"/>
                    <a:pt x="1" y="3025"/>
                    <a:pt x="1" y="3199"/>
                  </a:cubicBezTo>
                  <a:cubicBezTo>
                    <a:pt x="1" y="3352"/>
                    <a:pt x="88" y="3504"/>
                    <a:pt x="262" y="3656"/>
                  </a:cubicBezTo>
                  <a:cubicBezTo>
                    <a:pt x="436" y="3787"/>
                    <a:pt x="610" y="3852"/>
                    <a:pt x="806" y="3852"/>
                  </a:cubicBezTo>
                  <a:cubicBezTo>
                    <a:pt x="980" y="3852"/>
                    <a:pt x="1175" y="3787"/>
                    <a:pt x="1393" y="3700"/>
                  </a:cubicBezTo>
                  <a:cubicBezTo>
                    <a:pt x="1632" y="3613"/>
                    <a:pt x="1806" y="3460"/>
                    <a:pt x="1981" y="3308"/>
                  </a:cubicBezTo>
                  <a:cubicBezTo>
                    <a:pt x="2133" y="3134"/>
                    <a:pt x="2220" y="2960"/>
                    <a:pt x="2220" y="2786"/>
                  </a:cubicBezTo>
                  <a:cubicBezTo>
                    <a:pt x="2220" y="2546"/>
                    <a:pt x="2046" y="2285"/>
                    <a:pt x="1698" y="1959"/>
                  </a:cubicBezTo>
                  <a:cubicBezTo>
                    <a:pt x="2046" y="1698"/>
                    <a:pt x="2307" y="1459"/>
                    <a:pt x="2503" y="1241"/>
                  </a:cubicBezTo>
                  <a:cubicBezTo>
                    <a:pt x="2677" y="1023"/>
                    <a:pt x="2786" y="828"/>
                    <a:pt x="2786" y="632"/>
                  </a:cubicBezTo>
                  <a:cubicBezTo>
                    <a:pt x="2786" y="436"/>
                    <a:pt x="2699" y="284"/>
                    <a:pt x="2568" y="175"/>
                  </a:cubicBezTo>
                  <a:cubicBezTo>
                    <a:pt x="2416" y="44"/>
                    <a:pt x="2198" y="1"/>
                    <a:pt x="191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30"/>
            <p:cNvSpPr/>
            <p:nvPr/>
          </p:nvSpPr>
          <p:spPr>
            <a:xfrm>
              <a:off x="1608371" y="1350858"/>
              <a:ext cx="53770" cy="91727"/>
            </a:xfrm>
            <a:custGeom>
              <a:avLst/>
              <a:gdLst/>
              <a:ahLst/>
              <a:cxnLst/>
              <a:rect l="l" t="t" r="r" b="b"/>
              <a:pathLst>
                <a:path w="2264" h="3874" extrusionOk="0">
                  <a:moveTo>
                    <a:pt x="1524" y="458"/>
                  </a:moveTo>
                  <a:cubicBezTo>
                    <a:pt x="1698" y="458"/>
                    <a:pt x="1785" y="741"/>
                    <a:pt x="1785" y="1306"/>
                  </a:cubicBezTo>
                  <a:cubicBezTo>
                    <a:pt x="1785" y="1589"/>
                    <a:pt x="1719" y="1894"/>
                    <a:pt x="1611" y="2220"/>
                  </a:cubicBezTo>
                  <a:cubicBezTo>
                    <a:pt x="1502" y="2568"/>
                    <a:pt x="1371" y="2851"/>
                    <a:pt x="1219" y="3090"/>
                  </a:cubicBezTo>
                  <a:cubicBezTo>
                    <a:pt x="1067" y="3308"/>
                    <a:pt x="936" y="3439"/>
                    <a:pt x="827" y="3439"/>
                  </a:cubicBezTo>
                  <a:cubicBezTo>
                    <a:pt x="610" y="3439"/>
                    <a:pt x="501" y="3221"/>
                    <a:pt x="501" y="2808"/>
                  </a:cubicBezTo>
                  <a:cubicBezTo>
                    <a:pt x="501" y="2568"/>
                    <a:pt x="544" y="2307"/>
                    <a:pt x="610" y="2024"/>
                  </a:cubicBezTo>
                  <a:cubicBezTo>
                    <a:pt x="697" y="1720"/>
                    <a:pt x="784" y="1459"/>
                    <a:pt x="893" y="1241"/>
                  </a:cubicBezTo>
                  <a:cubicBezTo>
                    <a:pt x="1001" y="1023"/>
                    <a:pt x="1132" y="828"/>
                    <a:pt x="1241" y="675"/>
                  </a:cubicBezTo>
                  <a:cubicBezTo>
                    <a:pt x="1349" y="523"/>
                    <a:pt x="1458" y="458"/>
                    <a:pt x="1524" y="458"/>
                  </a:cubicBezTo>
                  <a:close/>
                  <a:moveTo>
                    <a:pt x="1545" y="1"/>
                  </a:moveTo>
                  <a:cubicBezTo>
                    <a:pt x="1328" y="1"/>
                    <a:pt x="1088" y="153"/>
                    <a:pt x="849" y="436"/>
                  </a:cubicBezTo>
                  <a:cubicBezTo>
                    <a:pt x="588" y="719"/>
                    <a:pt x="392" y="1089"/>
                    <a:pt x="240" y="1546"/>
                  </a:cubicBezTo>
                  <a:cubicBezTo>
                    <a:pt x="66" y="1981"/>
                    <a:pt x="0" y="2438"/>
                    <a:pt x="0" y="2873"/>
                  </a:cubicBezTo>
                  <a:cubicBezTo>
                    <a:pt x="0" y="3112"/>
                    <a:pt x="66" y="3352"/>
                    <a:pt x="240" y="3569"/>
                  </a:cubicBezTo>
                  <a:cubicBezTo>
                    <a:pt x="414" y="3765"/>
                    <a:pt x="588" y="3874"/>
                    <a:pt x="827" y="3874"/>
                  </a:cubicBezTo>
                  <a:cubicBezTo>
                    <a:pt x="1045" y="3874"/>
                    <a:pt x="1262" y="3721"/>
                    <a:pt x="1502" y="3439"/>
                  </a:cubicBezTo>
                  <a:cubicBezTo>
                    <a:pt x="1741" y="3156"/>
                    <a:pt x="1915" y="2829"/>
                    <a:pt x="2067" y="2416"/>
                  </a:cubicBezTo>
                  <a:cubicBezTo>
                    <a:pt x="2198" y="2003"/>
                    <a:pt x="2263" y="1611"/>
                    <a:pt x="2263" y="1241"/>
                  </a:cubicBezTo>
                  <a:cubicBezTo>
                    <a:pt x="2263" y="849"/>
                    <a:pt x="2198" y="545"/>
                    <a:pt x="2089" y="327"/>
                  </a:cubicBezTo>
                  <a:cubicBezTo>
                    <a:pt x="1959" y="110"/>
                    <a:pt x="1785" y="1"/>
                    <a:pt x="154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30"/>
            <p:cNvSpPr/>
            <p:nvPr/>
          </p:nvSpPr>
          <p:spPr>
            <a:xfrm>
              <a:off x="1529830" y="1564666"/>
              <a:ext cx="57380" cy="90188"/>
            </a:xfrm>
            <a:custGeom>
              <a:avLst/>
              <a:gdLst/>
              <a:ahLst/>
              <a:cxnLst/>
              <a:rect l="l" t="t" r="r" b="b"/>
              <a:pathLst>
                <a:path w="2416" h="3809" extrusionOk="0">
                  <a:moveTo>
                    <a:pt x="805" y="1937"/>
                  </a:moveTo>
                  <a:cubicBezTo>
                    <a:pt x="1132" y="1980"/>
                    <a:pt x="1393" y="2067"/>
                    <a:pt x="1589" y="2176"/>
                  </a:cubicBezTo>
                  <a:cubicBezTo>
                    <a:pt x="1784" y="2285"/>
                    <a:pt x="1871" y="2416"/>
                    <a:pt x="1871" y="2568"/>
                  </a:cubicBezTo>
                  <a:cubicBezTo>
                    <a:pt x="1871" y="2764"/>
                    <a:pt x="1763" y="2938"/>
                    <a:pt x="1523" y="3112"/>
                  </a:cubicBezTo>
                  <a:cubicBezTo>
                    <a:pt x="1306" y="3286"/>
                    <a:pt x="1066" y="3373"/>
                    <a:pt x="827" y="3373"/>
                  </a:cubicBezTo>
                  <a:cubicBezTo>
                    <a:pt x="718" y="3373"/>
                    <a:pt x="631" y="3329"/>
                    <a:pt x="566" y="3264"/>
                  </a:cubicBezTo>
                  <a:cubicBezTo>
                    <a:pt x="522" y="3199"/>
                    <a:pt x="479" y="3112"/>
                    <a:pt x="479" y="3003"/>
                  </a:cubicBezTo>
                  <a:cubicBezTo>
                    <a:pt x="479" y="2677"/>
                    <a:pt x="588" y="2329"/>
                    <a:pt x="805" y="1937"/>
                  </a:cubicBezTo>
                  <a:close/>
                  <a:moveTo>
                    <a:pt x="1893" y="0"/>
                  </a:moveTo>
                  <a:cubicBezTo>
                    <a:pt x="1828" y="0"/>
                    <a:pt x="1697" y="87"/>
                    <a:pt x="1480" y="305"/>
                  </a:cubicBezTo>
                  <a:cubicBezTo>
                    <a:pt x="1284" y="501"/>
                    <a:pt x="1066" y="740"/>
                    <a:pt x="849" y="1023"/>
                  </a:cubicBezTo>
                  <a:cubicBezTo>
                    <a:pt x="631" y="1306"/>
                    <a:pt x="435" y="1632"/>
                    <a:pt x="261" y="2002"/>
                  </a:cubicBezTo>
                  <a:cubicBezTo>
                    <a:pt x="87" y="2372"/>
                    <a:pt x="0" y="2677"/>
                    <a:pt x="0" y="2959"/>
                  </a:cubicBezTo>
                  <a:cubicBezTo>
                    <a:pt x="0" y="3199"/>
                    <a:pt x="65" y="3416"/>
                    <a:pt x="218" y="3569"/>
                  </a:cubicBezTo>
                  <a:cubicBezTo>
                    <a:pt x="370" y="3721"/>
                    <a:pt x="544" y="3808"/>
                    <a:pt x="784" y="3808"/>
                  </a:cubicBezTo>
                  <a:cubicBezTo>
                    <a:pt x="1175" y="3808"/>
                    <a:pt x="1523" y="3656"/>
                    <a:pt x="1893" y="3395"/>
                  </a:cubicBezTo>
                  <a:cubicBezTo>
                    <a:pt x="2241" y="3112"/>
                    <a:pt x="2415" y="2829"/>
                    <a:pt x="2415" y="2524"/>
                  </a:cubicBezTo>
                  <a:cubicBezTo>
                    <a:pt x="2415" y="2329"/>
                    <a:pt x="2285" y="2133"/>
                    <a:pt x="2002" y="1959"/>
                  </a:cubicBezTo>
                  <a:cubicBezTo>
                    <a:pt x="1741" y="1785"/>
                    <a:pt x="1414" y="1676"/>
                    <a:pt x="1001" y="1632"/>
                  </a:cubicBezTo>
                  <a:cubicBezTo>
                    <a:pt x="1219" y="1349"/>
                    <a:pt x="1567" y="936"/>
                    <a:pt x="2045" y="414"/>
                  </a:cubicBezTo>
                  <a:cubicBezTo>
                    <a:pt x="2176" y="283"/>
                    <a:pt x="2241" y="196"/>
                    <a:pt x="2241" y="174"/>
                  </a:cubicBezTo>
                  <a:cubicBezTo>
                    <a:pt x="2241" y="131"/>
                    <a:pt x="2198" y="87"/>
                    <a:pt x="2133" y="66"/>
                  </a:cubicBezTo>
                  <a:cubicBezTo>
                    <a:pt x="2045" y="22"/>
                    <a:pt x="1980" y="0"/>
                    <a:pt x="189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30"/>
            <p:cNvSpPr/>
            <p:nvPr/>
          </p:nvSpPr>
          <p:spPr>
            <a:xfrm>
              <a:off x="1602172" y="1563624"/>
              <a:ext cx="54269" cy="91229"/>
            </a:xfrm>
            <a:custGeom>
              <a:avLst/>
              <a:gdLst/>
              <a:ahLst/>
              <a:cxnLst/>
              <a:rect l="l" t="t" r="r" b="b"/>
              <a:pathLst>
                <a:path w="2285" h="3853" extrusionOk="0">
                  <a:moveTo>
                    <a:pt x="1518" y="454"/>
                  </a:moveTo>
                  <a:cubicBezTo>
                    <a:pt x="1527" y="454"/>
                    <a:pt x="1536" y="456"/>
                    <a:pt x="1545" y="458"/>
                  </a:cubicBezTo>
                  <a:cubicBezTo>
                    <a:pt x="1551" y="457"/>
                    <a:pt x="1557" y="457"/>
                    <a:pt x="1562" y="457"/>
                  </a:cubicBezTo>
                  <a:cubicBezTo>
                    <a:pt x="1724" y="457"/>
                    <a:pt x="1785" y="760"/>
                    <a:pt x="1785" y="1306"/>
                  </a:cubicBezTo>
                  <a:cubicBezTo>
                    <a:pt x="1785" y="1567"/>
                    <a:pt x="1741" y="1872"/>
                    <a:pt x="1610" y="2220"/>
                  </a:cubicBezTo>
                  <a:cubicBezTo>
                    <a:pt x="1502" y="2568"/>
                    <a:pt x="1371" y="2851"/>
                    <a:pt x="1219" y="3091"/>
                  </a:cubicBezTo>
                  <a:cubicBezTo>
                    <a:pt x="1067" y="3308"/>
                    <a:pt x="936" y="3439"/>
                    <a:pt x="849" y="3439"/>
                  </a:cubicBezTo>
                  <a:cubicBezTo>
                    <a:pt x="610" y="3417"/>
                    <a:pt x="501" y="3221"/>
                    <a:pt x="501" y="2808"/>
                  </a:cubicBezTo>
                  <a:cubicBezTo>
                    <a:pt x="501" y="2568"/>
                    <a:pt x="544" y="2285"/>
                    <a:pt x="631" y="2003"/>
                  </a:cubicBezTo>
                  <a:cubicBezTo>
                    <a:pt x="697" y="1720"/>
                    <a:pt x="805" y="1459"/>
                    <a:pt x="914" y="1241"/>
                  </a:cubicBezTo>
                  <a:cubicBezTo>
                    <a:pt x="1023" y="1002"/>
                    <a:pt x="1132" y="828"/>
                    <a:pt x="1241" y="675"/>
                  </a:cubicBezTo>
                  <a:cubicBezTo>
                    <a:pt x="1358" y="539"/>
                    <a:pt x="1440" y="454"/>
                    <a:pt x="1518" y="454"/>
                  </a:cubicBezTo>
                  <a:close/>
                  <a:moveTo>
                    <a:pt x="1567" y="1"/>
                  </a:moveTo>
                  <a:cubicBezTo>
                    <a:pt x="1328" y="1"/>
                    <a:pt x="1088" y="153"/>
                    <a:pt x="849" y="436"/>
                  </a:cubicBezTo>
                  <a:cubicBezTo>
                    <a:pt x="610" y="719"/>
                    <a:pt x="414" y="1089"/>
                    <a:pt x="240" y="1524"/>
                  </a:cubicBezTo>
                  <a:cubicBezTo>
                    <a:pt x="87" y="1981"/>
                    <a:pt x="0" y="2416"/>
                    <a:pt x="0" y="2873"/>
                  </a:cubicBezTo>
                  <a:cubicBezTo>
                    <a:pt x="0" y="3112"/>
                    <a:pt x="87" y="3352"/>
                    <a:pt x="240" y="3547"/>
                  </a:cubicBezTo>
                  <a:cubicBezTo>
                    <a:pt x="414" y="3765"/>
                    <a:pt x="610" y="3852"/>
                    <a:pt x="827" y="3852"/>
                  </a:cubicBezTo>
                  <a:cubicBezTo>
                    <a:pt x="1045" y="3852"/>
                    <a:pt x="1284" y="3722"/>
                    <a:pt x="1523" y="3439"/>
                  </a:cubicBezTo>
                  <a:cubicBezTo>
                    <a:pt x="1741" y="3156"/>
                    <a:pt x="1937" y="2808"/>
                    <a:pt x="2067" y="2416"/>
                  </a:cubicBezTo>
                  <a:cubicBezTo>
                    <a:pt x="2220" y="2003"/>
                    <a:pt x="2285" y="1611"/>
                    <a:pt x="2285" y="1241"/>
                  </a:cubicBezTo>
                  <a:cubicBezTo>
                    <a:pt x="2285" y="849"/>
                    <a:pt x="2220" y="545"/>
                    <a:pt x="2089" y="327"/>
                  </a:cubicBezTo>
                  <a:cubicBezTo>
                    <a:pt x="1959" y="110"/>
                    <a:pt x="1785" y="1"/>
                    <a:pt x="156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30"/>
            <p:cNvSpPr/>
            <p:nvPr/>
          </p:nvSpPr>
          <p:spPr>
            <a:xfrm>
              <a:off x="1532918" y="1776911"/>
              <a:ext cx="56359" cy="94828"/>
            </a:xfrm>
            <a:custGeom>
              <a:avLst/>
              <a:gdLst/>
              <a:ahLst/>
              <a:cxnLst/>
              <a:rect l="l" t="t" r="r" b="b"/>
              <a:pathLst>
                <a:path w="2373" h="4005" extrusionOk="0">
                  <a:moveTo>
                    <a:pt x="1372" y="1"/>
                  </a:moveTo>
                  <a:cubicBezTo>
                    <a:pt x="1328" y="1"/>
                    <a:pt x="1219" y="66"/>
                    <a:pt x="1067" y="218"/>
                  </a:cubicBezTo>
                  <a:cubicBezTo>
                    <a:pt x="915" y="371"/>
                    <a:pt x="762" y="566"/>
                    <a:pt x="610" y="762"/>
                  </a:cubicBezTo>
                  <a:cubicBezTo>
                    <a:pt x="436" y="980"/>
                    <a:pt x="305" y="1197"/>
                    <a:pt x="175" y="1459"/>
                  </a:cubicBezTo>
                  <a:cubicBezTo>
                    <a:pt x="66" y="1698"/>
                    <a:pt x="1" y="1894"/>
                    <a:pt x="1" y="2046"/>
                  </a:cubicBezTo>
                  <a:cubicBezTo>
                    <a:pt x="1" y="2264"/>
                    <a:pt x="66" y="2438"/>
                    <a:pt x="218" y="2568"/>
                  </a:cubicBezTo>
                  <a:cubicBezTo>
                    <a:pt x="371" y="2699"/>
                    <a:pt x="545" y="2764"/>
                    <a:pt x="741" y="2764"/>
                  </a:cubicBezTo>
                  <a:cubicBezTo>
                    <a:pt x="1067" y="2764"/>
                    <a:pt x="1393" y="2677"/>
                    <a:pt x="1741" y="2525"/>
                  </a:cubicBezTo>
                  <a:lnTo>
                    <a:pt x="1741" y="2525"/>
                  </a:lnTo>
                  <a:cubicBezTo>
                    <a:pt x="1698" y="2677"/>
                    <a:pt x="1633" y="2851"/>
                    <a:pt x="1589" y="3047"/>
                  </a:cubicBezTo>
                  <a:cubicBezTo>
                    <a:pt x="1524" y="3221"/>
                    <a:pt x="1480" y="3373"/>
                    <a:pt x="1437" y="3482"/>
                  </a:cubicBezTo>
                  <a:cubicBezTo>
                    <a:pt x="1415" y="3591"/>
                    <a:pt x="1393" y="3678"/>
                    <a:pt x="1393" y="3743"/>
                  </a:cubicBezTo>
                  <a:cubicBezTo>
                    <a:pt x="1393" y="3808"/>
                    <a:pt x="1415" y="3874"/>
                    <a:pt x="1459" y="3917"/>
                  </a:cubicBezTo>
                  <a:cubicBezTo>
                    <a:pt x="1480" y="3961"/>
                    <a:pt x="1524" y="3982"/>
                    <a:pt x="1567" y="4004"/>
                  </a:cubicBezTo>
                  <a:cubicBezTo>
                    <a:pt x="1698" y="4004"/>
                    <a:pt x="1850" y="3634"/>
                    <a:pt x="2068" y="2938"/>
                  </a:cubicBezTo>
                  <a:cubicBezTo>
                    <a:pt x="2285" y="2242"/>
                    <a:pt x="2372" y="1720"/>
                    <a:pt x="2372" y="1393"/>
                  </a:cubicBezTo>
                  <a:cubicBezTo>
                    <a:pt x="2372" y="1328"/>
                    <a:pt x="2329" y="1241"/>
                    <a:pt x="2242" y="1176"/>
                  </a:cubicBezTo>
                  <a:cubicBezTo>
                    <a:pt x="2166" y="1100"/>
                    <a:pt x="2091" y="1041"/>
                    <a:pt x="2029" y="1041"/>
                  </a:cubicBezTo>
                  <a:cubicBezTo>
                    <a:pt x="2020" y="1041"/>
                    <a:pt x="2011" y="1042"/>
                    <a:pt x="2003" y="1045"/>
                  </a:cubicBezTo>
                  <a:cubicBezTo>
                    <a:pt x="1937" y="1045"/>
                    <a:pt x="1894" y="1089"/>
                    <a:pt x="1894" y="1219"/>
                  </a:cubicBezTo>
                  <a:cubicBezTo>
                    <a:pt x="1894" y="1480"/>
                    <a:pt x="1872" y="1741"/>
                    <a:pt x="1828" y="2046"/>
                  </a:cubicBezTo>
                  <a:cubicBezTo>
                    <a:pt x="1828" y="2046"/>
                    <a:pt x="1698" y="2090"/>
                    <a:pt x="1437" y="2198"/>
                  </a:cubicBezTo>
                  <a:cubicBezTo>
                    <a:pt x="1176" y="2285"/>
                    <a:pt x="958" y="2329"/>
                    <a:pt x="784" y="2329"/>
                  </a:cubicBezTo>
                  <a:cubicBezTo>
                    <a:pt x="588" y="2329"/>
                    <a:pt x="479" y="2220"/>
                    <a:pt x="479" y="2024"/>
                  </a:cubicBezTo>
                  <a:cubicBezTo>
                    <a:pt x="479" y="1872"/>
                    <a:pt x="588" y="1654"/>
                    <a:pt x="784" y="1372"/>
                  </a:cubicBezTo>
                  <a:cubicBezTo>
                    <a:pt x="958" y="1089"/>
                    <a:pt x="1154" y="849"/>
                    <a:pt x="1350" y="632"/>
                  </a:cubicBezTo>
                  <a:cubicBezTo>
                    <a:pt x="1546" y="392"/>
                    <a:pt x="1633" y="262"/>
                    <a:pt x="1633" y="197"/>
                  </a:cubicBezTo>
                  <a:cubicBezTo>
                    <a:pt x="1633" y="153"/>
                    <a:pt x="1611" y="88"/>
                    <a:pt x="1546" y="44"/>
                  </a:cubicBezTo>
                  <a:cubicBezTo>
                    <a:pt x="1502" y="22"/>
                    <a:pt x="1437" y="1"/>
                    <a:pt x="137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30"/>
            <p:cNvSpPr/>
            <p:nvPr/>
          </p:nvSpPr>
          <p:spPr>
            <a:xfrm>
              <a:off x="1601650" y="1776390"/>
              <a:ext cx="54292" cy="91229"/>
            </a:xfrm>
            <a:custGeom>
              <a:avLst/>
              <a:gdLst/>
              <a:ahLst/>
              <a:cxnLst/>
              <a:rect l="l" t="t" r="r" b="b"/>
              <a:pathLst>
                <a:path w="2286" h="3853" extrusionOk="0">
                  <a:moveTo>
                    <a:pt x="1545" y="436"/>
                  </a:moveTo>
                  <a:cubicBezTo>
                    <a:pt x="1698" y="436"/>
                    <a:pt x="1785" y="719"/>
                    <a:pt x="1785" y="1306"/>
                  </a:cubicBezTo>
                  <a:cubicBezTo>
                    <a:pt x="1785" y="1568"/>
                    <a:pt x="1719" y="1872"/>
                    <a:pt x="1611" y="2220"/>
                  </a:cubicBezTo>
                  <a:cubicBezTo>
                    <a:pt x="1502" y="2547"/>
                    <a:pt x="1371" y="2851"/>
                    <a:pt x="1219" y="3069"/>
                  </a:cubicBezTo>
                  <a:cubicBezTo>
                    <a:pt x="1067" y="3308"/>
                    <a:pt x="936" y="3417"/>
                    <a:pt x="827" y="3417"/>
                  </a:cubicBezTo>
                  <a:cubicBezTo>
                    <a:pt x="610" y="3417"/>
                    <a:pt x="501" y="3221"/>
                    <a:pt x="501" y="2786"/>
                  </a:cubicBezTo>
                  <a:cubicBezTo>
                    <a:pt x="501" y="2547"/>
                    <a:pt x="545" y="2286"/>
                    <a:pt x="610" y="2003"/>
                  </a:cubicBezTo>
                  <a:cubicBezTo>
                    <a:pt x="697" y="1720"/>
                    <a:pt x="784" y="1459"/>
                    <a:pt x="893" y="1241"/>
                  </a:cubicBezTo>
                  <a:cubicBezTo>
                    <a:pt x="1023" y="1002"/>
                    <a:pt x="1132" y="828"/>
                    <a:pt x="1241" y="675"/>
                  </a:cubicBezTo>
                  <a:cubicBezTo>
                    <a:pt x="1371" y="523"/>
                    <a:pt x="1458" y="436"/>
                    <a:pt x="1545" y="436"/>
                  </a:cubicBezTo>
                  <a:close/>
                  <a:moveTo>
                    <a:pt x="1567" y="1"/>
                  </a:moveTo>
                  <a:cubicBezTo>
                    <a:pt x="1328" y="1"/>
                    <a:pt x="1089" y="132"/>
                    <a:pt x="849" y="414"/>
                  </a:cubicBezTo>
                  <a:cubicBezTo>
                    <a:pt x="610" y="719"/>
                    <a:pt x="392" y="1067"/>
                    <a:pt x="240" y="1524"/>
                  </a:cubicBezTo>
                  <a:cubicBezTo>
                    <a:pt x="88" y="1981"/>
                    <a:pt x="1" y="2416"/>
                    <a:pt x="1" y="2851"/>
                  </a:cubicBezTo>
                  <a:cubicBezTo>
                    <a:pt x="1" y="3112"/>
                    <a:pt x="88" y="3352"/>
                    <a:pt x="240" y="3548"/>
                  </a:cubicBezTo>
                  <a:cubicBezTo>
                    <a:pt x="414" y="3743"/>
                    <a:pt x="610" y="3852"/>
                    <a:pt x="827" y="3852"/>
                  </a:cubicBezTo>
                  <a:cubicBezTo>
                    <a:pt x="1045" y="3852"/>
                    <a:pt x="1284" y="3722"/>
                    <a:pt x="1502" y="3439"/>
                  </a:cubicBezTo>
                  <a:cubicBezTo>
                    <a:pt x="1741" y="3156"/>
                    <a:pt x="1937" y="2808"/>
                    <a:pt x="2068" y="2416"/>
                  </a:cubicBezTo>
                  <a:cubicBezTo>
                    <a:pt x="2198" y="2003"/>
                    <a:pt x="2285" y="1611"/>
                    <a:pt x="2285" y="1219"/>
                  </a:cubicBezTo>
                  <a:cubicBezTo>
                    <a:pt x="2285" y="828"/>
                    <a:pt x="2220" y="545"/>
                    <a:pt x="2089" y="327"/>
                  </a:cubicBezTo>
                  <a:cubicBezTo>
                    <a:pt x="1959" y="110"/>
                    <a:pt x="1785" y="1"/>
                    <a:pt x="156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30"/>
            <p:cNvSpPr/>
            <p:nvPr/>
          </p:nvSpPr>
          <p:spPr>
            <a:xfrm>
              <a:off x="1528785" y="1989180"/>
              <a:ext cx="61014" cy="90685"/>
            </a:xfrm>
            <a:custGeom>
              <a:avLst/>
              <a:gdLst/>
              <a:ahLst/>
              <a:cxnLst/>
              <a:rect l="l" t="t" r="r" b="b"/>
              <a:pathLst>
                <a:path w="2569" h="3830" extrusionOk="0">
                  <a:moveTo>
                    <a:pt x="1611" y="0"/>
                  </a:moveTo>
                  <a:cubicBezTo>
                    <a:pt x="1371" y="0"/>
                    <a:pt x="1132" y="87"/>
                    <a:pt x="893" y="239"/>
                  </a:cubicBezTo>
                  <a:cubicBezTo>
                    <a:pt x="675" y="413"/>
                    <a:pt x="566" y="566"/>
                    <a:pt x="566" y="696"/>
                  </a:cubicBezTo>
                  <a:cubicBezTo>
                    <a:pt x="566" y="740"/>
                    <a:pt x="610" y="805"/>
                    <a:pt x="697" y="849"/>
                  </a:cubicBezTo>
                  <a:cubicBezTo>
                    <a:pt x="784" y="914"/>
                    <a:pt x="849" y="936"/>
                    <a:pt x="915" y="936"/>
                  </a:cubicBezTo>
                  <a:cubicBezTo>
                    <a:pt x="936" y="936"/>
                    <a:pt x="980" y="892"/>
                    <a:pt x="1045" y="827"/>
                  </a:cubicBezTo>
                  <a:cubicBezTo>
                    <a:pt x="1110" y="762"/>
                    <a:pt x="1197" y="696"/>
                    <a:pt x="1284" y="609"/>
                  </a:cubicBezTo>
                  <a:cubicBezTo>
                    <a:pt x="1393" y="544"/>
                    <a:pt x="1502" y="501"/>
                    <a:pt x="1633" y="501"/>
                  </a:cubicBezTo>
                  <a:cubicBezTo>
                    <a:pt x="1741" y="501"/>
                    <a:pt x="1850" y="544"/>
                    <a:pt x="1915" y="631"/>
                  </a:cubicBezTo>
                  <a:cubicBezTo>
                    <a:pt x="1981" y="718"/>
                    <a:pt x="2024" y="849"/>
                    <a:pt x="2024" y="1001"/>
                  </a:cubicBezTo>
                  <a:cubicBezTo>
                    <a:pt x="2024" y="1153"/>
                    <a:pt x="1959" y="1327"/>
                    <a:pt x="1872" y="1501"/>
                  </a:cubicBezTo>
                  <a:cubicBezTo>
                    <a:pt x="1763" y="1697"/>
                    <a:pt x="1633" y="1850"/>
                    <a:pt x="1502" y="2002"/>
                  </a:cubicBezTo>
                  <a:cubicBezTo>
                    <a:pt x="1176" y="2328"/>
                    <a:pt x="849" y="2611"/>
                    <a:pt x="523" y="2850"/>
                  </a:cubicBezTo>
                  <a:cubicBezTo>
                    <a:pt x="175" y="3112"/>
                    <a:pt x="1" y="3286"/>
                    <a:pt x="1" y="3373"/>
                  </a:cubicBezTo>
                  <a:cubicBezTo>
                    <a:pt x="1" y="3481"/>
                    <a:pt x="66" y="3590"/>
                    <a:pt x="197" y="3677"/>
                  </a:cubicBezTo>
                  <a:cubicBezTo>
                    <a:pt x="305" y="3786"/>
                    <a:pt x="436" y="3830"/>
                    <a:pt x="545" y="3830"/>
                  </a:cubicBezTo>
                  <a:cubicBezTo>
                    <a:pt x="806" y="3830"/>
                    <a:pt x="1197" y="3764"/>
                    <a:pt x="1741" y="3634"/>
                  </a:cubicBezTo>
                  <a:cubicBezTo>
                    <a:pt x="2285" y="3503"/>
                    <a:pt x="2568" y="3394"/>
                    <a:pt x="2568" y="3286"/>
                  </a:cubicBezTo>
                  <a:cubicBezTo>
                    <a:pt x="2568" y="3242"/>
                    <a:pt x="2525" y="3199"/>
                    <a:pt x="2481" y="3199"/>
                  </a:cubicBezTo>
                  <a:cubicBezTo>
                    <a:pt x="2438" y="3177"/>
                    <a:pt x="2351" y="3177"/>
                    <a:pt x="2242" y="3177"/>
                  </a:cubicBezTo>
                  <a:cubicBezTo>
                    <a:pt x="2155" y="3177"/>
                    <a:pt x="2002" y="3177"/>
                    <a:pt x="1785" y="3220"/>
                  </a:cubicBezTo>
                  <a:cubicBezTo>
                    <a:pt x="1567" y="3242"/>
                    <a:pt x="1328" y="3286"/>
                    <a:pt x="1045" y="3329"/>
                  </a:cubicBezTo>
                  <a:cubicBezTo>
                    <a:pt x="762" y="3373"/>
                    <a:pt x="588" y="3394"/>
                    <a:pt x="501" y="3394"/>
                  </a:cubicBezTo>
                  <a:cubicBezTo>
                    <a:pt x="1828" y="2546"/>
                    <a:pt x="2503" y="1719"/>
                    <a:pt x="2503" y="936"/>
                  </a:cubicBezTo>
                  <a:cubicBezTo>
                    <a:pt x="2503" y="675"/>
                    <a:pt x="2416" y="457"/>
                    <a:pt x="2242" y="283"/>
                  </a:cubicBezTo>
                  <a:cubicBezTo>
                    <a:pt x="2089" y="87"/>
                    <a:pt x="1872" y="0"/>
                    <a:pt x="161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30"/>
            <p:cNvSpPr/>
            <p:nvPr/>
          </p:nvSpPr>
          <p:spPr>
            <a:xfrm>
              <a:off x="1605260" y="1989180"/>
              <a:ext cx="54292" cy="91206"/>
            </a:xfrm>
            <a:custGeom>
              <a:avLst/>
              <a:gdLst/>
              <a:ahLst/>
              <a:cxnLst/>
              <a:rect l="l" t="t" r="r" b="b"/>
              <a:pathLst>
                <a:path w="2286" h="3852" extrusionOk="0">
                  <a:moveTo>
                    <a:pt x="1546" y="435"/>
                  </a:moveTo>
                  <a:cubicBezTo>
                    <a:pt x="1720" y="435"/>
                    <a:pt x="1807" y="718"/>
                    <a:pt x="1807" y="1284"/>
                  </a:cubicBezTo>
                  <a:cubicBezTo>
                    <a:pt x="1807" y="1567"/>
                    <a:pt x="1742" y="1871"/>
                    <a:pt x="1633" y="2219"/>
                  </a:cubicBezTo>
                  <a:cubicBezTo>
                    <a:pt x="1502" y="2546"/>
                    <a:pt x="1372" y="2829"/>
                    <a:pt x="1219" y="3068"/>
                  </a:cubicBezTo>
                  <a:cubicBezTo>
                    <a:pt x="1089" y="3307"/>
                    <a:pt x="958" y="3416"/>
                    <a:pt x="849" y="3416"/>
                  </a:cubicBezTo>
                  <a:cubicBezTo>
                    <a:pt x="632" y="3416"/>
                    <a:pt x="523" y="3199"/>
                    <a:pt x="523" y="2785"/>
                  </a:cubicBezTo>
                  <a:cubicBezTo>
                    <a:pt x="523" y="2546"/>
                    <a:pt x="545" y="2285"/>
                    <a:pt x="632" y="2002"/>
                  </a:cubicBezTo>
                  <a:cubicBezTo>
                    <a:pt x="719" y="1697"/>
                    <a:pt x="806" y="1458"/>
                    <a:pt x="915" y="1219"/>
                  </a:cubicBezTo>
                  <a:cubicBezTo>
                    <a:pt x="1024" y="1001"/>
                    <a:pt x="1132" y="805"/>
                    <a:pt x="1263" y="675"/>
                  </a:cubicBezTo>
                  <a:cubicBezTo>
                    <a:pt x="1372" y="522"/>
                    <a:pt x="1480" y="435"/>
                    <a:pt x="1546" y="435"/>
                  </a:cubicBezTo>
                  <a:close/>
                  <a:moveTo>
                    <a:pt x="1567" y="0"/>
                  </a:moveTo>
                  <a:cubicBezTo>
                    <a:pt x="1350" y="0"/>
                    <a:pt x="1111" y="131"/>
                    <a:pt x="849" y="413"/>
                  </a:cubicBezTo>
                  <a:cubicBezTo>
                    <a:pt x="610" y="696"/>
                    <a:pt x="414" y="1066"/>
                    <a:pt x="240" y="1523"/>
                  </a:cubicBezTo>
                  <a:cubicBezTo>
                    <a:pt x="88" y="1958"/>
                    <a:pt x="1" y="2415"/>
                    <a:pt x="1" y="2850"/>
                  </a:cubicBezTo>
                  <a:cubicBezTo>
                    <a:pt x="1" y="3112"/>
                    <a:pt x="88" y="3329"/>
                    <a:pt x="262" y="3547"/>
                  </a:cubicBezTo>
                  <a:cubicBezTo>
                    <a:pt x="414" y="3742"/>
                    <a:pt x="610" y="3851"/>
                    <a:pt x="828" y="3851"/>
                  </a:cubicBezTo>
                  <a:cubicBezTo>
                    <a:pt x="1067" y="3851"/>
                    <a:pt x="1285" y="3699"/>
                    <a:pt x="1524" y="3438"/>
                  </a:cubicBezTo>
                  <a:cubicBezTo>
                    <a:pt x="1763" y="3155"/>
                    <a:pt x="1937" y="2807"/>
                    <a:pt x="2068" y="2393"/>
                  </a:cubicBezTo>
                  <a:cubicBezTo>
                    <a:pt x="2220" y="2002"/>
                    <a:pt x="2286" y="1610"/>
                    <a:pt x="2286" y="1219"/>
                  </a:cubicBezTo>
                  <a:cubicBezTo>
                    <a:pt x="2286" y="827"/>
                    <a:pt x="2220" y="522"/>
                    <a:pt x="2090" y="326"/>
                  </a:cubicBezTo>
                  <a:cubicBezTo>
                    <a:pt x="1981" y="109"/>
                    <a:pt x="1807" y="0"/>
                    <a:pt x="15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30"/>
            <p:cNvSpPr/>
            <p:nvPr/>
          </p:nvSpPr>
          <p:spPr>
            <a:xfrm>
              <a:off x="1602172" y="2201425"/>
              <a:ext cx="54269" cy="91206"/>
            </a:xfrm>
            <a:custGeom>
              <a:avLst/>
              <a:gdLst/>
              <a:ahLst/>
              <a:cxnLst/>
              <a:rect l="l" t="t" r="r" b="b"/>
              <a:pathLst>
                <a:path w="2285" h="3852" extrusionOk="0">
                  <a:moveTo>
                    <a:pt x="1545" y="457"/>
                  </a:moveTo>
                  <a:cubicBezTo>
                    <a:pt x="1719" y="457"/>
                    <a:pt x="1785" y="740"/>
                    <a:pt x="1785" y="1306"/>
                  </a:cubicBezTo>
                  <a:cubicBezTo>
                    <a:pt x="1785" y="1589"/>
                    <a:pt x="1741" y="1893"/>
                    <a:pt x="1610" y="2220"/>
                  </a:cubicBezTo>
                  <a:cubicBezTo>
                    <a:pt x="1502" y="2568"/>
                    <a:pt x="1371" y="2851"/>
                    <a:pt x="1219" y="3090"/>
                  </a:cubicBezTo>
                  <a:cubicBezTo>
                    <a:pt x="1067" y="3308"/>
                    <a:pt x="936" y="3438"/>
                    <a:pt x="849" y="3438"/>
                  </a:cubicBezTo>
                  <a:cubicBezTo>
                    <a:pt x="610" y="3438"/>
                    <a:pt x="501" y="3221"/>
                    <a:pt x="501" y="2807"/>
                  </a:cubicBezTo>
                  <a:cubicBezTo>
                    <a:pt x="501" y="2568"/>
                    <a:pt x="544" y="2307"/>
                    <a:pt x="631" y="2024"/>
                  </a:cubicBezTo>
                  <a:cubicBezTo>
                    <a:pt x="697" y="1719"/>
                    <a:pt x="805" y="1458"/>
                    <a:pt x="914" y="1241"/>
                  </a:cubicBezTo>
                  <a:cubicBezTo>
                    <a:pt x="1023" y="1023"/>
                    <a:pt x="1132" y="827"/>
                    <a:pt x="1241" y="675"/>
                  </a:cubicBezTo>
                  <a:cubicBezTo>
                    <a:pt x="1371" y="523"/>
                    <a:pt x="1458" y="457"/>
                    <a:pt x="1545" y="457"/>
                  </a:cubicBezTo>
                  <a:close/>
                  <a:moveTo>
                    <a:pt x="1567" y="0"/>
                  </a:moveTo>
                  <a:cubicBezTo>
                    <a:pt x="1328" y="0"/>
                    <a:pt x="1088" y="153"/>
                    <a:pt x="849" y="436"/>
                  </a:cubicBezTo>
                  <a:cubicBezTo>
                    <a:pt x="610" y="718"/>
                    <a:pt x="414" y="1088"/>
                    <a:pt x="240" y="1545"/>
                  </a:cubicBezTo>
                  <a:cubicBezTo>
                    <a:pt x="87" y="1980"/>
                    <a:pt x="0" y="2437"/>
                    <a:pt x="0" y="2873"/>
                  </a:cubicBezTo>
                  <a:cubicBezTo>
                    <a:pt x="0" y="3112"/>
                    <a:pt x="87" y="3351"/>
                    <a:pt x="240" y="3569"/>
                  </a:cubicBezTo>
                  <a:cubicBezTo>
                    <a:pt x="414" y="3765"/>
                    <a:pt x="610" y="3852"/>
                    <a:pt x="827" y="3852"/>
                  </a:cubicBezTo>
                  <a:cubicBezTo>
                    <a:pt x="1045" y="3852"/>
                    <a:pt x="1284" y="3721"/>
                    <a:pt x="1523" y="3438"/>
                  </a:cubicBezTo>
                  <a:cubicBezTo>
                    <a:pt x="1741" y="3155"/>
                    <a:pt x="1937" y="2807"/>
                    <a:pt x="2067" y="2416"/>
                  </a:cubicBezTo>
                  <a:cubicBezTo>
                    <a:pt x="2220" y="2002"/>
                    <a:pt x="2285" y="1611"/>
                    <a:pt x="2285" y="1241"/>
                  </a:cubicBezTo>
                  <a:cubicBezTo>
                    <a:pt x="2285" y="849"/>
                    <a:pt x="2220" y="544"/>
                    <a:pt x="2089" y="327"/>
                  </a:cubicBezTo>
                  <a:cubicBezTo>
                    <a:pt x="1959" y="109"/>
                    <a:pt x="1785" y="0"/>
                    <a:pt x="15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30"/>
            <p:cNvSpPr/>
            <p:nvPr/>
          </p:nvSpPr>
          <p:spPr>
            <a:xfrm>
              <a:off x="1205310" y="3317819"/>
              <a:ext cx="90963" cy="67505"/>
            </a:xfrm>
            <a:custGeom>
              <a:avLst/>
              <a:gdLst/>
              <a:ahLst/>
              <a:cxnLst/>
              <a:rect l="l" t="t" r="r" b="b"/>
              <a:pathLst>
                <a:path w="3830" h="2851" extrusionOk="0">
                  <a:moveTo>
                    <a:pt x="218" y="0"/>
                  </a:moveTo>
                  <a:cubicBezTo>
                    <a:pt x="152" y="0"/>
                    <a:pt x="109" y="44"/>
                    <a:pt x="65" y="87"/>
                  </a:cubicBezTo>
                  <a:cubicBezTo>
                    <a:pt x="22" y="153"/>
                    <a:pt x="0" y="218"/>
                    <a:pt x="0" y="261"/>
                  </a:cubicBezTo>
                  <a:cubicBezTo>
                    <a:pt x="0" y="392"/>
                    <a:pt x="348" y="631"/>
                    <a:pt x="1066" y="1001"/>
                  </a:cubicBezTo>
                  <a:cubicBezTo>
                    <a:pt x="1762" y="1349"/>
                    <a:pt x="2437" y="1654"/>
                    <a:pt x="3112" y="1893"/>
                  </a:cubicBezTo>
                  <a:cubicBezTo>
                    <a:pt x="2698" y="2002"/>
                    <a:pt x="2154" y="2089"/>
                    <a:pt x="1501" y="2176"/>
                  </a:cubicBezTo>
                  <a:cubicBezTo>
                    <a:pt x="827" y="2263"/>
                    <a:pt x="479" y="2328"/>
                    <a:pt x="413" y="2350"/>
                  </a:cubicBezTo>
                  <a:cubicBezTo>
                    <a:pt x="283" y="2394"/>
                    <a:pt x="196" y="2459"/>
                    <a:pt x="109" y="2524"/>
                  </a:cubicBezTo>
                  <a:cubicBezTo>
                    <a:pt x="44" y="2611"/>
                    <a:pt x="0" y="2698"/>
                    <a:pt x="0" y="2764"/>
                  </a:cubicBezTo>
                  <a:cubicBezTo>
                    <a:pt x="0" y="2829"/>
                    <a:pt x="44" y="2851"/>
                    <a:pt x="152" y="2851"/>
                  </a:cubicBezTo>
                  <a:cubicBezTo>
                    <a:pt x="370" y="2851"/>
                    <a:pt x="914" y="2785"/>
                    <a:pt x="1806" y="2611"/>
                  </a:cubicBezTo>
                  <a:cubicBezTo>
                    <a:pt x="2676" y="2437"/>
                    <a:pt x="3242" y="2307"/>
                    <a:pt x="3481" y="2220"/>
                  </a:cubicBezTo>
                  <a:cubicBezTo>
                    <a:pt x="3568" y="2176"/>
                    <a:pt x="3655" y="2133"/>
                    <a:pt x="3721" y="2067"/>
                  </a:cubicBezTo>
                  <a:cubicBezTo>
                    <a:pt x="3786" y="2002"/>
                    <a:pt x="3830" y="1959"/>
                    <a:pt x="3830" y="1915"/>
                  </a:cubicBezTo>
                  <a:cubicBezTo>
                    <a:pt x="3830" y="1828"/>
                    <a:pt x="3721" y="1741"/>
                    <a:pt x="3503" y="1632"/>
                  </a:cubicBezTo>
                  <a:cubicBezTo>
                    <a:pt x="3373" y="1567"/>
                    <a:pt x="3264" y="1502"/>
                    <a:pt x="3133" y="1458"/>
                  </a:cubicBezTo>
                  <a:cubicBezTo>
                    <a:pt x="2981" y="1393"/>
                    <a:pt x="2807" y="1306"/>
                    <a:pt x="2589" y="1197"/>
                  </a:cubicBezTo>
                  <a:cubicBezTo>
                    <a:pt x="2372" y="1110"/>
                    <a:pt x="2132" y="979"/>
                    <a:pt x="1915" y="871"/>
                  </a:cubicBezTo>
                  <a:cubicBezTo>
                    <a:pt x="1675" y="762"/>
                    <a:pt x="1414" y="610"/>
                    <a:pt x="1132" y="457"/>
                  </a:cubicBezTo>
                  <a:cubicBezTo>
                    <a:pt x="827" y="283"/>
                    <a:pt x="631" y="174"/>
                    <a:pt x="501" y="109"/>
                  </a:cubicBezTo>
                  <a:cubicBezTo>
                    <a:pt x="370" y="44"/>
                    <a:pt x="261" y="0"/>
                    <a:pt x="21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30"/>
            <p:cNvSpPr/>
            <p:nvPr/>
          </p:nvSpPr>
          <p:spPr>
            <a:xfrm>
              <a:off x="1204788" y="3249817"/>
              <a:ext cx="90963" cy="69044"/>
            </a:xfrm>
            <a:custGeom>
              <a:avLst/>
              <a:gdLst/>
              <a:ahLst/>
              <a:cxnLst/>
              <a:rect l="l" t="t" r="r" b="b"/>
              <a:pathLst>
                <a:path w="3830" h="2916" extrusionOk="0">
                  <a:moveTo>
                    <a:pt x="1393" y="501"/>
                  </a:moveTo>
                  <a:cubicBezTo>
                    <a:pt x="1676" y="501"/>
                    <a:pt x="1980" y="588"/>
                    <a:pt x="2285" y="740"/>
                  </a:cubicBezTo>
                  <a:cubicBezTo>
                    <a:pt x="2611" y="914"/>
                    <a:pt x="2872" y="1132"/>
                    <a:pt x="3090" y="1371"/>
                  </a:cubicBezTo>
                  <a:cubicBezTo>
                    <a:pt x="3286" y="1589"/>
                    <a:pt x="3395" y="1806"/>
                    <a:pt x="3395" y="1980"/>
                  </a:cubicBezTo>
                  <a:cubicBezTo>
                    <a:pt x="3395" y="2111"/>
                    <a:pt x="3329" y="2198"/>
                    <a:pt x="3221" y="2285"/>
                  </a:cubicBezTo>
                  <a:cubicBezTo>
                    <a:pt x="3090" y="2372"/>
                    <a:pt x="2916" y="2415"/>
                    <a:pt x="2720" y="2415"/>
                  </a:cubicBezTo>
                  <a:cubicBezTo>
                    <a:pt x="2394" y="2415"/>
                    <a:pt x="2046" y="2328"/>
                    <a:pt x="1676" y="2154"/>
                  </a:cubicBezTo>
                  <a:cubicBezTo>
                    <a:pt x="1306" y="1980"/>
                    <a:pt x="1023" y="1784"/>
                    <a:pt x="784" y="1567"/>
                  </a:cubicBezTo>
                  <a:cubicBezTo>
                    <a:pt x="566" y="1349"/>
                    <a:pt x="457" y="1175"/>
                    <a:pt x="457" y="1023"/>
                  </a:cubicBezTo>
                  <a:cubicBezTo>
                    <a:pt x="457" y="892"/>
                    <a:pt x="544" y="762"/>
                    <a:pt x="718" y="653"/>
                  </a:cubicBezTo>
                  <a:cubicBezTo>
                    <a:pt x="892" y="544"/>
                    <a:pt x="1110" y="501"/>
                    <a:pt x="1393" y="501"/>
                  </a:cubicBezTo>
                  <a:close/>
                  <a:moveTo>
                    <a:pt x="1349" y="0"/>
                  </a:moveTo>
                  <a:cubicBezTo>
                    <a:pt x="1001" y="0"/>
                    <a:pt x="697" y="87"/>
                    <a:pt x="414" y="305"/>
                  </a:cubicBezTo>
                  <a:cubicBezTo>
                    <a:pt x="131" y="501"/>
                    <a:pt x="0" y="762"/>
                    <a:pt x="0" y="1066"/>
                  </a:cubicBezTo>
                  <a:cubicBezTo>
                    <a:pt x="0" y="1240"/>
                    <a:pt x="87" y="1458"/>
                    <a:pt x="240" y="1676"/>
                  </a:cubicBezTo>
                  <a:cubicBezTo>
                    <a:pt x="392" y="1893"/>
                    <a:pt x="610" y="2089"/>
                    <a:pt x="871" y="2285"/>
                  </a:cubicBezTo>
                  <a:cubicBezTo>
                    <a:pt x="1110" y="2459"/>
                    <a:pt x="1415" y="2611"/>
                    <a:pt x="1763" y="2742"/>
                  </a:cubicBezTo>
                  <a:cubicBezTo>
                    <a:pt x="2089" y="2851"/>
                    <a:pt x="2437" y="2916"/>
                    <a:pt x="2764" y="2916"/>
                  </a:cubicBezTo>
                  <a:cubicBezTo>
                    <a:pt x="3003" y="2916"/>
                    <a:pt x="3242" y="2829"/>
                    <a:pt x="3482" y="2655"/>
                  </a:cubicBezTo>
                  <a:cubicBezTo>
                    <a:pt x="3721" y="2481"/>
                    <a:pt x="3830" y="2263"/>
                    <a:pt x="3830" y="2024"/>
                  </a:cubicBezTo>
                  <a:cubicBezTo>
                    <a:pt x="3830" y="1697"/>
                    <a:pt x="3699" y="1371"/>
                    <a:pt x="3438" y="1045"/>
                  </a:cubicBezTo>
                  <a:cubicBezTo>
                    <a:pt x="3155" y="740"/>
                    <a:pt x="2829" y="479"/>
                    <a:pt x="2459" y="283"/>
                  </a:cubicBezTo>
                  <a:cubicBezTo>
                    <a:pt x="2067" y="87"/>
                    <a:pt x="1697" y="0"/>
                    <a:pt x="134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30"/>
            <p:cNvSpPr/>
            <p:nvPr/>
          </p:nvSpPr>
          <p:spPr>
            <a:xfrm>
              <a:off x="1204265" y="3183354"/>
              <a:ext cx="91485" cy="55666"/>
            </a:xfrm>
            <a:custGeom>
              <a:avLst/>
              <a:gdLst/>
              <a:ahLst/>
              <a:cxnLst/>
              <a:rect l="l" t="t" r="r" b="b"/>
              <a:pathLst>
                <a:path w="3852" h="2351" extrusionOk="0">
                  <a:moveTo>
                    <a:pt x="3221" y="0"/>
                  </a:moveTo>
                  <a:cubicBezTo>
                    <a:pt x="3177" y="0"/>
                    <a:pt x="3156" y="22"/>
                    <a:pt x="3156" y="22"/>
                  </a:cubicBezTo>
                  <a:cubicBezTo>
                    <a:pt x="3134" y="44"/>
                    <a:pt x="3134" y="66"/>
                    <a:pt x="3134" y="87"/>
                  </a:cubicBezTo>
                  <a:cubicBezTo>
                    <a:pt x="3134" y="109"/>
                    <a:pt x="3156" y="218"/>
                    <a:pt x="3199" y="370"/>
                  </a:cubicBezTo>
                  <a:cubicBezTo>
                    <a:pt x="3330" y="849"/>
                    <a:pt x="3395" y="1306"/>
                    <a:pt x="3395" y="1719"/>
                  </a:cubicBezTo>
                  <a:cubicBezTo>
                    <a:pt x="3395" y="1806"/>
                    <a:pt x="3351" y="1850"/>
                    <a:pt x="3243" y="1850"/>
                  </a:cubicBezTo>
                  <a:cubicBezTo>
                    <a:pt x="3156" y="1850"/>
                    <a:pt x="2851" y="1785"/>
                    <a:pt x="2350" y="1632"/>
                  </a:cubicBezTo>
                  <a:cubicBezTo>
                    <a:pt x="1328" y="1306"/>
                    <a:pt x="675" y="1154"/>
                    <a:pt x="436" y="1154"/>
                  </a:cubicBezTo>
                  <a:cubicBezTo>
                    <a:pt x="327" y="1154"/>
                    <a:pt x="218" y="1197"/>
                    <a:pt x="131" y="1284"/>
                  </a:cubicBezTo>
                  <a:cubicBezTo>
                    <a:pt x="44" y="1349"/>
                    <a:pt x="1" y="1415"/>
                    <a:pt x="1" y="1480"/>
                  </a:cubicBezTo>
                  <a:cubicBezTo>
                    <a:pt x="1" y="1524"/>
                    <a:pt x="22" y="1567"/>
                    <a:pt x="44" y="1589"/>
                  </a:cubicBezTo>
                  <a:cubicBezTo>
                    <a:pt x="66" y="1589"/>
                    <a:pt x="109" y="1611"/>
                    <a:pt x="153" y="1611"/>
                  </a:cubicBezTo>
                  <a:cubicBezTo>
                    <a:pt x="414" y="1611"/>
                    <a:pt x="980" y="1719"/>
                    <a:pt x="1828" y="1980"/>
                  </a:cubicBezTo>
                  <a:cubicBezTo>
                    <a:pt x="2699" y="2220"/>
                    <a:pt x="3199" y="2350"/>
                    <a:pt x="3351" y="2350"/>
                  </a:cubicBezTo>
                  <a:cubicBezTo>
                    <a:pt x="3482" y="2350"/>
                    <a:pt x="3591" y="2285"/>
                    <a:pt x="3699" y="2154"/>
                  </a:cubicBezTo>
                  <a:cubicBezTo>
                    <a:pt x="3808" y="2024"/>
                    <a:pt x="3852" y="1872"/>
                    <a:pt x="3852" y="1698"/>
                  </a:cubicBezTo>
                  <a:cubicBezTo>
                    <a:pt x="3852" y="1306"/>
                    <a:pt x="3786" y="936"/>
                    <a:pt x="3656" y="566"/>
                  </a:cubicBezTo>
                  <a:cubicBezTo>
                    <a:pt x="3525" y="196"/>
                    <a:pt x="3373" y="0"/>
                    <a:pt x="322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30"/>
            <p:cNvSpPr/>
            <p:nvPr/>
          </p:nvSpPr>
          <p:spPr>
            <a:xfrm>
              <a:off x="1205310" y="3103490"/>
              <a:ext cx="91485" cy="62367"/>
            </a:xfrm>
            <a:custGeom>
              <a:avLst/>
              <a:gdLst/>
              <a:ahLst/>
              <a:cxnLst/>
              <a:rect l="l" t="t" r="r" b="b"/>
              <a:pathLst>
                <a:path w="3852" h="2634" extrusionOk="0">
                  <a:moveTo>
                    <a:pt x="653" y="1"/>
                  </a:moveTo>
                  <a:cubicBezTo>
                    <a:pt x="457" y="1"/>
                    <a:pt x="305" y="44"/>
                    <a:pt x="174" y="153"/>
                  </a:cubicBezTo>
                  <a:cubicBezTo>
                    <a:pt x="44" y="262"/>
                    <a:pt x="0" y="371"/>
                    <a:pt x="0" y="436"/>
                  </a:cubicBezTo>
                  <a:cubicBezTo>
                    <a:pt x="0" y="501"/>
                    <a:pt x="22" y="545"/>
                    <a:pt x="109" y="545"/>
                  </a:cubicBezTo>
                  <a:cubicBezTo>
                    <a:pt x="131" y="545"/>
                    <a:pt x="239" y="545"/>
                    <a:pt x="392" y="523"/>
                  </a:cubicBezTo>
                  <a:cubicBezTo>
                    <a:pt x="544" y="501"/>
                    <a:pt x="696" y="501"/>
                    <a:pt x="849" y="501"/>
                  </a:cubicBezTo>
                  <a:cubicBezTo>
                    <a:pt x="1175" y="501"/>
                    <a:pt x="1501" y="545"/>
                    <a:pt x="1828" y="632"/>
                  </a:cubicBezTo>
                  <a:cubicBezTo>
                    <a:pt x="2132" y="697"/>
                    <a:pt x="2415" y="806"/>
                    <a:pt x="2633" y="937"/>
                  </a:cubicBezTo>
                  <a:cubicBezTo>
                    <a:pt x="2850" y="1067"/>
                    <a:pt x="3024" y="1198"/>
                    <a:pt x="3177" y="1350"/>
                  </a:cubicBezTo>
                  <a:cubicBezTo>
                    <a:pt x="3307" y="1480"/>
                    <a:pt x="3373" y="1611"/>
                    <a:pt x="3373" y="1742"/>
                  </a:cubicBezTo>
                  <a:cubicBezTo>
                    <a:pt x="3373" y="1850"/>
                    <a:pt x="3307" y="1959"/>
                    <a:pt x="3199" y="2024"/>
                  </a:cubicBezTo>
                  <a:cubicBezTo>
                    <a:pt x="3068" y="2111"/>
                    <a:pt x="2894" y="2155"/>
                    <a:pt x="2698" y="2155"/>
                  </a:cubicBezTo>
                  <a:cubicBezTo>
                    <a:pt x="2481" y="2155"/>
                    <a:pt x="2089" y="2068"/>
                    <a:pt x="1523" y="1937"/>
                  </a:cubicBezTo>
                  <a:cubicBezTo>
                    <a:pt x="957" y="1785"/>
                    <a:pt x="609" y="1698"/>
                    <a:pt x="479" y="1698"/>
                  </a:cubicBezTo>
                  <a:cubicBezTo>
                    <a:pt x="348" y="1698"/>
                    <a:pt x="239" y="1742"/>
                    <a:pt x="131" y="1829"/>
                  </a:cubicBezTo>
                  <a:cubicBezTo>
                    <a:pt x="44" y="1916"/>
                    <a:pt x="0" y="2003"/>
                    <a:pt x="0" y="2046"/>
                  </a:cubicBezTo>
                  <a:cubicBezTo>
                    <a:pt x="0" y="2090"/>
                    <a:pt x="0" y="2133"/>
                    <a:pt x="22" y="2155"/>
                  </a:cubicBezTo>
                  <a:cubicBezTo>
                    <a:pt x="44" y="2155"/>
                    <a:pt x="87" y="2177"/>
                    <a:pt x="152" y="2177"/>
                  </a:cubicBezTo>
                  <a:cubicBezTo>
                    <a:pt x="370" y="2177"/>
                    <a:pt x="783" y="2242"/>
                    <a:pt x="1393" y="2394"/>
                  </a:cubicBezTo>
                  <a:cubicBezTo>
                    <a:pt x="2002" y="2547"/>
                    <a:pt x="2459" y="2634"/>
                    <a:pt x="2742" y="2634"/>
                  </a:cubicBezTo>
                  <a:cubicBezTo>
                    <a:pt x="3024" y="2634"/>
                    <a:pt x="3286" y="2547"/>
                    <a:pt x="3503" y="2373"/>
                  </a:cubicBezTo>
                  <a:cubicBezTo>
                    <a:pt x="3721" y="2199"/>
                    <a:pt x="3851" y="2003"/>
                    <a:pt x="3851" y="1785"/>
                  </a:cubicBezTo>
                  <a:cubicBezTo>
                    <a:pt x="3851" y="1459"/>
                    <a:pt x="3699" y="1176"/>
                    <a:pt x="3416" y="893"/>
                  </a:cubicBezTo>
                  <a:cubicBezTo>
                    <a:pt x="3112" y="610"/>
                    <a:pt x="2720" y="393"/>
                    <a:pt x="2241" y="240"/>
                  </a:cubicBezTo>
                  <a:cubicBezTo>
                    <a:pt x="1741" y="66"/>
                    <a:pt x="1219" y="1"/>
                    <a:pt x="65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30"/>
            <p:cNvSpPr/>
            <p:nvPr/>
          </p:nvSpPr>
          <p:spPr>
            <a:xfrm>
              <a:off x="1205310" y="2998930"/>
              <a:ext cx="89941" cy="93266"/>
            </a:xfrm>
            <a:custGeom>
              <a:avLst/>
              <a:gdLst/>
              <a:ahLst/>
              <a:cxnLst/>
              <a:rect l="l" t="t" r="r" b="b"/>
              <a:pathLst>
                <a:path w="3787" h="3939" extrusionOk="0">
                  <a:moveTo>
                    <a:pt x="370" y="0"/>
                  </a:moveTo>
                  <a:cubicBezTo>
                    <a:pt x="305" y="0"/>
                    <a:pt x="239" y="22"/>
                    <a:pt x="152" y="109"/>
                  </a:cubicBezTo>
                  <a:cubicBezTo>
                    <a:pt x="87" y="174"/>
                    <a:pt x="65" y="239"/>
                    <a:pt x="65" y="305"/>
                  </a:cubicBezTo>
                  <a:cubicBezTo>
                    <a:pt x="65" y="370"/>
                    <a:pt x="131" y="479"/>
                    <a:pt x="305" y="631"/>
                  </a:cubicBezTo>
                  <a:cubicBezTo>
                    <a:pt x="479" y="783"/>
                    <a:pt x="762" y="1001"/>
                    <a:pt x="1153" y="1306"/>
                  </a:cubicBezTo>
                  <a:cubicBezTo>
                    <a:pt x="1545" y="1632"/>
                    <a:pt x="1871" y="1871"/>
                    <a:pt x="2111" y="2089"/>
                  </a:cubicBezTo>
                  <a:cubicBezTo>
                    <a:pt x="1762" y="2241"/>
                    <a:pt x="1436" y="2372"/>
                    <a:pt x="1110" y="2502"/>
                  </a:cubicBezTo>
                  <a:cubicBezTo>
                    <a:pt x="762" y="2633"/>
                    <a:pt x="544" y="2698"/>
                    <a:pt x="413" y="2720"/>
                  </a:cubicBezTo>
                  <a:cubicBezTo>
                    <a:pt x="326" y="2720"/>
                    <a:pt x="239" y="2785"/>
                    <a:pt x="152" y="2894"/>
                  </a:cubicBezTo>
                  <a:cubicBezTo>
                    <a:pt x="44" y="3003"/>
                    <a:pt x="0" y="3090"/>
                    <a:pt x="0" y="3133"/>
                  </a:cubicBezTo>
                  <a:cubicBezTo>
                    <a:pt x="0" y="3177"/>
                    <a:pt x="0" y="3198"/>
                    <a:pt x="44" y="3220"/>
                  </a:cubicBezTo>
                  <a:cubicBezTo>
                    <a:pt x="65" y="3242"/>
                    <a:pt x="87" y="3242"/>
                    <a:pt x="152" y="3242"/>
                  </a:cubicBezTo>
                  <a:cubicBezTo>
                    <a:pt x="392" y="3242"/>
                    <a:pt x="957" y="3373"/>
                    <a:pt x="1871" y="3590"/>
                  </a:cubicBezTo>
                  <a:cubicBezTo>
                    <a:pt x="2785" y="3829"/>
                    <a:pt x="3286" y="3938"/>
                    <a:pt x="3373" y="3938"/>
                  </a:cubicBezTo>
                  <a:cubicBezTo>
                    <a:pt x="3460" y="3938"/>
                    <a:pt x="3547" y="3916"/>
                    <a:pt x="3655" y="3851"/>
                  </a:cubicBezTo>
                  <a:cubicBezTo>
                    <a:pt x="3742" y="3786"/>
                    <a:pt x="3786" y="3721"/>
                    <a:pt x="3786" y="3677"/>
                  </a:cubicBezTo>
                  <a:cubicBezTo>
                    <a:pt x="3786" y="3677"/>
                    <a:pt x="3764" y="3655"/>
                    <a:pt x="3699" y="3612"/>
                  </a:cubicBezTo>
                  <a:cubicBezTo>
                    <a:pt x="3677" y="3612"/>
                    <a:pt x="3634" y="3590"/>
                    <a:pt x="3590" y="3590"/>
                  </a:cubicBezTo>
                  <a:cubicBezTo>
                    <a:pt x="3568" y="3568"/>
                    <a:pt x="3503" y="3547"/>
                    <a:pt x="3460" y="3525"/>
                  </a:cubicBezTo>
                  <a:cubicBezTo>
                    <a:pt x="3394" y="3525"/>
                    <a:pt x="3329" y="3503"/>
                    <a:pt x="3286" y="3481"/>
                  </a:cubicBezTo>
                  <a:cubicBezTo>
                    <a:pt x="3242" y="3460"/>
                    <a:pt x="3177" y="3438"/>
                    <a:pt x="3090" y="3416"/>
                  </a:cubicBezTo>
                  <a:cubicBezTo>
                    <a:pt x="3024" y="3394"/>
                    <a:pt x="2937" y="3394"/>
                    <a:pt x="2894" y="3373"/>
                  </a:cubicBezTo>
                  <a:cubicBezTo>
                    <a:pt x="2829" y="3351"/>
                    <a:pt x="2763" y="3329"/>
                    <a:pt x="2676" y="3307"/>
                  </a:cubicBezTo>
                  <a:cubicBezTo>
                    <a:pt x="2589" y="3286"/>
                    <a:pt x="2393" y="3242"/>
                    <a:pt x="2132" y="3155"/>
                  </a:cubicBezTo>
                  <a:cubicBezTo>
                    <a:pt x="1871" y="3090"/>
                    <a:pt x="1545" y="3024"/>
                    <a:pt x="1153" y="2959"/>
                  </a:cubicBezTo>
                  <a:cubicBezTo>
                    <a:pt x="1850" y="2742"/>
                    <a:pt x="2306" y="2567"/>
                    <a:pt x="2502" y="2437"/>
                  </a:cubicBezTo>
                  <a:cubicBezTo>
                    <a:pt x="2611" y="2350"/>
                    <a:pt x="2655" y="2241"/>
                    <a:pt x="2655" y="2154"/>
                  </a:cubicBezTo>
                  <a:cubicBezTo>
                    <a:pt x="2655" y="2045"/>
                    <a:pt x="2589" y="1915"/>
                    <a:pt x="2415" y="1762"/>
                  </a:cubicBezTo>
                  <a:cubicBezTo>
                    <a:pt x="2263" y="1610"/>
                    <a:pt x="1762" y="1197"/>
                    <a:pt x="914" y="544"/>
                  </a:cubicBezTo>
                  <a:lnTo>
                    <a:pt x="914" y="544"/>
                  </a:lnTo>
                  <a:cubicBezTo>
                    <a:pt x="1306" y="675"/>
                    <a:pt x="1784" y="827"/>
                    <a:pt x="2306" y="936"/>
                  </a:cubicBezTo>
                  <a:cubicBezTo>
                    <a:pt x="2829" y="1066"/>
                    <a:pt x="3155" y="1131"/>
                    <a:pt x="3307" y="1131"/>
                  </a:cubicBezTo>
                  <a:cubicBezTo>
                    <a:pt x="3460" y="1131"/>
                    <a:pt x="3568" y="1110"/>
                    <a:pt x="3655" y="1066"/>
                  </a:cubicBezTo>
                  <a:cubicBezTo>
                    <a:pt x="3742" y="1001"/>
                    <a:pt x="3786" y="957"/>
                    <a:pt x="3786" y="914"/>
                  </a:cubicBezTo>
                  <a:cubicBezTo>
                    <a:pt x="3786" y="870"/>
                    <a:pt x="3677" y="805"/>
                    <a:pt x="3481" y="762"/>
                  </a:cubicBezTo>
                  <a:cubicBezTo>
                    <a:pt x="3373" y="740"/>
                    <a:pt x="3264" y="696"/>
                    <a:pt x="3155" y="675"/>
                  </a:cubicBezTo>
                  <a:cubicBezTo>
                    <a:pt x="3024" y="653"/>
                    <a:pt x="2872" y="609"/>
                    <a:pt x="2698" y="566"/>
                  </a:cubicBezTo>
                  <a:cubicBezTo>
                    <a:pt x="2524" y="522"/>
                    <a:pt x="2372" y="479"/>
                    <a:pt x="2241" y="457"/>
                  </a:cubicBezTo>
                  <a:cubicBezTo>
                    <a:pt x="2111" y="413"/>
                    <a:pt x="1958" y="370"/>
                    <a:pt x="1741" y="305"/>
                  </a:cubicBezTo>
                  <a:cubicBezTo>
                    <a:pt x="1523" y="261"/>
                    <a:pt x="1371" y="218"/>
                    <a:pt x="1284" y="174"/>
                  </a:cubicBezTo>
                  <a:cubicBezTo>
                    <a:pt x="1175" y="152"/>
                    <a:pt x="1066" y="131"/>
                    <a:pt x="936" y="87"/>
                  </a:cubicBezTo>
                  <a:cubicBezTo>
                    <a:pt x="783" y="44"/>
                    <a:pt x="675" y="22"/>
                    <a:pt x="588" y="22"/>
                  </a:cubicBezTo>
                  <a:cubicBezTo>
                    <a:pt x="501" y="0"/>
                    <a:pt x="435" y="0"/>
                    <a:pt x="37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30"/>
            <p:cNvSpPr/>
            <p:nvPr/>
          </p:nvSpPr>
          <p:spPr>
            <a:xfrm>
              <a:off x="1206331" y="2920108"/>
              <a:ext cx="89941" cy="69564"/>
            </a:xfrm>
            <a:custGeom>
              <a:avLst/>
              <a:gdLst/>
              <a:ahLst/>
              <a:cxnLst/>
              <a:rect l="l" t="t" r="r" b="b"/>
              <a:pathLst>
                <a:path w="3787" h="2938" extrusionOk="0">
                  <a:moveTo>
                    <a:pt x="153" y="0"/>
                  </a:moveTo>
                  <a:cubicBezTo>
                    <a:pt x="44" y="0"/>
                    <a:pt x="1" y="370"/>
                    <a:pt x="1" y="1088"/>
                  </a:cubicBezTo>
                  <a:cubicBezTo>
                    <a:pt x="1" y="1828"/>
                    <a:pt x="66" y="2219"/>
                    <a:pt x="196" y="2285"/>
                  </a:cubicBezTo>
                  <a:cubicBezTo>
                    <a:pt x="240" y="2285"/>
                    <a:pt x="283" y="2306"/>
                    <a:pt x="327" y="2306"/>
                  </a:cubicBezTo>
                  <a:cubicBezTo>
                    <a:pt x="610" y="2306"/>
                    <a:pt x="936" y="2350"/>
                    <a:pt x="1350" y="2459"/>
                  </a:cubicBezTo>
                  <a:cubicBezTo>
                    <a:pt x="1763" y="2567"/>
                    <a:pt x="2133" y="2676"/>
                    <a:pt x="2503" y="2785"/>
                  </a:cubicBezTo>
                  <a:cubicBezTo>
                    <a:pt x="2851" y="2894"/>
                    <a:pt x="3112" y="2937"/>
                    <a:pt x="3264" y="2937"/>
                  </a:cubicBezTo>
                  <a:cubicBezTo>
                    <a:pt x="3417" y="2937"/>
                    <a:pt x="3525" y="2894"/>
                    <a:pt x="3634" y="2763"/>
                  </a:cubicBezTo>
                  <a:cubicBezTo>
                    <a:pt x="3721" y="2633"/>
                    <a:pt x="3787" y="2480"/>
                    <a:pt x="3787" y="2328"/>
                  </a:cubicBezTo>
                  <a:cubicBezTo>
                    <a:pt x="3787" y="1937"/>
                    <a:pt x="3699" y="1567"/>
                    <a:pt x="3569" y="1153"/>
                  </a:cubicBezTo>
                  <a:cubicBezTo>
                    <a:pt x="3438" y="762"/>
                    <a:pt x="3308" y="566"/>
                    <a:pt x="3177" y="566"/>
                  </a:cubicBezTo>
                  <a:cubicBezTo>
                    <a:pt x="3090" y="566"/>
                    <a:pt x="3047" y="588"/>
                    <a:pt x="3047" y="631"/>
                  </a:cubicBezTo>
                  <a:cubicBezTo>
                    <a:pt x="3047" y="675"/>
                    <a:pt x="3069" y="762"/>
                    <a:pt x="3112" y="914"/>
                  </a:cubicBezTo>
                  <a:cubicBezTo>
                    <a:pt x="3243" y="1436"/>
                    <a:pt x="3330" y="1893"/>
                    <a:pt x="3330" y="2306"/>
                  </a:cubicBezTo>
                  <a:cubicBezTo>
                    <a:pt x="3330" y="2350"/>
                    <a:pt x="3308" y="2393"/>
                    <a:pt x="3286" y="2415"/>
                  </a:cubicBezTo>
                  <a:cubicBezTo>
                    <a:pt x="3243" y="2437"/>
                    <a:pt x="3221" y="2459"/>
                    <a:pt x="3177" y="2459"/>
                  </a:cubicBezTo>
                  <a:cubicBezTo>
                    <a:pt x="3047" y="2459"/>
                    <a:pt x="2677" y="2350"/>
                    <a:pt x="2046" y="2154"/>
                  </a:cubicBezTo>
                  <a:cubicBezTo>
                    <a:pt x="2046" y="1762"/>
                    <a:pt x="2024" y="1414"/>
                    <a:pt x="1959" y="1131"/>
                  </a:cubicBezTo>
                  <a:cubicBezTo>
                    <a:pt x="1894" y="827"/>
                    <a:pt x="1807" y="675"/>
                    <a:pt x="1676" y="675"/>
                  </a:cubicBezTo>
                  <a:cubicBezTo>
                    <a:pt x="1611" y="675"/>
                    <a:pt x="1589" y="740"/>
                    <a:pt x="1589" y="849"/>
                  </a:cubicBezTo>
                  <a:cubicBezTo>
                    <a:pt x="1589" y="936"/>
                    <a:pt x="1611" y="1110"/>
                    <a:pt x="1632" y="1306"/>
                  </a:cubicBezTo>
                  <a:cubicBezTo>
                    <a:pt x="1632" y="1523"/>
                    <a:pt x="1654" y="1697"/>
                    <a:pt x="1654" y="1828"/>
                  </a:cubicBezTo>
                  <a:cubicBezTo>
                    <a:pt x="1654" y="1937"/>
                    <a:pt x="1654" y="2024"/>
                    <a:pt x="1654" y="2045"/>
                  </a:cubicBezTo>
                  <a:cubicBezTo>
                    <a:pt x="1154" y="1893"/>
                    <a:pt x="784" y="1828"/>
                    <a:pt x="523" y="1828"/>
                  </a:cubicBezTo>
                  <a:cubicBezTo>
                    <a:pt x="458" y="1501"/>
                    <a:pt x="414" y="1284"/>
                    <a:pt x="414" y="1197"/>
                  </a:cubicBezTo>
                  <a:cubicBezTo>
                    <a:pt x="414" y="1110"/>
                    <a:pt x="392" y="957"/>
                    <a:pt x="370" y="762"/>
                  </a:cubicBezTo>
                  <a:cubicBezTo>
                    <a:pt x="349" y="544"/>
                    <a:pt x="327" y="370"/>
                    <a:pt x="305" y="239"/>
                  </a:cubicBezTo>
                  <a:cubicBezTo>
                    <a:pt x="283" y="65"/>
                    <a:pt x="218" y="0"/>
                    <a:pt x="15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30"/>
            <p:cNvSpPr/>
            <p:nvPr/>
          </p:nvSpPr>
          <p:spPr>
            <a:xfrm>
              <a:off x="1185146" y="2800063"/>
              <a:ext cx="125590" cy="60804"/>
            </a:xfrm>
            <a:custGeom>
              <a:avLst/>
              <a:gdLst/>
              <a:ahLst/>
              <a:cxnLst/>
              <a:rect l="l" t="t" r="r" b="b"/>
              <a:pathLst>
                <a:path w="5288" h="2568" extrusionOk="0">
                  <a:moveTo>
                    <a:pt x="240" y="0"/>
                  </a:moveTo>
                  <a:cubicBezTo>
                    <a:pt x="175" y="0"/>
                    <a:pt x="131" y="22"/>
                    <a:pt x="66" y="87"/>
                  </a:cubicBezTo>
                  <a:cubicBezTo>
                    <a:pt x="22" y="131"/>
                    <a:pt x="1" y="196"/>
                    <a:pt x="1" y="283"/>
                  </a:cubicBezTo>
                  <a:cubicBezTo>
                    <a:pt x="1" y="349"/>
                    <a:pt x="44" y="479"/>
                    <a:pt x="131" y="653"/>
                  </a:cubicBezTo>
                  <a:cubicBezTo>
                    <a:pt x="240" y="827"/>
                    <a:pt x="392" y="1023"/>
                    <a:pt x="588" y="1241"/>
                  </a:cubicBezTo>
                  <a:cubicBezTo>
                    <a:pt x="784" y="1458"/>
                    <a:pt x="1001" y="1676"/>
                    <a:pt x="1262" y="1872"/>
                  </a:cubicBezTo>
                  <a:cubicBezTo>
                    <a:pt x="1524" y="2067"/>
                    <a:pt x="1828" y="2220"/>
                    <a:pt x="2176" y="2350"/>
                  </a:cubicBezTo>
                  <a:cubicBezTo>
                    <a:pt x="2546" y="2503"/>
                    <a:pt x="2894" y="2568"/>
                    <a:pt x="3242" y="2568"/>
                  </a:cubicBezTo>
                  <a:cubicBezTo>
                    <a:pt x="3569" y="2568"/>
                    <a:pt x="3873" y="2503"/>
                    <a:pt x="4156" y="2372"/>
                  </a:cubicBezTo>
                  <a:cubicBezTo>
                    <a:pt x="4417" y="2241"/>
                    <a:pt x="4613" y="2089"/>
                    <a:pt x="4787" y="1893"/>
                  </a:cubicBezTo>
                  <a:cubicBezTo>
                    <a:pt x="4940" y="1698"/>
                    <a:pt x="5070" y="1502"/>
                    <a:pt x="5157" y="1306"/>
                  </a:cubicBezTo>
                  <a:cubicBezTo>
                    <a:pt x="5244" y="1088"/>
                    <a:pt x="5288" y="914"/>
                    <a:pt x="5288" y="740"/>
                  </a:cubicBezTo>
                  <a:cubicBezTo>
                    <a:pt x="5288" y="631"/>
                    <a:pt x="5244" y="566"/>
                    <a:pt x="5179" y="566"/>
                  </a:cubicBezTo>
                  <a:cubicBezTo>
                    <a:pt x="5092" y="566"/>
                    <a:pt x="4983" y="697"/>
                    <a:pt x="4874" y="958"/>
                  </a:cubicBezTo>
                  <a:cubicBezTo>
                    <a:pt x="4809" y="1067"/>
                    <a:pt x="4744" y="1197"/>
                    <a:pt x="4657" y="1328"/>
                  </a:cubicBezTo>
                  <a:cubicBezTo>
                    <a:pt x="4570" y="1458"/>
                    <a:pt x="4483" y="1567"/>
                    <a:pt x="4374" y="1698"/>
                  </a:cubicBezTo>
                  <a:cubicBezTo>
                    <a:pt x="4265" y="1806"/>
                    <a:pt x="4113" y="1893"/>
                    <a:pt x="3939" y="1959"/>
                  </a:cubicBezTo>
                  <a:cubicBezTo>
                    <a:pt x="3743" y="2046"/>
                    <a:pt x="3525" y="2067"/>
                    <a:pt x="3264" y="2067"/>
                  </a:cubicBezTo>
                  <a:cubicBezTo>
                    <a:pt x="3003" y="2067"/>
                    <a:pt x="2720" y="2024"/>
                    <a:pt x="2437" y="1915"/>
                  </a:cubicBezTo>
                  <a:cubicBezTo>
                    <a:pt x="2155" y="1828"/>
                    <a:pt x="1915" y="1698"/>
                    <a:pt x="1719" y="1545"/>
                  </a:cubicBezTo>
                  <a:cubicBezTo>
                    <a:pt x="1524" y="1393"/>
                    <a:pt x="1328" y="1219"/>
                    <a:pt x="1154" y="1045"/>
                  </a:cubicBezTo>
                  <a:cubicBezTo>
                    <a:pt x="980" y="849"/>
                    <a:pt x="849" y="697"/>
                    <a:pt x="740" y="544"/>
                  </a:cubicBezTo>
                  <a:cubicBezTo>
                    <a:pt x="632" y="392"/>
                    <a:pt x="523" y="261"/>
                    <a:pt x="436" y="153"/>
                  </a:cubicBezTo>
                  <a:cubicBezTo>
                    <a:pt x="349" y="44"/>
                    <a:pt x="283" y="0"/>
                    <a:pt x="24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30"/>
            <p:cNvSpPr/>
            <p:nvPr/>
          </p:nvSpPr>
          <p:spPr>
            <a:xfrm>
              <a:off x="1231649" y="2711438"/>
              <a:ext cx="64624" cy="94307"/>
            </a:xfrm>
            <a:custGeom>
              <a:avLst/>
              <a:gdLst/>
              <a:ahLst/>
              <a:cxnLst/>
              <a:rect l="l" t="t" r="r" b="b"/>
              <a:pathLst>
                <a:path w="2721" h="3983" extrusionOk="0">
                  <a:moveTo>
                    <a:pt x="762" y="1"/>
                  </a:moveTo>
                  <a:cubicBezTo>
                    <a:pt x="566" y="1"/>
                    <a:pt x="392" y="45"/>
                    <a:pt x="240" y="132"/>
                  </a:cubicBezTo>
                  <a:cubicBezTo>
                    <a:pt x="88" y="197"/>
                    <a:pt x="23" y="306"/>
                    <a:pt x="23" y="414"/>
                  </a:cubicBezTo>
                  <a:cubicBezTo>
                    <a:pt x="23" y="763"/>
                    <a:pt x="436" y="1154"/>
                    <a:pt x="1263" y="1568"/>
                  </a:cubicBezTo>
                  <a:cubicBezTo>
                    <a:pt x="1023" y="1524"/>
                    <a:pt x="849" y="1502"/>
                    <a:pt x="697" y="1502"/>
                  </a:cubicBezTo>
                  <a:cubicBezTo>
                    <a:pt x="545" y="1502"/>
                    <a:pt x="392" y="1568"/>
                    <a:pt x="240" y="1698"/>
                  </a:cubicBezTo>
                  <a:cubicBezTo>
                    <a:pt x="88" y="1807"/>
                    <a:pt x="23" y="1916"/>
                    <a:pt x="23" y="2003"/>
                  </a:cubicBezTo>
                  <a:cubicBezTo>
                    <a:pt x="23" y="2155"/>
                    <a:pt x="88" y="2286"/>
                    <a:pt x="240" y="2438"/>
                  </a:cubicBezTo>
                  <a:cubicBezTo>
                    <a:pt x="327" y="2503"/>
                    <a:pt x="436" y="2612"/>
                    <a:pt x="588" y="2699"/>
                  </a:cubicBezTo>
                  <a:cubicBezTo>
                    <a:pt x="741" y="2808"/>
                    <a:pt x="1176" y="3069"/>
                    <a:pt x="1937" y="3482"/>
                  </a:cubicBezTo>
                  <a:cubicBezTo>
                    <a:pt x="1219" y="3243"/>
                    <a:pt x="675" y="3112"/>
                    <a:pt x="371" y="3112"/>
                  </a:cubicBezTo>
                  <a:cubicBezTo>
                    <a:pt x="284" y="3112"/>
                    <a:pt x="197" y="3156"/>
                    <a:pt x="110" y="3243"/>
                  </a:cubicBezTo>
                  <a:cubicBezTo>
                    <a:pt x="23" y="3308"/>
                    <a:pt x="1" y="3395"/>
                    <a:pt x="1" y="3461"/>
                  </a:cubicBezTo>
                  <a:cubicBezTo>
                    <a:pt x="1" y="3526"/>
                    <a:pt x="44" y="3548"/>
                    <a:pt x="175" y="3569"/>
                  </a:cubicBezTo>
                  <a:cubicBezTo>
                    <a:pt x="305" y="3569"/>
                    <a:pt x="501" y="3591"/>
                    <a:pt x="784" y="3613"/>
                  </a:cubicBezTo>
                  <a:cubicBezTo>
                    <a:pt x="1045" y="3635"/>
                    <a:pt x="1263" y="3678"/>
                    <a:pt x="1415" y="3722"/>
                  </a:cubicBezTo>
                  <a:cubicBezTo>
                    <a:pt x="1567" y="3765"/>
                    <a:pt x="1698" y="3809"/>
                    <a:pt x="1807" y="3830"/>
                  </a:cubicBezTo>
                  <a:cubicBezTo>
                    <a:pt x="1915" y="3874"/>
                    <a:pt x="2003" y="3896"/>
                    <a:pt x="2068" y="3917"/>
                  </a:cubicBezTo>
                  <a:cubicBezTo>
                    <a:pt x="2133" y="3939"/>
                    <a:pt x="2177" y="3939"/>
                    <a:pt x="2242" y="3961"/>
                  </a:cubicBezTo>
                  <a:cubicBezTo>
                    <a:pt x="2307" y="3983"/>
                    <a:pt x="2372" y="3983"/>
                    <a:pt x="2416" y="3983"/>
                  </a:cubicBezTo>
                  <a:cubicBezTo>
                    <a:pt x="2438" y="3983"/>
                    <a:pt x="2503" y="3939"/>
                    <a:pt x="2590" y="3874"/>
                  </a:cubicBezTo>
                  <a:cubicBezTo>
                    <a:pt x="2677" y="3809"/>
                    <a:pt x="2721" y="3743"/>
                    <a:pt x="2721" y="3700"/>
                  </a:cubicBezTo>
                  <a:cubicBezTo>
                    <a:pt x="2699" y="3656"/>
                    <a:pt x="2633" y="3569"/>
                    <a:pt x="2503" y="3482"/>
                  </a:cubicBezTo>
                  <a:cubicBezTo>
                    <a:pt x="2438" y="3439"/>
                    <a:pt x="2372" y="3395"/>
                    <a:pt x="2329" y="3352"/>
                  </a:cubicBezTo>
                  <a:cubicBezTo>
                    <a:pt x="2264" y="3308"/>
                    <a:pt x="2177" y="3265"/>
                    <a:pt x="2068" y="3199"/>
                  </a:cubicBezTo>
                  <a:cubicBezTo>
                    <a:pt x="1959" y="3112"/>
                    <a:pt x="1872" y="3069"/>
                    <a:pt x="1785" y="3004"/>
                  </a:cubicBezTo>
                  <a:cubicBezTo>
                    <a:pt x="1698" y="2960"/>
                    <a:pt x="1589" y="2873"/>
                    <a:pt x="1415" y="2786"/>
                  </a:cubicBezTo>
                  <a:cubicBezTo>
                    <a:pt x="1241" y="2677"/>
                    <a:pt x="1110" y="2590"/>
                    <a:pt x="1045" y="2547"/>
                  </a:cubicBezTo>
                  <a:cubicBezTo>
                    <a:pt x="958" y="2503"/>
                    <a:pt x="871" y="2438"/>
                    <a:pt x="784" y="2373"/>
                  </a:cubicBezTo>
                  <a:cubicBezTo>
                    <a:pt x="697" y="2307"/>
                    <a:pt x="632" y="2242"/>
                    <a:pt x="610" y="2199"/>
                  </a:cubicBezTo>
                  <a:cubicBezTo>
                    <a:pt x="566" y="2155"/>
                    <a:pt x="545" y="2112"/>
                    <a:pt x="545" y="2090"/>
                  </a:cubicBezTo>
                  <a:cubicBezTo>
                    <a:pt x="545" y="2046"/>
                    <a:pt x="588" y="2003"/>
                    <a:pt x="632" y="1981"/>
                  </a:cubicBezTo>
                  <a:cubicBezTo>
                    <a:pt x="675" y="1937"/>
                    <a:pt x="741" y="1916"/>
                    <a:pt x="828" y="1916"/>
                  </a:cubicBezTo>
                  <a:cubicBezTo>
                    <a:pt x="1219" y="1916"/>
                    <a:pt x="1676" y="2025"/>
                    <a:pt x="2133" y="2199"/>
                  </a:cubicBezTo>
                  <a:cubicBezTo>
                    <a:pt x="2307" y="2264"/>
                    <a:pt x="2394" y="2307"/>
                    <a:pt x="2459" y="2307"/>
                  </a:cubicBezTo>
                  <a:cubicBezTo>
                    <a:pt x="2503" y="2307"/>
                    <a:pt x="2568" y="2286"/>
                    <a:pt x="2612" y="2220"/>
                  </a:cubicBezTo>
                  <a:cubicBezTo>
                    <a:pt x="2677" y="2177"/>
                    <a:pt x="2699" y="2112"/>
                    <a:pt x="2699" y="2068"/>
                  </a:cubicBezTo>
                  <a:cubicBezTo>
                    <a:pt x="2699" y="2025"/>
                    <a:pt x="2655" y="1981"/>
                    <a:pt x="2568" y="1916"/>
                  </a:cubicBezTo>
                  <a:cubicBezTo>
                    <a:pt x="2481" y="1850"/>
                    <a:pt x="2351" y="1785"/>
                    <a:pt x="2177" y="1698"/>
                  </a:cubicBezTo>
                  <a:cubicBezTo>
                    <a:pt x="2024" y="1611"/>
                    <a:pt x="1915" y="1568"/>
                    <a:pt x="1894" y="1546"/>
                  </a:cubicBezTo>
                  <a:cubicBezTo>
                    <a:pt x="1850" y="1524"/>
                    <a:pt x="1828" y="1502"/>
                    <a:pt x="1807" y="1502"/>
                  </a:cubicBezTo>
                  <a:cubicBezTo>
                    <a:pt x="1763" y="1481"/>
                    <a:pt x="1741" y="1459"/>
                    <a:pt x="1741" y="1459"/>
                  </a:cubicBezTo>
                  <a:cubicBezTo>
                    <a:pt x="1720" y="1437"/>
                    <a:pt x="1589" y="1372"/>
                    <a:pt x="1372" y="1241"/>
                  </a:cubicBezTo>
                  <a:cubicBezTo>
                    <a:pt x="1132" y="1089"/>
                    <a:pt x="958" y="980"/>
                    <a:pt x="784" y="850"/>
                  </a:cubicBezTo>
                  <a:cubicBezTo>
                    <a:pt x="632" y="741"/>
                    <a:pt x="545" y="632"/>
                    <a:pt x="545" y="545"/>
                  </a:cubicBezTo>
                  <a:cubicBezTo>
                    <a:pt x="545" y="480"/>
                    <a:pt x="675" y="436"/>
                    <a:pt x="893" y="436"/>
                  </a:cubicBezTo>
                  <a:cubicBezTo>
                    <a:pt x="1132" y="436"/>
                    <a:pt x="1437" y="501"/>
                    <a:pt x="1828" y="632"/>
                  </a:cubicBezTo>
                  <a:cubicBezTo>
                    <a:pt x="2220" y="741"/>
                    <a:pt x="2459" y="806"/>
                    <a:pt x="2568" y="806"/>
                  </a:cubicBezTo>
                  <a:cubicBezTo>
                    <a:pt x="2655" y="806"/>
                    <a:pt x="2721" y="763"/>
                    <a:pt x="2721" y="697"/>
                  </a:cubicBezTo>
                  <a:cubicBezTo>
                    <a:pt x="2721" y="588"/>
                    <a:pt x="2590" y="480"/>
                    <a:pt x="2329" y="371"/>
                  </a:cubicBezTo>
                  <a:cubicBezTo>
                    <a:pt x="2068" y="240"/>
                    <a:pt x="1807" y="153"/>
                    <a:pt x="1502" y="88"/>
                  </a:cubicBezTo>
                  <a:cubicBezTo>
                    <a:pt x="1197" y="23"/>
                    <a:pt x="936" y="1"/>
                    <a:pt x="76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30"/>
            <p:cNvSpPr/>
            <p:nvPr/>
          </p:nvSpPr>
          <p:spPr>
            <a:xfrm>
              <a:off x="1204265" y="2642418"/>
              <a:ext cx="91485" cy="55666"/>
            </a:xfrm>
            <a:custGeom>
              <a:avLst/>
              <a:gdLst/>
              <a:ahLst/>
              <a:cxnLst/>
              <a:rect l="l" t="t" r="r" b="b"/>
              <a:pathLst>
                <a:path w="3852" h="2351" extrusionOk="0">
                  <a:moveTo>
                    <a:pt x="3221" y="0"/>
                  </a:moveTo>
                  <a:cubicBezTo>
                    <a:pt x="3177" y="0"/>
                    <a:pt x="3156" y="22"/>
                    <a:pt x="3156" y="22"/>
                  </a:cubicBezTo>
                  <a:cubicBezTo>
                    <a:pt x="3134" y="44"/>
                    <a:pt x="3134" y="66"/>
                    <a:pt x="3134" y="87"/>
                  </a:cubicBezTo>
                  <a:cubicBezTo>
                    <a:pt x="3134" y="109"/>
                    <a:pt x="3156" y="218"/>
                    <a:pt x="3199" y="370"/>
                  </a:cubicBezTo>
                  <a:cubicBezTo>
                    <a:pt x="3330" y="849"/>
                    <a:pt x="3395" y="1306"/>
                    <a:pt x="3395" y="1719"/>
                  </a:cubicBezTo>
                  <a:cubicBezTo>
                    <a:pt x="3395" y="1806"/>
                    <a:pt x="3351" y="1850"/>
                    <a:pt x="3243" y="1850"/>
                  </a:cubicBezTo>
                  <a:cubicBezTo>
                    <a:pt x="3156" y="1850"/>
                    <a:pt x="2851" y="1785"/>
                    <a:pt x="2350" y="1632"/>
                  </a:cubicBezTo>
                  <a:cubicBezTo>
                    <a:pt x="1328" y="1306"/>
                    <a:pt x="675" y="1154"/>
                    <a:pt x="436" y="1154"/>
                  </a:cubicBezTo>
                  <a:cubicBezTo>
                    <a:pt x="327" y="1154"/>
                    <a:pt x="218" y="1197"/>
                    <a:pt x="131" y="1284"/>
                  </a:cubicBezTo>
                  <a:cubicBezTo>
                    <a:pt x="44" y="1349"/>
                    <a:pt x="1" y="1415"/>
                    <a:pt x="1" y="1480"/>
                  </a:cubicBezTo>
                  <a:cubicBezTo>
                    <a:pt x="1" y="1523"/>
                    <a:pt x="22" y="1567"/>
                    <a:pt x="44" y="1589"/>
                  </a:cubicBezTo>
                  <a:cubicBezTo>
                    <a:pt x="66" y="1589"/>
                    <a:pt x="109" y="1611"/>
                    <a:pt x="153" y="1611"/>
                  </a:cubicBezTo>
                  <a:cubicBezTo>
                    <a:pt x="414" y="1611"/>
                    <a:pt x="980" y="1719"/>
                    <a:pt x="1828" y="1980"/>
                  </a:cubicBezTo>
                  <a:cubicBezTo>
                    <a:pt x="2699" y="2220"/>
                    <a:pt x="3199" y="2350"/>
                    <a:pt x="3351" y="2350"/>
                  </a:cubicBezTo>
                  <a:cubicBezTo>
                    <a:pt x="3482" y="2350"/>
                    <a:pt x="3591" y="2285"/>
                    <a:pt x="3699" y="2154"/>
                  </a:cubicBezTo>
                  <a:cubicBezTo>
                    <a:pt x="3808" y="2024"/>
                    <a:pt x="3852" y="1872"/>
                    <a:pt x="3852" y="1698"/>
                  </a:cubicBezTo>
                  <a:cubicBezTo>
                    <a:pt x="3852" y="1306"/>
                    <a:pt x="3786" y="936"/>
                    <a:pt x="3656" y="566"/>
                  </a:cubicBezTo>
                  <a:cubicBezTo>
                    <a:pt x="3525" y="196"/>
                    <a:pt x="3373" y="0"/>
                    <a:pt x="322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30"/>
            <p:cNvSpPr/>
            <p:nvPr/>
          </p:nvSpPr>
          <p:spPr>
            <a:xfrm>
              <a:off x="1186690" y="2580596"/>
              <a:ext cx="122502" cy="59265"/>
            </a:xfrm>
            <a:custGeom>
              <a:avLst/>
              <a:gdLst/>
              <a:ahLst/>
              <a:cxnLst/>
              <a:rect l="l" t="t" r="r" b="b"/>
              <a:pathLst>
                <a:path w="5158" h="2503" extrusionOk="0">
                  <a:moveTo>
                    <a:pt x="1567" y="0"/>
                  </a:moveTo>
                  <a:cubicBezTo>
                    <a:pt x="1154" y="0"/>
                    <a:pt x="784" y="131"/>
                    <a:pt x="479" y="370"/>
                  </a:cubicBezTo>
                  <a:cubicBezTo>
                    <a:pt x="153" y="610"/>
                    <a:pt x="1" y="849"/>
                    <a:pt x="1" y="1088"/>
                  </a:cubicBezTo>
                  <a:cubicBezTo>
                    <a:pt x="1" y="1284"/>
                    <a:pt x="88" y="1393"/>
                    <a:pt x="240" y="1393"/>
                  </a:cubicBezTo>
                  <a:cubicBezTo>
                    <a:pt x="284" y="1393"/>
                    <a:pt x="349" y="1371"/>
                    <a:pt x="414" y="1306"/>
                  </a:cubicBezTo>
                  <a:cubicBezTo>
                    <a:pt x="458" y="1241"/>
                    <a:pt x="523" y="1175"/>
                    <a:pt x="588" y="1088"/>
                  </a:cubicBezTo>
                  <a:cubicBezTo>
                    <a:pt x="654" y="1001"/>
                    <a:pt x="719" y="914"/>
                    <a:pt x="828" y="827"/>
                  </a:cubicBezTo>
                  <a:cubicBezTo>
                    <a:pt x="915" y="740"/>
                    <a:pt x="1045" y="675"/>
                    <a:pt x="1197" y="610"/>
                  </a:cubicBezTo>
                  <a:cubicBezTo>
                    <a:pt x="1372" y="544"/>
                    <a:pt x="1567" y="523"/>
                    <a:pt x="1828" y="523"/>
                  </a:cubicBezTo>
                  <a:cubicBezTo>
                    <a:pt x="2090" y="523"/>
                    <a:pt x="2372" y="566"/>
                    <a:pt x="2655" y="653"/>
                  </a:cubicBezTo>
                  <a:cubicBezTo>
                    <a:pt x="2960" y="762"/>
                    <a:pt x="3199" y="893"/>
                    <a:pt x="3417" y="1023"/>
                  </a:cubicBezTo>
                  <a:cubicBezTo>
                    <a:pt x="3874" y="1328"/>
                    <a:pt x="4222" y="1654"/>
                    <a:pt x="4526" y="1980"/>
                  </a:cubicBezTo>
                  <a:cubicBezTo>
                    <a:pt x="4809" y="2329"/>
                    <a:pt x="5005" y="2503"/>
                    <a:pt x="5070" y="2503"/>
                  </a:cubicBezTo>
                  <a:cubicBezTo>
                    <a:pt x="5136" y="2503"/>
                    <a:pt x="5157" y="2459"/>
                    <a:pt x="5157" y="2372"/>
                  </a:cubicBezTo>
                  <a:cubicBezTo>
                    <a:pt x="5157" y="2242"/>
                    <a:pt x="5005" y="1980"/>
                    <a:pt x="4722" y="1611"/>
                  </a:cubicBezTo>
                  <a:cubicBezTo>
                    <a:pt x="4570" y="1415"/>
                    <a:pt x="4396" y="1241"/>
                    <a:pt x="4200" y="1067"/>
                  </a:cubicBezTo>
                  <a:cubicBezTo>
                    <a:pt x="3983" y="871"/>
                    <a:pt x="3743" y="697"/>
                    <a:pt x="3482" y="544"/>
                  </a:cubicBezTo>
                  <a:cubicBezTo>
                    <a:pt x="3243" y="392"/>
                    <a:pt x="2938" y="262"/>
                    <a:pt x="2612" y="153"/>
                  </a:cubicBezTo>
                  <a:cubicBezTo>
                    <a:pt x="2264" y="66"/>
                    <a:pt x="1937" y="0"/>
                    <a:pt x="15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30"/>
            <p:cNvSpPr/>
            <p:nvPr/>
          </p:nvSpPr>
          <p:spPr>
            <a:xfrm>
              <a:off x="1460575" y="2672820"/>
              <a:ext cx="26386" cy="92224"/>
            </a:xfrm>
            <a:custGeom>
              <a:avLst/>
              <a:gdLst/>
              <a:ahLst/>
              <a:cxnLst/>
              <a:rect l="l" t="t" r="r" b="b"/>
              <a:pathLst>
                <a:path w="1111" h="3895" extrusionOk="0">
                  <a:moveTo>
                    <a:pt x="719" y="0"/>
                  </a:moveTo>
                  <a:cubicBezTo>
                    <a:pt x="632" y="0"/>
                    <a:pt x="588" y="44"/>
                    <a:pt x="588" y="152"/>
                  </a:cubicBezTo>
                  <a:cubicBezTo>
                    <a:pt x="545" y="718"/>
                    <a:pt x="479" y="1262"/>
                    <a:pt x="392" y="1784"/>
                  </a:cubicBezTo>
                  <a:cubicBezTo>
                    <a:pt x="283" y="2306"/>
                    <a:pt x="196" y="2698"/>
                    <a:pt x="109" y="3003"/>
                  </a:cubicBezTo>
                  <a:cubicBezTo>
                    <a:pt x="44" y="3307"/>
                    <a:pt x="1" y="3481"/>
                    <a:pt x="1" y="3568"/>
                  </a:cubicBezTo>
                  <a:cubicBezTo>
                    <a:pt x="1" y="3656"/>
                    <a:pt x="22" y="3721"/>
                    <a:pt x="88" y="3786"/>
                  </a:cubicBezTo>
                  <a:cubicBezTo>
                    <a:pt x="131" y="3873"/>
                    <a:pt x="196" y="3895"/>
                    <a:pt x="240" y="3895"/>
                  </a:cubicBezTo>
                  <a:cubicBezTo>
                    <a:pt x="305" y="3895"/>
                    <a:pt x="392" y="3764"/>
                    <a:pt x="458" y="3525"/>
                  </a:cubicBezTo>
                  <a:cubicBezTo>
                    <a:pt x="501" y="3394"/>
                    <a:pt x="523" y="3264"/>
                    <a:pt x="566" y="3133"/>
                  </a:cubicBezTo>
                  <a:cubicBezTo>
                    <a:pt x="610" y="3003"/>
                    <a:pt x="632" y="2829"/>
                    <a:pt x="697" y="2611"/>
                  </a:cubicBezTo>
                  <a:cubicBezTo>
                    <a:pt x="740" y="2394"/>
                    <a:pt x="784" y="2219"/>
                    <a:pt x="827" y="2067"/>
                  </a:cubicBezTo>
                  <a:cubicBezTo>
                    <a:pt x="1023" y="1349"/>
                    <a:pt x="1110" y="783"/>
                    <a:pt x="1110" y="392"/>
                  </a:cubicBezTo>
                  <a:cubicBezTo>
                    <a:pt x="1110" y="327"/>
                    <a:pt x="1067" y="239"/>
                    <a:pt x="958" y="152"/>
                  </a:cubicBezTo>
                  <a:cubicBezTo>
                    <a:pt x="871" y="44"/>
                    <a:pt x="784" y="0"/>
                    <a:pt x="71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30"/>
            <p:cNvSpPr/>
            <p:nvPr/>
          </p:nvSpPr>
          <p:spPr>
            <a:xfrm>
              <a:off x="1496746" y="2673317"/>
              <a:ext cx="65146" cy="90709"/>
            </a:xfrm>
            <a:custGeom>
              <a:avLst/>
              <a:gdLst/>
              <a:ahLst/>
              <a:cxnLst/>
              <a:rect l="l" t="t" r="r" b="b"/>
              <a:pathLst>
                <a:path w="2743" h="3831" extrusionOk="0">
                  <a:moveTo>
                    <a:pt x="1915" y="1"/>
                  </a:moveTo>
                  <a:cubicBezTo>
                    <a:pt x="1698" y="1"/>
                    <a:pt x="1437" y="66"/>
                    <a:pt x="1132" y="175"/>
                  </a:cubicBezTo>
                  <a:cubicBezTo>
                    <a:pt x="828" y="284"/>
                    <a:pt x="697" y="414"/>
                    <a:pt x="697" y="523"/>
                  </a:cubicBezTo>
                  <a:cubicBezTo>
                    <a:pt x="697" y="545"/>
                    <a:pt x="740" y="610"/>
                    <a:pt x="806" y="697"/>
                  </a:cubicBezTo>
                  <a:cubicBezTo>
                    <a:pt x="893" y="762"/>
                    <a:pt x="958" y="806"/>
                    <a:pt x="980" y="806"/>
                  </a:cubicBezTo>
                  <a:cubicBezTo>
                    <a:pt x="1023" y="806"/>
                    <a:pt x="1154" y="741"/>
                    <a:pt x="1371" y="632"/>
                  </a:cubicBezTo>
                  <a:cubicBezTo>
                    <a:pt x="1611" y="523"/>
                    <a:pt x="1785" y="458"/>
                    <a:pt x="1937" y="458"/>
                  </a:cubicBezTo>
                  <a:cubicBezTo>
                    <a:pt x="2133" y="458"/>
                    <a:pt x="2220" y="545"/>
                    <a:pt x="2220" y="719"/>
                  </a:cubicBezTo>
                  <a:cubicBezTo>
                    <a:pt x="2220" y="849"/>
                    <a:pt x="2155" y="1002"/>
                    <a:pt x="2024" y="1132"/>
                  </a:cubicBezTo>
                  <a:cubicBezTo>
                    <a:pt x="1894" y="1285"/>
                    <a:pt x="1741" y="1393"/>
                    <a:pt x="1567" y="1480"/>
                  </a:cubicBezTo>
                  <a:cubicBezTo>
                    <a:pt x="1415" y="1567"/>
                    <a:pt x="1263" y="1655"/>
                    <a:pt x="1089" y="1742"/>
                  </a:cubicBezTo>
                  <a:cubicBezTo>
                    <a:pt x="936" y="1829"/>
                    <a:pt x="849" y="1916"/>
                    <a:pt x="828" y="1959"/>
                  </a:cubicBezTo>
                  <a:cubicBezTo>
                    <a:pt x="806" y="1981"/>
                    <a:pt x="806" y="2003"/>
                    <a:pt x="806" y="2024"/>
                  </a:cubicBezTo>
                  <a:cubicBezTo>
                    <a:pt x="806" y="2111"/>
                    <a:pt x="1023" y="2177"/>
                    <a:pt x="1437" y="2242"/>
                  </a:cubicBezTo>
                  <a:cubicBezTo>
                    <a:pt x="1589" y="2264"/>
                    <a:pt x="1741" y="2307"/>
                    <a:pt x="1872" y="2373"/>
                  </a:cubicBezTo>
                  <a:cubicBezTo>
                    <a:pt x="2002" y="2438"/>
                    <a:pt x="2068" y="2503"/>
                    <a:pt x="2068" y="2612"/>
                  </a:cubicBezTo>
                  <a:cubicBezTo>
                    <a:pt x="2068" y="2786"/>
                    <a:pt x="1959" y="2938"/>
                    <a:pt x="1741" y="3069"/>
                  </a:cubicBezTo>
                  <a:cubicBezTo>
                    <a:pt x="1524" y="3199"/>
                    <a:pt x="1284" y="3286"/>
                    <a:pt x="1023" y="3352"/>
                  </a:cubicBezTo>
                  <a:cubicBezTo>
                    <a:pt x="784" y="3417"/>
                    <a:pt x="545" y="3460"/>
                    <a:pt x="327" y="3526"/>
                  </a:cubicBezTo>
                  <a:cubicBezTo>
                    <a:pt x="109" y="3569"/>
                    <a:pt x="1" y="3613"/>
                    <a:pt x="1" y="3656"/>
                  </a:cubicBezTo>
                  <a:cubicBezTo>
                    <a:pt x="1" y="3765"/>
                    <a:pt x="175" y="3830"/>
                    <a:pt x="501" y="3830"/>
                  </a:cubicBezTo>
                  <a:cubicBezTo>
                    <a:pt x="828" y="3830"/>
                    <a:pt x="1176" y="3787"/>
                    <a:pt x="1502" y="3678"/>
                  </a:cubicBezTo>
                  <a:cubicBezTo>
                    <a:pt x="1828" y="3569"/>
                    <a:pt x="2111" y="3417"/>
                    <a:pt x="2329" y="3221"/>
                  </a:cubicBezTo>
                  <a:cubicBezTo>
                    <a:pt x="2568" y="3025"/>
                    <a:pt x="2677" y="2829"/>
                    <a:pt x="2677" y="2634"/>
                  </a:cubicBezTo>
                  <a:cubicBezTo>
                    <a:pt x="2677" y="2438"/>
                    <a:pt x="2590" y="2285"/>
                    <a:pt x="2394" y="2155"/>
                  </a:cubicBezTo>
                  <a:cubicBezTo>
                    <a:pt x="2198" y="2046"/>
                    <a:pt x="1937" y="1959"/>
                    <a:pt x="1589" y="1916"/>
                  </a:cubicBezTo>
                  <a:cubicBezTo>
                    <a:pt x="1894" y="1763"/>
                    <a:pt x="2155" y="1589"/>
                    <a:pt x="2394" y="1393"/>
                  </a:cubicBezTo>
                  <a:cubicBezTo>
                    <a:pt x="2612" y="1176"/>
                    <a:pt x="2742" y="980"/>
                    <a:pt x="2742" y="784"/>
                  </a:cubicBezTo>
                  <a:cubicBezTo>
                    <a:pt x="2742" y="567"/>
                    <a:pt x="2655" y="393"/>
                    <a:pt x="2503" y="240"/>
                  </a:cubicBezTo>
                  <a:cubicBezTo>
                    <a:pt x="2351" y="88"/>
                    <a:pt x="2155" y="1"/>
                    <a:pt x="191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30"/>
            <p:cNvSpPr/>
            <p:nvPr/>
          </p:nvSpPr>
          <p:spPr>
            <a:xfrm>
              <a:off x="1572722" y="2672299"/>
              <a:ext cx="54269" cy="91727"/>
            </a:xfrm>
            <a:custGeom>
              <a:avLst/>
              <a:gdLst/>
              <a:ahLst/>
              <a:cxnLst/>
              <a:rect l="l" t="t" r="r" b="b"/>
              <a:pathLst>
                <a:path w="2285" h="3874" extrusionOk="0">
                  <a:moveTo>
                    <a:pt x="1545" y="457"/>
                  </a:moveTo>
                  <a:cubicBezTo>
                    <a:pt x="1719" y="457"/>
                    <a:pt x="1784" y="740"/>
                    <a:pt x="1784" y="1306"/>
                  </a:cubicBezTo>
                  <a:cubicBezTo>
                    <a:pt x="1784" y="1589"/>
                    <a:pt x="1741" y="1893"/>
                    <a:pt x="1610" y="2220"/>
                  </a:cubicBezTo>
                  <a:cubicBezTo>
                    <a:pt x="1501" y="2568"/>
                    <a:pt x="1371" y="2851"/>
                    <a:pt x="1219" y="3090"/>
                  </a:cubicBezTo>
                  <a:cubicBezTo>
                    <a:pt x="1066" y="3308"/>
                    <a:pt x="958" y="3438"/>
                    <a:pt x="849" y="3438"/>
                  </a:cubicBezTo>
                  <a:cubicBezTo>
                    <a:pt x="631" y="3438"/>
                    <a:pt x="501" y="3221"/>
                    <a:pt x="501" y="2807"/>
                  </a:cubicBezTo>
                  <a:cubicBezTo>
                    <a:pt x="501" y="2568"/>
                    <a:pt x="544" y="2307"/>
                    <a:pt x="631" y="2024"/>
                  </a:cubicBezTo>
                  <a:cubicBezTo>
                    <a:pt x="696" y="1719"/>
                    <a:pt x="805" y="1458"/>
                    <a:pt x="914" y="1241"/>
                  </a:cubicBezTo>
                  <a:cubicBezTo>
                    <a:pt x="1023" y="1023"/>
                    <a:pt x="1132" y="827"/>
                    <a:pt x="1240" y="675"/>
                  </a:cubicBezTo>
                  <a:cubicBezTo>
                    <a:pt x="1371" y="523"/>
                    <a:pt x="1458" y="457"/>
                    <a:pt x="1545" y="457"/>
                  </a:cubicBezTo>
                  <a:close/>
                  <a:moveTo>
                    <a:pt x="1567" y="0"/>
                  </a:moveTo>
                  <a:cubicBezTo>
                    <a:pt x="1327" y="0"/>
                    <a:pt x="1110" y="153"/>
                    <a:pt x="849" y="436"/>
                  </a:cubicBezTo>
                  <a:cubicBezTo>
                    <a:pt x="609" y="718"/>
                    <a:pt x="414" y="1088"/>
                    <a:pt x="239" y="1545"/>
                  </a:cubicBezTo>
                  <a:cubicBezTo>
                    <a:pt x="87" y="1980"/>
                    <a:pt x="0" y="2437"/>
                    <a:pt x="0" y="2872"/>
                  </a:cubicBezTo>
                  <a:cubicBezTo>
                    <a:pt x="0" y="3112"/>
                    <a:pt x="87" y="3351"/>
                    <a:pt x="239" y="3569"/>
                  </a:cubicBezTo>
                  <a:cubicBezTo>
                    <a:pt x="414" y="3765"/>
                    <a:pt x="609" y="3873"/>
                    <a:pt x="827" y="3873"/>
                  </a:cubicBezTo>
                  <a:cubicBezTo>
                    <a:pt x="1066" y="3873"/>
                    <a:pt x="1284" y="3721"/>
                    <a:pt x="1523" y="3438"/>
                  </a:cubicBezTo>
                  <a:cubicBezTo>
                    <a:pt x="1741" y="3155"/>
                    <a:pt x="1937" y="2829"/>
                    <a:pt x="2067" y="2416"/>
                  </a:cubicBezTo>
                  <a:cubicBezTo>
                    <a:pt x="2219" y="2024"/>
                    <a:pt x="2285" y="1610"/>
                    <a:pt x="2285" y="1241"/>
                  </a:cubicBezTo>
                  <a:cubicBezTo>
                    <a:pt x="2285" y="849"/>
                    <a:pt x="2219" y="544"/>
                    <a:pt x="2089" y="327"/>
                  </a:cubicBezTo>
                  <a:cubicBezTo>
                    <a:pt x="1980" y="109"/>
                    <a:pt x="1784" y="0"/>
                    <a:pt x="15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30"/>
            <p:cNvSpPr/>
            <p:nvPr/>
          </p:nvSpPr>
          <p:spPr>
            <a:xfrm>
              <a:off x="1532419" y="2993769"/>
              <a:ext cx="52202" cy="92745"/>
            </a:xfrm>
            <a:custGeom>
              <a:avLst/>
              <a:gdLst/>
              <a:ahLst/>
              <a:cxnLst/>
              <a:rect l="l" t="t" r="r" b="b"/>
              <a:pathLst>
                <a:path w="2198" h="3917" extrusionOk="0">
                  <a:moveTo>
                    <a:pt x="1414" y="457"/>
                  </a:moveTo>
                  <a:cubicBezTo>
                    <a:pt x="1480" y="457"/>
                    <a:pt x="1523" y="479"/>
                    <a:pt x="1567" y="523"/>
                  </a:cubicBezTo>
                  <a:cubicBezTo>
                    <a:pt x="1610" y="588"/>
                    <a:pt x="1632" y="653"/>
                    <a:pt x="1632" y="740"/>
                  </a:cubicBezTo>
                  <a:lnTo>
                    <a:pt x="1588" y="1088"/>
                  </a:lnTo>
                  <a:cubicBezTo>
                    <a:pt x="1588" y="1154"/>
                    <a:pt x="1632" y="1175"/>
                    <a:pt x="1697" y="1197"/>
                  </a:cubicBezTo>
                  <a:cubicBezTo>
                    <a:pt x="1675" y="1241"/>
                    <a:pt x="1610" y="1328"/>
                    <a:pt x="1545" y="1415"/>
                  </a:cubicBezTo>
                  <a:cubicBezTo>
                    <a:pt x="1523" y="1436"/>
                    <a:pt x="1501" y="1480"/>
                    <a:pt x="1458" y="1524"/>
                  </a:cubicBezTo>
                  <a:cubicBezTo>
                    <a:pt x="1414" y="1589"/>
                    <a:pt x="1393" y="1632"/>
                    <a:pt x="1349" y="1654"/>
                  </a:cubicBezTo>
                  <a:lnTo>
                    <a:pt x="1262" y="1763"/>
                  </a:lnTo>
                  <a:cubicBezTo>
                    <a:pt x="1218" y="1806"/>
                    <a:pt x="1175" y="1828"/>
                    <a:pt x="1131" y="1850"/>
                  </a:cubicBezTo>
                  <a:cubicBezTo>
                    <a:pt x="1110" y="1872"/>
                    <a:pt x="1066" y="1893"/>
                    <a:pt x="1023" y="1915"/>
                  </a:cubicBezTo>
                  <a:cubicBezTo>
                    <a:pt x="979" y="1937"/>
                    <a:pt x="936" y="1959"/>
                    <a:pt x="892" y="1980"/>
                  </a:cubicBezTo>
                  <a:lnTo>
                    <a:pt x="718" y="1980"/>
                  </a:lnTo>
                  <a:cubicBezTo>
                    <a:pt x="653" y="1980"/>
                    <a:pt x="587" y="1959"/>
                    <a:pt x="522" y="1915"/>
                  </a:cubicBezTo>
                  <a:cubicBezTo>
                    <a:pt x="479" y="1850"/>
                    <a:pt x="435" y="1785"/>
                    <a:pt x="435" y="1698"/>
                  </a:cubicBezTo>
                  <a:cubicBezTo>
                    <a:pt x="435" y="1480"/>
                    <a:pt x="544" y="1219"/>
                    <a:pt x="783" y="914"/>
                  </a:cubicBezTo>
                  <a:cubicBezTo>
                    <a:pt x="1001" y="610"/>
                    <a:pt x="1218" y="457"/>
                    <a:pt x="1414" y="457"/>
                  </a:cubicBezTo>
                  <a:close/>
                  <a:moveTo>
                    <a:pt x="1414" y="0"/>
                  </a:moveTo>
                  <a:cubicBezTo>
                    <a:pt x="1218" y="0"/>
                    <a:pt x="1001" y="87"/>
                    <a:pt x="762" y="283"/>
                  </a:cubicBezTo>
                  <a:cubicBezTo>
                    <a:pt x="544" y="457"/>
                    <a:pt x="370" y="675"/>
                    <a:pt x="218" y="936"/>
                  </a:cubicBezTo>
                  <a:cubicBezTo>
                    <a:pt x="87" y="1197"/>
                    <a:pt x="0" y="1415"/>
                    <a:pt x="0" y="1632"/>
                  </a:cubicBezTo>
                  <a:cubicBezTo>
                    <a:pt x="0" y="1828"/>
                    <a:pt x="87" y="2002"/>
                    <a:pt x="239" y="2155"/>
                  </a:cubicBezTo>
                  <a:cubicBezTo>
                    <a:pt x="392" y="2329"/>
                    <a:pt x="566" y="2394"/>
                    <a:pt x="762" y="2394"/>
                  </a:cubicBezTo>
                  <a:cubicBezTo>
                    <a:pt x="957" y="2394"/>
                    <a:pt x="1197" y="2307"/>
                    <a:pt x="1458" y="2089"/>
                  </a:cubicBezTo>
                  <a:lnTo>
                    <a:pt x="1458" y="2089"/>
                  </a:lnTo>
                  <a:cubicBezTo>
                    <a:pt x="1262" y="2720"/>
                    <a:pt x="1153" y="3199"/>
                    <a:pt x="1153" y="3482"/>
                  </a:cubicBezTo>
                  <a:cubicBezTo>
                    <a:pt x="1153" y="3765"/>
                    <a:pt x="1218" y="3917"/>
                    <a:pt x="1349" y="3917"/>
                  </a:cubicBezTo>
                  <a:cubicBezTo>
                    <a:pt x="1393" y="3917"/>
                    <a:pt x="1436" y="3830"/>
                    <a:pt x="1480" y="3678"/>
                  </a:cubicBezTo>
                  <a:cubicBezTo>
                    <a:pt x="1523" y="3525"/>
                    <a:pt x="1567" y="3286"/>
                    <a:pt x="1632" y="2981"/>
                  </a:cubicBezTo>
                  <a:cubicBezTo>
                    <a:pt x="1719" y="2677"/>
                    <a:pt x="1762" y="2437"/>
                    <a:pt x="1828" y="2263"/>
                  </a:cubicBezTo>
                  <a:cubicBezTo>
                    <a:pt x="1893" y="2089"/>
                    <a:pt x="1958" y="1893"/>
                    <a:pt x="2045" y="1654"/>
                  </a:cubicBezTo>
                  <a:cubicBezTo>
                    <a:pt x="2132" y="1415"/>
                    <a:pt x="2198" y="1241"/>
                    <a:pt x="2198" y="1175"/>
                  </a:cubicBezTo>
                  <a:cubicBezTo>
                    <a:pt x="2198" y="1045"/>
                    <a:pt x="2132" y="980"/>
                    <a:pt x="2002" y="958"/>
                  </a:cubicBezTo>
                  <a:cubicBezTo>
                    <a:pt x="2045" y="871"/>
                    <a:pt x="2045" y="762"/>
                    <a:pt x="2045" y="610"/>
                  </a:cubicBezTo>
                  <a:cubicBezTo>
                    <a:pt x="2045" y="479"/>
                    <a:pt x="2002" y="327"/>
                    <a:pt x="1893" y="196"/>
                  </a:cubicBezTo>
                  <a:cubicBezTo>
                    <a:pt x="1784" y="66"/>
                    <a:pt x="1610" y="0"/>
                    <a:pt x="141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30"/>
            <p:cNvSpPr/>
            <p:nvPr/>
          </p:nvSpPr>
          <p:spPr>
            <a:xfrm>
              <a:off x="1593385" y="2993248"/>
              <a:ext cx="54292" cy="91727"/>
            </a:xfrm>
            <a:custGeom>
              <a:avLst/>
              <a:gdLst/>
              <a:ahLst/>
              <a:cxnLst/>
              <a:rect l="l" t="t" r="r" b="b"/>
              <a:pathLst>
                <a:path w="2286" h="3874" extrusionOk="0">
                  <a:moveTo>
                    <a:pt x="1545" y="458"/>
                  </a:moveTo>
                  <a:cubicBezTo>
                    <a:pt x="1719" y="458"/>
                    <a:pt x="1785" y="740"/>
                    <a:pt x="1785" y="1306"/>
                  </a:cubicBezTo>
                  <a:cubicBezTo>
                    <a:pt x="1785" y="1589"/>
                    <a:pt x="1741" y="1894"/>
                    <a:pt x="1611" y="2242"/>
                  </a:cubicBezTo>
                  <a:cubicBezTo>
                    <a:pt x="1502" y="2568"/>
                    <a:pt x="1371" y="2851"/>
                    <a:pt x="1219" y="3090"/>
                  </a:cubicBezTo>
                  <a:cubicBezTo>
                    <a:pt x="1067" y="3330"/>
                    <a:pt x="936" y="3438"/>
                    <a:pt x="849" y="3438"/>
                  </a:cubicBezTo>
                  <a:cubicBezTo>
                    <a:pt x="610" y="3438"/>
                    <a:pt x="501" y="3221"/>
                    <a:pt x="501" y="2807"/>
                  </a:cubicBezTo>
                  <a:cubicBezTo>
                    <a:pt x="501" y="2568"/>
                    <a:pt x="544" y="2307"/>
                    <a:pt x="631" y="2024"/>
                  </a:cubicBezTo>
                  <a:cubicBezTo>
                    <a:pt x="697" y="1720"/>
                    <a:pt x="806" y="1480"/>
                    <a:pt x="914" y="1241"/>
                  </a:cubicBezTo>
                  <a:cubicBezTo>
                    <a:pt x="1023" y="1023"/>
                    <a:pt x="1132" y="828"/>
                    <a:pt x="1241" y="697"/>
                  </a:cubicBezTo>
                  <a:cubicBezTo>
                    <a:pt x="1371" y="545"/>
                    <a:pt x="1458" y="458"/>
                    <a:pt x="1545" y="458"/>
                  </a:cubicBezTo>
                  <a:close/>
                  <a:moveTo>
                    <a:pt x="1567" y="1"/>
                  </a:moveTo>
                  <a:cubicBezTo>
                    <a:pt x="1328" y="1"/>
                    <a:pt x="1088" y="153"/>
                    <a:pt x="849" y="436"/>
                  </a:cubicBezTo>
                  <a:cubicBezTo>
                    <a:pt x="610" y="719"/>
                    <a:pt x="414" y="1089"/>
                    <a:pt x="240" y="1546"/>
                  </a:cubicBezTo>
                  <a:cubicBezTo>
                    <a:pt x="88" y="1981"/>
                    <a:pt x="0" y="2438"/>
                    <a:pt x="0" y="2873"/>
                  </a:cubicBezTo>
                  <a:cubicBezTo>
                    <a:pt x="0" y="3134"/>
                    <a:pt x="88" y="3351"/>
                    <a:pt x="240" y="3569"/>
                  </a:cubicBezTo>
                  <a:cubicBezTo>
                    <a:pt x="414" y="3765"/>
                    <a:pt x="610" y="3874"/>
                    <a:pt x="827" y="3874"/>
                  </a:cubicBezTo>
                  <a:cubicBezTo>
                    <a:pt x="1045" y="3874"/>
                    <a:pt x="1284" y="3721"/>
                    <a:pt x="1524" y="3460"/>
                  </a:cubicBezTo>
                  <a:cubicBezTo>
                    <a:pt x="1741" y="3177"/>
                    <a:pt x="1937" y="2829"/>
                    <a:pt x="2067" y="2416"/>
                  </a:cubicBezTo>
                  <a:cubicBezTo>
                    <a:pt x="2220" y="2024"/>
                    <a:pt x="2285" y="1633"/>
                    <a:pt x="2285" y="1241"/>
                  </a:cubicBezTo>
                  <a:cubicBezTo>
                    <a:pt x="2285" y="849"/>
                    <a:pt x="2220" y="545"/>
                    <a:pt x="2089" y="349"/>
                  </a:cubicBezTo>
                  <a:cubicBezTo>
                    <a:pt x="1959" y="131"/>
                    <a:pt x="1785" y="1"/>
                    <a:pt x="156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30"/>
            <p:cNvSpPr/>
            <p:nvPr/>
          </p:nvSpPr>
          <p:spPr>
            <a:xfrm>
              <a:off x="1527241" y="3316280"/>
              <a:ext cx="72889" cy="89643"/>
            </a:xfrm>
            <a:custGeom>
              <a:avLst/>
              <a:gdLst/>
              <a:ahLst/>
              <a:cxnLst/>
              <a:rect l="l" t="t" r="r" b="b"/>
              <a:pathLst>
                <a:path w="3069" h="3786" extrusionOk="0">
                  <a:moveTo>
                    <a:pt x="2263" y="0"/>
                  </a:moveTo>
                  <a:cubicBezTo>
                    <a:pt x="1872" y="0"/>
                    <a:pt x="1567" y="22"/>
                    <a:pt x="1349" y="87"/>
                  </a:cubicBezTo>
                  <a:cubicBezTo>
                    <a:pt x="1241" y="109"/>
                    <a:pt x="1110" y="261"/>
                    <a:pt x="936" y="544"/>
                  </a:cubicBezTo>
                  <a:cubicBezTo>
                    <a:pt x="762" y="805"/>
                    <a:pt x="697" y="1001"/>
                    <a:pt x="697" y="1153"/>
                  </a:cubicBezTo>
                  <a:cubicBezTo>
                    <a:pt x="697" y="1306"/>
                    <a:pt x="718" y="1436"/>
                    <a:pt x="805" y="1545"/>
                  </a:cubicBezTo>
                  <a:cubicBezTo>
                    <a:pt x="893" y="1654"/>
                    <a:pt x="980" y="1762"/>
                    <a:pt x="1088" y="1849"/>
                  </a:cubicBezTo>
                  <a:cubicBezTo>
                    <a:pt x="1197" y="1915"/>
                    <a:pt x="1306" y="2002"/>
                    <a:pt x="1415" y="2067"/>
                  </a:cubicBezTo>
                  <a:cubicBezTo>
                    <a:pt x="1676" y="2263"/>
                    <a:pt x="1828" y="2437"/>
                    <a:pt x="1828" y="2589"/>
                  </a:cubicBezTo>
                  <a:cubicBezTo>
                    <a:pt x="1828" y="2763"/>
                    <a:pt x="1719" y="2916"/>
                    <a:pt x="1502" y="3090"/>
                  </a:cubicBezTo>
                  <a:cubicBezTo>
                    <a:pt x="1284" y="3264"/>
                    <a:pt x="1088" y="3351"/>
                    <a:pt x="893" y="3351"/>
                  </a:cubicBezTo>
                  <a:cubicBezTo>
                    <a:pt x="718" y="3351"/>
                    <a:pt x="501" y="3220"/>
                    <a:pt x="262" y="2981"/>
                  </a:cubicBezTo>
                  <a:cubicBezTo>
                    <a:pt x="174" y="2894"/>
                    <a:pt x="109" y="2850"/>
                    <a:pt x="87" y="2850"/>
                  </a:cubicBezTo>
                  <a:cubicBezTo>
                    <a:pt x="44" y="2850"/>
                    <a:pt x="0" y="2916"/>
                    <a:pt x="0" y="3024"/>
                  </a:cubicBezTo>
                  <a:cubicBezTo>
                    <a:pt x="0" y="3177"/>
                    <a:pt x="109" y="3351"/>
                    <a:pt x="305" y="3525"/>
                  </a:cubicBezTo>
                  <a:cubicBezTo>
                    <a:pt x="501" y="3699"/>
                    <a:pt x="740" y="3786"/>
                    <a:pt x="980" y="3786"/>
                  </a:cubicBezTo>
                  <a:cubicBezTo>
                    <a:pt x="1306" y="3786"/>
                    <a:pt x="1611" y="3655"/>
                    <a:pt x="1893" y="3394"/>
                  </a:cubicBezTo>
                  <a:cubicBezTo>
                    <a:pt x="2176" y="3133"/>
                    <a:pt x="2329" y="2850"/>
                    <a:pt x="2329" y="2546"/>
                  </a:cubicBezTo>
                  <a:cubicBezTo>
                    <a:pt x="2329" y="2350"/>
                    <a:pt x="2198" y="2132"/>
                    <a:pt x="1937" y="1937"/>
                  </a:cubicBezTo>
                  <a:cubicBezTo>
                    <a:pt x="1828" y="1849"/>
                    <a:pt x="1719" y="1762"/>
                    <a:pt x="1611" y="1675"/>
                  </a:cubicBezTo>
                  <a:cubicBezTo>
                    <a:pt x="1502" y="1588"/>
                    <a:pt x="1393" y="1523"/>
                    <a:pt x="1328" y="1436"/>
                  </a:cubicBezTo>
                  <a:cubicBezTo>
                    <a:pt x="1241" y="1349"/>
                    <a:pt x="1219" y="1262"/>
                    <a:pt x="1219" y="1197"/>
                  </a:cubicBezTo>
                  <a:cubicBezTo>
                    <a:pt x="1219" y="1110"/>
                    <a:pt x="1262" y="979"/>
                    <a:pt x="1349" y="805"/>
                  </a:cubicBezTo>
                  <a:cubicBezTo>
                    <a:pt x="1458" y="631"/>
                    <a:pt x="1523" y="522"/>
                    <a:pt x="1611" y="522"/>
                  </a:cubicBezTo>
                  <a:cubicBezTo>
                    <a:pt x="1676" y="500"/>
                    <a:pt x="1850" y="457"/>
                    <a:pt x="2133" y="435"/>
                  </a:cubicBezTo>
                  <a:cubicBezTo>
                    <a:pt x="2742" y="326"/>
                    <a:pt x="3068" y="239"/>
                    <a:pt x="3068" y="152"/>
                  </a:cubicBezTo>
                  <a:cubicBezTo>
                    <a:pt x="3068" y="44"/>
                    <a:pt x="2785" y="0"/>
                    <a:pt x="226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30"/>
            <p:cNvSpPr/>
            <p:nvPr/>
          </p:nvSpPr>
          <p:spPr>
            <a:xfrm>
              <a:off x="1599584" y="3314717"/>
              <a:ext cx="54293" cy="91206"/>
            </a:xfrm>
            <a:custGeom>
              <a:avLst/>
              <a:gdLst/>
              <a:ahLst/>
              <a:cxnLst/>
              <a:rect l="l" t="t" r="r" b="b"/>
              <a:pathLst>
                <a:path w="2286" h="3852" extrusionOk="0">
                  <a:moveTo>
                    <a:pt x="1545" y="436"/>
                  </a:moveTo>
                  <a:cubicBezTo>
                    <a:pt x="1719" y="436"/>
                    <a:pt x="1806" y="719"/>
                    <a:pt x="1806" y="1306"/>
                  </a:cubicBezTo>
                  <a:cubicBezTo>
                    <a:pt x="1806" y="1567"/>
                    <a:pt x="1741" y="1872"/>
                    <a:pt x="1632" y="2220"/>
                  </a:cubicBezTo>
                  <a:cubicBezTo>
                    <a:pt x="1502" y="2546"/>
                    <a:pt x="1371" y="2851"/>
                    <a:pt x="1219" y="3069"/>
                  </a:cubicBezTo>
                  <a:cubicBezTo>
                    <a:pt x="1088" y="3308"/>
                    <a:pt x="958" y="3417"/>
                    <a:pt x="849" y="3417"/>
                  </a:cubicBezTo>
                  <a:cubicBezTo>
                    <a:pt x="632" y="3417"/>
                    <a:pt x="523" y="3221"/>
                    <a:pt x="523" y="2808"/>
                  </a:cubicBezTo>
                  <a:cubicBezTo>
                    <a:pt x="523" y="2546"/>
                    <a:pt x="545" y="2285"/>
                    <a:pt x="632" y="2003"/>
                  </a:cubicBezTo>
                  <a:cubicBezTo>
                    <a:pt x="719" y="1720"/>
                    <a:pt x="806" y="1459"/>
                    <a:pt x="914" y="1241"/>
                  </a:cubicBezTo>
                  <a:cubicBezTo>
                    <a:pt x="1023" y="1002"/>
                    <a:pt x="1132" y="828"/>
                    <a:pt x="1263" y="675"/>
                  </a:cubicBezTo>
                  <a:cubicBezTo>
                    <a:pt x="1371" y="523"/>
                    <a:pt x="1480" y="436"/>
                    <a:pt x="1545" y="436"/>
                  </a:cubicBezTo>
                  <a:close/>
                  <a:moveTo>
                    <a:pt x="1567" y="1"/>
                  </a:moveTo>
                  <a:cubicBezTo>
                    <a:pt x="1350" y="1"/>
                    <a:pt x="1110" y="131"/>
                    <a:pt x="849" y="436"/>
                  </a:cubicBezTo>
                  <a:cubicBezTo>
                    <a:pt x="610" y="697"/>
                    <a:pt x="414" y="1067"/>
                    <a:pt x="240" y="1524"/>
                  </a:cubicBezTo>
                  <a:cubicBezTo>
                    <a:pt x="88" y="1981"/>
                    <a:pt x="1" y="2416"/>
                    <a:pt x="1" y="2851"/>
                  </a:cubicBezTo>
                  <a:cubicBezTo>
                    <a:pt x="1" y="3112"/>
                    <a:pt x="88" y="3352"/>
                    <a:pt x="262" y="3547"/>
                  </a:cubicBezTo>
                  <a:cubicBezTo>
                    <a:pt x="414" y="3743"/>
                    <a:pt x="610" y="3852"/>
                    <a:pt x="827" y="3852"/>
                  </a:cubicBezTo>
                  <a:cubicBezTo>
                    <a:pt x="1067" y="3852"/>
                    <a:pt x="1284" y="3721"/>
                    <a:pt x="1524" y="3439"/>
                  </a:cubicBezTo>
                  <a:cubicBezTo>
                    <a:pt x="1763" y="3156"/>
                    <a:pt x="1937" y="2808"/>
                    <a:pt x="2068" y="2416"/>
                  </a:cubicBezTo>
                  <a:cubicBezTo>
                    <a:pt x="2220" y="2003"/>
                    <a:pt x="2285" y="1611"/>
                    <a:pt x="2285" y="1219"/>
                  </a:cubicBezTo>
                  <a:cubicBezTo>
                    <a:pt x="2285" y="828"/>
                    <a:pt x="2220" y="545"/>
                    <a:pt x="2089" y="327"/>
                  </a:cubicBezTo>
                  <a:cubicBezTo>
                    <a:pt x="1981" y="110"/>
                    <a:pt x="1806" y="1"/>
                    <a:pt x="156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30"/>
            <p:cNvSpPr/>
            <p:nvPr/>
          </p:nvSpPr>
          <p:spPr>
            <a:xfrm>
              <a:off x="1687435" y="1186015"/>
              <a:ext cx="58924" cy="24"/>
            </a:xfrm>
            <a:custGeom>
              <a:avLst/>
              <a:gdLst/>
              <a:ahLst/>
              <a:cxnLst/>
              <a:rect l="l" t="t" r="r" b="b"/>
              <a:pathLst>
                <a:path w="2481" h="1" extrusionOk="0">
                  <a:moveTo>
                    <a:pt x="0" y="0"/>
                  </a:moveTo>
                  <a:lnTo>
                    <a:pt x="2481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3" name="Google Shape;863;p3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Cardiac Output</a:t>
            </a:r>
            <a:endParaRPr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00">
              <a:solidFill>
                <a:schemeClr val="lt2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864" name="Google Shape;864;p3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160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Char char="●"/>
            </a:pPr>
            <a:r>
              <a:rPr lang="en" dirty="0">
                <a:solidFill>
                  <a:srgbClr val="CCCCCC"/>
                </a:solidFill>
              </a:rPr>
              <a:t>2 of the main measures of cardiac activity are </a:t>
            </a:r>
            <a:r>
              <a:rPr lang="en" b="1" dirty="0">
                <a:solidFill>
                  <a:srgbClr val="CCCCCC"/>
                </a:solidFill>
              </a:rPr>
              <a:t>heart rate </a:t>
            </a:r>
            <a:r>
              <a:rPr lang="en" dirty="0">
                <a:solidFill>
                  <a:srgbClr val="CCCCCC"/>
                </a:solidFill>
              </a:rPr>
              <a:t>and </a:t>
            </a:r>
            <a:r>
              <a:rPr lang="en" b="1" dirty="0">
                <a:solidFill>
                  <a:srgbClr val="CCCCCC"/>
                </a:solidFill>
              </a:rPr>
              <a:t>stroke volume</a:t>
            </a:r>
            <a:r>
              <a:rPr lang="en" dirty="0">
                <a:solidFill>
                  <a:srgbClr val="CCCCCC"/>
                </a:solidFill>
              </a:rPr>
              <a:t>.</a:t>
            </a:r>
            <a:endParaRPr dirty="0">
              <a:solidFill>
                <a:srgbClr val="CCCCCC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Char char="○"/>
            </a:pPr>
            <a:r>
              <a:rPr lang="en" dirty="0">
                <a:solidFill>
                  <a:srgbClr val="CCCCCC"/>
                </a:solidFill>
              </a:rPr>
              <a:t>The heart rate is the number of times the </a:t>
            </a:r>
            <a:r>
              <a:rPr lang="en" b="1" dirty="0">
                <a:solidFill>
                  <a:srgbClr val="CCCCCC"/>
                </a:solidFill>
              </a:rPr>
              <a:t>heart beats</a:t>
            </a:r>
            <a:r>
              <a:rPr lang="en" dirty="0">
                <a:solidFill>
                  <a:srgbClr val="CCCCCC"/>
                </a:solidFill>
              </a:rPr>
              <a:t> in </a:t>
            </a:r>
            <a:r>
              <a:rPr lang="en" b="1" dirty="0">
                <a:solidFill>
                  <a:srgbClr val="CCCCCC"/>
                </a:solidFill>
              </a:rPr>
              <a:t>1 minute </a:t>
            </a:r>
            <a:r>
              <a:rPr lang="en" dirty="0">
                <a:solidFill>
                  <a:srgbClr val="CCCCCC"/>
                </a:solidFill>
              </a:rPr>
              <a:t>(</a:t>
            </a:r>
            <a:r>
              <a:rPr lang="en" b="1" dirty="0">
                <a:solidFill>
                  <a:srgbClr val="CCCCCC"/>
                </a:solidFill>
              </a:rPr>
              <a:t>bpm</a:t>
            </a:r>
            <a:r>
              <a:rPr lang="en" dirty="0">
                <a:solidFill>
                  <a:srgbClr val="CCCCCC"/>
                </a:solidFill>
              </a:rPr>
              <a:t>).</a:t>
            </a:r>
            <a:endParaRPr dirty="0">
              <a:solidFill>
                <a:srgbClr val="CCCCCC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Char char="○"/>
            </a:pPr>
            <a:r>
              <a:rPr lang="en" dirty="0">
                <a:solidFill>
                  <a:srgbClr val="CCCCCC"/>
                </a:solidFill>
              </a:rPr>
              <a:t>The stroke volume is the average </a:t>
            </a:r>
            <a:r>
              <a:rPr lang="en" b="1" dirty="0">
                <a:solidFill>
                  <a:srgbClr val="CCCCCC"/>
                </a:solidFill>
              </a:rPr>
              <a:t>volume </a:t>
            </a:r>
            <a:r>
              <a:rPr lang="en" dirty="0">
                <a:solidFill>
                  <a:srgbClr val="CCCCCC"/>
                </a:solidFill>
              </a:rPr>
              <a:t>of </a:t>
            </a:r>
            <a:r>
              <a:rPr lang="en" b="1" dirty="0">
                <a:solidFill>
                  <a:srgbClr val="CCCCCC"/>
                </a:solidFill>
              </a:rPr>
              <a:t>blood </a:t>
            </a:r>
            <a:r>
              <a:rPr lang="en" dirty="0">
                <a:solidFill>
                  <a:srgbClr val="CCCCCC"/>
                </a:solidFill>
              </a:rPr>
              <a:t>pumped during </a:t>
            </a:r>
            <a:r>
              <a:rPr lang="en" b="1" dirty="0">
                <a:solidFill>
                  <a:srgbClr val="CCCCCC"/>
                </a:solidFill>
              </a:rPr>
              <a:t>each heartbeat </a:t>
            </a:r>
            <a:r>
              <a:rPr lang="en" dirty="0">
                <a:solidFill>
                  <a:srgbClr val="CCCCCC"/>
                </a:solidFill>
              </a:rPr>
              <a:t>(</a:t>
            </a:r>
            <a:r>
              <a:rPr lang="en" b="1" dirty="0">
                <a:solidFill>
                  <a:srgbClr val="CCCCCC"/>
                </a:solidFill>
              </a:rPr>
              <a:t>cm</a:t>
            </a:r>
            <a:r>
              <a:rPr lang="en" b="1" baseline="30000" dirty="0">
                <a:solidFill>
                  <a:srgbClr val="CCCCCC"/>
                </a:solidFill>
              </a:rPr>
              <a:t>3</a:t>
            </a:r>
            <a:r>
              <a:rPr lang="en" dirty="0">
                <a:solidFill>
                  <a:srgbClr val="CCCCCC"/>
                </a:solidFill>
              </a:rPr>
              <a:t>).</a:t>
            </a:r>
            <a:endParaRPr dirty="0">
              <a:solidFill>
                <a:srgbClr val="CCCCCC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Char char="●"/>
            </a:pPr>
            <a:r>
              <a:rPr lang="en" dirty="0">
                <a:solidFill>
                  <a:srgbClr val="CCCCCC"/>
                </a:solidFill>
              </a:rPr>
              <a:t>Heart rate and stroke volume can be combined to calculate </a:t>
            </a:r>
            <a:r>
              <a:rPr lang="en" b="1" dirty="0">
                <a:solidFill>
                  <a:srgbClr val="CCCCCC"/>
                </a:solidFill>
              </a:rPr>
              <a:t>cardiac output</a:t>
            </a:r>
            <a:r>
              <a:rPr lang="en" dirty="0">
                <a:solidFill>
                  <a:srgbClr val="CCCCCC"/>
                </a:solidFill>
              </a:rPr>
              <a:t>.</a:t>
            </a:r>
            <a:endParaRPr dirty="0">
              <a:solidFill>
                <a:srgbClr val="CCCCCC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Char char="○"/>
            </a:pPr>
            <a:r>
              <a:rPr lang="en" dirty="0">
                <a:solidFill>
                  <a:srgbClr val="CCCCCC"/>
                </a:solidFill>
              </a:rPr>
              <a:t>Cardiac output is the </a:t>
            </a:r>
            <a:r>
              <a:rPr lang="en" b="1" dirty="0">
                <a:solidFill>
                  <a:srgbClr val="CCCCCC"/>
                </a:solidFill>
              </a:rPr>
              <a:t>total volume</a:t>
            </a:r>
            <a:r>
              <a:rPr lang="en" dirty="0">
                <a:solidFill>
                  <a:srgbClr val="CCCCCC"/>
                </a:solidFill>
              </a:rPr>
              <a:t> of blood pumped by the heart in </a:t>
            </a:r>
            <a:r>
              <a:rPr lang="en" b="1" dirty="0">
                <a:solidFill>
                  <a:srgbClr val="CCCCCC"/>
                </a:solidFill>
              </a:rPr>
              <a:t>1 minute</a:t>
            </a:r>
            <a:r>
              <a:rPr lang="en" dirty="0">
                <a:solidFill>
                  <a:srgbClr val="CCCCCC"/>
                </a:solidFill>
              </a:rPr>
              <a:t> (cm</a:t>
            </a:r>
            <a:r>
              <a:rPr lang="en" baseline="30000" dirty="0">
                <a:solidFill>
                  <a:srgbClr val="CCCCCC"/>
                </a:solidFill>
              </a:rPr>
              <a:t>3</a:t>
            </a:r>
            <a:r>
              <a:rPr lang="en" dirty="0">
                <a:solidFill>
                  <a:srgbClr val="CCCCCC"/>
                </a:solidFill>
              </a:rPr>
              <a:t> min</a:t>
            </a:r>
            <a:r>
              <a:rPr lang="en" baseline="30000" dirty="0">
                <a:solidFill>
                  <a:srgbClr val="CCCCCC"/>
                </a:solidFill>
              </a:rPr>
              <a:t>-1</a:t>
            </a:r>
            <a:r>
              <a:rPr lang="en" dirty="0">
                <a:solidFill>
                  <a:srgbClr val="CCCCCC"/>
                </a:solidFill>
              </a:rPr>
              <a:t>).</a:t>
            </a:r>
            <a:endParaRPr dirty="0">
              <a:solidFill>
                <a:srgbClr val="CCCCCC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dirty="0">
              <a:solidFill>
                <a:srgbClr val="CCCCCC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dirty="0">
              <a:solidFill>
                <a:srgbClr val="CCCCCC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2000" dirty="0">
              <a:solidFill>
                <a:srgbClr val="CCCCCC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2200" baseline="-25000" dirty="0">
              <a:solidFill>
                <a:srgbClr val="FFFFFF"/>
              </a:solidFill>
              <a:latin typeface="Kalam"/>
              <a:ea typeface="Kalam"/>
              <a:cs typeface="Kalam"/>
              <a:sym typeface="Kalam"/>
            </a:endParaRPr>
          </a:p>
        </p:txBody>
      </p:sp>
      <p:sp>
        <p:nvSpPr>
          <p:cNvPr id="865" name="Google Shape;865;p3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19</a:t>
            </a:fld>
            <a:endParaRPr/>
          </a:p>
        </p:txBody>
      </p:sp>
      <p:grpSp>
        <p:nvGrpSpPr>
          <p:cNvPr id="866" name="Google Shape;866;p31"/>
          <p:cNvGrpSpPr/>
          <p:nvPr/>
        </p:nvGrpSpPr>
        <p:grpSpPr>
          <a:xfrm>
            <a:off x="1762875" y="2878246"/>
            <a:ext cx="5618250" cy="831300"/>
            <a:chOff x="1582400" y="2705871"/>
            <a:chExt cx="5618250" cy="831300"/>
          </a:xfrm>
        </p:grpSpPr>
        <p:grpSp>
          <p:nvGrpSpPr>
            <p:cNvPr id="867" name="Google Shape;867;p31"/>
            <p:cNvGrpSpPr/>
            <p:nvPr/>
          </p:nvGrpSpPr>
          <p:grpSpPr>
            <a:xfrm>
              <a:off x="1582400" y="2947800"/>
              <a:ext cx="2700883" cy="277565"/>
              <a:chOff x="286825" y="2496075"/>
              <a:chExt cx="7033550" cy="722825"/>
            </a:xfrm>
          </p:grpSpPr>
          <p:sp>
            <p:nvSpPr>
              <p:cNvPr id="868" name="Google Shape;868;p31"/>
              <p:cNvSpPr/>
              <p:nvPr/>
            </p:nvSpPr>
            <p:spPr>
              <a:xfrm>
                <a:off x="286825" y="2496075"/>
                <a:ext cx="697225" cy="722825"/>
              </a:xfrm>
              <a:custGeom>
                <a:avLst/>
                <a:gdLst/>
                <a:ahLst/>
                <a:cxnLst/>
                <a:rect l="l" t="t" r="r" b="b"/>
                <a:pathLst>
                  <a:path w="27889" h="28913" extrusionOk="0">
                    <a:moveTo>
                      <a:pt x="17635" y="0"/>
                    </a:moveTo>
                    <a:cubicBezTo>
                      <a:pt x="9023" y="0"/>
                      <a:pt x="0" y="8715"/>
                      <a:pt x="0" y="18148"/>
                    </a:cubicBezTo>
                    <a:cubicBezTo>
                      <a:pt x="0" y="24812"/>
                      <a:pt x="4716" y="28913"/>
                      <a:pt x="10561" y="28913"/>
                    </a:cubicBezTo>
                    <a:cubicBezTo>
                      <a:pt x="13739" y="28913"/>
                      <a:pt x="16507" y="27580"/>
                      <a:pt x="18866" y="25632"/>
                    </a:cubicBezTo>
                    <a:cubicBezTo>
                      <a:pt x="22352" y="22659"/>
                      <a:pt x="23377" y="18865"/>
                      <a:pt x="23377" y="18558"/>
                    </a:cubicBezTo>
                    <a:cubicBezTo>
                      <a:pt x="23377" y="18148"/>
                      <a:pt x="23069" y="18148"/>
                      <a:pt x="22864" y="18148"/>
                    </a:cubicBezTo>
                    <a:cubicBezTo>
                      <a:pt x="22557" y="18148"/>
                      <a:pt x="22557" y="18353"/>
                      <a:pt x="22454" y="18558"/>
                    </a:cubicBezTo>
                    <a:cubicBezTo>
                      <a:pt x="20609" y="24812"/>
                      <a:pt x="15174" y="27785"/>
                      <a:pt x="11176" y="27785"/>
                    </a:cubicBezTo>
                    <a:cubicBezTo>
                      <a:pt x="6972" y="27785"/>
                      <a:pt x="3281" y="25017"/>
                      <a:pt x="3281" y="19378"/>
                    </a:cubicBezTo>
                    <a:cubicBezTo>
                      <a:pt x="3281" y="18148"/>
                      <a:pt x="3691" y="11176"/>
                      <a:pt x="8202" y="5947"/>
                    </a:cubicBezTo>
                    <a:cubicBezTo>
                      <a:pt x="10458" y="3383"/>
                      <a:pt x="14149" y="1128"/>
                      <a:pt x="17943" y="1128"/>
                    </a:cubicBezTo>
                    <a:cubicBezTo>
                      <a:pt x="22352" y="1128"/>
                      <a:pt x="24300" y="4819"/>
                      <a:pt x="24300" y="8817"/>
                    </a:cubicBezTo>
                    <a:cubicBezTo>
                      <a:pt x="24300" y="9945"/>
                      <a:pt x="24197" y="10765"/>
                      <a:pt x="24197" y="10971"/>
                    </a:cubicBezTo>
                    <a:cubicBezTo>
                      <a:pt x="24197" y="11278"/>
                      <a:pt x="24607" y="11278"/>
                      <a:pt x="24710" y="11278"/>
                    </a:cubicBezTo>
                    <a:cubicBezTo>
                      <a:pt x="25120" y="11278"/>
                      <a:pt x="25222" y="11278"/>
                      <a:pt x="25325" y="10560"/>
                    </a:cubicBezTo>
                    <a:lnTo>
                      <a:pt x="27888" y="410"/>
                    </a:lnTo>
                    <a:cubicBezTo>
                      <a:pt x="27888" y="0"/>
                      <a:pt x="27581" y="0"/>
                      <a:pt x="27478" y="0"/>
                    </a:cubicBezTo>
                    <a:cubicBezTo>
                      <a:pt x="27375" y="0"/>
                      <a:pt x="27273" y="0"/>
                      <a:pt x="26965" y="410"/>
                    </a:cubicBezTo>
                    <a:lnTo>
                      <a:pt x="24197" y="3794"/>
                    </a:lnTo>
                    <a:cubicBezTo>
                      <a:pt x="22762" y="1333"/>
                      <a:pt x="20609" y="0"/>
                      <a:pt x="17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9" name="Google Shape;869;p31"/>
              <p:cNvSpPr/>
              <p:nvPr/>
            </p:nvSpPr>
            <p:spPr>
              <a:xfrm>
                <a:off x="1055775" y="2496075"/>
                <a:ext cx="676725" cy="722825"/>
              </a:xfrm>
              <a:custGeom>
                <a:avLst/>
                <a:gdLst/>
                <a:ahLst/>
                <a:cxnLst/>
                <a:rect l="l" t="t" r="r" b="b"/>
                <a:pathLst>
                  <a:path w="27069" h="28913" extrusionOk="0">
                    <a:moveTo>
                      <a:pt x="17021" y="923"/>
                    </a:moveTo>
                    <a:cubicBezTo>
                      <a:pt x="20507" y="923"/>
                      <a:pt x="23890" y="3383"/>
                      <a:pt x="23890" y="9228"/>
                    </a:cubicBezTo>
                    <a:cubicBezTo>
                      <a:pt x="23890" y="12714"/>
                      <a:pt x="22352" y="18250"/>
                      <a:pt x="19687" y="22044"/>
                    </a:cubicBezTo>
                    <a:cubicBezTo>
                      <a:pt x="16816" y="26145"/>
                      <a:pt x="13125" y="27990"/>
                      <a:pt x="10151" y="27990"/>
                    </a:cubicBezTo>
                    <a:cubicBezTo>
                      <a:pt x="6973" y="27990"/>
                      <a:pt x="3487" y="25632"/>
                      <a:pt x="3487" y="19378"/>
                    </a:cubicBezTo>
                    <a:cubicBezTo>
                      <a:pt x="3487" y="15789"/>
                      <a:pt x="4820" y="9843"/>
                      <a:pt x="7998" y="5844"/>
                    </a:cubicBezTo>
                    <a:cubicBezTo>
                      <a:pt x="10972" y="2358"/>
                      <a:pt x="14355" y="923"/>
                      <a:pt x="17021" y="923"/>
                    </a:cubicBezTo>
                    <a:close/>
                    <a:moveTo>
                      <a:pt x="17226" y="0"/>
                    </a:moveTo>
                    <a:cubicBezTo>
                      <a:pt x="8613" y="0"/>
                      <a:pt x="1" y="9228"/>
                      <a:pt x="1" y="18353"/>
                    </a:cubicBezTo>
                    <a:cubicBezTo>
                      <a:pt x="1" y="24607"/>
                      <a:pt x="4205" y="28913"/>
                      <a:pt x="9946" y="28913"/>
                    </a:cubicBezTo>
                    <a:cubicBezTo>
                      <a:pt x="18354" y="28913"/>
                      <a:pt x="27069" y="20198"/>
                      <a:pt x="27069" y="10663"/>
                    </a:cubicBezTo>
                    <a:cubicBezTo>
                      <a:pt x="27069" y="3999"/>
                      <a:pt x="22763" y="0"/>
                      <a:pt x="172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0" name="Google Shape;870;p31"/>
              <p:cNvSpPr/>
              <p:nvPr/>
            </p:nvSpPr>
            <p:spPr>
              <a:xfrm>
                <a:off x="2104150" y="2842100"/>
                <a:ext cx="625450" cy="212775"/>
              </a:xfrm>
              <a:custGeom>
                <a:avLst/>
                <a:gdLst/>
                <a:ahLst/>
                <a:cxnLst/>
                <a:rect l="l" t="t" r="r" b="b"/>
                <a:pathLst>
                  <a:path w="25018" h="8511" extrusionOk="0">
                    <a:moveTo>
                      <a:pt x="1436" y="0"/>
                    </a:moveTo>
                    <a:cubicBezTo>
                      <a:pt x="718" y="0"/>
                      <a:pt x="1" y="0"/>
                      <a:pt x="1" y="718"/>
                    </a:cubicBezTo>
                    <a:cubicBezTo>
                      <a:pt x="1" y="1436"/>
                      <a:pt x="616" y="1436"/>
                      <a:pt x="1231" y="1436"/>
                    </a:cubicBezTo>
                    <a:lnTo>
                      <a:pt x="23890" y="1436"/>
                    </a:lnTo>
                    <a:cubicBezTo>
                      <a:pt x="24403" y="1436"/>
                      <a:pt x="25018" y="1436"/>
                      <a:pt x="25018" y="718"/>
                    </a:cubicBezTo>
                    <a:cubicBezTo>
                      <a:pt x="25018" y="0"/>
                      <a:pt x="24403" y="0"/>
                      <a:pt x="23685" y="0"/>
                    </a:cubicBezTo>
                    <a:close/>
                    <a:moveTo>
                      <a:pt x="1231" y="7177"/>
                    </a:moveTo>
                    <a:cubicBezTo>
                      <a:pt x="616" y="7177"/>
                      <a:pt x="1" y="7177"/>
                      <a:pt x="1" y="7792"/>
                    </a:cubicBezTo>
                    <a:cubicBezTo>
                      <a:pt x="1" y="8510"/>
                      <a:pt x="718" y="8510"/>
                      <a:pt x="1436" y="8510"/>
                    </a:cubicBezTo>
                    <a:lnTo>
                      <a:pt x="23685" y="8510"/>
                    </a:lnTo>
                    <a:cubicBezTo>
                      <a:pt x="24403" y="8510"/>
                      <a:pt x="25018" y="8510"/>
                      <a:pt x="25018" y="7792"/>
                    </a:cubicBezTo>
                    <a:cubicBezTo>
                      <a:pt x="25018" y="7177"/>
                      <a:pt x="24403" y="7177"/>
                      <a:pt x="23890" y="717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1" name="Google Shape;871;p31"/>
              <p:cNvSpPr/>
              <p:nvPr/>
            </p:nvSpPr>
            <p:spPr>
              <a:xfrm>
                <a:off x="3101250" y="2516575"/>
                <a:ext cx="810000" cy="681825"/>
              </a:xfrm>
              <a:custGeom>
                <a:avLst/>
                <a:gdLst/>
                <a:ahLst/>
                <a:cxnLst/>
                <a:rect l="l" t="t" r="r" b="b"/>
                <a:pathLst>
                  <a:path w="32400" h="27273" extrusionOk="0">
                    <a:moveTo>
                      <a:pt x="7178" y="0"/>
                    </a:moveTo>
                    <a:cubicBezTo>
                      <a:pt x="6973" y="0"/>
                      <a:pt x="6460" y="0"/>
                      <a:pt x="6460" y="820"/>
                    </a:cubicBezTo>
                    <a:cubicBezTo>
                      <a:pt x="6460" y="1128"/>
                      <a:pt x="6768" y="1128"/>
                      <a:pt x="7485" y="1128"/>
                    </a:cubicBezTo>
                    <a:cubicBezTo>
                      <a:pt x="9843" y="1128"/>
                      <a:pt x="9843" y="1538"/>
                      <a:pt x="9843" y="1948"/>
                    </a:cubicBezTo>
                    <a:cubicBezTo>
                      <a:pt x="9843" y="2051"/>
                      <a:pt x="9843" y="2256"/>
                      <a:pt x="9741" y="2871"/>
                    </a:cubicBezTo>
                    <a:lnTo>
                      <a:pt x="4307" y="24299"/>
                    </a:lnTo>
                    <a:cubicBezTo>
                      <a:pt x="3999" y="25735"/>
                      <a:pt x="3897" y="26145"/>
                      <a:pt x="1128" y="26145"/>
                    </a:cubicBezTo>
                    <a:cubicBezTo>
                      <a:pt x="206" y="26145"/>
                      <a:pt x="1" y="26145"/>
                      <a:pt x="1" y="26863"/>
                    </a:cubicBezTo>
                    <a:cubicBezTo>
                      <a:pt x="1" y="27273"/>
                      <a:pt x="411" y="27273"/>
                      <a:pt x="513" y="27273"/>
                    </a:cubicBezTo>
                    <a:cubicBezTo>
                      <a:pt x="1231" y="27273"/>
                      <a:pt x="2051" y="27170"/>
                      <a:pt x="2871" y="27170"/>
                    </a:cubicBezTo>
                    <a:lnTo>
                      <a:pt x="7485" y="27170"/>
                    </a:lnTo>
                    <a:cubicBezTo>
                      <a:pt x="8305" y="27170"/>
                      <a:pt x="9126" y="27273"/>
                      <a:pt x="9843" y="27273"/>
                    </a:cubicBezTo>
                    <a:cubicBezTo>
                      <a:pt x="10254" y="27273"/>
                      <a:pt x="10664" y="27273"/>
                      <a:pt x="10664" y="26555"/>
                    </a:cubicBezTo>
                    <a:cubicBezTo>
                      <a:pt x="10664" y="26145"/>
                      <a:pt x="10254" y="26145"/>
                      <a:pt x="9741" y="26145"/>
                    </a:cubicBezTo>
                    <a:cubicBezTo>
                      <a:pt x="7280" y="26145"/>
                      <a:pt x="7280" y="25837"/>
                      <a:pt x="7280" y="25427"/>
                    </a:cubicBezTo>
                    <a:cubicBezTo>
                      <a:pt x="7280" y="25325"/>
                      <a:pt x="7280" y="25120"/>
                      <a:pt x="7383" y="24710"/>
                    </a:cubicBezTo>
                    <a:lnTo>
                      <a:pt x="10048" y="13637"/>
                    </a:lnTo>
                    <a:lnTo>
                      <a:pt x="22147" y="13637"/>
                    </a:lnTo>
                    <a:cubicBezTo>
                      <a:pt x="21532" y="16302"/>
                      <a:pt x="19481" y="24607"/>
                      <a:pt x="19379" y="24915"/>
                    </a:cubicBezTo>
                    <a:cubicBezTo>
                      <a:pt x="18969" y="26042"/>
                      <a:pt x="18353" y="26042"/>
                      <a:pt x="15995" y="26145"/>
                    </a:cubicBezTo>
                    <a:cubicBezTo>
                      <a:pt x="15483" y="26145"/>
                      <a:pt x="15072" y="26145"/>
                      <a:pt x="15072" y="26863"/>
                    </a:cubicBezTo>
                    <a:cubicBezTo>
                      <a:pt x="15072" y="27273"/>
                      <a:pt x="15585" y="27273"/>
                      <a:pt x="15688" y="27273"/>
                    </a:cubicBezTo>
                    <a:cubicBezTo>
                      <a:pt x="16405" y="27273"/>
                      <a:pt x="17226" y="27170"/>
                      <a:pt x="17943" y="27170"/>
                    </a:cubicBezTo>
                    <a:lnTo>
                      <a:pt x="22660" y="27170"/>
                    </a:lnTo>
                    <a:cubicBezTo>
                      <a:pt x="23480" y="27170"/>
                      <a:pt x="24300" y="27273"/>
                      <a:pt x="25018" y="27273"/>
                    </a:cubicBezTo>
                    <a:cubicBezTo>
                      <a:pt x="25325" y="27273"/>
                      <a:pt x="25838" y="27273"/>
                      <a:pt x="25838" y="26555"/>
                    </a:cubicBezTo>
                    <a:cubicBezTo>
                      <a:pt x="25838" y="26145"/>
                      <a:pt x="25428" y="26145"/>
                      <a:pt x="24813" y="26145"/>
                    </a:cubicBezTo>
                    <a:cubicBezTo>
                      <a:pt x="22455" y="26145"/>
                      <a:pt x="22455" y="25837"/>
                      <a:pt x="22455" y="25427"/>
                    </a:cubicBezTo>
                    <a:cubicBezTo>
                      <a:pt x="22455" y="25325"/>
                      <a:pt x="22455" y="25120"/>
                      <a:pt x="22455" y="24710"/>
                    </a:cubicBezTo>
                    <a:lnTo>
                      <a:pt x="27991" y="2974"/>
                    </a:lnTo>
                    <a:cubicBezTo>
                      <a:pt x="28299" y="1538"/>
                      <a:pt x="28401" y="1128"/>
                      <a:pt x="31272" y="1128"/>
                    </a:cubicBezTo>
                    <a:cubicBezTo>
                      <a:pt x="31990" y="1128"/>
                      <a:pt x="32400" y="1128"/>
                      <a:pt x="32400" y="410"/>
                    </a:cubicBezTo>
                    <a:cubicBezTo>
                      <a:pt x="32400" y="0"/>
                      <a:pt x="31990" y="0"/>
                      <a:pt x="31785" y="0"/>
                    </a:cubicBezTo>
                    <a:cubicBezTo>
                      <a:pt x="31067" y="0"/>
                      <a:pt x="30247" y="103"/>
                      <a:pt x="29427" y="103"/>
                    </a:cubicBezTo>
                    <a:lnTo>
                      <a:pt x="24710" y="103"/>
                    </a:lnTo>
                    <a:cubicBezTo>
                      <a:pt x="23992" y="103"/>
                      <a:pt x="23172" y="0"/>
                      <a:pt x="22352" y="0"/>
                    </a:cubicBezTo>
                    <a:cubicBezTo>
                      <a:pt x="22147" y="0"/>
                      <a:pt x="21634" y="0"/>
                      <a:pt x="21634" y="820"/>
                    </a:cubicBezTo>
                    <a:cubicBezTo>
                      <a:pt x="21634" y="1128"/>
                      <a:pt x="21942" y="1128"/>
                      <a:pt x="22660" y="1128"/>
                    </a:cubicBezTo>
                    <a:cubicBezTo>
                      <a:pt x="25018" y="1128"/>
                      <a:pt x="25018" y="1538"/>
                      <a:pt x="25018" y="1948"/>
                    </a:cubicBezTo>
                    <a:cubicBezTo>
                      <a:pt x="25018" y="2051"/>
                      <a:pt x="25018" y="2256"/>
                      <a:pt x="24915" y="2871"/>
                    </a:cubicBezTo>
                    <a:lnTo>
                      <a:pt x="22455" y="12509"/>
                    </a:lnTo>
                    <a:lnTo>
                      <a:pt x="10459" y="12509"/>
                    </a:lnTo>
                    <a:lnTo>
                      <a:pt x="12817" y="2974"/>
                    </a:lnTo>
                    <a:cubicBezTo>
                      <a:pt x="13124" y="1538"/>
                      <a:pt x="13227" y="1128"/>
                      <a:pt x="16098" y="1128"/>
                    </a:cubicBezTo>
                    <a:cubicBezTo>
                      <a:pt x="16815" y="1128"/>
                      <a:pt x="17226" y="1128"/>
                      <a:pt x="17226" y="410"/>
                    </a:cubicBezTo>
                    <a:cubicBezTo>
                      <a:pt x="17226" y="0"/>
                      <a:pt x="16815" y="0"/>
                      <a:pt x="16610" y="0"/>
                    </a:cubicBezTo>
                    <a:cubicBezTo>
                      <a:pt x="15893" y="0"/>
                      <a:pt x="15072" y="103"/>
                      <a:pt x="14252" y="103"/>
                    </a:cubicBezTo>
                    <a:lnTo>
                      <a:pt x="9536" y="103"/>
                    </a:lnTo>
                    <a:cubicBezTo>
                      <a:pt x="8818" y="103"/>
                      <a:pt x="7998" y="0"/>
                      <a:pt x="717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2" name="Google Shape;872;p31"/>
              <p:cNvSpPr/>
              <p:nvPr/>
            </p:nvSpPr>
            <p:spPr>
              <a:xfrm>
                <a:off x="3988125" y="2516575"/>
                <a:ext cx="689550" cy="702325"/>
              </a:xfrm>
              <a:custGeom>
                <a:avLst/>
                <a:gdLst/>
                <a:ahLst/>
                <a:cxnLst/>
                <a:rect l="l" t="t" r="r" b="b"/>
                <a:pathLst>
                  <a:path w="27582" h="28093" extrusionOk="0">
                    <a:moveTo>
                      <a:pt x="17738" y="1128"/>
                    </a:moveTo>
                    <a:cubicBezTo>
                      <a:pt x="21122" y="1128"/>
                      <a:pt x="23685" y="2256"/>
                      <a:pt x="23685" y="5332"/>
                    </a:cubicBezTo>
                    <a:cubicBezTo>
                      <a:pt x="23685" y="7382"/>
                      <a:pt x="22660" y="13226"/>
                      <a:pt x="14663" y="13226"/>
                    </a:cubicBezTo>
                    <a:lnTo>
                      <a:pt x="10151" y="13226"/>
                    </a:lnTo>
                    <a:lnTo>
                      <a:pt x="12817" y="2768"/>
                    </a:lnTo>
                    <a:cubicBezTo>
                      <a:pt x="13125" y="1231"/>
                      <a:pt x="13330" y="1128"/>
                      <a:pt x="14868" y="1128"/>
                    </a:cubicBezTo>
                    <a:close/>
                    <a:moveTo>
                      <a:pt x="7588" y="0"/>
                    </a:moveTo>
                    <a:cubicBezTo>
                      <a:pt x="6870" y="0"/>
                      <a:pt x="6460" y="0"/>
                      <a:pt x="6460" y="820"/>
                    </a:cubicBezTo>
                    <a:cubicBezTo>
                      <a:pt x="6460" y="1128"/>
                      <a:pt x="6768" y="1128"/>
                      <a:pt x="7485" y="1128"/>
                    </a:cubicBezTo>
                    <a:cubicBezTo>
                      <a:pt x="9946" y="1128"/>
                      <a:pt x="9946" y="1538"/>
                      <a:pt x="9946" y="1948"/>
                    </a:cubicBezTo>
                    <a:cubicBezTo>
                      <a:pt x="9946" y="2051"/>
                      <a:pt x="9946" y="2256"/>
                      <a:pt x="9741" y="2871"/>
                    </a:cubicBezTo>
                    <a:lnTo>
                      <a:pt x="4410" y="24299"/>
                    </a:lnTo>
                    <a:cubicBezTo>
                      <a:pt x="3999" y="25735"/>
                      <a:pt x="3897" y="26145"/>
                      <a:pt x="1129" y="26145"/>
                    </a:cubicBezTo>
                    <a:cubicBezTo>
                      <a:pt x="206" y="26145"/>
                      <a:pt x="1" y="26145"/>
                      <a:pt x="1" y="26863"/>
                    </a:cubicBezTo>
                    <a:cubicBezTo>
                      <a:pt x="1" y="27273"/>
                      <a:pt x="411" y="27273"/>
                      <a:pt x="513" y="27273"/>
                    </a:cubicBezTo>
                    <a:cubicBezTo>
                      <a:pt x="1231" y="27273"/>
                      <a:pt x="2051" y="27170"/>
                      <a:pt x="2872" y="27170"/>
                    </a:cubicBezTo>
                    <a:lnTo>
                      <a:pt x="7588" y="27170"/>
                    </a:lnTo>
                    <a:cubicBezTo>
                      <a:pt x="8306" y="27170"/>
                      <a:pt x="9126" y="27273"/>
                      <a:pt x="9844" y="27273"/>
                    </a:cubicBezTo>
                    <a:cubicBezTo>
                      <a:pt x="10151" y="27273"/>
                      <a:pt x="10561" y="27273"/>
                      <a:pt x="10561" y="26555"/>
                    </a:cubicBezTo>
                    <a:cubicBezTo>
                      <a:pt x="10561" y="26145"/>
                      <a:pt x="10254" y="26145"/>
                      <a:pt x="9639" y="26145"/>
                    </a:cubicBezTo>
                    <a:cubicBezTo>
                      <a:pt x="7178" y="26145"/>
                      <a:pt x="7178" y="25837"/>
                      <a:pt x="7178" y="25427"/>
                    </a:cubicBezTo>
                    <a:cubicBezTo>
                      <a:pt x="7178" y="25325"/>
                      <a:pt x="7178" y="25120"/>
                      <a:pt x="7280" y="24710"/>
                    </a:cubicBezTo>
                    <a:lnTo>
                      <a:pt x="9946" y="14047"/>
                    </a:lnTo>
                    <a:lnTo>
                      <a:pt x="14765" y="14047"/>
                    </a:lnTo>
                    <a:cubicBezTo>
                      <a:pt x="18559" y="14047"/>
                      <a:pt x="19276" y="16405"/>
                      <a:pt x="19276" y="17738"/>
                    </a:cubicBezTo>
                    <a:cubicBezTo>
                      <a:pt x="19276" y="18353"/>
                      <a:pt x="18866" y="19891"/>
                      <a:pt x="18559" y="20916"/>
                    </a:cubicBezTo>
                    <a:cubicBezTo>
                      <a:pt x="18149" y="22762"/>
                      <a:pt x="18046" y="23172"/>
                      <a:pt x="18046" y="23992"/>
                    </a:cubicBezTo>
                    <a:cubicBezTo>
                      <a:pt x="18046" y="26760"/>
                      <a:pt x="20302" y="28093"/>
                      <a:pt x="22967" y="28093"/>
                    </a:cubicBezTo>
                    <a:cubicBezTo>
                      <a:pt x="26248" y="28093"/>
                      <a:pt x="27581" y="24197"/>
                      <a:pt x="27581" y="23582"/>
                    </a:cubicBezTo>
                    <a:cubicBezTo>
                      <a:pt x="27581" y="23274"/>
                      <a:pt x="27376" y="23172"/>
                      <a:pt x="27171" y="23172"/>
                    </a:cubicBezTo>
                    <a:cubicBezTo>
                      <a:pt x="26864" y="23172"/>
                      <a:pt x="26761" y="23479"/>
                      <a:pt x="26659" y="23787"/>
                    </a:cubicBezTo>
                    <a:cubicBezTo>
                      <a:pt x="25736" y="26555"/>
                      <a:pt x="24095" y="27273"/>
                      <a:pt x="23070" y="27273"/>
                    </a:cubicBezTo>
                    <a:cubicBezTo>
                      <a:pt x="22147" y="27273"/>
                      <a:pt x="21430" y="26863"/>
                      <a:pt x="21430" y="25120"/>
                    </a:cubicBezTo>
                    <a:cubicBezTo>
                      <a:pt x="21430" y="24094"/>
                      <a:pt x="21942" y="20506"/>
                      <a:pt x="22045" y="20301"/>
                    </a:cubicBezTo>
                    <a:cubicBezTo>
                      <a:pt x="22147" y="18763"/>
                      <a:pt x="22147" y="18660"/>
                      <a:pt x="22147" y="18353"/>
                    </a:cubicBezTo>
                    <a:cubicBezTo>
                      <a:pt x="22147" y="15379"/>
                      <a:pt x="19892" y="14149"/>
                      <a:pt x="18354" y="13739"/>
                    </a:cubicBezTo>
                    <a:cubicBezTo>
                      <a:pt x="23275" y="12611"/>
                      <a:pt x="27171" y="9433"/>
                      <a:pt x="27171" y="6049"/>
                    </a:cubicBezTo>
                    <a:cubicBezTo>
                      <a:pt x="27171" y="2871"/>
                      <a:pt x="23993" y="0"/>
                      <a:pt x="1845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3" name="Google Shape;873;p31"/>
              <p:cNvSpPr/>
              <p:nvPr/>
            </p:nvSpPr>
            <p:spPr>
              <a:xfrm>
                <a:off x="5059575" y="2708800"/>
                <a:ext cx="481900" cy="479350"/>
              </a:xfrm>
              <a:custGeom>
                <a:avLst/>
                <a:gdLst/>
                <a:ahLst/>
                <a:cxnLst/>
                <a:rect l="l" t="t" r="r" b="b"/>
                <a:pathLst>
                  <a:path w="19276" h="19174" extrusionOk="0">
                    <a:moveTo>
                      <a:pt x="820" y="1"/>
                    </a:moveTo>
                    <a:cubicBezTo>
                      <a:pt x="410" y="1"/>
                      <a:pt x="0" y="308"/>
                      <a:pt x="0" y="821"/>
                    </a:cubicBezTo>
                    <a:cubicBezTo>
                      <a:pt x="0" y="1026"/>
                      <a:pt x="103" y="1129"/>
                      <a:pt x="513" y="1539"/>
                    </a:cubicBezTo>
                    <a:lnTo>
                      <a:pt x="8510" y="9639"/>
                    </a:lnTo>
                    <a:lnTo>
                      <a:pt x="513" y="17636"/>
                    </a:lnTo>
                    <a:cubicBezTo>
                      <a:pt x="103" y="18046"/>
                      <a:pt x="0" y="18148"/>
                      <a:pt x="0" y="18456"/>
                    </a:cubicBezTo>
                    <a:cubicBezTo>
                      <a:pt x="0" y="18866"/>
                      <a:pt x="410" y="19174"/>
                      <a:pt x="820" y="19174"/>
                    </a:cubicBezTo>
                    <a:cubicBezTo>
                      <a:pt x="1128" y="19174"/>
                      <a:pt x="1231" y="19174"/>
                      <a:pt x="1743" y="18661"/>
                    </a:cubicBezTo>
                    <a:lnTo>
                      <a:pt x="9638" y="10766"/>
                    </a:lnTo>
                    <a:lnTo>
                      <a:pt x="17943" y="18969"/>
                    </a:lnTo>
                    <a:cubicBezTo>
                      <a:pt x="17943" y="19071"/>
                      <a:pt x="18250" y="19174"/>
                      <a:pt x="18558" y="19174"/>
                    </a:cubicBezTo>
                    <a:cubicBezTo>
                      <a:pt x="18968" y="19174"/>
                      <a:pt x="19276" y="18866"/>
                      <a:pt x="19276" y="18456"/>
                    </a:cubicBezTo>
                    <a:cubicBezTo>
                      <a:pt x="19276" y="18353"/>
                      <a:pt x="19276" y="18148"/>
                      <a:pt x="19173" y="17943"/>
                    </a:cubicBezTo>
                    <a:cubicBezTo>
                      <a:pt x="19173" y="17943"/>
                      <a:pt x="12816" y="11689"/>
                      <a:pt x="10766" y="9639"/>
                    </a:cubicBezTo>
                    <a:lnTo>
                      <a:pt x="18148" y="2256"/>
                    </a:lnTo>
                    <a:cubicBezTo>
                      <a:pt x="18353" y="2051"/>
                      <a:pt x="18866" y="1539"/>
                      <a:pt x="19071" y="1334"/>
                    </a:cubicBezTo>
                    <a:cubicBezTo>
                      <a:pt x="19173" y="1231"/>
                      <a:pt x="19276" y="1026"/>
                      <a:pt x="19276" y="821"/>
                    </a:cubicBezTo>
                    <a:cubicBezTo>
                      <a:pt x="19276" y="308"/>
                      <a:pt x="18968" y="1"/>
                      <a:pt x="18558" y="1"/>
                    </a:cubicBezTo>
                    <a:cubicBezTo>
                      <a:pt x="18148" y="1"/>
                      <a:pt x="18045" y="103"/>
                      <a:pt x="17635" y="616"/>
                    </a:cubicBezTo>
                    <a:lnTo>
                      <a:pt x="9741" y="8511"/>
                    </a:lnTo>
                    <a:lnTo>
                      <a:pt x="1743" y="514"/>
                    </a:lnTo>
                    <a:cubicBezTo>
                      <a:pt x="1231" y="103"/>
                      <a:pt x="1128" y="1"/>
                      <a:pt x="82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4" name="Google Shape;874;p31"/>
              <p:cNvSpPr/>
              <p:nvPr/>
            </p:nvSpPr>
            <p:spPr>
              <a:xfrm>
                <a:off x="5961825" y="2496075"/>
                <a:ext cx="581875" cy="722825"/>
              </a:xfrm>
              <a:custGeom>
                <a:avLst/>
                <a:gdLst/>
                <a:ahLst/>
                <a:cxnLst/>
                <a:rect l="l" t="t" r="r" b="b"/>
                <a:pathLst>
                  <a:path w="23275" h="28913" extrusionOk="0">
                    <a:moveTo>
                      <a:pt x="14765" y="0"/>
                    </a:moveTo>
                    <a:cubicBezTo>
                      <a:pt x="9638" y="0"/>
                      <a:pt x="5127" y="4614"/>
                      <a:pt x="5127" y="9125"/>
                    </a:cubicBezTo>
                    <a:cubicBezTo>
                      <a:pt x="5127" y="12098"/>
                      <a:pt x="6870" y="13841"/>
                      <a:pt x="8818" y="14559"/>
                    </a:cubicBezTo>
                    <a:cubicBezTo>
                      <a:pt x="9228" y="14764"/>
                      <a:pt x="11586" y="15379"/>
                      <a:pt x="12817" y="15687"/>
                    </a:cubicBezTo>
                    <a:cubicBezTo>
                      <a:pt x="14867" y="16199"/>
                      <a:pt x="15380" y="16405"/>
                      <a:pt x="16200" y="17225"/>
                    </a:cubicBezTo>
                    <a:cubicBezTo>
                      <a:pt x="16405" y="17430"/>
                      <a:pt x="17123" y="18353"/>
                      <a:pt x="17123" y="20198"/>
                    </a:cubicBezTo>
                    <a:cubicBezTo>
                      <a:pt x="17123" y="23889"/>
                      <a:pt x="13740" y="27785"/>
                      <a:pt x="9741" y="27785"/>
                    </a:cubicBezTo>
                    <a:cubicBezTo>
                      <a:pt x="6460" y="27785"/>
                      <a:pt x="2871" y="26350"/>
                      <a:pt x="2871" y="21941"/>
                    </a:cubicBezTo>
                    <a:cubicBezTo>
                      <a:pt x="2871" y="21121"/>
                      <a:pt x="2974" y="20198"/>
                      <a:pt x="3076" y="19788"/>
                    </a:cubicBezTo>
                    <a:cubicBezTo>
                      <a:pt x="3076" y="19685"/>
                      <a:pt x="3179" y="19480"/>
                      <a:pt x="3179" y="19378"/>
                    </a:cubicBezTo>
                    <a:cubicBezTo>
                      <a:pt x="3179" y="19275"/>
                      <a:pt x="3076" y="19070"/>
                      <a:pt x="2769" y="19070"/>
                    </a:cubicBezTo>
                    <a:cubicBezTo>
                      <a:pt x="2359" y="19070"/>
                      <a:pt x="2359" y="19070"/>
                      <a:pt x="2256" y="19788"/>
                    </a:cubicBezTo>
                    <a:lnTo>
                      <a:pt x="206" y="27990"/>
                    </a:lnTo>
                    <a:cubicBezTo>
                      <a:pt x="206" y="27990"/>
                      <a:pt x="1" y="28503"/>
                      <a:pt x="1" y="28605"/>
                    </a:cubicBezTo>
                    <a:cubicBezTo>
                      <a:pt x="1" y="28913"/>
                      <a:pt x="308" y="28913"/>
                      <a:pt x="411" y="28913"/>
                    </a:cubicBezTo>
                    <a:cubicBezTo>
                      <a:pt x="616" y="28913"/>
                      <a:pt x="616" y="28913"/>
                      <a:pt x="1128" y="28298"/>
                    </a:cubicBezTo>
                    <a:lnTo>
                      <a:pt x="2974" y="25940"/>
                    </a:lnTo>
                    <a:cubicBezTo>
                      <a:pt x="3897" y="27375"/>
                      <a:pt x="5947" y="28913"/>
                      <a:pt x="9638" y="28913"/>
                    </a:cubicBezTo>
                    <a:cubicBezTo>
                      <a:pt x="14765" y="28913"/>
                      <a:pt x="19481" y="23889"/>
                      <a:pt x="19481" y="18968"/>
                    </a:cubicBezTo>
                    <a:cubicBezTo>
                      <a:pt x="19481" y="17225"/>
                      <a:pt x="19174" y="15789"/>
                      <a:pt x="17636" y="14354"/>
                    </a:cubicBezTo>
                    <a:cubicBezTo>
                      <a:pt x="16815" y="13534"/>
                      <a:pt x="16098" y="13329"/>
                      <a:pt x="12407" y="12303"/>
                    </a:cubicBezTo>
                    <a:cubicBezTo>
                      <a:pt x="9741" y="11586"/>
                      <a:pt x="9331" y="11483"/>
                      <a:pt x="8613" y="10868"/>
                    </a:cubicBezTo>
                    <a:cubicBezTo>
                      <a:pt x="7998" y="10150"/>
                      <a:pt x="7383" y="9228"/>
                      <a:pt x="7383" y="7895"/>
                    </a:cubicBezTo>
                    <a:cubicBezTo>
                      <a:pt x="7383" y="4511"/>
                      <a:pt x="10869" y="1128"/>
                      <a:pt x="14662" y="1128"/>
                    </a:cubicBezTo>
                    <a:cubicBezTo>
                      <a:pt x="18558" y="1128"/>
                      <a:pt x="20404" y="3486"/>
                      <a:pt x="20404" y="7280"/>
                    </a:cubicBezTo>
                    <a:cubicBezTo>
                      <a:pt x="20404" y="8305"/>
                      <a:pt x="20199" y="9330"/>
                      <a:pt x="20199" y="9535"/>
                    </a:cubicBezTo>
                    <a:cubicBezTo>
                      <a:pt x="20199" y="9945"/>
                      <a:pt x="20507" y="9945"/>
                      <a:pt x="20609" y="9945"/>
                    </a:cubicBezTo>
                    <a:cubicBezTo>
                      <a:pt x="20917" y="9945"/>
                      <a:pt x="21019" y="9740"/>
                      <a:pt x="21122" y="9125"/>
                    </a:cubicBezTo>
                    <a:lnTo>
                      <a:pt x="23275" y="410"/>
                    </a:lnTo>
                    <a:cubicBezTo>
                      <a:pt x="23275" y="0"/>
                      <a:pt x="23070" y="0"/>
                      <a:pt x="22967" y="0"/>
                    </a:cubicBezTo>
                    <a:cubicBezTo>
                      <a:pt x="22762" y="0"/>
                      <a:pt x="22762" y="0"/>
                      <a:pt x="22250" y="615"/>
                    </a:cubicBezTo>
                    <a:cubicBezTo>
                      <a:pt x="22044" y="923"/>
                      <a:pt x="20404" y="2973"/>
                      <a:pt x="20404" y="3076"/>
                    </a:cubicBezTo>
                    <a:cubicBezTo>
                      <a:pt x="19071" y="410"/>
                      <a:pt x="16405" y="0"/>
                      <a:pt x="1476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875" name="Google Shape;875;p31"/>
              <p:cNvSpPr/>
              <p:nvPr/>
            </p:nvSpPr>
            <p:spPr>
              <a:xfrm>
                <a:off x="6623150" y="2516575"/>
                <a:ext cx="697225" cy="702325"/>
              </a:xfrm>
              <a:custGeom>
                <a:avLst/>
                <a:gdLst/>
                <a:ahLst/>
                <a:cxnLst/>
                <a:rect l="l" t="t" r="r" b="b"/>
                <a:pathLst>
                  <a:path w="27889" h="28093" extrusionOk="0">
                    <a:moveTo>
                      <a:pt x="718" y="0"/>
                    </a:moveTo>
                    <a:cubicBezTo>
                      <a:pt x="513" y="0"/>
                      <a:pt x="0" y="0"/>
                      <a:pt x="0" y="718"/>
                    </a:cubicBezTo>
                    <a:cubicBezTo>
                      <a:pt x="0" y="1128"/>
                      <a:pt x="308" y="1128"/>
                      <a:pt x="923" y="1128"/>
                    </a:cubicBezTo>
                    <a:cubicBezTo>
                      <a:pt x="2974" y="1128"/>
                      <a:pt x="3076" y="1538"/>
                      <a:pt x="3179" y="2563"/>
                    </a:cubicBezTo>
                    <a:lnTo>
                      <a:pt x="6460" y="27170"/>
                    </a:lnTo>
                    <a:cubicBezTo>
                      <a:pt x="6562" y="27990"/>
                      <a:pt x="6562" y="28093"/>
                      <a:pt x="7075" y="28093"/>
                    </a:cubicBezTo>
                    <a:cubicBezTo>
                      <a:pt x="7587" y="28093"/>
                      <a:pt x="7793" y="27990"/>
                      <a:pt x="8203" y="27375"/>
                    </a:cubicBezTo>
                    <a:lnTo>
                      <a:pt x="22557" y="4409"/>
                    </a:lnTo>
                    <a:cubicBezTo>
                      <a:pt x="23890" y="2256"/>
                      <a:pt x="25120" y="1333"/>
                      <a:pt x="27171" y="1128"/>
                    </a:cubicBezTo>
                    <a:cubicBezTo>
                      <a:pt x="27581" y="1128"/>
                      <a:pt x="27888" y="1128"/>
                      <a:pt x="27888" y="410"/>
                    </a:cubicBezTo>
                    <a:cubicBezTo>
                      <a:pt x="27888" y="308"/>
                      <a:pt x="27888" y="0"/>
                      <a:pt x="27478" y="0"/>
                    </a:cubicBezTo>
                    <a:cubicBezTo>
                      <a:pt x="26760" y="0"/>
                      <a:pt x="25017" y="103"/>
                      <a:pt x="24300" y="103"/>
                    </a:cubicBezTo>
                    <a:cubicBezTo>
                      <a:pt x="23172" y="103"/>
                      <a:pt x="21942" y="0"/>
                      <a:pt x="20814" y="0"/>
                    </a:cubicBezTo>
                    <a:cubicBezTo>
                      <a:pt x="20506" y="0"/>
                      <a:pt x="20096" y="0"/>
                      <a:pt x="20096" y="820"/>
                    </a:cubicBezTo>
                    <a:cubicBezTo>
                      <a:pt x="20096" y="1128"/>
                      <a:pt x="20506" y="1128"/>
                      <a:pt x="20609" y="1128"/>
                    </a:cubicBezTo>
                    <a:cubicBezTo>
                      <a:pt x="22147" y="1333"/>
                      <a:pt x="22249" y="2051"/>
                      <a:pt x="22249" y="2461"/>
                    </a:cubicBezTo>
                    <a:cubicBezTo>
                      <a:pt x="22249" y="3076"/>
                      <a:pt x="21737" y="3999"/>
                      <a:pt x="21737" y="3999"/>
                    </a:cubicBezTo>
                    <a:lnTo>
                      <a:pt x="9125" y="23889"/>
                    </a:lnTo>
                    <a:lnTo>
                      <a:pt x="6357" y="2461"/>
                    </a:lnTo>
                    <a:cubicBezTo>
                      <a:pt x="6357" y="1231"/>
                      <a:pt x="8408" y="1128"/>
                      <a:pt x="8920" y="1128"/>
                    </a:cubicBezTo>
                    <a:cubicBezTo>
                      <a:pt x="9536" y="1128"/>
                      <a:pt x="9843" y="1128"/>
                      <a:pt x="9843" y="410"/>
                    </a:cubicBezTo>
                    <a:cubicBezTo>
                      <a:pt x="9843" y="0"/>
                      <a:pt x="9433" y="0"/>
                      <a:pt x="9330" y="0"/>
                    </a:cubicBezTo>
                    <a:cubicBezTo>
                      <a:pt x="8613" y="0"/>
                      <a:pt x="7793" y="103"/>
                      <a:pt x="7177" y="103"/>
                    </a:cubicBezTo>
                    <a:lnTo>
                      <a:pt x="4922" y="103"/>
                    </a:lnTo>
                    <a:cubicBezTo>
                      <a:pt x="1948" y="103"/>
                      <a:pt x="820" y="0"/>
                      <a:pt x="71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76" name="Google Shape;876;p31"/>
            <p:cNvSpPr txBox="1"/>
            <p:nvPr/>
          </p:nvSpPr>
          <p:spPr>
            <a:xfrm>
              <a:off x="4449950" y="2705871"/>
              <a:ext cx="2750700" cy="831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i="1" dirty="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CO </a:t>
              </a:r>
              <a:r>
                <a:rPr lang="en" dirty="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= cardiac output (cm</a:t>
              </a:r>
              <a:r>
                <a:rPr lang="en" baseline="30000" dirty="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3</a:t>
              </a:r>
              <a:r>
                <a:rPr lang="en" dirty="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 min</a:t>
              </a:r>
              <a:r>
                <a:rPr lang="en" baseline="30000" dirty="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-1</a:t>
              </a:r>
              <a:r>
                <a:rPr lang="en" dirty="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)</a:t>
              </a:r>
              <a:endParaRPr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i="1" dirty="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HR </a:t>
              </a:r>
              <a:r>
                <a:rPr lang="en" dirty="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= heart rate (bpm)</a:t>
              </a:r>
              <a:endParaRPr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i="1" dirty="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SV </a:t>
              </a:r>
              <a:r>
                <a:rPr lang="en" dirty="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= stroke volume (cm</a:t>
              </a:r>
              <a:r>
                <a:rPr lang="en" baseline="30000" dirty="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3</a:t>
              </a:r>
              <a:r>
                <a:rPr lang="en" dirty="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)</a:t>
              </a:r>
              <a:endParaRPr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Circulatory System</a:t>
            </a:r>
            <a:endParaRPr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00">
              <a:solidFill>
                <a:schemeClr val="lt2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62" name="Google Shape;62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5250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4A86E8"/>
              </a:buClr>
              <a:buSzPts val="1800"/>
              <a:buChar char="●"/>
            </a:pPr>
            <a:r>
              <a:rPr lang="en">
                <a:solidFill>
                  <a:srgbClr val="4A86E8"/>
                </a:solidFill>
              </a:rPr>
              <a:t>Specification Point 3.3.4.1 - Mass transport in animals.</a:t>
            </a:r>
            <a:endParaRPr>
              <a:solidFill>
                <a:srgbClr val="4A86E8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Char char="●"/>
            </a:pPr>
            <a:r>
              <a:rPr lang="en">
                <a:solidFill>
                  <a:srgbClr val="CCCCCC"/>
                </a:solidFill>
              </a:rPr>
              <a:t>Mammals have a dedicated </a:t>
            </a:r>
            <a:r>
              <a:rPr lang="en" b="1">
                <a:solidFill>
                  <a:srgbClr val="CCCCCC"/>
                </a:solidFill>
              </a:rPr>
              <a:t>mass transport system</a:t>
            </a:r>
            <a:r>
              <a:rPr lang="en">
                <a:solidFill>
                  <a:srgbClr val="CCCCCC"/>
                </a:solidFill>
              </a:rPr>
              <a:t> to transport materials around the body.</a:t>
            </a:r>
            <a:endParaRPr>
              <a:solidFill>
                <a:srgbClr val="CCCCCC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Char char="○"/>
            </a:pPr>
            <a:r>
              <a:rPr lang="en">
                <a:solidFill>
                  <a:srgbClr val="CCCCCC"/>
                </a:solidFill>
              </a:rPr>
              <a:t>Mammals require this due to their </a:t>
            </a:r>
            <a:r>
              <a:rPr lang="en" b="1">
                <a:solidFill>
                  <a:srgbClr val="CCCCCC"/>
                </a:solidFill>
              </a:rPr>
              <a:t>low surface area </a:t>
            </a:r>
            <a:r>
              <a:rPr lang="en">
                <a:solidFill>
                  <a:srgbClr val="CCCCCC"/>
                </a:solidFill>
              </a:rPr>
              <a:t>to </a:t>
            </a:r>
            <a:r>
              <a:rPr lang="en" b="1">
                <a:solidFill>
                  <a:srgbClr val="CCCCCC"/>
                </a:solidFill>
              </a:rPr>
              <a:t>volume ratio</a:t>
            </a:r>
            <a:r>
              <a:rPr lang="en">
                <a:solidFill>
                  <a:srgbClr val="CCCCCC"/>
                </a:solidFill>
              </a:rPr>
              <a:t>.</a:t>
            </a:r>
            <a:endParaRPr>
              <a:solidFill>
                <a:srgbClr val="CCCCCC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Char char="○"/>
            </a:pPr>
            <a:r>
              <a:rPr lang="en">
                <a:solidFill>
                  <a:srgbClr val="CCCCCC"/>
                </a:solidFill>
              </a:rPr>
              <a:t>This is referred to as the </a:t>
            </a:r>
            <a:r>
              <a:rPr lang="en" b="1">
                <a:solidFill>
                  <a:srgbClr val="CCCCCC"/>
                </a:solidFill>
              </a:rPr>
              <a:t>circulatory system</a:t>
            </a:r>
            <a:r>
              <a:rPr lang="en">
                <a:solidFill>
                  <a:srgbClr val="CCCCCC"/>
                </a:solidFill>
              </a:rPr>
              <a:t>.</a:t>
            </a:r>
            <a:endParaRPr>
              <a:solidFill>
                <a:srgbClr val="CCCCCC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Char char="●"/>
            </a:pPr>
            <a:r>
              <a:rPr lang="en">
                <a:solidFill>
                  <a:srgbClr val="CCCCCC"/>
                </a:solidFill>
              </a:rPr>
              <a:t>The circulatory system consists of the </a:t>
            </a:r>
            <a:r>
              <a:rPr lang="en" b="1">
                <a:solidFill>
                  <a:srgbClr val="CCCCCC"/>
                </a:solidFill>
              </a:rPr>
              <a:t>heart </a:t>
            </a:r>
            <a:r>
              <a:rPr lang="en">
                <a:solidFill>
                  <a:srgbClr val="CCCCCC"/>
                </a:solidFill>
              </a:rPr>
              <a:t>and associated </a:t>
            </a:r>
            <a:r>
              <a:rPr lang="en" b="1">
                <a:solidFill>
                  <a:srgbClr val="CCCCCC"/>
                </a:solidFill>
              </a:rPr>
              <a:t>blood vessels</a:t>
            </a:r>
            <a:r>
              <a:rPr lang="en">
                <a:solidFill>
                  <a:srgbClr val="CCCCCC"/>
                </a:solidFill>
              </a:rPr>
              <a:t>.</a:t>
            </a:r>
            <a:endParaRPr>
              <a:solidFill>
                <a:srgbClr val="CCCCCC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Char char="○"/>
            </a:pPr>
            <a:r>
              <a:rPr lang="en">
                <a:solidFill>
                  <a:srgbClr val="CCCCCC"/>
                </a:solidFill>
              </a:rPr>
              <a:t>Arteries, arterioles, veins and capillaries are all examples of blood vessels.</a:t>
            </a:r>
            <a:endParaRPr>
              <a:solidFill>
                <a:srgbClr val="CCCCCC"/>
              </a:solidFill>
            </a:endParaRPr>
          </a:p>
        </p:txBody>
      </p:sp>
      <p:sp>
        <p:nvSpPr>
          <p:cNvPr id="63" name="Google Shape;63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sp>
        <p:nvSpPr>
          <p:cNvPr id="64" name="Google Shape;64;p14"/>
          <p:cNvSpPr/>
          <p:nvPr/>
        </p:nvSpPr>
        <p:spPr>
          <a:xfrm>
            <a:off x="5659525" y="1557500"/>
            <a:ext cx="1941423" cy="2627007"/>
          </a:xfrm>
          <a:custGeom>
            <a:avLst/>
            <a:gdLst/>
            <a:ahLst/>
            <a:cxnLst/>
            <a:rect l="l" t="t" r="r" b="b"/>
            <a:pathLst>
              <a:path w="147721" h="208534" extrusionOk="0">
                <a:moveTo>
                  <a:pt x="85490" y="14603"/>
                </a:moveTo>
                <a:cubicBezTo>
                  <a:pt x="87000" y="14603"/>
                  <a:pt x="88540" y="15219"/>
                  <a:pt x="90697" y="16913"/>
                </a:cubicBezTo>
                <a:cubicBezTo>
                  <a:pt x="95256" y="20610"/>
                  <a:pt x="99107" y="22150"/>
                  <a:pt x="99970" y="29298"/>
                </a:cubicBezTo>
                <a:cubicBezTo>
                  <a:pt x="100709" y="34042"/>
                  <a:pt x="96981" y="39371"/>
                  <a:pt x="93839" y="42575"/>
                </a:cubicBezTo>
                <a:cubicBezTo>
                  <a:pt x="90389" y="45779"/>
                  <a:pt x="84042" y="49723"/>
                  <a:pt x="79729" y="52002"/>
                </a:cubicBezTo>
                <a:cubicBezTo>
                  <a:pt x="77881" y="52957"/>
                  <a:pt x="77111" y="53111"/>
                  <a:pt x="75755" y="54313"/>
                </a:cubicBezTo>
                <a:cubicBezTo>
                  <a:pt x="74122" y="53851"/>
                  <a:pt x="72428" y="53635"/>
                  <a:pt x="70734" y="53635"/>
                </a:cubicBezTo>
                <a:cubicBezTo>
                  <a:pt x="63586" y="53635"/>
                  <a:pt x="58195" y="57702"/>
                  <a:pt x="55946" y="57702"/>
                </a:cubicBezTo>
                <a:cubicBezTo>
                  <a:pt x="55854" y="57702"/>
                  <a:pt x="55761" y="57671"/>
                  <a:pt x="55638" y="57671"/>
                </a:cubicBezTo>
                <a:cubicBezTo>
                  <a:pt x="52095" y="55915"/>
                  <a:pt x="49446" y="55514"/>
                  <a:pt x="46334" y="55114"/>
                </a:cubicBezTo>
                <a:lnTo>
                  <a:pt x="46334" y="55083"/>
                </a:lnTo>
                <a:cubicBezTo>
                  <a:pt x="45410" y="52218"/>
                  <a:pt x="41467" y="40973"/>
                  <a:pt x="38910" y="36815"/>
                </a:cubicBezTo>
                <a:cubicBezTo>
                  <a:pt x="36599" y="33025"/>
                  <a:pt x="34196" y="29482"/>
                  <a:pt x="33827" y="25539"/>
                </a:cubicBezTo>
                <a:cubicBezTo>
                  <a:pt x="33365" y="20487"/>
                  <a:pt x="40974" y="14695"/>
                  <a:pt x="47413" y="14695"/>
                </a:cubicBezTo>
                <a:cubicBezTo>
                  <a:pt x="48275" y="14695"/>
                  <a:pt x="49138" y="14787"/>
                  <a:pt x="49970" y="15034"/>
                </a:cubicBezTo>
                <a:cubicBezTo>
                  <a:pt x="55084" y="17036"/>
                  <a:pt x="61368" y="18700"/>
                  <a:pt x="67930" y="18700"/>
                </a:cubicBezTo>
                <a:cubicBezTo>
                  <a:pt x="70272" y="18700"/>
                  <a:pt x="72613" y="18484"/>
                  <a:pt x="74923" y="18022"/>
                </a:cubicBezTo>
                <a:cubicBezTo>
                  <a:pt x="80284" y="16636"/>
                  <a:pt x="82810" y="14603"/>
                  <a:pt x="85490" y="14603"/>
                </a:cubicBezTo>
                <a:close/>
                <a:moveTo>
                  <a:pt x="71134" y="58780"/>
                </a:moveTo>
                <a:lnTo>
                  <a:pt x="71134" y="58780"/>
                </a:lnTo>
                <a:cubicBezTo>
                  <a:pt x="70117" y="59550"/>
                  <a:pt x="68978" y="61429"/>
                  <a:pt x="68115" y="63463"/>
                </a:cubicBezTo>
                <a:lnTo>
                  <a:pt x="68115" y="63463"/>
                </a:lnTo>
                <a:cubicBezTo>
                  <a:pt x="67191" y="63401"/>
                  <a:pt x="65496" y="63309"/>
                  <a:pt x="63679" y="63309"/>
                </a:cubicBezTo>
                <a:lnTo>
                  <a:pt x="63371" y="63309"/>
                </a:lnTo>
                <a:cubicBezTo>
                  <a:pt x="62785" y="62508"/>
                  <a:pt x="62385" y="61953"/>
                  <a:pt x="62416" y="61953"/>
                </a:cubicBezTo>
                <a:lnTo>
                  <a:pt x="62416" y="61953"/>
                </a:lnTo>
                <a:cubicBezTo>
                  <a:pt x="63710" y="61553"/>
                  <a:pt x="69440" y="58872"/>
                  <a:pt x="71134" y="58780"/>
                </a:cubicBezTo>
                <a:close/>
                <a:moveTo>
                  <a:pt x="84381" y="55853"/>
                </a:moveTo>
                <a:cubicBezTo>
                  <a:pt x="89711" y="55853"/>
                  <a:pt x="95903" y="60320"/>
                  <a:pt x="96796" y="64603"/>
                </a:cubicBezTo>
                <a:cubicBezTo>
                  <a:pt x="92853" y="63401"/>
                  <a:pt x="84258" y="58688"/>
                  <a:pt x="80715" y="56747"/>
                </a:cubicBezTo>
                <a:cubicBezTo>
                  <a:pt x="81855" y="56131"/>
                  <a:pt x="83118" y="55853"/>
                  <a:pt x="84381" y="55853"/>
                </a:cubicBezTo>
                <a:close/>
                <a:moveTo>
                  <a:pt x="46612" y="59735"/>
                </a:moveTo>
                <a:cubicBezTo>
                  <a:pt x="51849" y="60166"/>
                  <a:pt x="55299" y="61676"/>
                  <a:pt x="57641" y="64202"/>
                </a:cubicBezTo>
                <a:cubicBezTo>
                  <a:pt x="54129" y="64633"/>
                  <a:pt x="48275" y="66266"/>
                  <a:pt x="46211" y="66636"/>
                </a:cubicBezTo>
                <a:cubicBezTo>
                  <a:pt x="45996" y="64048"/>
                  <a:pt x="46519" y="62446"/>
                  <a:pt x="46612" y="59735"/>
                </a:cubicBezTo>
                <a:close/>
                <a:moveTo>
                  <a:pt x="66575" y="64233"/>
                </a:moveTo>
                <a:lnTo>
                  <a:pt x="67776" y="64233"/>
                </a:lnTo>
                <a:cubicBezTo>
                  <a:pt x="67376" y="65219"/>
                  <a:pt x="67068" y="66204"/>
                  <a:pt x="66821" y="67252"/>
                </a:cubicBezTo>
                <a:lnTo>
                  <a:pt x="66821" y="67252"/>
                </a:lnTo>
                <a:cubicBezTo>
                  <a:pt x="66605" y="67221"/>
                  <a:pt x="66359" y="67221"/>
                  <a:pt x="65712" y="67190"/>
                </a:cubicBezTo>
                <a:lnTo>
                  <a:pt x="65712" y="67190"/>
                </a:lnTo>
                <a:cubicBezTo>
                  <a:pt x="65466" y="66543"/>
                  <a:pt x="65127" y="65958"/>
                  <a:pt x="64788" y="65373"/>
                </a:cubicBezTo>
                <a:cubicBezTo>
                  <a:pt x="64511" y="64972"/>
                  <a:pt x="64264" y="64603"/>
                  <a:pt x="64018" y="64233"/>
                </a:cubicBezTo>
                <a:lnTo>
                  <a:pt x="64018" y="64233"/>
                </a:lnTo>
                <a:close/>
                <a:moveTo>
                  <a:pt x="45533" y="59704"/>
                </a:moveTo>
                <a:cubicBezTo>
                  <a:pt x="45687" y="63278"/>
                  <a:pt x="44856" y="63155"/>
                  <a:pt x="45133" y="67036"/>
                </a:cubicBezTo>
                <a:cubicBezTo>
                  <a:pt x="42699" y="67591"/>
                  <a:pt x="42299" y="67622"/>
                  <a:pt x="40265" y="68238"/>
                </a:cubicBezTo>
                <a:cubicBezTo>
                  <a:pt x="39957" y="65989"/>
                  <a:pt x="39280" y="65619"/>
                  <a:pt x="40081" y="63493"/>
                </a:cubicBezTo>
                <a:cubicBezTo>
                  <a:pt x="40265" y="62970"/>
                  <a:pt x="40574" y="62261"/>
                  <a:pt x="40851" y="61399"/>
                </a:cubicBezTo>
                <a:lnTo>
                  <a:pt x="41713" y="59704"/>
                </a:lnTo>
                <a:close/>
                <a:moveTo>
                  <a:pt x="66667" y="68145"/>
                </a:moveTo>
                <a:lnTo>
                  <a:pt x="66667" y="68145"/>
                </a:lnTo>
                <a:cubicBezTo>
                  <a:pt x="66605" y="68577"/>
                  <a:pt x="66605" y="69008"/>
                  <a:pt x="66636" y="69439"/>
                </a:cubicBezTo>
                <a:cubicBezTo>
                  <a:pt x="66482" y="69100"/>
                  <a:pt x="66328" y="68669"/>
                  <a:pt x="66113" y="68145"/>
                </a:cubicBezTo>
                <a:lnTo>
                  <a:pt x="66297" y="68145"/>
                </a:lnTo>
                <a:close/>
                <a:moveTo>
                  <a:pt x="40265" y="59827"/>
                </a:moveTo>
                <a:lnTo>
                  <a:pt x="40265" y="59827"/>
                </a:lnTo>
                <a:cubicBezTo>
                  <a:pt x="39988" y="63216"/>
                  <a:pt x="38756" y="62662"/>
                  <a:pt x="38756" y="65219"/>
                </a:cubicBezTo>
                <a:cubicBezTo>
                  <a:pt x="38694" y="67190"/>
                  <a:pt x="39033" y="66297"/>
                  <a:pt x="39126" y="68484"/>
                </a:cubicBezTo>
                <a:cubicBezTo>
                  <a:pt x="36599" y="69624"/>
                  <a:pt x="34258" y="70548"/>
                  <a:pt x="30962" y="70548"/>
                </a:cubicBezTo>
                <a:cubicBezTo>
                  <a:pt x="30376" y="70548"/>
                  <a:pt x="29760" y="70517"/>
                  <a:pt x="29113" y="70456"/>
                </a:cubicBezTo>
                <a:cubicBezTo>
                  <a:pt x="26803" y="70240"/>
                  <a:pt x="26710" y="67961"/>
                  <a:pt x="27357" y="66420"/>
                </a:cubicBezTo>
                <a:lnTo>
                  <a:pt x="27357" y="66420"/>
                </a:lnTo>
                <a:lnTo>
                  <a:pt x="27357" y="66420"/>
                </a:lnTo>
                <a:cubicBezTo>
                  <a:pt x="29360" y="61891"/>
                  <a:pt x="36353" y="60690"/>
                  <a:pt x="40265" y="59827"/>
                </a:cubicBezTo>
                <a:close/>
                <a:moveTo>
                  <a:pt x="61214" y="68238"/>
                </a:moveTo>
                <a:cubicBezTo>
                  <a:pt x="61214" y="69131"/>
                  <a:pt x="61800" y="70025"/>
                  <a:pt x="62508" y="73845"/>
                </a:cubicBezTo>
                <a:cubicBezTo>
                  <a:pt x="56347" y="75077"/>
                  <a:pt x="56532" y="75601"/>
                  <a:pt x="54529" y="75601"/>
                </a:cubicBezTo>
                <a:cubicBezTo>
                  <a:pt x="54067" y="75601"/>
                  <a:pt x="53512" y="75570"/>
                  <a:pt x="52712" y="75508"/>
                </a:cubicBezTo>
                <a:cubicBezTo>
                  <a:pt x="49877" y="75323"/>
                  <a:pt x="47474" y="73044"/>
                  <a:pt x="46858" y="70456"/>
                </a:cubicBezTo>
                <a:cubicBezTo>
                  <a:pt x="51633" y="69932"/>
                  <a:pt x="56408" y="68977"/>
                  <a:pt x="61214" y="68238"/>
                </a:cubicBezTo>
                <a:close/>
                <a:moveTo>
                  <a:pt x="72336" y="68977"/>
                </a:moveTo>
                <a:cubicBezTo>
                  <a:pt x="74492" y="69008"/>
                  <a:pt x="85429" y="73105"/>
                  <a:pt x="83919" y="75508"/>
                </a:cubicBezTo>
                <a:cubicBezTo>
                  <a:pt x="83857" y="75601"/>
                  <a:pt x="83611" y="75631"/>
                  <a:pt x="83241" y="75631"/>
                </a:cubicBezTo>
                <a:cubicBezTo>
                  <a:pt x="80869" y="75631"/>
                  <a:pt x="72952" y="73875"/>
                  <a:pt x="72120" y="73352"/>
                </a:cubicBezTo>
                <a:lnTo>
                  <a:pt x="72120" y="73352"/>
                </a:lnTo>
                <a:cubicBezTo>
                  <a:pt x="71812" y="71657"/>
                  <a:pt x="72274" y="69963"/>
                  <a:pt x="72336" y="68977"/>
                </a:cubicBezTo>
                <a:close/>
                <a:moveTo>
                  <a:pt x="75909" y="60536"/>
                </a:moveTo>
                <a:cubicBezTo>
                  <a:pt x="76833" y="60782"/>
                  <a:pt x="79760" y="62076"/>
                  <a:pt x="82748" y="63185"/>
                </a:cubicBezTo>
                <a:cubicBezTo>
                  <a:pt x="85429" y="64233"/>
                  <a:pt x="88170" y="65157"/>
                  <a:pt x="89495" y="65650"/>
                </a:cubicBezTo>
                <a:lnTo>
                  <a:pt x="97567" y="68330"/>
                </a:lnTo>
                <a:cubicBezTo>
                  <a:pt x="98183" y="72674"/>
                  <a:pt x="99261" y="71996"/>
                  <a:pt x="100247" y="76925"/>
                </a:cubicBezTo>
                <a:lnTo>
                  <a:pt x="96088" y="75077"/>
                </a:lnTo>
                <a:cubicBezTo>
                  <a:pt x="94640" y="74492"/>
                  <a:pt x="94239" y="74276"/>
                  <a:pt x="92761" y="73721"/>
                </a:cubicBezTo>
                <a:cubicBezTo>
                  <a:pt x="90481" y="72828"/>
                  <a:pt x="91467" y="73567"/>
                  <a:pt x="90050" y="71719"/>
                </a:cubicBezTo>
                <a:cubicBezTo>
                  <a:pt x="87277" y="68053"/>
                  <a:pt x="81978" y="66143"/>
                  <a:pt x="77604" y="64849"/>
                </a:cubicBezTo>
                <a:cubicBezTo>
                  <a:pt x="76341" y="64479"/>
                  <a:pt x="75047" y="64171"/>
                  <a:pt x="73753" y="63956"/>
                </a:cubicBezTo>
                <a:cubicBezTo>
                  <a:pt x="74246" y="62692"/>
                  <a:pt x="74954" y="61522"/>
                  <a:pt x="75909" y="60536"/>
                </a:cubicBezTo>
                <a:close/>
                <a:moveTo>
                  <a:pt x="98799" y="68669"/>
                </a:moveTo>
                <a:lnTo>
                  <a:pt x="98799" y="68669"/>
                </a:lnTo>
                <a:cubicBezTo>
                  <a:pt x="99785" y="68977"/>
                  <a:pt x="102865" y="69624"/>
                  <a:pt x="103512" y="69840"/>
                </a:cubicBezTo>
                <a:cubicBezTo>
                  <a:pt x="103944" y="70980"/>
                  <a:pt x="105422" y="77449"/>
                  <a:pt x="105515" y="79113"/>
                </a:cubicBezTo>
                <a:cubicBezTo>
                  <a:pt x="104313" y="78527"/>
                  <a:pt x="103081" y="78034"/>
                  <a:pt x="101849" y="77603"/>
                </a:cubicBezTo>
                <a:cubicBezTo>
                  <a:pt x="101202" y="73845"/>
                  <a:pt x="99261" y="71257"/>
                  <a:pt x="98799" y="68669"/>
                </a:cubicBezTo>
                <a:close/>
                <a:moveTo>
                  <a:pt x="104899" y="70117"/>
                </a:moveTo>
                <a:cubicBezTo>
                  <a:pt x="105792" y="70179"/>
                  <a:pt x="106562" y="70179"/>
                  <a:pt x="107240" y="70179"/>
                </a:cubicBezTo>
                <a:lnTo>
                  <a:pt x="108996" y="70179"/>
                </a:lnTo>
                <a:cubicBezTo>
                  <a:pt x="111091" y="70179"/>
                  <a:pt x="112477" y="70363"/>
                  <a:pt x="114172" y="72089"/>
                </a:cubicBezTo>
                <a:cubicBezTo>
                  <a:pt x="117868" y="75940"/>
                  <a:pt x="114973" y="79944"/>
                  <a:pt x="109982" y="79944"/>
                </a:cubicBezTo>
                <a:cubicBezTo>
                  <a:pt x="108996" y="79944"/>
                  <a:pt x="108010" y="79790"/>
                  <a:pt x="107055" y="79513"/>
                </a:cubicBezTo>
                <a:cubicBezTo>
                  <a:pt x="106501" y="76340"/>
                  <a:pt x="105792" y="73198"/>
                  <a:pt x="104899" y="70117"/>
                </a:cubicBezTo>
                <a:close/>
                <a:moveTo>
                  <a:pt x="107825" y="86907"/>
                </a:moveTo>
                <a:cubicBezTo>
                  <a:pt x="107825" y="86907"/>
                  <a:pt x="107825" y="86999"/>
                  <a:pt x="107856" y="87123"/>
                </a:cubicBezTo>
                <a:lnTo>
                  <a:pt x="107856" y="87123"/>
                </a:lnTo>
                <a:cubicBezTo>
                  <a:pt x="107856" y="87030"/>
                  <a:pt x="107856" y="86968"/>
                  <a:pt x="107856" y="86907"/>
                </a:cubicBezTo>
                <a:lnTo>
                  <a:pt x="107856" y="86907"/>
                </a:lnTo>
                <a:close/>
                <a:moveTo>
                  <a:pt x="86507" y="89063"/>
                </a:moveTo>
                <a:lnTo>
                  <a:pt x="86507" y="89649"/>
                </a:lnTo>
                <a:lnTo>
                  <a:pt x="88294" y="89649"/>
                </a:lnTo>
                <a:lnTo>
                  <a:pt x="88294" y="89063"/>
                </a:lnTo>
                <a:close/>
                <a:moveTo>
                  <a:pt x="51448" y="89371"/>
                </a:moveTo>
                <a:lnTo>
                  <a:pt x="51448" y="89957"/>
                </a:lnTo>
                <a:lnTo>
                  <a:pt x="52403" y="89957"/>
                </a:lnTo>
                <a:lnTo>
                  <a:pt x="52403" y="89371"/>
                </a:lnTo>
                <a:close/>
                <a:moveTo>
                  <a:pt x="84936" y="91220"/>
                </a:moveTo>
                <a:lnTo>
                  <a:pt x="84936" y="91898"/>
                </a:lnTo>
                <a:lnTo>
                  <a:pt x="87893" y="91898"/>
                </a:lnTo>
                <a:lnTo>
                  <a:pt x="87893" y="91220"/>
                </a:lnTo>
                <a:close/>
                <a:moveTo>
                  <a:pt x="52434" y="91620"/>
                </a:moveTo>
                <a:lnTo>
                  <a:pt x="52434" y="92206"/>
                </a:lnTo>
                <a:lnTo>
                  <a:pt x="53389" y="92206"/>
                </a:lnTo>
                <a:lnTo>
                  <a:pt x="53389" y="91620"/>
                </a:lnTo>
                <a:close/>
                <a:moveTo>
                  <a:pt x="82933" y="93715"/>
                </a:moveTo>
                <a:lnTo>
                  <a:pt x="82933" y="94393"/>
                </a:lnTo>
                <a:lnTo>
                  <a:pt x="85891" y="94393"/>
                </a:lnTo>
                <a:lnTo>
                  <a:pt x="85891" y="93715"/>
                </a:lnTo>
                <a:close/>
                <a:moveTo>
                  <a:pt x="53543" y="94085"/>
                </a:moveTo>
                <a:lnTo>
                  <a:pt x="53543" y="94732"/>
                </a:lnTo>
                <a:lnTo>
                  <a:pt x="54652" y="94732"/>
                </a:lnTo>
                <a:lnTo>
                  <a:pt x="54652" y="94085"/>
                </a:lnTo>
                <a:close/>
                <a:moveTo>
                  <a:pt x="66821" y="94732"/>
                </a:moveTo>
                <a:lnTo>
                  <a:pt x="66821" y="95440"/>
                </a:lnTo>
                <a:lnTo>
                  <a:pt x="69317" y="95440"/>
                </a:lnTo>
                <a:lnTo>
                  <a:pt x="69317" y="94763"/>
                </a:lnTo>
                <a:close/>
                <a:moveTo>
                  <a:pt x="82040" y="95348"/>
                </a:moveTo>
                <a:lnTo>
                  <a:pt x="82040" y="96026"/>
                </a:lnTo>
                <a:lnTo>
                  <a:pt x="84997" y="96026"/>
                </a:lnTo>
                <a:lnTo>
                  <a:pt x="84997" y="95348"/>
                </a:lnTo>
                <a:close/>
                <a:moveTo>
                  <a:pt x="54221" y="95810"/>
                </a:moveTo>
                <a:lnTo>
                  <a:pt x="54221" y="96488"/>
                </a:lnTo>
                <a:lnTo>
                  <a:pt x="56131" y="96488"/>
                </a:lnTo>
                <a:lnTo>
                  <a:pt x="56131" y="95810"/>
                </a:lnTo>
                <a:close/>
                <a:moveTo>
                  <a:pt x="66729" y="96888"/>
                </a:moveTo>
                <a:lnTo>
                  <a:pt x="66729" y="97535"/>
                </a:lnTo>
                <a:lnTo>
                  <a:pt x="69717" y="97535"/>
                </a:lnTo>
                <a:lnTo>
                  <a:pt x="69717" y="96888"/>
                </a:lnTo>
                <a:close/>
                <a:moveTo>
                  <a:pt x="50062" y="84288"/>
                </a:moveTo>
                <a:lnTo>
                  <a:pt x="50062" y="84288"/>
                </a:lnTo>
                <a:cubicBezTo>
                  <a:pt x="51233" y="84658"/>
                  <a:pt x="50894" y="84504"/>
                  <a:pt x="51602" y="84935"/>
                </a:cubicBezTo>
                <a:cubicBezTo>
                  <a:pt x="52188" y="89063"/>
                  <a:pt x="54960" y="95132"/>
                  <a:pt x="58226" y="97905"/>
                </a:cubicBezTo>
                <a:lnTo>
                  <a:pt x="58226" y="97905"/>
                </a:lnTo>
                <a:lnTo>
                  <a:pt x="58226" y="97905"/>
                </a:lnTo>
                <a:lnTo>
                  <a:pt x="58226" y="97905"/>
                </a:lnTo>
                <a:lnTo>
                  <a:pt x="58226" y="97905"/>
                </a:lnTo>
                <a:lnTo>
                  <a:pt x="55268" y="97905"/>
                </a:lnTo>
                <a:lnTo>
                  <a:pt x="55268" y="98521"/>
                </a:lnTo>
                <a:lnTo>
                  <a:pt x="55268" y="98521"/>
                </a:lnTo>
                <a:cubicBezTo>
                  <a:pt x="52342" y="94301"/>
                  <a:pt x="50555" y="89402"/>
                  <a:pt x="50062" y="84288"/>
                </a:cubicBezTo>
                <a:close/>
                <a:moveTo>
                  <a:pt x="80037" y="98090"/>
                </a:moveTo>
                <a:lnTo>
                  <a:pt x="80037" y="98737"/>
                </a:lnTo>
                <a:lnTo>
                  <a:pt x="82995" y="98737"/>
                </a:lnTo>
                <a:lnTo>
                  <a:pt x="82995" y="98090"/>
                </a:lnTo>
                <a:close/>
                <a:moveTo>
                  <a:pt x="66790" y="98552"/>
                </a:moveTo>
                <a:lnTo>
                  <a:pt x="66790" y="99230"/>
                </a:lnTo>
                <a:lnTo>
                  <a:pt x="69748" y="99230"/>
                </a:lnTo>
                <a:lnTo>
                  <a:pt x="69748" y="98552"/>
                </a:lnTo>
                <a:close/>
                <a:moveTo>
                  <a:pt x="62539" y="99507"/>
                </a:moveTo>
                <a:lnTo>
                  <a:pt x="62539" y="100185"/>
                </a:lnTo>
                <a:lnTo>
                  <a:pt x="65466" y="100185"/>
                </a:lnTo>
                <a:lnTo>
                  <a:pt x="65466" y="99507"/>
                </a:lnTo>
                <a:close/>
                <a:moveTo>
                  <a:pt x="57610" y="99784"/>
                </a:moveTo>
                <a:lnTo>
                  <a:pt x="57610" y="100431"/>
                </a:lnTo>
                <a:lnTo>
                  <a:pt x="60598" y="100431"/>
                </a:lnTo>
                <a:lnTo>
                  <a:pt x="60598" y="99784"/>
                </a:lnTo>
                <a:close/>
                <a:moveTo>
                  <a:pt x="67160" y="1078"/>
                </a:moveTo>
                <a:cubicBezTo>
                  <a:pt x="67345" y="1078"/>
                  <a:pt x="67530" y="1078"/>
                  <a:pt x="67715" y="1109"/>
                </a:cubicBezTo>
                <a:cubicBezTo>
                  <a:pt x="73106" y="1787"/>
                  <a:pt x="79976" y="3389"/>
                  <a:pt x="84227" y="7425"/>
                </a:cubicBezTo>
                <a:cubicBezTo>
                  <a:pt x="84289" y="7486"/>
                  <a:pt x="84381" y="7609"/>
                  <a:pt x="84443" y="7640"/>
                </a:cubicBezTo>
                <a:cubicBezTo>
                  <a:pt x="84936" y="8256"/>
                  <a:pt x="85644" y="8626"/>
                  <a:pt x="86168" y="9181"/>
                </a:cubicBezTo>
                <a:cubicBezTo>
                  <a:pt x="90789" y="14449"/>
                  <a:pt x="100278" y="15126"/>
                  <a:pt x="104899" y="24584"/>
                </a:cubicBezTo>
                <a:cubicBezTo>
                  <a:pt x="106840" y="28835"/>
                  <a:pt x="105854" y="33148"/>
                  <a:pt x="103759" y="36414"/>
                </a:cubicBezTo>
                <a:cubicBezTo>
                  <a:pt x="102681" y="37985"/>
                  <a:pt x="101448" y="39957"/>
                  <a:pt x="100278" y="41405"/>
                </a:cubicBezTo>
                <a:lnTo>
                  <a:pt x="90173" y="51109"/>
                </a:lnTo>
                <a:cubicBezTo>
                  <a:pt x="88140" y="53019"/>
                  <a:pt x="90296" y="53019"/>
                  <a:pt x="93223" y="54898"/>
                </a:cubicBezTo>
                <a:cubicBezTo>
                  <a:pt x="94609" y="55792"/>
                  <a:pt x="95348" y="56500"/>
                  <a:pt x="96673" y="57548"/>
                </a:cubicBezTo>
                <a:cubicBezTo>
                  <a:pt x="97813" y="58318"/>
                  <a:pt x="99477" y="59550"/>
                  <a:pt x="100185" y="60567"/>
                </a:cubicBezTo>
                <a:cubicBezTo>
                  <a:pt x="100771" y="61337"/>
                  <a:pt x="101849" y="63401"/>
                  <a:pt x="102403" y="66050"/>
                </a:cubicBezTo>
                <a:cubicBezTo>
                  <a:pt x="100432" y="65804"/>
                  <a:pt x="100709" y="65804"/>
                  <a:pt x="97998" y="65034"/>
                </a:cubicBezTo>
                <a:cubicBezTo>
                  <a:pt x="97597" y="63155"/>
                  <a:pt x="97074" y="62015"/>
                  <a:pt x="95657" y="60074"/>
                </a:cubicBezTo>
                <a:cubicBezTo>
                  <a:pt x="91867" y="56531"/>
                  <a:pt x="88047" y="54991"/>
                  <a:pt x="84566" y="54991"/>
                </a:cubicBezTo>
                <a:cubicBezTo>
                  <a:pt x="76032" y="54991"/>
                  <a:pt x="69655" y="64171"/>
                  <a:pt x="71473" y="74276"/>
                </a:cubicBezTo>
                <a:cubicBezTo>
                  <a:pt x="73722" y="79636"/>
                  <a:pt x="75632" y="85829"/>
                  <a:pt x="75201" y="91220"/>
                </a:cubicBezTo>
                <a:cubicBezTo>
                  <a:pt x="75201" y="91405"/>
                  <a:pt x="75601" y="91528"/>
                  <a:pt x="75971" y="91528"/>
                </a:cubicBezTo>
                <a:cubicBezTo>
                  <a:pt x="76186" y="91528"/>
                  <a:pt x="76371" y="91466"/>
                  <a:pt x="76525" y="91343"/>
                </a:cubicBezTo>
                <a:cubicBezTo>
                  <a:pt x="77881" y="89371"/>
                  <a:pt x="75077" y="80129"/>
                  <a:pt x="73691" y="77387"/>
                </a:cubicBezTo>
                <a:cubicBezTo>
                  <a:pt x="73260" y="76586"/>
                  <a:pt x="72952" y="75601"/>
                  <a:pt x="72459" y="74492"/>
                </a:cubicBezTo>
                <a:lnTo>
                  <a:pt x="72459" y="74492"/>
                </a:lnTo>
                <a:cubicBezTo>
                  <a:pt x="76957" y="75169"/>
                  <a:pt x="77912" y="75909"/>
                  <a:pt x="81855" y="76494"/>
                </a:cubicBezTo>
                <a:cubicBezTo>
                  <a:pt x="82071" y="76494"/>
                  <a:pt x="82286" y="76525"/>
                  <a:pt x="82502" y="76525"/>
                </a:cubicBezTo>
                <a:cubicBezTo>
                  <a:pt x="89434" y="76525"/>
                  <a:pt x="82564" y="69624"/>
                  <a:pt x="72490" y="67837"/>
                </a:cubicBezTo>
                <a:cubicBezTo>
                  <a:pt x="72736" y="66451"/>
                  <a:pt x="72644" y="67005"/>
                  <a:pt x="73352" y="65126"/>
                </a:cubicBezTo>
                <a:cubicBezTo>
                  <a:pt x="76433" y="65650"/>
                  <a:pt x="79575" y="66174"/>
                  <a:pt x="82440" y="67560"/>
                </a:cubicBezTo>
                <a:cubicBezTo>
                  <a:pt x="86414" y="69501"/>
                  <a:pt x="88232" y="71072"/>
                  <a:pt x="89834" y="74276"/>
                </a:cubicBezTo>
                <a:cubicBezTo>
                  <a:pt x="95102" y="74399"/>
                  <a:pt x="100432" y="79328"/>
                  <a:pt x="107764" y="80899"/>
                </a:cubicBezTo>
                <a:cubicBezTo>
                  <a:pt x="108565" y="80992"/>
                  <a:pt x="109335" y="81023"/>
                  <a:pt x="110074" y="81023"/>
                </a:cubicBezTo>
                <a:cubicBezTo>
                  <a:pt x="114418" y="81023"/>
                  <a:pt x="117252" y="79513"/>
                  <a:pt x="117067" y="74985"/>
                </a:cubicBezTo>
                <a:cubicBezTo>
                  <a:pt x="115527" y="67529"/>
                  <a:pt x="108472" y="69562"/>
                  <a:pt x="104036" y="68607"/>
                </a:cubicBezTo>
                <a:cubicBezTo>
                  <a:pt x="99076" y="68269"/>
                  <a:pt x="80561" y="61737"/>
                  <a:pt x="76679" y="59766"/>
                </a:cubicBezTo>
                <a:cubicBezTo>
                  <a:pt x="77634" y="58780"/>
                  <a:pt x="78713" y="57979"/>
                  <a:pt x="79883" y="57363"/>
                </a:cubicBezTo>
                <a:cubicBezTo>
                  <a:pt x="84474" y="59797"/>
                  <a:pt x="88848" y="62107"/>
                  <a:pt x="93346" y="64202"/>
                </a:cubicBezTo>
                <a:cubicBezTo>
                  <a:pt x="96642" y="65742"/>
                  <a:pt x="102681" y="67344"/>
                  <a:pt x="107117" y="67344"/>
                </a:cubicBezTo>
                <a:cubicBezTo>
                  <a:pt x="108811" y="67344"/>
                  <a:pt x="110290" y="67098"/>
                  <a:pt x="111276" y="66543"/>
                </a:cubicBezTo>
                <a:cubicBezTo>
                  <a:pt x="113309" y="65095"/>
                  <a:pt x="113463" y="63617"/>
                  <a:pt x="114695" y="61491"/>
                </a:cubicBezTo>
                <a:cubicBezTo>
                  <a:pt x="116236" y="59519"/>
                  <a:pt x="119162" y="58225"/>
                  <a:pt x="122335" y="58225"/>
                </a:cubicBezTo>
                <a:cubicBezTo>
                  <a:pt x="124892" y="58225"/>
                  <a:pt x="127388" y="59088"/>
                  <a:pt x="129390" y="60659"/>
                </a:cubicBezTo>
                <a:cubicBezTo>
                  <a:pt x="145626" y="73352"/>
                  <a:pt x="141990" y="89125"/>
                  <a:pt x="125293" y="89125"/>
                </a:cubicBezTo>
                <a:cubicBezTo>
                  <a:pt x="122921" y="89125"/>
                  <a:pt x="120549" y="88848"/>
                  <a:pt x="118238" y="88324"/>
                </a:cubicBezTo>
                <a:cubicBezTo>
                  <a:pt x="111953" y="86938"/>
                  <a:pt x="99970" y="78404"/>
                  <a:pt x="94763" y="77387"/>
                </a:cubicBezTo>
                <a:cubicBezTo>
                  <a:pt x="94332" y="77295"/>
                  <a:pt x="93870" y="77233"/>
                  <a:pt x="93438" y="77233"/>
                </a:cubicBezTo>
                <a:cubicBezTo>
                  <a:pt x="92853" y="77233"/>
                  <a:pt x="92360" y="77295"/>
                  <a:pt x="91498" y="77295"/>
                </a:cubicBezTo>
                <a:cubicBezTo>
                  <a:pt x="91159" y="77295"/>
                  <a:pt x="90727" y="77295"/>
                  <a:pt x="90204" y="77264"/>
                </a:cubicBezTo>
                <a:lnTo>
                  <a:pt x="90204" y="77264"/>
                </a:lnTo>
                <a:cubicBezTo>
                  <a:pt x="82933" y="77850"/>
                  <a:pt x="90450" y="82255"/>
                  <a:pt x="90697" y="83241"/>
                </a:cubicBezTo>
                <a:cubicBezTo>
                  <a:pt x="90881" y="84011"/>
                  <a:pt x="90912" y="84843"/>
                  <a:pt x="90450" y="85459"/>
                </a:cubicBezTo>
                <a:cubicBezTo>
                  <a:pt x="89803" y="86291"/>
                  <a:pt x="89680" y="86013"/>
                  <a:pt x="87893" y="86630"/>
                </a:cubicBezTo>
                <a:cubicBezTo>
                  <a:pt x="82687" y="88386"/>
                  <a:pt x="82471" y="86506"/>
                  <a:pt x="78189" y="89680"/>
                </a:cubicBezTo>
                <a:cubicBezTo>
                  <a:pt x="77542" y="90172"/>
                  <a:pt x="76710" y="91713"/>
                  <a:pt x="77604" y="92021"/>
                </a:cubicBezTo>
                <a:lnTo>
                  <a:pt x="77850" y="92113"/>
                </a:lnTo>
                <a:cubicBezTo>
                  <a:pt x="77942" y="92144"/>
                  <a:pt x="78035" y="92175"/>
                  <a:pt x="78158" y="92175"/>
                </a:cubicBezTo>
                <a:cubicBezTo>
                  <a:pt x="79483" y="92175"/>
                  <a:pt x="79175" y="88786"/>
                  <a:pt x="84135" y="88786"/>
                </a:cubicBezTo>
                <a:lnTo>
                  <a:pt x="84381" y="88786"/>
                </a:lnTo>
                <a:cubicBezTo>
                  <a:pt x="78959" y="97412"/>
                  <a:pt x="76156" y="101602"/>
                  <a:pt x="74338" y="101602"/>
                </a:cubicBezTo>
                <a:cubicBezTo>
                  <a:pt x="72890" y="101602"/>
                  <a:pt x="72058" y="99106"/>
                  <a:pt x="71011" y="94270"/>
                </a:cubicBezTo>
                <a:cubicBezTo>
                  <a:pt x="70734" y="92945"/>
                  <a:pt x="70210" y="90326"/>
                  <a:pt x="69471" y="87153"/>
                </a:cubicBezTo>
                <a:cubicBezTo>
                  <a:pt x="68485" y="80222"/>
                  <a:pt x="67406" y="73105"/>
                  <a:pt x="68423" y="66050"/>
                </a:cubicBezTo>
                <a:cubicBezTo>
                  <a:pt x="69008" y="61861"/>
                  <a:pt x="72274" y="58780"/>
                  <a:pt x="75293" y="55977"/>
                </a:cubicBezTo>
                <a:lnTo>
                  <a:pt x="79267" y="53358"/>
                </a:lnTo>
                <a:cubicBezTo>
                  <a:pt x="87832" y="49107"/>
                  <a:pt x="90358" y="47289"/>
                  <a:pt x="97012" y="41004"/>
                </a:cubicBezTo>
                <a:cubicBezTo>
                  <a:pt x="103882" y="32717"/>
                  <a:pt x="103266" y="24677"/>
                  <a:pt x="94363" y="18022"/>
                </a:cubicBezTo>
                <a:cubicBezTo>
                  <a:pt x="90235" y="14941"/>
                  <a:pt x="87862" y="13771"/>
                  <a:pt x="85490" y="13771"/>
                </a:cubicBezTo>
                <a:cubicBezTo>
                  <a:pt x="83118" y="13771"/>
                  <a:pt x="80777" y="14941"/>
                  <a:pt x="76710" y="16451"/>
                </a:cubicBezTo>
                <a:cubicBezTo>
                  <a:pt x="74646" y="17221"/>
                  <a:pt x="71658" y="17529"/>
                  <a:pt x="68423" y="17529"/>
                </a:cubicBezTo>
                <a:cubicBezTo>
                  <a:pt x="63217" y="17529"/>
                  <a:pt x="57456" y="16636"/>
                  <a:pt x="54129" y="15219"/>
                </a:cubicBezTo>
                <a:lnTo>
                  <a:pt x="54067" y="15219"/>
                </a:lnTo>
                <a:cubicBezTo>
                  <a:pt x="52896" y="14695"/>
                  <a:pt x="51572" y="14295"/>
                  <a:pt x="50278" y="13740"/>
                </a:cubicBezTo>
                <a:cubicBezTo>
                  <a:pt x="49292" y="13494"/>
                  <a:pt x="48275" y="13370"/>
                  <a:pt x="47289" y="13370"/>
                </a:cubicBezTo>
                <a:cubicBezTo>
                  <a:pt x="43500" y="13370"/>
                  <a:pt x="40019" y="15188"/>
                  <a:pt x="37277" y="17560"/>
                </a:cubicBezTo>
                <a:cubicBezTo>
                  <a:pt x="32471" y="21719"/>
                  <a:pt x="31393" y="24307"/>
                  <a:pt x="33426" y="29452"/>
                </a:cubicBezTo>
                <a:cubicBezTo>
                  <a:pt x="34227" y="31362"/>
                  <a:pt x="35675" y="33025"/>
                  <a:pt x="36322" y="34843"/>
                </a:cubicBezTo>
                <a:cubicBezTo>
                  <a:pt x="39711" y="40419"/>
                  <a:pt x="42976" y="48182"/>
                  <a:pt x="45133" y="55022"/>
                </a:cubicBezTo>
                <a:lnTo>
                  <a:pt x="41837" y="55022"/>
                </a:lnTo>
                <a:cubicBezTo>
                  <a:pt x="41436" y="53543"/>
                  <a:pt x="37062" y="44794"/>
                  <a:pt x="36291" y="43530"/>
                </a:cubicBezTo>
                <a:cubicBezTo>
                  <a:pt x="29113" y="27696"/>
                  <a:pt x="19409" y="20548"/>
                  <a:pt x="44455" y="10628"/>
                </a:cubicBezTo>
                <a:cubicBezTo>
                  <a:pt x="46242" y="9982"/>
                  <a:pt x="52804" y="4806"/>
                  <a:pt x="56532" y="3635"/>
                </a:cubicBezTo>
                <a:cubicBezTo>
                  <a:pt x="58503" y="2865"/>
                  <a:pt x="64541" y="1109"/>
                  <a:pt x="67160" y="1109"/>
                </a:cubicBezTo>
                <a:close/>
                <a:moveTo>
                  <a:pt x="67992" y="100924"/>
                </a:moveTo>
                <a:lnTo>
                  <a:pt x="67992" y="101602"/>
                </a:lnTo>
                <a:lnTo>
                  <a:pt x="70980" y="101602"/>
                </a:lnTo>
                <a:lnTo>
                  <a:pt x="70980" y="100924"/>
                </a:lnTo>
                <a:close/>
                <a:moveTo>
                  <a:pt x="63586" y="101386"/>
                </a:moveTo>
                <a:lnTo>
                  <a:pt x="63586" y="102033"/>
                </a:lnTo>
                <a:lnTo>
                  <a:pt x="66575" y="102033"/>
                </a:lnTo>
                <a:lnTo>
                  <a:pt x="66575" y="101386"/>
                </a:lnTo>
                <a:close/>
                <a:moveTo>
                  <a:pt x="60290" y="102434"/>
                </a:moveTo>
                <a:lnTo>
                  <a:pt x="60290" y="103111"/>
                </a:lnTo>
                <a:lnTo>
                  <a:pt x="63248" y="103111"/>
                </a:lnTo>
                <a:lnTo>
                  <a:pt x="63248" y="102434"/>
                </a:lnTo>
                <a:close/>
                <a:moveTo>
                  <a:pt x="64295" y="103204"/>
                </a:moveTo>
                <a:lnTo>
                  <a:pt x="64295" y="103882"/>
                </a:lnTo>
                <a:lnTo>
                  <a:pt x="67283" y="103882"/>
                </a:lnTo>
                <a:lnTo>
                  <a:pt x="67283" y="103204"/>
                </a:lnTo>
                <a:close/>
                <a:moveTo>
                  <a:pt x="74030" y="103419"/>
                </a:moveTo>
                <a:lnTo>
                  <a:pt x="74030" y="104097"/>
                </a:lnTo>
                <a:lnTo>
                  <a:pt x="76987" y="104097"/>
                </a:lnTo>
                <a:lnTo>
                  <a:pt x="76987" y="103419"/>
                </a:lnTo>
                <a:close/>
                <a:moveTo>
                  <a:pt x="69840" y="103450"/>
                </a:moveTo>
                <a:lnTo>
                  <a:pt x="69840" y="104128"/>
                </a:lnTo>
                <a:lnTo>
                  <a:pt x="72798" y="104128"/>
                </a:lnTo>
                <a:lnTo>
                  <a:pt x="72798" y="103450"/>
                </a:lnTo>
                <a:close/>
                <a:moveTo>
                  <a:pt x="65435" y="104991"/>
                </a:moveTo>
                <a:lnTo>
                  <a:pt x="65435" y="105668"/>
                </a:lnTo>
                <a:lnTo>
                  <a:pt x="68392" y="105668"/>
                </a:lnTo>
                <a:lnTo>
                  <a:pt x="68392" y="104991"/>
                </a:lnTo>
                <a:close/>
                <a:moveTo>
                  <a:pt x="68115" y="86383"/>
                </a:moveTo>
                <a:lnTo>
                  <a:pt x="68115" y="86383"/>
                </a:lnTo>
                <a:cubicBezTo>
                  <a:pt x="68639" y="87307"/>
                  <a:pt x="68516" y="87431"/>
                  <a:pt x="68793" y="88940"/>
                </a:cubicBezTo>
                <a:cubicBezTo>
                  <a:pt x="69655" y="93654"/>
                  <a:pt x="70764" y="102957"/>
                  <a:pt x="74246" y="102957"/>
                </a:cubicBezTo>
                <a:cubicBezTo>
                  <a:pt x="75047" y="102957"/>
                  <a:pt x="76002" y="102434"/>
                  <a:pt x="77111" y="101232"/>
                </a:cubicBezTo>
                <a:cubicBezTo>
                  <a:pt x="79791" y="98490"/>
                  <a:pt x="81270" y="95440"/>
                  <a:pt x="83334" y="92267"/>
                </a:cubicBezTo>
                <a:cubicBezTo>
                  <a:pt x="84104" y="91066"/>
                  <a:pt x="85336" y="88817"/>
                  <a:pt x="86353" y="88139"/>
                </a:cubicBezTo>
                <a:cubicBezTo>
                  <a:pt x="87739" y="87246"/>
                  <a:pt x="88694" y="87338"/>
                  <a:pt x="89772" y="87092"/>
                </a:cubicBezTo>
                <a:lnTo>
                  <a:pt x="89772" y="87092"/>
                </a:lnTo>
                <a:cubicBezTo>
                  <a:pt x="90111" y="87985"/>
                  <a:pt x="89618" y="89402"/>
                  <a:pt x="89310" y="90142"/>
                </a:cubicBezTo>
                <a:cubicBezTo>
                  <a:pt x="88417" y="92175"/>
                  <a:pt x="87277" y="94116"/>
                  <a:pt x="85952" y="95903"/>
                </a:cubicBezTo>
                <a:cubicBezTo>
                  <a:pt x="84320" y="98151"/>
                  <a:pt x="82410" y="100185"/>
                  <a:pt x="80315" y="102002"/>
                </a:cubicBezTo>
                <a:lnTo>
                  <a:pt x="80315" y="102002"/>
                </a:lnTo>
                <a:lnTo>
                  <a:pt x="80315" y="101479"/>
                </a:lnTo>
                <a:lnTo>
                  <a:pt x="77357" y="101479"/>
                </a:lnTo>
                <a:lnTo>
                  <a:pt x="77357" y="102126"/>
                </a:lnTo>
                <a:lnTo>
                  <a:pt x="80130" y="102126"/>
                </a:lnTo>
                <a:lnTo>
                  <a:pt x="80315" y="102002"/>
                </a:lnTo>
                <a:lnTo>
                  <a:pt x="80315" y="102002"/>
                </a:lnTo>
                <a:lnTo>
                  <a:pt x="80315" y="102126"/>
                </a:lnTo>
                <a:lnTo>
                  <a:pt x="80130" y="102126"/>
                </a:lnTo>
                <a:cubicBezTo>
                  <a:pt x="76341" y="105237"/>
                  <a:pt x="72582" y="106593"/>
                  <a:pt x="69039" y="106593"/>
                </a:cubicBezTo>
                <a:cubicBezTo>
                  <a:pt x="63617" y="106593"/>
                  <a:pt x="58750" y="103419"/>
                  <a:pt x="55268" y="98552"/>
                </a:cubicBezTo>
                <a:lnTo>
                  <a:pt x="55268" y="98552"/>
                </a:lnTo>
                <a:lnTo>
                  <a:pt x="55268" y="98521"/>
                </a:lnTo>
                <a:lnTo>
                  <a:pt x="55268" y="98521"/>
                </a:lnTo>
                <a:lnTo>
                  <a:pt x="55268" y="98552"/>
                </a:lnTo>
                <a:lnTo>
                  <a:pt x="58226" y="98552"/>
                </a:lnTo>
                <a:lnTo>
                  <a:pt x="58226" y="97905"/>
                </a:lnTo>
                <a:lnTo>
                  <a:pt x="58226" y="97905"/>
                </a:lnTo>
                <a:cubicBezTo>
                  <a:pt x="59304" y="98829"/>
                  <a:pt x="60475" y="99384"/>
                  <a:pt x="61584" y="99384"/>
                </a:cubicBezTo>
                <a:cubicBezTo>
                  <a:pt x="63556" y="99384"/>
                  <a:pt x="65466" y="97751"/>
                  <a:pt x="67037" y="93469"/>
                </a:cubicBezTo>
                <a:lnTo>
                  <a:pt x="67037" y="93469"/>
                </a:lnTo>
                <a:cubicBezTo>
                  <a:pt x="68177" y="90388"/>
                  <a:pt x="67930" y="87431"/>
                  <a:pt x="68115" y="86383"/>
                </a:cubicBezTo>
                <a:close/>
                <a:moveTo>
                  <a:pt x="93161" y="78188"/>
                </a:moveTo>
                <a:cubicBezTo>
                  <a:pt x="95657" y="78188"/>
                  <a:pt x="96581" y="79082"/>
                  <a:pt x="98491" y="79883"/>
                </a:cubicBezTo>
                <a:lnTo>
                  <a:pt x="101263" y="81577"/>
                </a:lnTo>
                <a:cubicBezTo>
                  <a:pt x="102403" y="85798"/>
                  <a:pt x="101756" y="83549"/>
                  <a:pt x="102804" y="87030"/>
                </a:cubicBezTo>
                <a:cubicBezTo>
                  <a:pt x="103944" y="91959"/>
                  <a:pt x="105484" y="96981"/>
                  <a:pt x="106470" y="101910"/>
                </a:cubicBezTo>
                <a:cubicBezTo>
                  <a:pt x="106932" y="104251"/>
                  <a:pt x="107610" y="105607"/>
                  <a:pt x="108133" y="107917"/>
                </a:cubicBezTo>
                <a:cubicBezTo>
                  <a:pt x="108626" y="109797"/>
                  <a:pt x="109058" y="111090"/>
                  <a:pt x="109058" y="113647"/>
                </a:cubicBezTo>
                <a:cubicBezTo>
                  <a:pt x="107394" y="114664"/>
                  <a:pt x="102311" y="119593"/>
                  <a:pt x="97936" y="122027"/>
                </a:cubicBezTo>
                <a:cubicBezTo>
                  <a:pt x="95687" y="123136"/>
                  <a:pt x="93870" y="124399"/>
                  <a:pt x="91621" y="125108"/>
                </a:cubicBezTo>
                <a:cubicBezTo>
                  <a:pt x="83118" y="127788"/>
                  <a:pt x="81947" y="127079"/>
                  <a:pt x="76002" y="128342"/>
                </a:cubicBezTo>
                <a:cubicBezTo>
                  <a:pt x="75632" y="128404"/>
                  <a:pt x="75262" y="128435"/>
                  <a:pt x="74893" y="128435"/>
                </a:cubicBezTo>
                <a:cubicBezTo>
                  <a:pt x="69224" y="128435"/>
                  <a:pt x="64264" y="119285"/>
                  <a:pt x="52588" y="119285"/>
                </a:cubicBezTo>
                <a:cubicBezTo>
                  <a:pt x="51664" y="119285"/>
                  <a:pt x="50771" y="119316"/>
                  <a:pt x="49877" y="119439"/>
                </a:cubicBezTo>
                <a:cubicBezTo>
                  <a:pt x="48645" y="119593"/>
                  <a:pt x="47413" y="119716"/>
                  <a:pt x="46180" y="119778"/>
                </a:cubicBezTo>
                <a:cubicBezTo>
                  <a:pt x="43408" y="119778"/>
                  <a:pt x="41251" y="118607"/>
                  <a:pt x="36938" y="113062"/>
                </a:cubicBezTo>
                <a:cubicBezTo>
                  <a:pt x="35583" y="111060"/>
                  <a:pt x="34659" y="108780"/>
                  <a:pt x="34196" y="106408"/>
                </a:cubicBezTo>
                <a:cubicBezTo>
                  <a:pt x="33580" y="102310"/>
                  <a:pt x="38201" y="88108"/>
                  <a:pt x="41128" y="85490"/>
                </a:cubicBezTo>
                <a:cubicBezTo>
                  <a:pt x="43100" y="83734"/>
                  <a:pt x="44856" y="83272"/>
                  <a:pt x="46211" y="83272"/>
                </a:cubicBezTo>
                <a:cubicBezTo>
                  <a:pt x="47012" y="83272"/>
                  <a:pt x="47813" y="83456"/>
                  <a:pt x="48583" y="83765"/>
                </a:cubicBezTo>
                <a:cubicBezTo>
                  <a:pt x="48891" y="84504"/>
                  <a:pt x="49477" y="87954"/>
                  <a:pt x="50432" y="90819"/>
                </a:cubicBezTo>
                <a:cubicBezTo>
                  <a:pt x="54683" y="103728"/>
                  <a:pt x="62015" y="107609"/>
                  <a:pt x="68577" y="107609"/>
                </a:cubicBezTo>
                <a:cubicBezTo>
                  <a:pt x="69902" y="107609"/>
                  <a:pt x="71257" y="107455"/>
                  <a:pt x="72582" y="107147"/>
                </a:cubicBezTo>
                <a:cubicBezTo>
                  <a:pt x="82471" y="104867"/>
                  <a:pt x="90173" y="94270"/>
                  <a:pt x="91405" y="86291"/>
                </a:cubicBezTo>
                <a:cubicBezTo>
                  <a:pt x="91498" y="85675"/>
                  <a:pt x="92052" y="85151"/>
                  <a:pt x="92083" y="84596"/>
                </a:cubicBezTo>
                <a:cubicBezTo>
                  <a:pt x="92145" y="81208"/>
                  <a:pt x="87400" y="79975"/>
                  <a:pt x="87924" y="79020"/>
                </a:cubicBezTo>
                <a:cubicBezTo>
                  <a:pt x="88324" y="78312"/>
                  <a:pt x="89403" y="78219"/>
                  <a:pt x="90635" y="78219"/>
                </a:cubicBezTo>
                <a:lnTo>
                  <a:pt x="91960" y="78219"/>
                </a:lnTo>
                <a:cubicBezTo>
                  <a:pt x="92360" y="78219"/>
                  <a:pt x="92699" y="78219"/>
                  <a:pt x="93038" y="78188"/>
                </a:cubicBezTo>
                <a:close/>
                <a:moveTo>
                  <a:pt x="110998" y="118084"/>
                </a:moveTo>
                <a:lnTo>
                  <a:pt x="112200" y="120179"/>
                </a:lnTo>
                <a:cubicBezTo>
                  <a:pt x="112539" y="121164"/>
                  <a:pt x="112631" y="121842"/>
                  <a:pt x="112908" y="122736"/>
                </a:cubicBezTo>
                <a:cubicBezTo>
                  <a:pt x="115527" y="129513"/>
                  <a:pt x="124646" y="140480"/>
                  <a:pt x="112908" y="144547"/>
                </a:cubicBezTo>
                <a:cubicBezTo>
                  <a:pt x="111984" y="144947"/>
                  <a:pt x="110998" y="145194"/>
                  <a:pt x="109982" y="145225"/>
                </a:cubicBezTo>
                <a:cubicBezTo>
                  <a:pt x="107178" y="145225"/>
                  <a:pt x="107271" y="142206"/>
                  <a:pt x="100216" y="140604"/>
                </a:cubicBezTo>
                <a:cubicBezTo>
                  <a:pt x="95841" y="139649"/>
                  <a:pt x="92391" y="139063"/>
                  <a:pt x="89218" y="139063"/>
                </a:cubicBezTo>
                <a:cubicBezTo>
                  <a:pt x="84812" y="139063"/>
                  <a:pt x="80962" y="140111"/>
                  <a:pt x="76063" y="142514"/>
                </a:cubicBezTo>
                <a:cubicBezTo>
                  <a:pt x="75231" y="142853"/>
                  <a:pt x="74307" y="143037"/>
                  <a:pt x="73414" y="143007"/>
                </a:cubicBezTo>
                <a:cubicBezTo>
                  <a:pt x="68516" y="143007"/>
                  <a:pt x="62477" y="138755"/>
                  <a:pt x="61183" y="137523"/>
                </a:cubicBezTo>
                <a:lnTo>
                  <a:pt x="61183" y="137523"/>
                </a:lnTo>
                <a:lnTo>
                  <a:pt x="61430" y="137523"/>
                </a:lnTo>
                <a:cubicBezTo>
                  <a:pt x="64018" y="137523"/>
                  <a:pt x="68454" y="135675"/>
                  <a:pt x="70549" y="134165"/>
                </a:cubicBezTo>
                <a:cubicBezTo>
                  <a:pt x="77696" y="129698"/>
                  <a:pt x="93962" y="134011"/>
                  <a:pt x="108534" y="120394"/>
                </a:cubicBezTo>
                <a:close/>
                <a:moveTo>
                  <a:pt x="111461" y="116204"/>
                </a:moveTo>
                <a:cubicBezTo>
                  <a:pt x="110197" y="116667"/>
                  <a:pt x="109859" y="117437"/>
                  <a:pt x="108195" y="119039"/>
                </a:cubicBezTo>
                <a:lnTo>
                  <a:pt x="101263" y="124368"/>
                </a:lnTo>
                <a:cubicBezTo>
                  <a:pt x="97505" y="126556"/>
                  <a:pt x="92391" y="128466"/>
                  <a:pt x="88016" y="129482"/>
                </a:cubicBezTo>
                <a:lnTo>
                  <a:pt x="76125" y="131269"/>
                </a:lnTo>
                <a:cubicBezTo>
                  <a:pt x="74923" y="131577"/>
                  <a:pt x="73383" y="131546"/>
                  <a:pt x="72243" y="132070"/>
                </a:cubicBezTo>
                <a:cubicBezTo>
                  <a:pt x="66883" y="134658"/>
                  <a:pt x="68146" y="135983"/>
                  <a:pt x="60382" y="135983"/>
                </a:cubicBezTo>
                <a:lnTo>
                  <a:pt x="59212" y="135983"/>
                </a:lnTo>
                <a:lnTo>
                  <a:pt x="59212" y="135983"/>
                </a:lnTo>
                <a:cubicBezTo>
                  <a:pt x="59797" y="140789"/>
                  <a:pt x="69840" y="143931"/>
                  <a:pt x="73630" y="144239"/>
                </a:cubicBezTo>
                <a:cubicBezTo>
                  <a:pt x="74122" y="144362"/>
                  <a:pt x="74646" y="144424"/>
                  <a:pt x="75170" y="144455"/>
                </a:cubicBezTo>
                <a:cubicBezTo>
                  <a:pt x="76063" y="144455"/>
                  <a:pt x="76094" y="143931"/>
                  <a:pt x="78497" y="142606"/>
                </a:cubicBezTo>
                <a:cubicBezTo>
                  <a:pt x="81516" y="140912"/>
                  <a:pt x="85521" y="140203"/>
                  <a:pt x="89649" y="140203"/>
                </a:cubicBezTo>
                <a:cubicBezTo>
                  <a:pt x="94517" y="140203"/>
                  <a:pt x="99507" y="141189"/>
                  <a:pt x="103266" y="142760"/>
                </a:cubicBezTo>
                <a:cubicBezTo>
                  <a:pt x="104128" y="143099"/>
                  <a:pt x="104960" y="143530"/>
                  <a:pt x="105700" y="144085"/>
                </a:cubicBezTo>
                <a:cubicBezTo>
                  <a:pt x="105823" y="144177"/>
                  <a:pt x="106100" y="144424"/>
                  <a:pt x="106254" y="144485"/>
                </a:cubicBezTo>
                <a:lnTo>
                  <a:pt x="106778" y="144886"/>
                </a:lnTo>
                <a:cubicBezTo>
                  <a:pt x="107918" y="145779"/>
                  <a:pt x="109304" y="146272"/>
                  <a:pt x="110752" y="146272"/>
                </a:cubicBezTo>
                <a:cubicBezTo>
                  <a:pt x="113525" y="146272"/>
                  <a:pt x="116143" y="144393"/>
                  <a:pt x="118269" y="142298"/>
                </a:cubicBezTo>
                <a:cubicBezTo>
                  <a:pt x="122489" y="138047"/>
                  <a:pt x="117899" y="131115"/>
                  <a:pt x="116759" y="128743"/>
                </a:cubicBezTo>
                <a:lnTo>
                  <a:pt x="114695" y="123783"/>
                </a:lnTo>
                <a:cubicBezTo>
                  <a:pt x="113401" y="120055"/>
                  <a:pt x="114295" y="119532"/>
                  <a:pt x="111461" y="116174"/>
                </a:cubicBezTo>
                <a:close/>
                <a:moveTo>
                  <a:pt x="31424" y="115742"/>
                </a:moveTo>
                <a:cubicBezTo>
                  <a:pt x="33950" y="116636"/>
                  <a:pt x="39372" y="123383"/>
                  <a:pt x="40882" y="125939"/>
                </a:cubicBezTo>
                <a:cubicBezTo>
                  <a:pt x="46427" y="132655"/>
                  <a:pt x="52712" y="135675"/>
                  <a:pt x="56224" y="139433"/>
                </a:cubicBezTo>
                <a:cubicBezTo>
                  <a:pt x="60382" y="143592"/>
                  <a:pt x="64511" y="145687"/>
                  <a:pt x="70426" y="147350"/>
                </a:cubicBezTo>
                <a:lnTo>
                  <a:pt x="70426" y="147350"/>
                </a:lnTo>
                <a:cubicBezTo>
                  <a:pt x="76926" y="149230"/>
                  <a:pt x="72058" y="146796"/>
                  <a:pt x="77326" y="150801"/>
                </a:cubicBezTo>
                <a:cubicBezTo>
                  <a:pt x="78281" y="151602"/>
                  <a:pt x="79360" y="152280"/>
                  <a:pt x="80499" y="152803"/>
                </a:cubicBezTo>
                <a:cubicBezTo>
                  <a:pt x="83303" y="154344"/>
                  <a:pt x="85429" y="154590"/>
                  <a:pt x="89002" y="155484"/>
                </a:cubicBezTo>
                <a:cubicBezTo>
                  <a:pt x="89957" y="155607"/>
                  <a:pt x="90912" y="155668"/>
                  <a:pt x="91867" y="155638"/>
                </a:cubicBezTo>
                <a:cubicBezTo>
                  <a:pt x="93901" y="155607"/>
                  <a:pt x="95934" y="155453"/>
                  <a:pt x="97967" y="155175"/>
                </a:cubicBezTo>
                <a:cubicBezTo>
                  <a:pt x="101171" y="154744"/>
                  <a:pt x="104283" y="153820"/>
                  <a:pt x="107209" y="152464"/>
                </a:cubicBezTo>
                <a:cubicBezTo>
                  <a:pt x="113186" y="149137"/>
                  <a:pt x="113401" y="150647"/>
                  <a:pt x="119994" y="146057"/>
                </a:cubicBezTo>
                <a:cubicBezTo>
                  <a:pt x="121319" y="144947"/>
                  <a:pt x="120271" y="145779"/>
                  <a:pt x="121380" y="145040"/>
                </a:cubicBezTo>
                <a:cubicBezTo>
                  <a:pt x="121935" y="146580"/>
                  <a:pt x="126433" y="157055"/>
                  <a:pt x="125509" y="157763"/>
                </a:cubicBezTo>
                <a:cubicBezTo>
                  <a:pt x="119994" y="162877"/>
                  <a:pt x="99908" y="166667"/>
                  <a:pt x="91436" y="167776"/>
                </a:cubicBezTo>
                <a:cubicBezTo>
                  <a:pt x="91251" y="167776"/>
                  <a:pt x="91097" y="167806"/>
                  <a:pt x="90912" y="167806"/>
                </a:cubicBezTo>
                <a:cubicBezTo>
                  <a:pt x="89680" y="167806"/>
                  <a:pt x="88941" y="167190"/>
                  <a:pt x="88448" y="166975"/>
                </a:cubicBezTo>
                <a:cubicBezTo>
                  <a:pt x="79206" y="162384"/>
                  <a:pt x="73722" y="160659"/>
                  <a:pt x="68238" y="160659"/>
                </a:cubicBezTo>
                <a:cubicBezTo>
                  <a:pt x="63617" y="160659"/>
                  <a:pt x="58965" y="161891"/>
                  <a:pt x="52065" y="163740"/>
                </a:cubicBezTo>
                <a:cubicBezTo>
                  <a:pt x="51510" y="163894"/>
                  <a:pt x="50956" y="164017"/>
                  <a:pt x="50401" y="164048"/>
                </a:cubicBezTo>
                <a:cubicBezTo>
                  <a:pt x="49754" y="164017"/>
                  <a:pt x="49138" y="163863"/>
                  <a:pt x="48553" y="163617"/>
                </a:cubicBezTo>
                <a:cubicBezTo>
                  <a:pt x="42237" y="161398"/>
                  <a:pt x="21566" y="151540"/>
                  <a:pt x="24523" y="143037"/>
                </a:cubicBezTo>
                <a:cubicBezTo>
                  <a:pt x="26464" y="135705"/>
                  <a:pt x="31362" y="122705"/>
                  <a:pt x="31424" y="115742"/>
                </a:cubicBezTo>
                <a:close/>
                <a:moveTo>
                  <a:pt x="30684" y="112230"/>
                </a:moveTo>
                <a:cubicBezTo>
                  <a:pt x="30253" y="114757"/>
                  <a:pt x="29822" y="117313"/>
                  <a:pt x="29421" y="119870"/>
                </a:cubicBezTo>
                <a:cubicBezTo>
                  <a:pt x="27573" y="128250"/>
                  <a:pt x="24770" y="137092"/>
                  <a:pt x="22490" y="145440"/>
                </a:cubicBezTo>
                <a:cubicBezTo>
                  <a:pt x="22397" y="152126"/>
                  <a:pt x="42237" y="163432"/>
                  <a:pt x="48275" y="164787"/>
                </a:cubicBezTo>
                <a:cubicBezTo>
                  <a:pt x="48891" y="164972"/>
                  <a:pt x="49538" y="165065"/>
                  <a:pt x="50185" y="165034"/>
                </a:cubicBezTo>
                <a:cubicBezTo>
                  <a:pt x="52989" y="165034"/>
                  <a:pt x="56686" y="163801"/>
                  <a:pt x="58935" y="163031"/>
                </a:cubicBezTo>
                <a:cubicBezTo>
                  <a:pt x="61984" y="162138"/>
                  <a:pt x="65127" y="161707"/>
                  <a:pt x="68269" y="161707"/>
                </a:cubicBezTo>
                <a:cubicBezTo>
                  <a:pt x="75447" y="161707"/>
                  <a:pt x="81300" y="164017"/>
                  <a:pt x="84289" y="166143"/>
                </a:cubicBezTo>
                <a:cubicBezTo>
                  <a:pt x="87862" y="168700"/>
                  <a:pt x="90635" y="168885"/>
                  <a:pt x="91190" y="168885"/>
                </a:cubicBezTo>
                <a:lnTo>
                  <a:pt x="91313" y="168885"/>
                </a:lnTo>
                <a:cubicBezTo>
                  <a:pt x="99230" y="167868"/>
                  <a:pt x="124030" y="162538"/>
                  <a:pt x="126248" y="157948"/>
                </a:cubicBezTo>
                <a:cubicBezTo>
                  <a:pt x="127542" y="155237"/>
                  <a:pt x="124307" y="151417"/>
                  <a:pt x="123599" y="146919"/>
                </a:cubicBezTo>
                <a:cubicBezTo>
                  <a:pt x="123229" y="145748"/>
                  <a:pt x="122798" y="144639"/>
                  <a:pt x="122243" y="143561"/>
                </a:cubicBezTo>
                <a:cubicBezTo>
                  <a:pt x="122089" y="144362"/>
                  <a:pt x="108596" y="150493"/>
                  <a:pt x="107425" y="150770"/>
                </a:cubicBezTo>
                <a:cubicBezTo>
                  <a:pt x="104621" y="151972"/>
                  <a:pt x="101109" y="153697"/>
                  <a:pt x="97135" y="154190"/>
                </a:cubicBezTo>
                <a:cubicBezTo>
                  <a:pt x="95872" y="154344"/>
                  <a:pt x="94578" y="154436"/>
                  <a:pt x="93315" y="154436"/>
                </a:cubicBezTo>
                <a:cubicBezTo>
                  <a:pt x="88201" y="154436"/>
                  <a:pt x="83026" y="153204"/>
                  <a:pt x="79544" y="150893"/>
                </a:cubicBezTo>
                <a:cubicBezTo>
                  <a:pt x="72921" y="146519"/>
                  <a:pt x="80746" y="149538"/>
                  <a:pt x="71381" y="146395"/>
                </a:cubicBezTo>
                <a:cubicBezTo>
                  <a:pt x="56224" y="141651"/>
                  <a:pt x="57517" y="137585"/>
                  <a:pt x="53975" y="135490"/>
                </a:cubicBezTo>
                <a:cubicBezTo>
                  <a:pt x="49877" y="132964"/>
                  <a:pt x="44825" y="129575"/>
                  <a:pt x="41867" y="125293"/>
                </a:cubicBezTo>
                <a:cubicBezTo>
                  <a:pt x="37400" y="120702"/>
                  <a:pt x="34628" y="115866"/>
                  <a:pt x="33149" y="115034"/>
                </a:cubicBezTo>
                <a:cubicBezTo>
                  <a:pt x="32348" y="114110"/>
                  <a:pt x="31516" y="113155"/>
                  <a:pt x="30684" y="112230"/>
                </a:cubicBezTo>
                <a:close/>
                <a:moveTo>
                  <a:pt x="20611" y="151879"/>
                </a:moveTo>
                <a:cubicBezTo>
                  <a:pt x="21566" y="152434"/>
                  <a:pt x="37062" y="165373"/>
                  <a:pt x="46211" y="168084"/>
                </a:cubicBezTo>
                <a:cubicBezTo>
                  <a:pt x="55423" y="173044"/>
                  <a:pt x="56501" y="176340"/>
                  <a:pt x="66297" y="179605"/>
                </a:cubicBezTo>
                <a:cubicBezTo>
                  <a:pt x="68331" y="179944"/>
                  <a:pt x="70272" y="180376"/>
                  <a:pt x="71781" y="180376"/>
                </a:cubicBezTo>
                <a:lnTo>
                  <a:pt x="72120" y="180376"/>
                </a:lnTo>
                <a:cubicBezTo>
                  <a:pt x="82810" y="179914"/>
                  <a:pt x="84597" y="177357"/>
                  <a:pt x="91898" y="175108"/>
                </a:cubicBezTo>
                <a:cubicBezTo>
                  <a:pt x="105299" y="170949"/>
                  <a:pt x="110506" y="171103"/>
                  <a:pt x="126494" y="163709"/>
                </a:cubicBezTo>
                <a:lnTo>
                  <a:pt x="126494" y="163709"/>
                </a:lnTo>
                <a:cubicBezTo>
                  <a:pt x="127603" y="172458"/>
                  <a:pt x="116421" y="191374"/>
                  <a:pt x="101880" y="195410"/>
                </a:cubicBezTo>
                <a:cubicBezTo>
                  <a:pt x="101602" y="195471"/>
                  <a:pt x="101325" y="195502"/>
                  <a:pt x="101017" y="195502"/>
                </a:cubicBezTo>
                <a:cubicBezTo>
                  <a:pt x="99477" y="195502"/>
                  <a:pt x="97659" y="194639"/>
                  <a:pt x="95811" y="193931"/>
                </a:cubicBezTo>
                <a:cubicBezTo>
                  <a:pt x="84381" y="189495"/>
                  <a:pt x="76495" y="188139"/>
                  <a:pt x="70518" y="188139"/>
                </a:cubicBezTo>
                <a:cubicBezTo>
                  <a:pt x="63463" y="188139"/>
                  <a:pt x="59089" y="190018"/>
                  <a:pt x="54714" y="191035"/>
                </a:cubicBezTo>
                <a:cubicBezTo>
                  <a:pt x="54098" y="191158"/>
                  <a:pt x="53482" y="191220"/>
                  <a:pt x="52835" y="191220"/>
                </a:cubicBezTo>
                <a:cubicBezTo>
                  <a:pt x="51695" y="191220"/>
                  <a:pt x="50586" y="191066"/>
                  <a:pt x="49477" y="190758"/>
                </a:cubicBezTo>
                <a:cubicBezTo>
                  <a:pt x="32779" y="186599"/>
                  <a:pt x="13094" y="166050"/>
                  <a:pt x="20611" y="151910"/>
                </a:cubicBezTo>
                <a:lnTo>
                  <a:pt x="20611" y="151879"/>
                </a:lnTo>
                <a:close/>
                <a:moveTo>
                  <a:pt x="20333" y="149907"/>
                </a:moveTo>
                <a:cubicBezTo>
                  <a:pt x="10691" y="167683"/>
                  <a:pt x="33765" y="186445"/>
                  <a:pt x="44363" y="190142"/>
                </a:cubicBezTo>
                <a:lnTo>
                  <a:pt x="44363" y="190142"/>
                </a:lnTo>
                <a:cubicBezTo>
                  <a:pt x="46458" y="190881"/>
                  <a:pt x="49384" y="192606"/>
                  <a:pt x="52280" y="192606"/>
                </a:cubicBezTo>
                <a:cubicBezTo>
                  <a:pt x="52650" y="192606"/>
                  <a:pt x="53020" y="192575"/>
                  <a:pt x="53389" y="192514"/>
                </a:cubicBezTo>
                <a:cubicBezTo>
                  <a:pt x="55607" y="192113"/>
                  <a:pt x="58072" y="191220"/>
                  <a:pt x="60321" y="190850"/>
                </a:cubicBezTo>
                <a:cubicBezTo>
                  <a:pt x="62046" y="190542"/>
                  <a:pt x="63802" y="189987"/>
                  <a:pt x="65342" y="189803"/>
                </a:cubicBezTo>
                <a:cubicBezTo>
                  <a:pt x="67869" y="189495"/>
                  <a:pt x="70395" y="189341"/>
                  <a:pt x="72921" y="189310"/>
                </a:cubicBezTo>
                <a:cubicBezTo>
                  <a:pt x="80315" y="189310"/>
                  <a:pt x="84905" y="191312"/>
                  <a:pt x="99045" y="196118"/>
                </a:cubicBezTo>
                <a:cubicBezTo>
                  <a:pt x="99661" y="196365"/>
                  <a:pt x="100308" y="196488"/>
                  <a:pt x="100986" y="196488"/>
                </a:cubicBezTo>
                <a:cubicBezTo>
                  <a:pt x="101387" y="196488"/>
                  <a:pt x="101818" y="196426"/>
                  <a:pt x="102249" y="196334"/>
                </a:cubicBezTo>
                <a:cubicBezTo>
                  <a:pt x="115866" y="192976"/>
                  <a:pt x="129144" y="174183"/>
                  <a:pt x="127912" y="161429"/>
                </a:cubicBezTo>
                <a:lnTo>
                  <a:pt x="127912" y="161429"/>
                </a:lnTo>
                <a:cubicBezTo>
                  <a:pt x="121904" y="165773"/>
                  <a:pt x="102403" y="171226"/>
                  <a:pt x="91097" y="173875"/>
                </a:cubicBezTo>
                <a:cubicBezTo>
                  <a:pt x="89896" y="174153"/>
                  <a:pt x="88910" y="174769"/>
                  <a:pt x="87893" y="175169"/>
                </a:cubicBezTo>
                <a:cubicBezTo>
                  <a:pt x="80684" y="178065"/>
                  <a:pt x="76525" y="179267"/>
                  <a:pt x="72058" y="179267"/>
                </a:cubicBezTo>
                <a:cubicBezTo>
                  <a:pt x="71196" y="179267"/>
                  <a:pt x="70364" y="179236"/>
                  <a:pt x="69471" y="179143"/>
                </a:cubicBezTo>
                <a:cubicBezTo>
                  <a:pt x="64326" y="178681"/>
                  <a:pt x="57856" y="175416"/>
                  <a:pt x="46766" y="166790"/>
                </a:cubicBezTo>
                <a:cubicBezTo>
                  <a:pt x="36599" y="164356"/>
                  <a:pt x="24246" y="152988"/>
                  <a:pt x="20333" y="149907"/>
                </a:cubicBezTo>
                <a:close/>
                <a:moveTo>
                  <a:pt x="67468" y="0"/>
                </a:moveTo>
                <a:cubicBezTo>
                  <a:pt x="59705" y="0"/>
                  <a:pt x="52773" y="3913"/>
                  <a:pt x="45595" y="8564"/>
                </a:cubicBezTo>
                <a:cubicBezTo>
                  <a:pt x="41744" y="11060"/>
                  <a:pt x="36661" y="11368"/>
                  <a:pt x="31054" y="16451"/>
                </a:cubicBezTo>
                <a:cubicBezTo>
                  <a:pt x="30038" y="17314"/>
                  <a:pt x="29175" y="18361"/>
                  <a:pt x="28528" y="19563"/>
                </a:cubicBezTo>
                <a:cubicBezTo>
                  <a:pt x="25108" y="26679"/>
                  <a:pt x="28035" y="29790"/>
                  <a:pt x="31116" y="35983"/>
                </a:cubicBezTo>
                <a:cubicBezTo>
                  <a:pt x="33827" y="41774"/>
                  <a:pt x="39742" y="51263"/>
                  <a:pt x="40419" y="55237"/>
                </a:cubicBezTo>
                <a:cubicBezTo>
                  <a:pt x="36661" y="56131"/>
                  <a:pt x="33395" y="56439"/>
                  <a:pt x="29514" y="58749"/>
                </a:cubicBezTo>
                <a:cubicBezTo>
                  <a:pt x="26002" y="55299"/>
                  <a:pt x="23753" y="54529"/>
                  <a:pt x="20272" y="53389"/>
                </a:cubicBezTo>
                <a:cubicBezTo>
                  <a:pt x="19101" y="53081"/>
                  <a:pt x="17900" y="52927"/>
                  <a:pt x="16698" y="52896"/>
                </a:cubicBezTo>
                <a:cubicBezTo>
                  <a:pt x="11769" y="52896"/>
                  <a:pt x="8503" y="55915"/>
                  <a:pt x="5977" y="60166"/>
                </a:cubicBezTo>
                <a:cubicBezTo>
                  <a:pt x="5484" y="60967"/>
                  <a:pt x="5053" y="61799"/>
                  <a:pt x="4683" y="62631"/>
                </a:cubicBezTo>
                <a:cubicBezTo>
                  <a:pt x="4622" y="62785"/>
                  <a:pt x="4468" y="63185"/>
                  <a:pt x="4406" y="63309"/>
                </a:cubicBezTo>
                <a:lnTo>
                  <a:pt x="4129" y="63986"/>
                </a:lnTo>
                <a:cubicBezTo>
                  <a:pt x="3697" y="65065"/>
                  <a:pt x="4098" y="63771"/>
                  <a:pt x="3636" y="65342"/>
                </a:cubicBezTo>
                <a:cubicBezTo>
                  <a:pt x="247" y="76124"/>
                  <a:pt x="4652" y="85644"/>
                  <a:pt x="13340" y="85644"/>
                </a:cubicBezTo>
                <a:cubicBezTo>
                  <a:pt x="15681" y="85644"/>
                  <a:pt x="18331" y="84935"/>
                  <a:pt x="21227" y="83395"/>
                </a:cubicBezTo>
                <a:cubicBezTo>
                  <a:pt x="25540" y="80961"/>
                  <a:pt x="29545" y="76741"/>
                  <a:pt x="33550" y="74830"/>
                </a:cubicBezTo>
                <a:cubicBezTo>
                  <a:pt x="37062" y="73105"/>
                  <a:pt x="39156" y="72058"/>
                  <a:pt x="40512" y="71565"/>
                </a:cubicBezTo>
                <a:cubicBezTo>
                  <a:pt x="40789" y="72089"/>
                  <a:pt x="41159" y="72582"/>
                  <a:pt x="41590" y="73013"/>
                </a:cubicBezTo>
                <a:cubicBezTo>
                  <a:pt x="41867" y="73321"/>
                  <a:pt x="42145" y="73691"/>
                  <a:pt x="42360" y="74060"/>
                </a:cubicBezTo>
                <a:lnTo>
                  <a:pt x="43161" y="74122"/>
                </a:lnTo>
                <a:cubicBezTo>
                  <a:pt x="42453" y="72797"/>
                  <a:pt x="41621" y="71996"/>
                  <a:pt x="41344" y="71411"/>
                </a:cubicBezTo>
                <a:cubicBezTo>
                  <a:pt x="42730" y="71257"/>
                  <a:pt x="44332" y="70826"/>
                  <a:pt x="45564" y="70610"/>
                </a:cubicBezTo>
                <a:cubicBezTo>
                  <a:pt x="47228" y="75262"/>
                  <a:pt x="50062" y="76525"/>
                  <a:pt x="53020" y="76525"/>
                </a:cubicBezTo>
                <a:cubicBezTo>
                  <a:pt x="56532" y="76525"/>
                  <a:pt x="60198" y="74800"/>
                  <a:pt x="62323" y="74800"/>
                </a:cubicBezTo>
                <a:lnTo>
                  <a:pt x="62631" y="74800"/>
                </a:lnTo>
                <a:cubicBezTo>
                  <a:pt x="62631" y="76032"/>
                  <a:pt x="62909" y="79267"/>
                  <a:pt x="62878" y="80345"/>
                </a:cubicBezTo>
                <a:cubicBezTo>
                  <a:pt x="62755" y="84350"/>
                  <a:pt x="60691" y="87338"/>
                  <a:pt x="60074" y="90973"/>
                </a:cubicBezTo>
                <a:cubicBezTo>
                  <a:pt x="60044" y="91312"/>
                  <a:pt x="60598" y="91590"/>
                  <a:pt x="61091" y="91590"/>
                </a:cubicBezTo>
                <a:cubicBezTo>
                  <a:pt x="61399" y="91590"/>
                  <a:pt x="61676" y="91466"/>
                  <a:pt x="61676" y="91127"/>
                </a:cubicBezTo>
                <a:cubicBezTo>
                  <a:pt x="61646" y="88108"/>
                  <a:pt x="62169" y="87708"/>
                  <a:pt x="62878" y="86445"/>
                </a:cubicBezTo>
                <a:cubicBezTo>
                  <a:pt x="63833" y="84720"/>
                  <a:pt x="63956" y="82224"/>
                  <a:pt x="63956" y="79513"/>
                </a:cubicBezTo>
                <a:cubicBezTo>
                  <a:pt x="63956" y="75200"/>
                  <a:pt x="63093" y="70333"/>
                  <a:pt x="61029" y="66821"/>
                </a:cubicBezTo>
                <a:cubicBezTo>
                  <a:pt x="60968" y="66728"/>
                  <a:pt x="60875" y="66636"/>
                  <a:pt x="60814" y="66543"/>
                </a:cubicBezTo>
                <a:cubicBezTo>
                  <a:pt x="57179" y="61368"/>
                  <a:pt x="51695" y="59427"/>
                  <a:pt x="45687" y="58595"/>
                </a:cubicBezTo>
                <a:cubicBezTo>
                  <a:pt x="44948" y="58472"/>
                  <a:pt x="44209" y="58441"/>
                  <a:pt x="43439" y="58441"/>
                </a:cubicBezTo>
                <a:cubicBezTo>
                  <a:pt x="37246" y="58441"/>
                  <a:pt x="26680" y="61214"/>
                  <a:pt x="25940" y="67098"/>
                </a:cubicBezTo>
                <a:cubicBezTo>
                  <a:pt x="25139" y="70517"/>
                  <a:pt x="27850" y="71719"/>
                  <a:pt x="31116" y="71719"/>
                </a:cubicBezTo>
                <a:cubicBezTo>
                  <a:pt x="32132" y="71719"/>
                  <a:pt x="33180" y="71627"/>
                  <a:pt x="34196" y="71411"/>
                </a:cubicBezTo>
                <a:cubicBezTo>
                  <a:pt x="36107" y="70980"/>
                  <a:pt x="37493" y="70179"/>
                  <a:pt x="39341" y="69470"/>
                </a:cubicBezTo>
                <a:cubicBezTo>
                  <a:pt x="42453" y="68731"/>
                  <a:pt x="55700" y="65280"/>
                  <a:pt x="58596" y="65157"/>
                </a:cubicBezTo>
                <a:cubicBezTo>
                  <a:pt x="59212" y="65619"/>
                  <a:pt x="59705" y="66235"/>
                  <a:pt x="59982" y="66944"/>
                </a:cubicBezTo>
                <a:cubicBezTo>
                  <a:pt x="59150" y="67190"/>
                  <a:pt x="58318" y="67375"/>
                  <a:pt x="57487" y="67622"/>
                </a:cubicBezTo>
                <a:lnTo>
                  <a:pt x="57487" y="67652"/>
                </a:lnTo>
                <a:cubicBezTo>
                  <a:pt x="55330" y="68484"/>
                  <a:pt x="49354" y="68916"/>
                  <a:pt x="44394" y="69840"/>
                </a:cubicBezTo>
                <a:cubicBezTo>
                  <a:pt x="40481" y="70764"/>
                  <a:pt x="34905" y="72643"/>
                  <a:pt x="32286" y="74338"/>
                </a:cubicBezTo>
                <a:cubicBezTo>
                  <a:pt x="27172" y="77418"/>
                  <a:pt x="20919" y="84627"/>
                  <a:pt x="13371" y="84627"/>
                </a:cubicBezTo>
                <a:cubicBezTo>
                  <a:pt x="11800" y="84627"/>
                  <a:pt x="10259" y="84319"/>
                  <a:pt x="8781" y="83703"/>
                </a:cubicBezTo>
                <a:cubicBezTo>
                  <a:pt x="3112" y="81362"/>
                  <a:pt x="1" y="65619"/>
                  <a:pt x="11430" y="55607"/>
                </a:cubicBezTo>
                <a:cubicBezTo>
                  <a:pt x="12909" y="54436"/>
                  <a:pt x="14757" y="53820"/>
                  <a:pt x="16667" y="53851"/>
                </a:cubicBezTo>
                <a:cubicBezTo>
                  <a:pt x="19255" y="53851"/>
                  <a:pt x="21966" y="54806"/>
                  <a:pt x="24277" y="56007"/>
                </a:cubicBezTo>
                <a:cubicBezTo>
                  <a:pt x="28343" y="58164"/>
                  <a:pt x="28220" y="59612"/>
                  <a:pt x="29360" y="59612"/>
                </a:cubicBezTo>
                <a:cubicBezTo>
                  <a:pt x="30007" y="59612"/>
                  <a:pt x="31085" y="59150"/>
                  <a:pt x="33550" y="58041"/>
                </a:cubicBezTo>
                <a:cubicBezTo>
                  <a:pt x="36753" y="56654"/>
                  <a:pt x="40173" y="55915"/>
                  <a:pt x="43654" y="55946"/>
                </a:cubicBezTo>
                <a:cubicBezTo>
                  <a:pt x="50278" y="55946"/>
                  <a:pt x="55268" y="58441"/>
                  <a:pt x="56562" y="58626"/>
                </a:cubicBezTo>
                <a:lnTo>
                  <a:pt x="56747" y="58626"/>
                </a:lnTo>
                <a:cubicBezTo>
                  <a:pt x="58164" y="58626"/>
                  <a:pt x="58349" y="58256"/>
                  <a:pt x="60013" y="57517"/>
                </a:cubicBezTo>
                <a:cubicBezTo>
                  <a:pt x="61584" y="56778"/>
                  <a:pt x="66020" y="54436"/>
                  <a:pt x="70703" y="54436"/>
                </a:cubicBezTo>
                <a:cubicBezTo>
                  <a:pt x="72089" y="54405"/>
                  <a:pt x="73475" y="54652"/>
                  <a:pt x="74769" y="55114"/>
                </a:cubicBezTo>
                <a:cubicBezTo>
                  <a:pt x="73814" y="56131"/>
                  <a:pt x="73968" y="55761"/>
                  <a:pt x="72120" y="57671"/>
                </a:cubicBezTo>
                <a:cubicBezTo>
                  <a:pt x="71935" y="57671"/>
                  <a:pt x="71781" y="57640"/>
                  <a:pt x="71596" y="57640"/>
                </a:cubicBezTo>
                <a:cubicBezTo>
                  <a:pt x="70179" y="57640"/>
                  <a:pt x="69193" y="58225"/>
                  <a:pt x="66914" y="58934"/>
                </a:cubicBezTo>
                <a:cubicBezTo>
                  <a:pt x="64726" y="59612"/>
                  <a:pt x="62693" y="60690"/>
                  <a:pt x="60598" y="61583"/>
                </a:cubicBezTo>
                <a:cubicBezTo>
                  <a:pt x="61553" y="62692"/>
                  <a:pt x="63063" y="64202"/>
                  <a:pt x="63833" y="65434"/>
                </a:cubicBezTo>
                <a:cubicBezTo>
                  <a:pt x="66729" y="69840"/>
                  <a:pt x="67406" y="86568"/>
                  <a:pt x="66236" y="91590"/>
                </a:cubicBezTo>
                <a:cubicBezTo>
                  <a:pt x="65188" y="96488"/>
                  <a:pt x="63648" y="98275"/>
                  <a:pt x="62015" y="98275"/>
                </a:cubicBezTo>
                <a:cubicBezTo>
                  <a:pt x="58103" y="98275"/>
                  <a:pt x="53482" y="88478"/>
                  <a:pt x="52804" y="85459"/>
                </a:cubicBezTo>
                <a:lnTo>
                  <a:pt x="52804" y="85459"/>
                </a:lnTo>
                <a:cubicBezTo>
                  <a:pt x="53667" y="86106"/>
                  <a:pt x="56870" y="88724"/>
                  <a:pt x="58164" y="91990"/>
                </a:cubicBezTo>
                <a:cubicBezTo>
                  <a:pt x="58195" y="92052"/>
                  <a:pt x="58257" y="92082"/>
                  <a:pt x="58349" y="92082"/>
                </a:cubicBezTo>
                <a:cubicBezTo>
                  <a:pt x="58780" y="92082"/>
                  <a:pt x="59643" y="91497"/>
                  <a:pt x="59551" y="91251"/>
                </a:cubicBezTo>
                <a:cubicBezTo>
                  <a:pt x="58164" y="87030"/>
                  <a:pt x="52157" y="82132"/>
                  <a:pt x="46581" y="82132"/>
                </a:cubicBezTo>
                <a:cubicBezTo>
                  <a:pt x="43408" y="82132"/>
                  <a:pt x="40419" y="83703"/>
                  <a:pt x="38479" y="87893"/>
                </a:cubicBezTo>
                <a:cubicBezTo>
                  <a:pt x="38479" y="87893"/>
                  <a:pt x="38140" y="88694"/>
                  <a:pt x="38047" y="88879"/>
                </a:cubicBezTo>
                <a:cubicBezTo>
                  <a:pt x="37400" y="90326"/>
                  <a:pt x="36507" y="91651"/>
                  <a:pt x="35952" y="93253"/>
                </a:cubicBezTo>
                <a:lnTo>
                  <a:pt x="32779" y="103481"/>
                </a:lnTo>
                <a:cubicBezTo>
                  <a:pt x="32625" y="109396"/>
                  <a:pt x="37554" y="117714"/>
                  <a:pt x="42822" y="120363"/>
                </a:cubicBezTo>
                <a:cubicBezTo>
                  <a:pt x="43593" y="120826"/>
                  <a:pt x="44517" y="121010"/>
                  <a:pt x="45410" y="120980"/>
                </a:cubicBezTo>
                <a:cubicBezTo>
                  <a:pt x="46211" y="120980"/>
                  <a:pt x="47074" y="120887"/>
                  <a:pt x="47906" y="120856"/>
                </a:cubicBezTo>
                <a:cubicBezTo>
                  <a:pt x="49384" y="120671"/>
                  <a:pt x="50894" y="120579"/>
                  <a:pt x="52403" y="120579"/>
                </a:cubicBezTo>
                <a:cubicBezTo>
                  <a:pt x="60937" y="120579"/>
                  <a:pt x="64264" y="124060"/>
                  <a:pt x="71011" y="129821"/>
                </a:cubicBezTo>
                <a:cubicBezTo>
                  <a:pt x="79883" y="129821"/>
                  <a:pt x="90666" y="127233"/>
                  <a:pt x="96981" y="123783"/>
                </a:cubicBezTo>
                <a:lnTo>
                  <a:pt x="101202" y="121349"/>
                </a:lnTo>
                <a:cubicBezTo>
                  <a:pt x="105700" y="118207"/>
                  <a:pt x="107733" y="117283"/>
                  <a:pt x="110844" y="112754"/>
                </a:cubicBezTo>
                <a:lnTo>
                  <a:pt x="109027" y="105946"/>
                </a:lnTo>
                <a:cubicBezTo>
                  <a:pt x="108750" y="104775"/>
                  <a:pt x="108226" y="103666"/>
                  <a:pt x="107918" y="102310"/>
                </a:cubicBezTo>
                <a:cubicBezTo>
                  <a:pt x="106531" y="95379"/>
                  <a:pt x="104467" y="89063"/>
                  <a:pt x="102773" y="82193"/>
                </a:cubicBezTo>
                <a:lnTo>
                  <a:pt x="102773" y="82193"/>
                </a:lnTo>
                <a:cubicBezTo>
                  <a:pt x="105268" y="83364"/>
                  <a:pt x="104313" y="82810"/>
                  <a:pt x="107178" y="84658"/>
                </a:cubicBezTo>
                <a:cubicBezTo>
                  <a:pt x="107548" y="85736"/>
                  <a:pt x="107764" y="86445"/>
                  <a:pt x="107918" y="86938"/>
                </a:cubicBezTo>
                <a:lnTo>
                  <a:pt x="107856" y="86938"/>
                </a:lnTo>
                <a:lnTo>
                  <a:pt x="107887" y="86968"/>
                </a:lnTo>
                <a:lnTo>
                  <a:pt x="107949" y="86968"/>
                </a:lnTo>
                <a:cubicBezTo>
                  <a:pt x="108041" y="87215"/>
                  <a:pt x="108103" y="87492"/>
                  <a:pt x="108133" y="87739"/>
                </a:cubicBezTo>
                <a:cubicBezTo>
                  <a:pt x="108041" y="87554"/>
                  <a:pt x="107949" y="87338"/>
                  <a:pt x="107887" y="87123"/>
                </a:cubicBezTo>
                <a:lnTo>
                  <a:pt x="107887" y="87123"/>
                </a:lnTo>
                <a:cubicBezTo>
                  <a:pt x="108873" y="93438"/>
                  <a:pt x="111029" y="98583"/>
                  <a:pt x="111769" y="104590"/>
                </a:cubicBezTo>
                <a:cubicBezTo>
                  <a:pt x="113894" y="114233"/>
                  <a:pt x="119963" y="125785"/>
                  <a:pt x="123013" y="135243"/>
                </a:cubicBezTo>
                <a:lnTo>
                  <a:pt x="127449" y="146365"/>
                </a:lnTo>
                <a:cubicBezTo>
                  <a:pt x="128312" y="148398"/>
                  <a:pt x="129483" y="150216"/>
                  <a:pt x="129976" y="152126"/>
                </a:cubicBezTo>
                <a:cubicBezTo>
                  <a:pt x="133457" y="164880"/>
                  <a:pt x="133826" y="172766"/>
                  <a:pt x="124954" y="185890"/>
                </a:cubicBezTo>
                <a:cubicBezTo>
                  <a:pt x="120826" y="191990"/>
                  <a:pt x="111368" y="197535"/>
                  <a:pt x="104591" y="200215"/>
                </a:cubicBezTo>
                <a:lnTo>
                  <a:pt x="103235" y="200678"/>
                </a:lnTo>
                <a:lnTo>
                  <a:pt x="89495" y="205299"/>
                </a:lnTo>
                <a:cubicBezTo>
                  <a:pt x="84166" y="206808"/>
                  <a:pt x="79390" y="207548"/>
                  <a:pt x="75139" y="207548"/>
                </a:cubicBezTo>
                <a:cubicBezTo>
                  <a:pt x="71196" y="207640"/>
                  <a:pt x="67314" y="206870"/>
                  <a:pt x="63710" y="205299"/>
                </a:cubicBezTo>
                <a:cubicBezTo>
                  <a:pt x="42175" y="198336"/>
                  <a:pt x="6008" y="176925"/>
                  <a:pt x="16482" y="148952"/>
                </a:cubicBezTo>
                <a:cubicBezTo>
                  <a:pt x="20672" y="140326"/>
                  <a:pt x="22459" y="130068"/>
                  <a:pt x="24708" y="119932"/>
                </a:cubicBezTo>
                <a:cubicBezTo>
                  <a:pt x="27665" y="106562"/>
                  <a:pt x="30376" y="93407"/>
                  <a:pt x="37708" y="83888"/>
                </a:cubicBezTo>
                <a:cubicBezTo>
                  <a:pt x="41097" y="79698"/>
                  <a:pt x="45287" y="79205"/>
                  <a:pt x="43192" y="74153"/>
                </a:cubicBezTo>
                <a:lnTo>
                  <a:pt x="42391" y="74060"/>
                </a:lnTo>
                <a:lnTo>
                  <a:pt x="42391" y="74060"/>
                </a:lnTo>
                <a:cubicBezTo>
                  <a:pt x="43007" y="79020"/>
                  <a:pt x="42145" y="77418"/>
                  <a:pt x="38848" y="80776"/>
                </a:cubicBezTo>
                <a:cubicBezTo>
                  <a:pt x="37462" y="82255"/>
                  <a:pt x="36723" y="82933"/>
                  <a:pt x="35675" y="84689"/>
                </a:cubicBezTo>
                <a:cubicBezTo>
                  <a:pt x="33303" y="88540"/>
                  <a:pt x="32749" y="89156"/>
                  <a:pt x="30900" y="93715"/>
                </a:cubicBezTo>
                <a:cubicBezTo>
                  <a:pt x="28035" y="101725"/>
                  <a:pt x="25694" y="109920"/>
                  <a:pt x="23938" y="118238"/>
                </a:cubicBezTo>
                <a:cubicBezTo>
                  <a:pt x="22120" y="126771"/>
                  <a:pt x="20426" y="135212"/>
                  <a:pt x="18115" y="142144"/>
                </a:cubicBezTo>
                <a:cubicBezTo>
                  <a:pt x="16452" y="146026"/>
                  <a:pt x="14696" y="149599"/>
                  <a:pt x="13956" y="153820"/>
                </a:cubicBezTo>
                <a:cubicBezTo>
                  <a:pt x="8627" y="182686"/>
                  <a:pt x="53297" y="208533"/>
                  <a:pt x="77296" y="208533"/>
                </a:cubicBezTo>
                <a:cubicBezTo>
                  <a:pt x="77696" y="208533"/>
                  <a:pt x="78097" y="208533"/>
                  <a:pt x="78497" y="208533"/>
                </a:cubicBezTo>
                <a:cubicBezTo>
                  <a:pt x="84535" y="208287"/>
                  <a:pt x="92761" y="205422"/>
                  <a:pt x="98275" y="203111"/>
                </a:cubicBezTo>
                <a:cubicBezTo>
                  <a:pt x="100093" y="202588"/>
                  <a:pt x="101818" y="202002"/>
                  <a:pt x="103543" y="201448"/>
                </a:cubicBezTo>
                <a:cubicBezTo>
                  <a:pt x="127326" y="194177"/>
                  <a:pt x="141035" y="171965"/>
                  <a:pt x="128466" y="145410"/>
                </a:cubicBezTo>
                <a:lnTo>
                  <a:pt x="114603" y="110289"/>
                </a:lnTo>
                <a:cubicBezTo>
                  <a:pt x="112847" y="103789"/>
                  <a:pt x="111923" y="97813"/>
                  <a:pt x="109859" y="90973"/>
                </a:cubicBezTo>
                <a:cubicBezTo>
                  <a:pt x="109520" y="89495"/>
                  <a:pt x="109335" y="88416"/>
                  <a:pt x="109027" y="87030"/>
                </a:cubicBezTo>
                <a:lnTo>
                  <a:pt x="108503" y="86968"/>
                </a:lnTo>
                <a:lnTo>
                  <a:pt x="109088" y="86968"/>
                </a:lnTo>
                <a:lnTo>
                  <a:pt x="108596" y="85582"/>
                </a:lnTo>
                <a:lnTo>
                  <a:pt x="108596" y="85582"/>
                </a:lnTo>
                <a:cubicBezTo>
                  <a:pt x="111522" y="86260"/>
                  <a:pt x="113864" y="88293"/>
                  <a:pt x="117345" y="89125"/>
                </a:cubicBezTo>
                <a:cubicBezTo>
                  <a:pt x="120117" y="89834"/>
                  <a:pt x="122982" y="90203"/>
                  <a:pt x="125847" y="90234"/>
                </a:cubicBezTo>
                <a:cubicBezTo>
                  <a:pt x="142945" y="90234"/>
                  <a:pt x="147720" y="74738"/>
                  <a:pt x="130068" y="59427"/>
                </a:cubicBezTo>
                <a:cubicBezTo>
                  <a:pt x="127172" y="57671"/>
                  <a:pt x="124615" y="56808"/>
                  <a:pt x="122305" y="56808"/>
                </a:cubicBezTo>
                <a:cubicBezTo>
                  <a:pt x="119039" y="56808"/>
                  <a:pt x="116174" y="58472"/>
                  <a:pt x="113247" y="61491"/>
                </a:cubicBezTo>
                <a:cubicBezTo>
                  <a:pt x="112754" y="61984"/>
                  <a:pt x="111738" y="63956"/>
                  <a:pt x="111307" y="64695"/>
                </a:cubicBezTo>
                <a:cubicBezTo>
                  <a:pt x="111245" y="64757"/>
                  <a:pt x="111152" y="64880"/>
                  <a:pt x="111091" y="64911"/>
                </a:cubicBezTo>
                <a:cubicBezTo>
                  <a:pt x="110536" y="65496"/>
                  <a:pt x="111337" y="64911"/>
                  <a:pt x="110382" y="65619"/>
                </a:cubicBezTo>
                <a:cubicBezTo>
                  <a:pt x="109396" y="66328"/>
                  <a:pt x="108226" y="66482"/>
                  <a:pt x="106901" y="66482"/>
                </a:cubicBezTo>
                <a:cubicBezTo>
                  <a:pt x="106008" y="66482"/>
                  <a:pt x="104991" y="66389"/>
                  <a:pt x="103882" y="66328"/>
                </a:cubicBezTo>
                <a:cubicBezTo>
                  <a:pt x="103266" y="63863"/>
                  <a:pt x="102896" y="63278"/>
                  <a:pt x="102188" y="61553"/>
                </a:cubicBezTo>
                <a:cubicBezTo>
                  <a:pt x="101017" y="59458"/>
                  <a:pt x="101294" y="59704"/>
                  <a:pt x="99230" y="57794"/>
                </a:cubicBezTo>
                <a:cubicBezTo>
                  <a:pt x="96519" y="55915"/>
                  <a:pt x="93808" y="54128"/>
                  <a:pt x="91128" y="52218"/>
                </a:cubicBezTo>
                <a:cubicBezTo>
                  <a:pt x="90512" y="51756"/>
                  <a:pt x="94547" y="48552"/>
                  <a:pt x="95687" y="47135"/>
                </a:cubicBezTo>
                <a:cubicBezTo>
                  <a:pt x="97505" y="45040"/>
                  <a:pt x="100062" y="43715"/>
                  <a:pt x="102218" y="41066"/>
                </a:cubicBezTo>
                <a:cubicBezTo>
                  <a:pt x="111615" y="28527"/>
                  <a:pt x="107117" y="20795"/>
                  <a:pt x="95194" y="13771"/>
                </a:cubicBezTo>
                <a:cubicBezTo>
                  <a:pt x="90389" y="10967"/>
                  <a:pt x="89588" y="11645"/>
                  <a:pt x="86538" y="7825"/>
                </a:cubicBezTo>
                <a:cubicBezTo>
                  <a:pt x="83488" y="5083"/>
                  <a:pt x="81855" y="4436"/>
                  <a:pt x="79760" y="3296"/>
                </a:cubicBezTo>
                <a:cubicBezTo>
                  <a:pt x="75355" y="986"/>
                  <a:pt x="71288" y="0"/>
                  <a:pt x="67437" y="0"/>
                </a:cubicBezTo>
                <a:close/>
              </a:path>
            </a:pathLst>
          </a:custGeom>
          <a:solidFill>
            <a:srgbClr val="B7003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14"/>
          <p:cNvSpPr txBox="1"/>
          <p:nvPr/>
        </p:nvSpPr>
        <p:spPr>
          <a:xfrm>
            <a:off x="7343573" y="2681376"/>
            <a:ext cx="1335300" cy="11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Most mammals have a dedicated </a:t>
            </a:r>
            <a:r>
              <a:rPr lang="en" sz="1200" b="1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double-circuit </a:t>
            </a:r>
            <a:r>
              <a:rPr lang="en" sz="12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mass transport system.</a:t>
            </a:r>
            <a:endParaRPr sz="12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1" name="Google Shape;881;p32"/>
          <p:cNvPicPr preferRelativeResize="0"/>
          <p:nvPr/>
        </p:nvPicPr>
        <p:blipFill rotWithShape="1">
          <a:blip r:embed="rId3">
            <a:alphaModFix/>
          </a:blip>
          <a:srcRect b="5997"/>
          <a:stretch/>
        </p:blipFill>
        <p:spPr>
          <a:xfrm>
            <a:off x="5497021" y="0"/>
            <a:ext cx="3646980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882" name="Google Shape;882;p3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20</a:t>
            </a:fld>
            <a:endParaRPr/>
          </a:p>
        </p:txBody>
      </p:sp>
      <p:sp>
        <p:nvSpPr>
          <p:cNvPr id="883" name="Google Shape;883;p32"/>
          <p:cNvSpPr txBox="1"/>
          <p:nvPr/>
        </p:nvSpPr>
        <p:spPr>
          <a:xfrm>
            <a:off x="1157500" y="1635600"/>
            <a:ext cx="3132900" cy="233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Those who regularly practice exercise are likely to have hearts with a </a:t>
            </a:r>
            <a:r>
              <a:rPr lang="en" b="1" dirty="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high cardiac output</a:t>
            </a:r>
            <a:r>
              <a:rPr lang="en" dirty="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 dirty="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Consider an athlete with a heart rate of 150 bpm and a stroke volume of 100 cm</a:t>
            </a:r>
            <a:r>
              <a:rPr lang="en" baseline="30000" dirty="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3</a:t>
            </a:r>
            <a:r>
              <a:rPr lang="en" dirty="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 dirty="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This athlete therefore has a cardiac output of </a:t>
            </a:r>
            <a:r>
              <a:rPr lang="en" b="1" dirty="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15,000 cm</a:t>
            </a:r>
            <a:r>
              <a:rPr lang="en" b="1" baseline="30000" dirty="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3 </a:t>
            </a:r>
            <a:r>
              <a:rPr lang="en" b="1" dirty="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min</a:t>
            </a:r>
            <a:r>
              <a:rPr lang="en" b="1" baseline="30000" dirty="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-1</a:t>
            </a:r>
            <a:r>
              <a:rPr lang="en" dirty="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 dirty="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grpSp>
        <p:nvGrpSpPr>
          <p:cNvPr id="884" name="Google Shape;884;p32"/>
          <p:cNvGrpSpPr/>
          <p:nvPr/>
        </p:nvGrpSpPr>
        <p:grpSpPr>
          <a:xfrm>
            <a:off x="1508552" y="1168200"/>
            <a:ext cx="2430795" cy="249808"/>
            <a:chOff x="286825" y="2496075"/>
            <a:chExt cx="7033550" cy="722825"/>
          </a:xfrm>
        </p:grpSpPr>
        <p:sp>
          <p:nvSpPr>
            <p:cNvPr id="885" name="Google Shape;885;p32"/>
            <p:cNvSpPr/>
            <p:nvPr/>
          </p:nvSpPr>
          <p:spPr>
            <a:xfrm>
              <a:off x="286825" y="2496075"/>
              <a:ext cx="697225" cy="722825"/>
            </a:xfrm>
            <a:custGeom>
              <a:avLst/>
              <a:gdLst/>
              <a:ahLst/>
              <a:cxnLst/>
              <a:rect l="l" t="t" r="r" b="b"/>
              <a:pathLst>
                <a:path w="27889" h="28913" extrusionOk="0">
                  <a:moveTo>
                    <a:pt x="17635" y="0"/>
                  </a:moveTo>
                  <a:cubicBezTo>
                    <a:pt x="9023" y="0"/>
                    <a:pt x="0" y="8715"/>
                    <a:pt x="0" y="18148"/>
                  </a:cubicBezTo>
                  <a:cubicBezTo>
                    <a:pt x="0" y="24812"/>
                    <a:pt x="4716" y="28913"/>
                    <a:pt x="10561" y="28913"/>
                  </a:cubicBezTo>
                  <a:cubicBezTo>
                    <a:pt x="13739" y="28913"/>
                    <a:pt x="16507" y="27580"/>
                    <a:pt x="18866" y="25632"/>
                  </a:cubicBezTo>
                  <a:cubicBezTo>
                    <a:pt x="22352" y="22659"/>
                    <a:pt x="23377" y="18865"/>
                    <a:pt x="23377" y="18558"/>
                  </a:cubicBezTo>
                  <a:cubicBezTo>
                    <a:pt x="23377" y="18148"/>
                    <a:pt x="23069" y="18148"/>
                    <a:pt x="22864" y="18148"/>
                  </a:cubicBezTo>
                  <a:cubicBezTo>
                    <a:pt x="22557" y="18148"/>
                    <a:pt x="22557" y="18353"/>
                    <a:pt x="22454" y="18558"/>
                  </a:cubicBezTo>
                  <a:cubicBezTo>
                    <a:pt x="20609" y="24812"/>
                    <a:pt x="15174" y="27785"/>
                    <a:pt x="11176" y="27785"/>
                  </a:cubicBezTo>
                  <a:cubicBezTo>
                    <a:pt x="6972" y="27785"/>
                    <a:pt x="3281" y="25017"/>
                    <a:pt x="3281" y="19378"/>
                  </a:cubicBezTo>
                  <a:cubicBezTo>
                    <a:pt x="3281" y="18148"/>
                    <a:pt x="3691" y="11176"/>
                    <a:pt x="8202" y="5947"/>
                  </a:cubicBezTo>
                  <a:cubicBezTo>
                    <a:pt x="10458" y="3383"/>
                    <a:pt x="14149" y="1128"/>
                    <a:pt x="17943" y="1128"/>
                  </a:cubicBezTo>
                  <a:cubicBezTo>
                    <a:pt x="22352" y="1128"/>
                    <a:pt x="24300" y="4819"/>
                    <a:pt x="24300" y="8817"/>
                  </a:cubicBezTo>
                  <a:cubicBezTo>
                    <a:pt x="24300" y="9945"/>
                    <a:pt x="24197" y="10765"/>
                    <a:pt x="24197" y="10971"/>
                  </a:cubicBezTo>
                  <a:cubicBezTo>
                    <a:pt x="24197" y="11278"/>
                    <a:pt x="24607" y="11278"/>
                    <a:pt x="24710" y="11278"/>
                  </a:cubicBezTo>
                  <a:cubicBezTo>
                    <a:pt x="25120" y="11278"/>
                    <a:pt x="25222" y="11278"/>
                    <a:pt x="25325" y="10560"/>
                  </a:cubicBezTo>
                  <a:lnTo>
                    <a:pt x="27888" y="410"/>
                  </a:lnTo>
                  <a:cubicBezTo>
                    <a:pt x="27888" y="0"/>
                    <a:pt x="27581" y="0"/>
                    <a:pt x="27478" y="0"/>
                  </a:cubicBezTo>
                  <a:cubicBezTo>
                    <a:pt x="27375" y="0"/>
                    <a:pt x="27273" y="0"/>
                    <a:pt x="26965" y="410"/>
                  </a:cubicBezTo>
                  <a:lnTo>
                    <a:pt x="24197" y="3794"/>
                  </a:lnTo>
                  <a:cubicBezTo>
                    <a:pt x="22762" y="1333"/>
                    <a:pt x="20609" y="0"/>
                    <a:pt x="176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32"/>
            <p:cNvSpPr/>
            <p:nvPr/>
          </p:nvSpPr>
          <p:spPr>
            <a:xfrm>
              <a:off x="1055775" y="2496075"/>
              <a:ext cx="676725" cy="722825"/>
            </a:xfrm>
            <a:custGeom>
              <a:avLst/>
              <a:gdLst/>
              <a:ahLst/>
              <a:cxnLst/>
              <a:rect l="l" t="t" r="r" b="b"/>
              <a:pathLst>
                <a:path w="27069" h="28913" extrusionOk="0">
                  <a:moveTo>
                    <a:pt x="17021" y="923"/>
                  </a:moveTo>
                  <a:cubicBezTo>
                    <a:pt x="20507" y="923"/>
                    <a:pt x="23890" y="3383"/>
                    <a:pt x="23890" y="9228"/>
                  </a:cubicBezTo>
                  <a:cubicBezTo>
                    <a:pt x="23890" y="12714"/>
                    <a:pt x="22352" y="18250"/>
                    <a:pt x="19687" y="22044"/>
                  </a:cubicBezTo>
                  <a:cubicBezTo>
                    <a:pt x="16816" y="26145"/>
                    <a:pt x="13125" y="27990"/>
                    <a:pt x="10151" y="27990"/>
                  </a:cubicBezTo>
                  <a:cubicBezTo>
                    <a:pt x="6973" y="27990"/>
                    <a:pt x="3487" y="25632"/>
                    <a:pt x="3487" y="19378"/>
                  </a:cubicBezTo>
                  <a:cubicBezTo>
                    <a:pt x="3487" y="15789"/>
                    <a:pt x="4820" y="9843"/>
                    <a:pt x="7998" y="5844"/>
                  </a:cubicBezTo>
                  <a:cubicBezTo>
                    <a:pt x="10972" y="2358"/>
                    <a:pt x="14355" y="923"/>
                    <a:pt x="17021" y="923"/>
                  </a:cubicBezTo>
                  <a:close/>
                  <a:moveTo>
                    <a:pt x="17226" y="0"/>
                  </a:moveTo>
                  <a:cubicBezTo>
                    <a:pt x="8613" y="0"/>
                    <a:pt x="1" y="9228"/>
                    <a:pt x="1" y="18353"/>
                  </a:cubicBezTo>
                  <a:cubicBezTo>
                    <a:pt x="1" y="24607"/>
                    <a:pt x="4205" y="28913"/>
                    <a:pt x="9946" y="28913"/>
                  </a:cubicBezTo>
                  <a:cubicBezTo>
                    <a:pt x="18354" y="28913"/>
                    <a:pt x="27069" y="20198"/>
                    <a:pt x="27069" y="10663"/>
                  </a:cubicBezTo>
                  <a:cubicBezTo>
                    <a:pt x="27069" y="3999"/>
                    <a:pt x="22763" y="0"/>
                    <a:pt x="172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32"/>
            <p:cNvSpPr/>
            <p:nvPr/>
          </p:nvSpPr>
          <p:spPr>
            <a:xfrm>
              <a:off x="2104150" y="2842100"/>
              <a:ext cx="625450" cy="212775"/>
            </a:xfrm>
            <a:custGeom>
              <a:avLst/>
              <a:gdLst/>
              <a:ahLst/>
              <a:cxnLst/>
              <a:rect l="l" t="t" r="r" b="b"/>
              <a:pathLst>
                <a:path w="25018" h="8511" extrusionOk="0">
                  <a:moveTo>
                    <a:pt x="1436" y="0"/>
                  </a:moveTo>
                  <a:cubicBezTo>
                    <a:pt x="718" y="0"/>
                    <a:pt x="1" y="0"/>
                    <a:pt x="1" y="718"/>
                  </a:cubicBezTo>
                  <a:cubicBezTo>
                    <a:pt x="1" y="1436"/>
                    <a:pt x="616" y="1436"/>
                    <a:pt x="1231" y="1436"/>
                  </a:cubicBezTo>
                  <a:lnTo>
                    <a:pt x="23890" y="1436"/>
                  </a:lnTo>
                  <a:cubicBezTo>
                    <a:pt x="24403" y="1436"/>
                    <a:pt x="25018" y="1436"/>
                    <a:pt x="25018" y="718"/>
                  </a:cubicBezTo>
                  <a:cubicBezTo>
                    <a:pt x="25018" y="0"/>
                    <a:pt x="24403" y="0"/>
                    <a:pt x="23685" y="0"/>
                  </a:cubicBezTo>
                  <a:close/>
                  <a:moveTo>
                    <a:pt x="1231" y="7177"/>
                  </a:moveTo>
                  <a:cubicBezTo>
                    <a:pt x="616" y="7177"/>
                    <a:pt x="1" y="7177"/>
                    <a:pt x="1" y="7792"/>
                  </a:cubicBezTo>
                  <a:cubicBezTo>
                    <a:pt x="1" y="8510"/>
                    <a:pt x="718" y="8510"/>
                    <a:pt x="1436" y="8510"/>
                  </a:cubicBezTo>
                  <a:lnTo>
                    <a:pt x="23685" y="8510"/>
                  </a:lnTo>
                  <a:cubicBezTo>
                    <a:pt x="24403" y="8510"/>
                    <a:pt x="25018" y="8510"/>
                    <a:pt x="25018" y="7792"/>
                  </a:cubicBezTo>
                  <a:cubicBezTo>
                    <a:pt x="25018" y="7177"/>
                    <a:pt x="24403" y="7177"/>
                    <a:pt x="23890" y="71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32"/>
            <p:cNvSpPr/>
            <p:nvPr/>
          </p:nvSpPr>
          <p:spPr>
            <a:xfrm>
              <a:off x="3101250" y="2516575"/>
              <a:ext cx="810000" cy="681825"/>
            </a:xfrm>
            <a:custGeom>
              <a:avLst/>
              <a:gdLst/>
              <a:ahLst/>
              <a:cxnLst/>
              <a:rect l="l" t="t" r="r" b="b"/>
              <a:pathLst>
                <a:path w="32400" h="27273" extrusionOk="0">
                  <a:moveTo>
                    <a:pt x="7178" y="0"/>
                  </a:moveTo>
                  <a:cubicBezTo>
                    <a:pt x="6973" y="0"/>
                    <a:pt x="6460" y="0"/>
                    <a:pt x="6460" y="820"/>
                  </a:cubicBezTo>
                  <a:cubicBezTo>
                    <a:pt x="6460" y="1128"/>
                    <a:pt x="6768" y="1128"/>
                    <a:pt x="7485" y="1128"/>
                  </a:cubicBezTo>
                  <a:cubicBezTo>
                    <a:pt x="9843" y="1128"/>
                    <a:pt x="9843" y="1538"/>
                    <a:pt x="9843" y="1948"/>
                  </a:cubicBezTo>
                  <a:cubicBezTo>
                    <a:pt x="9843" y="2051"/>
                    <a:pt x="9843" y="2256"/>
                    <a:pt x="9741" y="2871"/>
                  </a:cubicBezTo>
                  <a:lnTo>
                    <a:pt x="4307" y="24299"/>
                  </a:lnTo>
                  <a:cubicBezTo>
                    <a:pt x="3999" y="25735"/>
                    <a:pt x="3897" y="26145"/>
                    <a:pt x="1128" y="26145"/>
                  </a:cubicBezTo>
                  <a:cubicBezTo>
                    <a:pt x="206" y="26145"/>
                    <a:pt x="1" y="26145"/>
                    <a:pt x="1" y="26863"/>
                  </a:cubicBezTo>
                  <a:cubicBezTo>
                    <a:pt x="1" y="27273"/>
                    <a:pt x="411" y="27273"/>
                    <a:pt x="513" y="27273"/>
                  </a:cubicBezTo>
                  <a:cubicBezTo>
                    <a:pt x="1231" y="27273"/>
                    <a:pt x="2051" y="27170"/>
                    <a:pt x="2871" y="27170"/>
                  </a:cubicBezTo>
                  <a:lnTo>
                    <a:pt x="7485" y="27170"/>
                  </a:lnTo>
                  <a:cubicBezTo>
                    <a:pt x="8305" y="27170"/>
                    <a:pt x="9126" y="27273"/>
                    <a:pt x="9843" y="27273"/>
                  </a:cubicBezTo>
                  <a:cubicBezTo>
                    <a:pt x="10254" y="27273"/>
                    <a:pt x="10664" y="27273"/>
                    <a:pt x="10664" y="26555"/>
                  </a:cubicBezTo>
                  <a:cubicBezTo>
                    <a:pt x="10664" y="26145"/>
                    <a:pt x="10254" y="26145"/>
                    <a:pt x="9741" y="26145"/>
                  </a:cubicBezTo>
                  <a:cubicBezTo>
                    <a:pt x="7280" y="26145"/>
                    <a:pt x="7280" y="25837"/>
                    <a:pt x="7280" y="25427"/>
                  </a:cubicBezTo>
                  <a:cubicBezTo>
                    <a:pt x="7280" y="25325"/>
                    <a:pt x="7280" y="25120"/>
                    <a:pt x="7383" y="24710"/>
                  </a:cubicBezTo>
                  <a:lnTo>
                    <a:pt x="10048" y="13637"/>
                  </a:lnTo>
                  <a:lnTo>
                    <a:pt x="22147" y="13637"/>
                  </a:lnTo>
                  <a:cubicBezTo>
                    <a:pt x="21532" y="16302"/>
                    <a:pt x="19481" y="24607"/>
                    <a:pt x="19379" y="24915"/>
                  </a:cubicBezTo>
                  <a:cubicBezTo>
                    <a:pt x="18969" y="26042"/>
                    <a:pt x="18353" y="26042"/>
                    <a:pt x="15995" y="26145"/>
                  </a:cubicBezTo>
                  <a:cubicBezTo>
                    <a:pt x="15483" y="26145"/>
                    <a:pt x="15072" y="26145"/>
                    <a:pt x="15072" y="26863"/>
                  </a:cubicBezTo>
                  <a:cubicBezTo>
                    <a:pt x="15072" y="27273"/>
                    <a:pt x="15585" y="27273"/>
                    <a:pt x="15688" y="27273"/>
                  </a:cubicBezTo>
                  <a:cubicBezTo>
                    <a:pt x="16405" y="27273"/>
                    <a:pt x="17226" y="27170"/>
                    <a:pt x="17943" y="27170"/>
                  </a:cubicBezTo>
                  <a:lnTo>
                    <a:pt x="22660" y="27170"/>
                  </a:lnTo>
                  <a:cubicBezTo>
                    <a:pt x="23480" y="27170"/>
                    <a:pt x="24300" y="27273"/>
                    <a:pt x="25018" y="27273"/>
                  </a:cubicBezTo>
                  <a:cubicBezTo>
                    <a:pt x="25325" y="27273"/>
                    <a:pt x="25838" y="27273"/>
                    <a:pt x="25838" y="26555"/>
                  </a:cubicBezTo>
                  <a:cubicBezTo>
                    <a:pt x="25838" y="26145"/>
                    <a:pt x="25428" y="26145"/>
                    <a:pt x="24813" y="26145"/>
                  </a:cubicBezTo>
                  <a:cubicBezTo>
                    <a:pt x="22455" y="26145"/>
                    <a:pt x="22455" y="25837"/>
                    <a:pt x="22455" y="25427"/>
                  </a:cubicBezTo>
                  <a:cubicBezTo>
                    <a:pt x="22455" y="25325"/>
                    <a:pt x="22455" y="25120"/>
                    <a:pt x="22455" y="24710"/>
                  </a:cubicBezTo>
                  <a:lnTo>
                    <a:pt x="27991" y="2974"/>
                  </a:lnTo>
                  <a:cubicBezTo>
                    <a:pt x="28299" y="1538"/>
                    <a:pt x="28401" y="1128"/>
                    <a:pt x="31272" y="1128"/>
                  </a:cubicBezTo>
                  <a:cubicBezTo>
                    <a:pt x="31990" y="1128"/>
                    <a:pt x="32400" y="1128"/>
                    <a:pt x="32400" y="410"/>
                  </a:cubicBezTo>
                  <a:cubicBezTo>
                    <a:pt x="32400" y="0"/>
                    <a:pt x="31990" y="0"/>
                    <a:pt x="31785" y="0"/>
                  </a:cubicBezTo>
                  <a:cubicBezTo>
                    <a:pt x="31067" y="0"/>
                    <a:pt x="30247" y="103"/>
                    <a:pt x="29427" y="103"/>
                  </a:cubicBezTo>
                  <a:lnTo>
                    <a:pt x="24710" y="103"/>
                  </a:lnTo>
                  <a:cubicBezTo>
                    <a:pt x="23992" y="103"/>
                    <a:pt x="23172" y="0"/>
                    <a:pt x="22352" y="0"/>
                  </a:cubicBezTo>
                  <a:cubicBezTo>
                    <a:pt x="22147" y="0"/>
                    <a:pt x="21634" y="0"/>
                    <a:pt x="21634" y="820"/>
                  </a:cubicBezTo>
                  <a:cubicBezTo>
                    <a:pt x="21634" y="1128"/>
                    <a:pt x="21942" y="1128"/>
                    <a:pt x="22660" y="1128"/>
                  </a:cubicBezTo>
                  <a:cubicBezTo>
                    <a:pt x="25018" y="1128"/>
                    <a:pt x="25018" y="1538"/>
                    <a:pt x="25018" y="1948"/>
                  </a:cubicBezTo>
                  <a:cubicBezTo>
                    <a:pt x="25018" y="2051"/>
                    <a:pt x="25018" y="2256"/>
                    <a:pt x="24915" y="2871"/>
                  </a:cubicBezTo>
                  <a:lnTo>
                    <a:pt x="22455" y="12509"/>
                  </a:lnTo>
                  <a:lnTo>
                    <a:pt x="10459" y="12509"/>
                  </a:lnTo>
                  <a:lnTo>
                    <a:pt x="12817" y="2974"/>
                  </a:lnTo>
                  <a:cubicBezTo>
                    <a:pt x="13124" y="1538"/>
                    <a:pt x="13227" y="1128"/>
                    <a:pt x="16098" y="1128"/>
                  </a:cubicBezTo>
                  <a:cubicBezTo>
                    <a:pt x="16815" y="1128"/>
                    <a:pt x="17226" y="1128"/>
                    <a:pt x="17226" y="410"/>
                  </a:cubicBezTo>
                  <a:cubicBezTo>
                    <a:pt x="17226" y="0"/>
                    <a:pt x="16815" y="0"/>
                    <a:pt x="16610" y="0"/>
                  </a:cubicBezTo>
                  <a:cubicBezTo>
                    <a:pt x="15893" y="0"/>
                    <a:pt x="15072" y="103"/>
                    <a:pt x="14252" y="103"/>
                  </a:cubicBezTo>
                  <a:lnTo>
                    <a:pt x="9536" y="103"/>
                  </a:lnTo>
                  <a:cubicBezTo>
                    <a:pt x="8818" y="103"/>
                    <a:pt x="7998" y="0"/>
                    <a:pt x="71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32"/>
            <p:cNvSpPr/>
            <p:nvPr/>
          </p:nvSpPr>
          <p:spPr>
            <a:xfrm>
              <a:off x="3988125" y="2516575"/>
              <a:ext cx="689550" cy="702325"/>
            </a:xfrm>
            <a:custGeom>
              <a:avLst/>
              <a:gdLst/>
              <a:ahLst/>
              <a:cxnLst/>
              <a:rect l="l" t="t" r="r" b="b"/>
              <a:pathLst>
                <a:path w="27582" h="28093" extrusionOk="0">
                  <a:moveTo>
                    <a:pt x="17738" y="1128"/>
                  </a:moveTo>
                  <a:cubicBezTo>
                    <a:pt x="21122" y="1128"/>
                    <a:pt x="23685" y="2256"/>
                    <a:pt x="23685" y="5332"/>
                  </a:cubicBezTo>
                  <a:cubicBezTo>
                    <a:pt x="23685" y="7382"/>
                    <a:pt x="22660" y="13226"/>
                    <a:pt x="14663" y="13226"/>
                  </a:cubicBezTo>
                  <a:lnTo>
                    <a:pt x="10151" y="13226"/>
                  </a:lnTo>
                  <a:lnTo>
                    <a:pt x="12817" y="2768"/>
                  </a:lnTo>
                  <a:cubicBezTo>
                    <a:pt x="13125" y="1231"/>
                    <a:pt x="13330" y="1128"/>
                    <a:pt x="14868" y="1128"/>
                  </a:cubicBezTo>
                  <a:close/>
                  <a:moveTo>
                    <a:pt x="7588" y="0"/>
                  </a:moveTo>
                  <a:cubicBezTo>
                    <a:pt x="6870" y="0"/>
                    <a:pt x="6460" y="0"/>
                    <a:pt x="6460" y="820"/>
                  </a:cubicBezTo>
                  <a:cubicBezTo>
                    <a:pt x="6460" y="1128"/>
                    <a:pt x="6768" y="1128"/>
                    <a:pt x="7485" y="1128"/>
                  </a:cubicBezTo>
                  <a:cubicBezTo>
                    <a:pt x="9946" y="1128"/>
                    <a:pt x="9946" y="1538"/>
                    <a:pt x="9946" y="1948"/>
                  </a:cubicBezTo>
                  <a:cubicBezTo>
                    <a:pt x="9946" y="2051"/>
                    <a:pt x="9946" y="2256"/>
                    <a:pt x="9741" y="2871"/>
                  </a:cubicBezTo>
                  <a:lnTo>
                    <a:pt x="4410" y="24299"/>
                  </a:lnTo>
                  <a:cubicBezTo>
                    <a:pt x="3999" y="25735"/>
                    <a:pt x="3897" y="26145"/>
                    <a:pt x="1129" y="26145"/>
                  </a:cubicBezTo>
                  <a:cubicBezTo>
                    <a:pt x="206" y="26145"/>
                    <a:pt x="1" y="26145"/>
                    <a:pt x="1" y="26863"/>
                  </a:cubicBezTo>
                  <a:cubicBezTo>
                    <a:pt x="1" y="27273"/>
                    <a:pt x="411" y="27273"/>
                    <a:pt x="513" y="27273"/>
                  </a:cubicBezTo>
                  <a:cubicBezTo>
                    <a:pt x="1231" y="27273"/>
                    <a:pt x="2051" y="27170"/>
                    <a:pt x="2872" y="27170"/>
                  </a:cubicBezTo>
                  <a:lnTo>
                    <a:pt x="7588" y="27170"/>
                  </a:lnTo>
                  <a:cubicBezTo>
                    <a:pt x="8306" y="27170"/>
                    <a:pt x="9126" y="27273"/>
                    <a:pt x="9844" y="27273"/>
                  </a:cubicBezTo>
                  <a:cubicBezTo>
                    <a:pt x="10151" y="27273"/>
                    <a:pt x="10561" y="27273"/>
                    <a:pt x="10561" y="26555"/>
                  </a:cubicBezTo>
                  <a:cubicBezTo>
                    <a:pt x="10561" y="26145"/>
                    <a:pt x="10254" y="26145"/>
                    <a:pt x="9639" y="26145"/>
                  </a:cubicBezTo>
                  <a:cubicBezTo>
                    <a:pt x="7178" y="26145"/>
                    <a:pt x="7178" y="25837"/>
                    <a:pt x="7178" y="25427"/>
                  </a:cubicBezTo>
                  <a:cubicBezTo>
                    <a:pt x="7178" y="25325"/>
                    <a:pt x="7178" y="25120"/>
                    <a:pt x="7280" y="24710"/>
                  </a:cubicBezTo>
                  <a:lnTo>
                    <a:pt x="9946" y="14047"/>
                  </a:lnTo>
                  <a:lnTo>
                    <a:pt x="14765" y="14047"/>
                  </a:lnTo>
                  <a:cubicBezTo>
                    <a:pt x="18559" y="14047"/>
                    <a:pt x="19276" y="16405"/>
                    <a:pt x="19276" y="17738"/>
                  </a:cubicBezTo>
                  <a:cubicBezTo>
                    <a:pt x="19276" y="18353"/>
                    <a:pt x="18866" y="19891"/>
                    <a:pt x="18559" y="20916"/>
                  </a:cubicBezTo>
                  <a:cubicBezTo>
                    <a:pt x="18149" y="22762"/>
                    <a:pt x="18046" y="23172"/>
                    <a:pt x="18046" y="23992"/>
                  </a:cubicBezTo>
                  <a:cubicBezTo>
                    <a:pt x="18046" y="26760"/>
                    <a:pt x="20302" y="28093"/>
                    <a:pt x="22967" y="28093"/>
                  </a:cubicBezTo>
                  <a:cubicBezTo>
                    <a:pt x="26248" y="28093"/>
                    <a:pt x="27581" y="24197"/>
                    <a:pt x="27581" y="23582"/>
                  </a:cubicBezTo>
                  <a:cubicBezTo>
                    <a:pt x="27581" y="23274"/>
                    <a:pt x="27376" y="23172"/>
                    <a:pt x="27171" y="23172"/>
                  </a:cubicBezTo>
                  <a:cubicBezTo>
                    <a:pt x="26864" y="23172"/>
                    <a:pt x="26761" y="23479"/>
                    <a:pt x="26659" y="23787"/>
                  </a:cubicBezTo>
                  <a:cubicBezTo>
                    <a:pt x="25736" y="26555"/>
                    <a:pt x="24095" y="27273"/>
                    <a:pt x="23070" y="27273"/>
                  </a:cubicBezTo>
                  <a:cubicBezTo>
                    <a:pt x="22147" y="27273"/>
                    <a:pt x="21430" y="26863"/>
                    <a:pt x="21430" y="25120"/>
                  </a:cubicBezTo>
                  <a:cubicBezTo>
                    <a:pt x="21430" y="24094"/>
                    <a:pt x="21942" y="20506"/>
                    <a:pt x="22045" y="20301"/>
                  </a:cubicBezTo>
                  <a:cubicBezTo>
                    <a:pt x="22147" y="18763"/>
                    <a:pt x="22147" y="18660"/>
                    <a:pt x="22147" y="18353"/>
                  </a:cubicBezTo>
                  <a:cubicBezTo>
                    <a:pt x="22147" y="15379"/>
                    <a:pt x="19892" y="14149"/>
                    <a:pt x="18354" y="13739"/>
                  </a:cubicBezTo>
                  <a:cubicBezTo>
                    <a:pt x="23275" y="12611"/>
                    <a:pt x="27171" y="9433"/>
                    <a:pt x="27171" y="6049"/>
                  </a:cubicBezTo>
                  <a:cubicBezTo>
                    <a:pt x="27171" y="2871"/>
                    <a:pt x="23993" y="0"/>
                    <a:pt x="184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32"/>
            <p:cNvSpPr/>
            <p:nvPr/>
          </p:nvSpPr>
          <p:spPr>
            <a:xfrm>
              <a:off x="5059575" y="2708800"/>
              <a:ext cx="481900" cy="479350"/>
            </a:xfrm>
            <a:custGeom>
              <a:avLst/>
              <a:gdLst/>
              <a:ahLst/>
              <a:cxnLst/>
              <a:rect l="l" t="t" r="r" b="b"/>
              <a:pathLst>
                <a:path w="19276" h="19174" extrusionOk="0">
                  <a:moveTo>
                    <a:pt x="820" y="1"/>
                  </a:moveTo>
                  <a:cubicBezTo>
                    <a:pt x="410" y="1"/>
                    <a:pt x="0" y="308"/>
                    <a:pt x="0" y="821"/>
                  </a:cubicBezTo>
                  <a:cubicBezTo>
                    <a:pt x="0" y="1026"/>
                    <a:pt x="103" y="1129"/>
                    <a:pt x="513" y="1539"/>
                  </a:cubicBezTo>
                  <a:lnTo>
                    <a:pt x="8510" y="9639"/>
                  </a:lnTo>
                  <a:lnTo>
                    <a:pt x="513" y="17636"/>
                  </a:lnTo>
                  <a:cubicBezTo>
                    <a:pt x="103" y="18046"/>
                    <a:pt x="0" y="18148"/>
                    <a:pt x="0" y="18456"/>
                  </a:cubicBezTo>
                  <a:cubicBezTo>
                    <a:pt x="0" y="18866"/>
                    <a:pt x="410" y="19174"/>
                    <a:pt x="820" y="19174"/>
                  </a:cubicBezTo>
                  <a:cubicBezTo>
                    <a:pt x="1128" y="19174"/>
                    <a:pt x="1231" y="19174"/>
                    <a:pt x="1743" y="18661"/>
                  </a:cubicBezTo>
                  <a:lnTo>
                    <a:pt x="9638" y="10766"/>
                  </a:lnTo>
                  <a:lnTo>
                    <a:pt x="17943" y="18969"/>
                  </a:lnTo>
                  <a:cubicBezTo>
                    <a:pt x="17943" y="19071"/>
                    <a:pt x="18250" y="19174"/>
                    <a:pt x="18558" y="19174"/>
                  </a:cubicBezTo>
                  <a:cubicBezTo>
                    <a:pt x="18968" y="19174"/>
                    <a:pt x="19276" y="18866"/>
                    <a:pt x="19276" y="18456"/>
                  </a:cubicBezTo>
                  <a:cubicBezTo>
                    <a:pt x="19276" y="18353"/>
                    <a:pt x="19276" y="18148"/>
                    <a:pt x="19173" y="17943"/>
                  </a:cubicBezTo>
                  <a:cubicBezTo>
                    <a:pt x="19173" y="17943"/>
                    <a:pt x="12816" y="11689"/>
                    <a:pt x="10766" y="9639"/>
                  </a:cubicBezTo>
                  <a:lnTo>
                    <a:pt x="18148" y="2256"/>
                  </a:lnTo>
                  <a:cubicBezTo>
                    <a:pt x="18353" y="2051"/>
                    <a:pt x="18866" y="1539"/>
                    <a:pt x="19071" y="1334"/>
                  </a:cubicBezTo>
                  <a:cubicBezTo>
                    <a:pt x="19173" y="1231"/>
                    <a:pt x="19276" y="1026"/>
                    <a:pt x="19276" y="821"/>
                  </a:cubicBezTo>
                  <a:cubicBezTo>
                    <a:pt x="19276" y="308"/>
                    <a:pt x="18968" y="1"/>
                    <a:pt x="18558" y="1"/>
                  </a:cubicBezTo>
                  <a:cubicBezTo>
                    <a:pt x="18148" y="1"/>
                    <a:pt x="18045" y="103"/>
                    <a:pt x="17635" y="616"/>
                  </a:cubicBezTo>
                  <a:lnTo>
                    <a:pt x="9741" y="8511"/>
                  </a:lnTo>
                  <a:lnTo>
                    <a:pt x="1743" y="514"/>
                  </a:lnTo>
                  <a:cubicBezTo>
                    <a:pt x="1231" y="103"/>
                    <a:pt x="1128" y="1"/>
                    <a:pt x="8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32"/>
            <p:cNvSpPr/>
            <p:nvPr/>
          </p:nvSpPr>
          <p:spPr>
            <a:xfrm>
              <a:off x="5961825" y="2496075"/>
              <a:ext cx="581875" cy="722825"/>
            </a:xfrm>
            <a:custGeom>
              <a:avLst/>
              <a:gdLst/>
              <a:ahLst/>
              <a:cxnLst/>
              <a:rect l="l" t="t" r="r" b="b"/>
              <a:pathLst>
                <a:path w="23275" h="28913" extrusionOk="0">
                  <a:moveTo>
                    <a:pt x="14765" y="0"/>
                  </a:moveTo>
                  <a:cubicBezTo>
                    <a:pt x="9638" y="0"/>
                    <a:pt x="5127" y="4614"/>
                    <a:pt x="5127" y="9125"/>
                  </a:cubicBezTo>
                  <a:cubicBezTo>
                    <a:pt x="5127" y="12098"/>
                    <a:pt x="6870" y="13841"/>
                    <a:pt x="8818" y="14559"/>
                  </a:cubicBezTo>
                  <a:cubicBezTo>
                    <a:pt x="9228" y="14764"/>
                    <a:pt x="11586" y="15379"/>
                    <a:pt x="12817" y="15687"/>
                  </a:cubicBezTo>
                  <a:cubicBezTo>
                    <a:pt x="14867" y="16199"/>
                    <a:pt x="15380" y="16405"/>
                    <a:pt x="16200" y="17225"/>
                  </a:cubicBezTo>
                  <a:cubicBezTo>
                    <a:pt x="16405" y="17430"/>
                    <a:pt x="17123" y="18353"/>
                    <a:pt x="17123" y="20198"/>
                  </a:cubicBezTo>
                  <a:cubicBezTo>
                    <a:pt x="17123" y="23889"/>
                    <a:pt x="13740" y="27785"/>
                    <a:pt x="9741" y="27785"/>
                  </a:cubicBezTo>
                  <a:cubicBezTo>
                    <a:pt x="6460" y="27785"/>
                    <a:pt x="2871" y="26350"/>
                    <a:pt x="2871" y="21941"/>
                  </a:cubicBezTo>
                  <a:cubicBezTo>
                    <a:pt x="2871" y="21121"/>
                    <a:pt x="2974" y="20198"/>
                    <a:pt x="3076" y="19788"/>
                  </a:cubicBezTo>
                  <a:cubicBezTo>
                    <a:pt x="3076" y="19685"/>
                    <a:pt x="3179" y="19480"/>
                    <a:pt x="3179" y="19378"/>
                  </a:cubicBezTo>
                  <a:cubicBezTo>
                    <a:pt x="3179" y="19275"/>
                    <a:pt x="3076" y="19070"/>
                    <a:pt x="2769" y="19070"/>
                  </a:cubicBezTo>
                  <a:cubicBezTo>
                    <a:pt x="2359" y="19070"/>
                    <a:pt x="2359" y="19070"/>
                    <a:pt x="2256" y="19788"/>
                  </a:cubicBezTo>
                  <a:lnTo>
                    <a:pt x="206" y="27990"/>
                  </a:lnTo>
                  <a:cubicBezTo>
                    <a:pt x="206" y="27990"/>
                    <a:pt x="1" y="28503"/>
                    <a:pt x="1" y="28605"/>
                  </a:cubicBezTo>
                  <a:cubicBezTo>
                    <a:pt x="1" y="28913"/>
                    <a:pt x="308" y="28913"/>
                    <a:pt x="411" y="28913"/>
                  </a:cubicBezTo>
                  <a:cubicBezTo>
                    <a:pt x="616" y="28913"/>
                    <a:pt x="616" y="28913"/>
                    <a:pt x="1128" y="28298"/>
                  </a:cubicBezTo>
                  <a:lnTo>
                    <a:pt x="2974" y="25940"/>
                  </a:lnTo>
                  <a:cubicBezTo>
                    <a:pt x="3897" y="27375"/>
                    <a:pt x="5947" y="28913"/>
                    <a:pt x="9638" y="28913"/>
                  </a:cubicBezTo>
                  <a:cubicBezTo>
                    <a:pt x="14765" y="28913"/>
                    <a:pt x="19481" y="23889"/>
                    <a:pt x="19481" y="18968"/>
                  </a:cubicBezTo>
                  <a:cubicBezTo>
                    <a:pt x="19481" y="17225"/>
                    <a:pt x="19174" y="15789"/>
                    <a:pt x="17636" y="14354"/>
                  </a:cubicBezTo>
                  <a:cubicBezTo>
                    <a:pt x="16815" y="13534"/>
                    <a:pt x="16098" y="13329"/>
                    <a:pt x="12407" y="12303"/>
                  </a:cubicBezTo>
                  <a:cubicBezTo>
                    <a:pt x="9741" y="11586"/>
                    <a:pt x="9331" y="11483"/>
                    <a:pt x="8613" y="10868"/>
                  </a:cubicBezTo>
                  <a:cubicBezTo>
                    <a:pt x="7998" y="10150"/>
                    <a:pt x="7383" y="9228"/>
                    <a:pt x="7383" y="7895"/>
                  </a:cubicBezTo>
                  <a:cubicBezTo>
                    <a:pt x="7383" y="4511"/>
                    <a:pt x="10869" y="1128"/>
                    <a:pt x="14662" y="1128"/>
                  </a:cubicBezTo>
                  <a:cubicBezTo>
                    <a:pt x="18558" y="1128"/>
                    <a:pt x="20404" y="3486"/>
                    <a:pt x="20404" y="7280"/>
                  </a:cubicBezTo>
                  <a:cubicBezTo>
                    <a:pt x="20404" y="8305"/>
                    <a:pt x="20199" y="9330"/>
                    <a:pt x="20199" y="9535"/>
                  </a:cubicBezTo>
                  <a:cubicBezTo>
                    <a:pt x="20199" y="9945"/>
                    <a:pt x="20507" y="9945"/>
                    <a:pt x="20609" y="9945"/>
                  </a:cubicBezTo>
                  <a:cubicBezTo>
                    <a:pt x="20917" y="9945"/>
                    <a:pt x="21019" y="9740"/>
                    <a:pt x="21122" y="9125"/>
                  </a:cubicBezTo>
                  <a:lnTo>
                    <a:pt x="23275" y="410"/>
                  </a:lnTo>
                  <a:cubicBezTo>
                    <a:pt x="23275" y="0"/>
                    <a:pt x="23070" y="0"/>
                    <a:pt x="22967" y="0"/>
                  </a:cubicBezTo>
                  <a:cubicBezTo>
                    <a:pt x="22762" y="0"/>
                    <a:pt x="22762" y="0"/>
                    <a:pt x="22250" y="615"/>
                  </a:cubicBezTo>
                  <a:cubicBezTo>
                    <a:pt x="22044" y="923"/>
                    <a:pt x="20404" y="2973"/>
                    <a:pt x="20404" y="3076"/>
                  </a:cubicBezTo>
                  <a:cubicBezTo>
                    <a:pt x="19071" y="410"/>
                    <a:pt x="16405" y="0"/>
                    <a:pt x="14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32"/>
            <p:cNvSpPr/>
            <p:nvPr/>
          </p:nvSpPr>
          <p:spPr>
            <a:xfrm>
              <a:off x="6623150" y="2516575"/>
              <a:ext cx="697225" cy="702325"/>
            </a:xfrm>
            <a:custGeom>
              <a:avLst/>
              <a:gdLst/>
              <a:ahLst/>
              <a:cxnLst/>
              <a:rect l="l" t="t" r="r" b="b"/>
              <a:pathLst>
                <a:path w="27889" h="28093" extrusionOk="0">
                  <a:moveTo>
                    <a:pt x="718" y="0"/>
                  </a:moveTo>
                  <a:cubicBezTo>
                    <a:pt x="513" y="0"/>
                    <a:pt x="0" y="0"/>
                    <a:pt x="0" y="718"/>
                  </a:cubicBezTo>
                  <a:cubicBezTo>
                    <a:pt x="0" y="1128"/>
                    <a:pt x="308" y="1128"/>
                    <a:pt x="923" y="1128"/>
                  </a:cubicBezTo>
                  <a:cubicBezTo>
                    <a:pt x="2974" y="1128"/>
                    <a:pt x="3076" y="1538"/>
                    <a:pt x="3179" y="2563"/>
                  </a:cubicBezTo>
                  <a:lnTo>
                    <a:pt x="6460" y="27170"/>
                  </a:lnTo>
                  <a:cubicBezTo>
                    <a:pt x="6562" y="27990"/>
                    <a:pt x="6562" y="28093"/>
                    <a:pt x="7075" y="28093"/>
                  </a:cubicBezTo>
                  <a:cubicBezTo>
                    <a:pt x="7587" y="28093"/>
                    <a:pt x="7793" y="27990"/>
                    <a:pt x="8203" y="27375"/>
                  </a:cubicBezTo>
                  <a:lnTo>
                    <a:pt x="22557" y="4409"/>
                  </a:lnTo>
                  <a:cubicBezTo>
                    <a:pt x="23890" y="2256"/>
                    <a:pt x="25120" y="1333"/>
                    <a:pt x="27171" y="1128"/>
                  </a:cubicBezTo>
                  <a:cubicBezTo>
                    <a:pt x="27581" y="1128"/>
                    <a:pt x="27888" y="1128"/>
                    <a:pt x="27888" y="410"/>
                  </a:cubicBezTo>
                  <a:cubicBezTo>
                    <a:pt x="27888" y="308"/>
                    <a:pt x="27888" y="0"/>
                    <a:pt x="27478" y="0"/>
                  </a:cubicBezTo>
                  <a:cubicBezTo>
                    <a:pt x="26760" y="0"/>
                    <a:pt x="25017" y="103"/>
                    <a:pt x="24300" y="103"/>
                  </a:cubicBezTo>
                  <a:cubicBezTo>
                    <a:pt x="23172" y="103"/>
                    <a:pt x="21942" y="0"/>
                    <a:pt x="20814" y="0"/>
                  </a:cubicBezTo>
                  <a:cubicBezTo>
                    <a:pt x="20506" y="0"/>
                    <a:pt x="20096" y="0"/>
                    <a:pt x="20096" y="820"/>
                  </a:cubicBezTo>
                  <a:cubicBezTo>
                    <a:pt x="20096" y="1128"/>
                    <a:pt x="20506" y="1128"/>
                    <a:pt x="20609" y="1128"/>
                  </a:cubicBezTo>
                  <a:cubicBezTo>
                    <a:pt x="22147" y="1333"/>
                    <a:pt x="22249" y="2051"/>
                    <a:pt x="22249" y="2461"/>
                  </a:cubicBezTo>
                  <a:cubicBezTo>
                    <a:pt x="22249" y="3076"/>
                    <a:pt x="21737" y="3999"/>
                    <a:pt x="21737" y="3999"/>
                  </a:cubicBezTo>
                  <a:lnTo>
                    <a:pt x="9125" y="23889"/>
                  </a:lnTo>
                  <a:lnTo>
                    <a:pt x="6357" y="2461"/>
                  </a:lnTo>
                  <a:cubicBezTo>
                    <a:pt x="6357" y="1231"/>
                    <a:pt x="8408" y="1128"/>
                    <a:pt x="8920" y="1128"/>
                  </a:cubicBezTo>
                  <a:cubicBezTo>
                    <a:pt x="9536" y="1128"/>
                    <a:pt x="9843" y="1128"/>
                    <a:pt x="9843" y="410"/>
                  </a:cubicBezTo>
                  <a:cubicBezTo>
                    <a:pt x="9843" y="0"/>
                    <a:pt x="9433" y="0"/>
                    <a:pt x="9330" y="0"/>
                  </a:cubicBezTo>
                  <a:cubicBezTo>
                    <a:pt x="8613" y="0"/>
                    <a:pt x="7793" y="103"/>
                    <a:pt x="7177" y="103"/>
                  </a:cubicBezTo>
                  <a:lnTo>
                    <a:pt x="4922" y="103"/>
                  </a:lnTo>
                  <a:cubicBezTo>
                    <a:pt x="1948" y="103"/>
                    <a:pt x="820" y="0"/>
                    <a:pt x="7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893" name="Google Shape;893;p32"/>
          <p:cNvCxnSpPr/>
          <p:nvPr/>
        </p:nvCxnSpPr>
        <p:spPr>
          <a:xfrm>
            <a:off x="5497025" y="0"/>
            <a:ext cx="0" cy="51489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F3"/>
        </a:solid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grpSp>
        <p:nvGrpSpPr>
          <p:cNvPr id="71" name="Google Shape;71;p15"/>
          <p:cNvGrpSpPr/>
          <p:nvPr/>
        </p:nvGrpSpPr>
        <p:grpSpPr>
          <a:xfrm>
            <a:off x="812650" y="128742"/>
            <a:ext cx="2553452" cy="5014768"/>
            <a:chOff x="2478950" y="239900"/>
            <a:chExt cx="2643325" cy="5225350"/>
          </a:xfrm>
        </p:grpSpPr>
        <p:sp>
          <p:nvSpPr>
            <p:cNvPr id="72" name="Google Shape;72;p15"/>
            <p:cNvSpPr/>
            <p:nvPr/>
          </p:nvSpPr>
          <p:spPr>
            <a:xfrm>
              <a:off x="2478950" y="239900"/>
              <a:ext cx="2247100" cy="5126975"/>
            </a:xfrm>
            <a:custGeom>
              <a:avLst/>
              <a:gdLst/>
              <a:ahLst/>
              <a:cxnLst/>
              <a:rect l="l" t="t" r="r" b="b"/>
              <a:pathLst>
                <a:path w="89884" h="205079" fill="none" extrusionOk="0">
                  <a:moveTo>
                    <a:pt x="61408" y="19730"/>
                  </a:moveTo>
                  <a:lnTo>
                    <a:pt x="62356" y="19730"/>
                  </a:lnTo>
                  <a:cubicBezTo>
                    <a:pt x="62356" y="19730"/>
                    <a:pt x="64484" y="18657"/>
                    <a:pt x="64252" y="13523"/>
                  </a:cubicBezTo>
                  <a:cubicBezTo>
                    <a:pt x="64252" y="13523"/>
                    <a:pt x="64252" y="12253"/>
                    <a:pt x="63357" y="12253"/>
                  </a:cubicBezTo>
                  <a:cubicBezTo>
                    <a:pt x="63357" y="12253"/>
                    <a:pt x="62463" y="12110"/>
                    <a:pt x="62159" y="13452"/>
                  </a:cubicBezTo>
                  <a:cubicBezTo>
                    <a:pt x="62159" y="13452"/>
                    <a:pt x="62856" y="10590"/>
                    <a:pt x="62642" y="8551"/>
                  </a:cubicBezTo>
                  <a:cubicBezTo>
                    <a:pt x="62642" y="8551"/>
                    <a:pt x="62087" y="5903"/>
                    <a:pt x="60781" y="3918"/>
                  </a:cubicBezTo>
                  <a:cubicBezTo>
                    <a:pt x="59476" y="1932"/>
                    <a:pt x="56310" y="805"/>
                    <a:pt x="56310" y="805"/>
                  </a:cubicBezTo>
                  <a:cubicBezTo>
                    <a:pt x="56310" y="805"/>
                    <a:pt x="54825" y="1"/>
                    <a:pt x="52357" y="1"/>
                  </a:cubicBezTo>
                  <a:cubicBezTo>
                    <a:pt x="50800" y="18"/>
                    <a:pt x="49262" y="340"/>
                    <a:pt x="47849" y="949"/>
                  </a:cubicBezTo>
                  <a:cubicBezTo>
                    <a:pt x="47849" y="949"/>
                    <a:pt x="44111" y="3149"/>
                    <a:pt x="43431" y="6494"/>
                  </a:cubicBezTo>
                  <a:cubicBezTo>
                    <a:pt x="43431" y="6494"/>
                    <a:pt x="42447" y="10232"/>
                    <a:pt x="43073" y="13166"/>
                  </a:cubicBezTo>
                  <a:cubicBezTo>
                    <a:pt x="43073" y="13166"/>
                    <a:pt x="42071" y="12522"/>
                    <a:pt x="41445" y="12522"/>
                  </a:cubicBezTo>
                  <a:cubicBezTo>
                    <a:pt x="41445" y="12522"/>
                    <a:pt x="40014" y="13166"/>
                    <a:pt x="40909" y="16314"/>
                  </a:cubicBezTo>
                  <a:lnTo>
                    <a:pt x="42751" y="19873"/>
                  </a:lnTo>
                  <a:cubicBezTo>
                    <a:pt x="42751" y="19873"/>
                    <a:pt x="44021" y="20947"/>
                    <a:pt x="44021" y="19158"/>
                  </a:cubicBezTo>
                  <a:cubicBezTo>
                    <a:pt x="44021" y="19158"/>
                    <a:pt x="44647" y="23344"/>
                    <a:pt x="44468" y="23522"/>
                  </a:cubicBezTo>
                  <a:cubicBezTo>
                    <a:pt x="44468" y="23522"/>
                    <a:pt x="45005" y="27118"/>
                    <a:pt x="44826" y="29550"/>
                  </a:cubicBezTo>
                  <a:cubicBezTo>
                    <a:pt x="44826" y="29550"/>
                    <a:pt x="45220" y="31590"/>
                    <a:pt x="41857" y="33164"/>
                  </a:cubicBezTo>
                  <a:cubicBezTo>
                    <a:pt x="41857" y="33164"/>
                    <a:pt x="38100" y="34881"/>
                    <a:pt x="35364" y="36759"/>
                  </a:cubicBezTo>
                  <a:cubicBezTo>
                    <a:pt x="32627" y="38655"/>
                    <a:pt x="31947" y="37886"/>
                    <a:pt x="28745" y="39192"/>
                  </a:cubicBezTo>
                  <a:cubicBezTo>
                    <a:pt x="28745" y="39192"/>
                    <a:pt x="24918" y="39871"/>
                    <a:pt x="22878" y="46543"/>
                  </a:cubicBezTo>
                  <a:cubicBezTo>
                    <a:pt x="22878" y="46543"/>
                    <a:pt x="20893" y="51695"/>
                    <a:pt x="22485" y="55469"/>
                  </a:cubicBezTo>
                  <a:cubicBezTo>
                    <a:pt x="22485" y="55469"/>
                    <a:pt x="23200" y="60281"/>
                    <a:pt x="21930" y="62588"/>
                  </a:cubicBezTo>
                  <a:cubicBezTo>
                    <a:pt x="21930" y="62588"/>
                    <a:pt x="20267" y="67507"/>
                    <a:pt x="20589" y="73088"/>
                  </a:cubicBezTo>
                  <a:cubicBezTo>
                    <a:pt x="20589" y="73088"/>
                    <a:pt x="15545" y="82515"/>
                    <a:pt x="15545" y="84715"/>
                  </a:cubicBezTo>
                  <a:cubicBezTo>
                    <a:pt x="15545" y="84715"/>
                    <a:pt x="15419" y="91834"/>
                    <a:pt x="15008" y="92836"/>
                  </a:cubicBezTo>
                  <a:lnTo>
                    <a:pt x="12432" y="101296"/>
                  </a:lnTo>
                  <a:cubicBezTo>
                    <a:pt x="12432" y="101296"/>
                    <a:pt x="12164" y="103604"/>
                    <a:pt x="8873" y="103962"/>
                  </a:cubicBezTo>
                  <a:cubicBezTo>
                    <a:pt x="8873" y="103962"/>
                    <a:pt x="4365" y="106251"/>
                    <a:pt x="1897" y="109417"/>
                  </a:cubicBezTo>
                  <a:lnTo>
                    <a:pt x="537" y="111170"/>
                  </a:lnTo>
                  <a:cubicBezTo>
                    <a:pt x="537" y="111170"/>
                    <a:pt x="1" y="113013"/>
                    <a:pt x="2970" y="111617"/>
                  </a:cubicBezTo>
                  <a:cubicBezTo>
                    <a:pt x="2970" y="111617"/>
                    <a:pt x="3864" y="111492"/>
                    <a:pt x="4437" y="110151"/>
                  </a:cubicBezTo>
                  <a:cubicBezTo>
                    <a:pt x="4437" y="110151"/>
                    <a:pt x="6047" y="110133"/>
                    <a:pt x="6619" y="109149"/>
                  </a:cubicBezTo>
                  <a:cubicBezTo>
                    <a:pt x="6619" y="109149"/>
                    <a:pt x="7495" y="108827"/>
                    <a:pt x="7495" y="110025"/>
                  </a:cubicBezTo>
                  <a:lnTo>
                    <a:pt x="6530" y="122386"/>
                  </a:lnTo>
                  <a:cubicBezTo>
                    <a:pt x="6530" y="122386"/>
                    <a:pt x="6852" y="124639"/>
                    <a:pt x="7746" y="123101"/>
                  </a:cubicBezTo>
                  <a:cubicBezTo>
                    <a:pt x="7746" y="123101"/>
                    <a:pt x="7299" y="126661"/>
                    <a:pt x="9731" y="123781"/>
                  </a:cubicBezTo>
                  <a:cubicBezTo>
                    <a:pt x="9731" y="123781"/>
                    <a:pt x="10053" y="125945"/>
                    <a:pt x="11538" y="123960"/>
                  </a:cubicBezTo>
                  <a:lnTo>
                    <a:pt x="12432" y="122654"/>
                  </a:lnTo>
                  <a:lnTo>
                    <a:pt x="13684" y="122654"/>
                  </a:lnTo>
                  <a:cubicBezTo>
                    <a:pt x="15652" y="120668"/>
                    <a:pt x="17083" y="118218"/>
                    <a:pt x="17834" y="115535"/>
                  </a:cubicBezTo>
                  <a:cubicBezTo>
                    <a:pt x="17834" y="115535"/>
                    <a:pt x="20088" y="110491"/>
                    <a:pt x="19337" y="106931"/>
                  </a:cubicBezTo>
                  <a:cubicBezTo>
                    <a:pt x="19337" y="106931"/>
                    <a:pt x="19015" y="104230"/>
                    <a:pt x="20052" y="103193"/>
                  </a:cubicBezTo>
                  <a:lnTo>
                    <a:pt x="26527" y="90081"/>
                  </a:lnTo>
                  <a:cubicBezTo>
                    <a:pt x="26527" y="90081"/>
                    <a:pt x="28388" y="85448"/>
                    <a:pt x="28388" y="81710"/>
                  </a:cubicBezTo>
                  <a:lnTo>
                    <a:pt x="29783" y="79367"/>
                  </a:lnTo>
                  <a:lnTo>
                    <a:pt x="30087" y="75449"/>
                  </a:lnTo>
                  <a:cubicBezTo>
                    <a:pt x="30087" y="75449"/>
                    <a:pt x="31947" y="71747"/>
                    <a:pt x="32251" y="68867"/>
                  </a:cubicBezTo>
                  <a:lnTo>
                    <a:pt x="32609" y="67829"/>
                  </a:lnTo>
                  <a:cubicBezTo>
                    <a:pt x="32609" y="67829"/>
                    <a:pt x="33503" y="73464"/>
                    <a:pt x="34237" y="75253"/>
                  </a:cubicBezTo>
                  <a:cubicBezTo>
                    <a:pt x="36294" y="80225"/>
                    <a:pt x="35721" y="78741"/>
                    <a:pt x="35292" y="85341"/>
                  </a:cubicBezTo>
                  <a:cubicBezTo>
                    <a:pt x="35614" y="86146"/>
                    <a:pt x="35292" y="85520"/>
                    <a:pt x="35292" y="85520"/>
                  </a:cubicBezTo>
                  <a:cubicBezTo>
                    <a:pt x="35292" y="85520"/>
                    <a:pt x="34130" y="91870"/>
                    <a:pt x="33897" y="94893"/>
                  </a:cubicBezTo>
                  <a:cubicBezTo>
                    <a:pt x="33897" y="94893"/>
                    <a:pt x="32180" y="107324"/>
                    <a:pt x="33754" y="112548"/>
                  </a:cubicBezTo>
                  <a:cubicBezTo>
                    <a:pt x="33754" y="112548"/>
                    <a:pt x="38888" y="130220"/>
                    <a:pt x="39245" y="132081"/>
                  </a:cubicBezTo>
                  <a:cubicBezTo>
                    <a:pt x="40014" y="136248"/>
                    <a:pt x="40587" y="137411"/>
                    <a:pt x="40676" y="139432"/>
                  </a:cubicBezTo>
                  <a:lnTo>
                    <a:pt x="40998" y="146229"/>
                  </a:lnTo>
                  <a:cubicBezTo>
                    <a:pt x="40998" y="146229"/>
                    <a:pt x="41445" y="148626"/>
                    <a:pt x="41123" y="150379"/>
                  </a:cubicBezTo>
                  <a:cubicBezTo>
                    <a:pt x="41123" y="150379"/>
                    <a:pt x="40050" y="157677"/>
                    <a:pt x="40050" y="159806"/>
                  </a:cubicBezTo>
                  <a:cubicBezTo>
                    <a:pt x="40050" y="159806"/>
                    <a:pt x="41320" y="169751"/>
                    <a:pt x="42894" y="173776"/>
                  </a:cubicBezTo>
                  <a:cubicBezTo>
                    <a:pt x="42894" y="173776"/>
                    <a:pt x="45059" y="182290"/>
                    <a:pt x="45059" y="185260"/>
                  </a:cubicBezTo>
                  <a:cubicBezTo>
                    <a:pt x="45059" y="185260"/>
                    <a:pt x="45184" y="188819"/>
                    <a:pt x="43341" y="190125"/>
                  </a:cubicBezTo>
                  <a:cubicBezTo>
                    <a:pt x="43341" y="190125"/>
                    <a:pt x="40408" y="194668"/>
                    <a:pt x="39424" y="195169"/>
                  </a:cubicBezTo>
                  <a:lnTo>
                    <a:pt x="35543" y="197960"/>
                  </a:lnTo>
                  <a:cubicBezTo>
                    <a:pt x="35543" y="197960"/>
                    <a:pt x="35006" y="199766"/>
                    <a:pt x="35543" y="200303"/>
                  </a:cubicBezTo>
                  <a:cubicBezTo>
                    <a:pt x="35543" y="200303"/>
                    <a:pt x="35471" y="201537"/>
                    <a:pt x="36544" y="201948"/>
                  </a:cubicBezTo>
                  <a:lnTo>
                    <a:pt x="36938" y="201948"/>
                  </a:lnTo>
                  <a:cubicBezTo>
                    <a:pt x="36938" y="201948"/>
                    <a:pt x="36491" y="203236"/>
                    <a:pt x="38476" y="202914"/>
                  </a:cubicBezTo>
                  <a:lnTo>
                    <a:pt x="39281" y="203469"/>
                  </a:lnTo>
                  <a:cubicBezTo>
                    <a:pt x="39281" y="203469"/>
                    <a:pt x="40175" y="203809"/>
                    <a:pt x="40909" y="202879"/>
                  </a:cubicBezTo>
                  <a:cubicBezTo>
                    <a:pt x="40909" y="202879"/>
                    <a:pt x="40891" y="203648"/>
                    <a:pt x="41803" y="203862"/>
                  </a:cubicBezTo>
                  <a:lnTo>
                    <a:pt x="43324" y="203862"/>
                  </a:lnTo>
                  <a:lnTo>
                    <a:pt x="45112" y="202074"/>
                  </a:lnTo>
                  <a:cubicBezTo>
                    <a:pt x="45112" y="202074"/>
                    <a:pt x="46758" y="202056"/>
                    <a:pt x="47312" y="200983"/>
                  </a:cubicBezTo>
                  <a:cubicBezTo>
                    <a:pt x="47312" y="200983"/>
                    <a:pt x="47670" y="201287"/>
                    <a:pt x="50961" y="197512"/>
                  </a:cubicBezTo>
                  <a:cubicBezTo>
                    <a:pt x="50961" y="197512"/>
                    <a:pt x="53430" y="197155"/>
                    <a:pt x="53698" y="195026"/>
                  </a:cubicBezTo>
                  <a:cubicBezTo>
                    <a:pt x="53698" y="195026"/>
                    <a:pt x="54110" y="193184"/>
                    <a:pt x="53126" y="190340"/>
                  </a:cubicBezTo>
                  <a:lnTo>
                    <a:pt x="53430" y="187621"/>
                  </a:lnTo>
                  <a:cubicBezTo>
                    <a:pt x="53430" y="187621"/>
                    <a:pt x="52929" y="183310"/>
                    <a:pt x="52535" y="181897"/>
                  </a:cubicBezTo>
                  <a:cubicBezTo>
                    <a:pt x="52142" y="180502"/>
                    <a:pt x="53537" y="167891"/>
                    <a:pt x="52857" y="167193"/>
                  </a:cubicBezTo>
                  <a:cubicBezTo>
                    <a:pt x="52857" y="167193"/>
                    <a:pt x="53716" y="156962"/>
                    <a:pt x="53072" y="154440"/>
                  </a:cubicBezTo>
                  <a:cubicBezTo>
                    <a:pt x="52768" y="153134"/>
                    <a:pt x="52374" y="151846"/>
                    <a:pt x="51909" y="150576"/>
                  </a:cubicBezTo>
                  <a:cubicBezTo>
                    <a:pt x="51909" y="150576"/>
                    <a:pt x="52196" y="147839"/>
                    <a:pt x="52196" y="147374"/>
                  </a:cubicBezTo>
                  <a:cubicBezTo>
                    <a:pt x="52196" y="146390"/>
                    <a:pt x="52643" y="145067"/>
                    <a:pt x="52768" y="143976"/>
                  </a:cubicBezTo>
                  <a:cubicBezTo>
                    <a:pt x="53126" y="141060"/>
                    <a:pt x="53001" y="137965"/>
                    <a:pt x="53001" y="135014"/>
                  </a:cubicBezTo>
                  <a:cubicBezTo>
                    <a:pt x="52965" y="130328"/>
                    <a:pt x="53054" y="121527"/>
                    <a:pt x="53072" y="120955"/>
                  </a:cubicBezTo>
                  <a:lnTo>
                    <a:pt x="53269" y="113066"/>
                  </a:lnTo>
                  <a:cubicBezTo>
                    <a:pt x="53269" y="113066"/>
                    <a:pt x="53448" y="118272"/>
                    <a:pt x="53466" y="120865"/>
                  </a:cubicBezTo>
                  <a:cubicBezTo>
                    <a:pt x="53501" y="125498"/>
                    <a:pt x="53251" y="130703"/>
                    <a:pt x="53305" y="134746"/>
                  </a:cubicBezTo>
                  <a:cubicBezTo>
                    <a:pt x="53305" y="134746"/>
                    <a:pt x="53179" y="140792"/>
                    <a:pt x="53448" y="143797"/>
                  </a:cubicBezTo>
                  <a:cubicBezTo>
                    <a:pt x="53591" y="145407"/>
                    <a:pt x="53805" y="147446"/>
                    <a:pt x="54217" y="148573"/>
                  </a:cubicBezTo>
                  <a:lnTo>
                    <a:pt x="54217" y="151417"/>
                  </a:lnTo>
                  <a:cubicBezTo>
                    <a:pt x="54217" y="151417"/>
                    <a:pt x="53323" y="154118"/>
                    <a:pt x="53323" y="154690"/>
                  </a:cubicBezTo>
                  <a:cubicBezTo>
                    <a:pt x="53323" y="155245"/>
                    <a:pt x="53430" y="162149"/>
                    <a:pt x="53430" y="162149"/>
                  </a:cubicBezTo>
                  <a:lnTo>
                    <a:pt x="54074" y="168893"/>
                  </a:lnTo>
                  <a:lnTo>
                    <a:pt x="54467" y="173543"/>
                  </a:lnTo>
                  <a:cubicBezTo>
                    <a:pt x="54467" y="173543"/>
                    <a:pt x="55344" y="179822"/>
                    <a:pt x="54342" y="183274"/>
                  </a:cubicBezTo>
                  <a:cubicBezTo>
                    <a:pt x="54342" y="183274"/>
                    <a:pt x="53788" y="186744"/>
                    <a:pt x="53788" y="187370"/>
                  </a:cubicBezTo>
                  <a:cubicBezTo>
                    <a:pt x="53788" y="187996"/>
                    <a:pt x="54199" y="188265"/>
                    <a:pt x="54199" y="189034"/>
                  </a:cubicBezTo>
                  <a:lnTo>
                    <a:pt x="54199" y="192200"/>
                  </a:lnTo>
                  <a:cubicBezTo>
                    <a:pt x="54199" y="192200"/>
                    <a:pt x="53340" y="194311"/>
                    <a:pt x="54557" y="196028"/>
                  </a:cubicBezTo>
                  <a:cubicBezTo>
                    <a:pt x="54557" y="196028"/>
                    <a:pt x="58474" y="199319"/>
                    <a:pt x="59333" y="200804"/>
                  </a:cubicBezTo>
                  <a:cubicBezTo>
                    <a:pt x="60012" y="201358"/>
                    <a:pt x="60764" y="201841"/>
                    <a:pt x="61551" y="202253"/>
                  </a:cubicBezTo>
                  <a:cubicBezTo>
                    <a:pt x="61551" y="202253"/>
                    <a:pt x="64108" y="205079"/>
                    <a:pt x="65736" y="202968"/>
                  </a:cubicBezTo>
                  <a:lnTo>
                    <a:pt x="66022" y="202664"/>
                  </a:lnTo>
                  <a:lnTo>
                    <a:pt x="66774" y="203415"/>
                  </a:lnTo>
                  <a:cubicBezTo>
                    <a:pt x="66774" y="203415"/>
                    <a:pt x="68079" y="203952"/>
                    <a:pt x="68079" y="202521"/>
                  </a:cubicBezTo>
                  <a:lnTo>
                    <a:pt x="69117" y="202521"/>
                  </a:lnTo>
                  <a:cubicBezTo>
                    <a:pt x="69117" y="202521"/>
                    <a:pt x="69975" y="202467"/>
                    <a:pt x="69421" y="201483"/>
                  </a:cubicBezTo>
                  <a:cubicBezTo>
                    <a:pt x="69421" y="201483"/>
                    <a:pt x="70745" y="202074"/>
                    <a:pt x="70745" y="200822"/>
                  </a:cubicBezTo>
                  <a:lnTo>
                    <a:pt x="70745" y="200052"/>
                  </a:lnTo>
                  <a:cubicBezTo>
                    <a:pt x="71156" y="200052"/>
                    <a:pt x="71514" y="199713"/>
                    <a:pt x="71496" y="199283"/>
                  </a:cubicBezTo>
                  <a:lnTo>
                    <a:pt x="71138" y="197566"/>
                  </a:lnTo>
                  <a:lnTo>
                    <a:pt x="68741" y="195133"/>
                  </a:lnTo>
                  <a:cubicBezTo>
                    <a:pt x="68741" y="195133"/>
                    <a:pt x="67811" y="194972"/>
                    <a:pt x="66827" y="193989"/>
                  </a:cubicBezTo>
                  <a:lnTo>
                    <a:pt x="62928" y="188998"/>
                  </a:lnTo>
                  <a:lnTo>
                    <a:pt x="62982" y="187460"/>
                  </a:lnTo>
                  <a:cubicBezTo>
                    <a:pt x="62982" y="187460"/>
                    <a:pt x="61640" y="185975"/>
                    <a:pt x="62320" y="180841"/>
                  </a:cubicBezTo>
                  <a:lnTo>
                    <a:pt x="64108" y="173132"/>
                  </a:lnTo>
                  <a:cubicBezTo>
                    <a:pt x="64108" y="173132"/>
                    <a:pt x="64931" y="169143"/>
                    <a:pt x="65450" y="166782"/>
                  </a:cubicBezTo>
                  <a:cubicBezTo>
                    <a:pt x="65450" y="166782"/>
                    <a:pt x="68330" y="155388"/>
                    <a:pt x="66273" y="150970"/>
                  </a:cubicBezTo>
                  <a:cubicBezTo>
                    <a:pt x="66273" y="150970"/>
                    <a:pt x="65378" y="145335"/>
                    <a:pt x="65629" y="143672"/>
                  </a:cubicBezTo>
                  <a:cubicBezTo>
                    <a:pt x="65629" y="143672"/>
                    <a:pt x="66309" y="139432"/>
                    <a:pt x="66309" y="136856"/>
                  </a:cubicBezTo>
                  <a:cubicBezTo>
                    <a:pt x="66309" y="136856"/>
                    <a:pt x="70816" y="123244"/>
                    <a:pt x="70816" y="122439"/>
                  </a:cubicBezTo>
                  <a:cubicBezTo>
                    <a:pt x="70816" y="122439"/>
                    <a:pt x="73607" y="112852"/>
                    <a:pt x="73374" y="110687"/>
                  </a:cubicBezTo>
                  <a:lnTo>
                    <a:pt x="73964" y="96896"/>
                  </a:lnTo>
                  <a:cubicBezTo>
                    <a:pt x="73803" y="93194"/>
                    <a:pt x="71961" y="88847"/>
                    <a:pt x="71764" y="85126"/>
                  </a:cubicBezTo>
                  <a:cubicBezTo>
                    <a:pt x="71102" y="78651"/>
                    <a:pt x="70924" y="80619"/>
                    <a:pt x="71585" y="72373"/>
                  </a:cubicBezTo>
                  <a:lnTo>
                    <a:pt x="71585" y="65611"/>
                  </a:lnTo>
                  <a:cubicBezTo>
                    <a:pt x="71585" y="65611"/>
                    <a:pt x="73195" y="67275"/>
                    <a:pt x="74018" y="70977"/>
                  </a:cubicBezTo>
                  <a:cubicBezTo>
                    <a:pt x="74555" y="73285"/>
                    <a:pt x="75574" y="75449"/>
                    <a:pt x="77023" y="77327"/>
                  </a:cubicBezTo>
                  <a:lnTo>
                    <a:pt x="77256" y="77989"/>
                  </a:lnTo>
                  <a:lnTo>
                    <a:pt x="77256" y="84625"/>
                  </a:lnTo>
                  <a:cubicBezTo>
                    <a:pt x="77256" y="87148"/>
                    <a:pt x="78687" y="94177"/>
                    <a:pt x="79062" y="95125"/>
                  </a:cubicBezTo>
                  <a:cubicBezTo>
                    <a:pt x="79420" y="96091"/>
                    <a:pt x="80171" y="99722"/>
                    <a:pt x="80171" y="100992"/>
                  </a:cubicBezTo>
                  <a:lnTo>
                    <a:pt x="80672" y="102513"/>
                  </a:lnTo>
                  <a:cubicBezTo>
                    <a:pt x="80672" y="102513"/>
                    <a:pt x="80851" y="104641"/>
                    <a:pt x="80493" y="105804"/>
                  </a:cubicBezTo>
                  <a:cubicBezTo>
                    <a:pt x="80493" y="105804"/>
                    <a:pt x="79187" y="107468"/>
                    <a:pt x="77971" y="108684"/>
                  </a:cubicBezTo>
                  <a:cubicBezTo>
                    <a:pt x="77971" y="108684"/>
                    <a:pt x="76433" y="111492"/>
                    <a:pt x="75807" y="112744"/>
                  </a:cubicBezTo>
                  <a:cubicBezTo>
                    <a:pt x="75807" y="112744"/>
                    <a:pt x="74286" y="115410"/>
                    <a:pt x="73857" y="115410"/>
                  </a:cubicBezTo>
                  <a:cubicBezTo>
                    <a:pt x="73857" y="115410"/>
                    <a:pt x="74000" y="116930"/>
                    <a:pt x="76200" y="115946"/>
                  </a:cubicBezTo>
                  <a:lnTo>
                    <a:pt x="77971" y="114193"/>
                  </a:lnTo>
                  <a:lnTo>
                    <a:pt x="78186" y="116179"/>
                  </a:lnTo>
                  <a:lnTo>
                    <a:pt x="79313" y="121992"/>
                  </a:lnTo>
                  <a:lnTo>
                    <a:pt x="79885" y="124282"/>
                  </a:lnTo>
                  <a:cubicBezTo>
                    <a:pt x="80100" y="124944"/>
                    <a:pt x="80601" y="125444"/>
                    <a:pt x="81262" y="125659"/>
                  </a:cubicBezTo>
                  <a:lnTo>
                    <a:pt x="81602" y="125713"/>
                  </a:lnTo>
                  <a:cubicBezTo>
                    <a:pt x="81602" y="125713"/>
                    <a:pt x="81459" y="127698"/>
                    <a:pt x="82586" y="128020"/>
                  </a:cubicBezTo>
                  <a:cubicBezTo>
                    <a:pt x="83069" y="128074"/>
                    <a:pt x="83480" y="127662"/>
                    <a:pt x="83427" y="127179"/>
                  </a:cubicBezTo>
                  <a:lnTo>
                    <a:pt x="83713" y="126893"/>
                  </a:lnTo>
                  <a:cubicBezTo>
                    <a:pt x="83713" y="126893"/>
                    <a:pt x="84160" y="127788"/>
                    <a:pt x="84607" y="127788"/>
                  </a:cubicBezTo>
                  <a:cubicBezTo>
                    <a:pt x="85054" y="127788"/>
                    <a:pt x="85734" y="126303"/>
                    <a:pt x="85734" y="126303"/>
                  </a:cubicBezTo>
                  <a:lnTo>
                    <a:pt x="85913" y="124818"/>
                  </a:lnTo>
                  <a:cubicBezTo>
                    <a:pt x="86181" y="124926"/>
                    <a:pt x="86468" y="124997"/>
                    <a:pt x="86772" y="125033"/>
                  </a:cubicBezTo>
                  <a:cubicBezTo>
                    <a:pt x="87076" y="125033"/>
                    <a:pt x="87755" y="124371"/>
                    <a:pt x="87755" y="124371"/>
                  </a:cubicBezTo>
                  <a:lnTo>
                    <a:pt x="89473" y="117932"/>
                  </a:lnTo>
                  <a:lnTo>
                    <a:pt x="89884" y="112333"/>
                  </a:lnTo>
                  <a:lnTo>
                    <a:pt x="88614" y="107825"/>
                  </a:lnTo>
                  <a:cubicBezTo>
                    <a:pt x="88739" y="107181"/>
                    <a:pt x="88721" y="106502"/>
                    <a:pt x="88560" y="105840"/>
                  </a:cubicBezTo>
                  <a:cubicBezTo>
                    <a:pt x="88560" y="105840"/>
                    <a:pt x="88614" y="91208"/>
                    <a:pt x="89007" y="90797"/>
                  </a:cubicBezTo>
                  <a:cubicBezTo>
                    <a:pt x="89007" y="90797"/>
                    <a:pt x="89651" y="83087"/>
                    <a:pt x="88793" y="79706"/>
                  </a:cubicBezTo>
                  <a:lnTo>
                    <a:pt x="88346" y="74787"/>
                  </a:lnTo>
                  <a:cubicBezTo>
                    <a:pt x="88346" y="74787"/>
                    <a:pt x="86807" y="70870"/>
                    <a:pt x="86503" y="70012"/>
                  </a:cubicBezTo>
                  <a:cubicBezTo>
                    <a:pt x="86181" y="69171"/>
                    <a:pt x="84697" y="61998"/>
                    <a:pt x="84071" y="60281"/>
                  </a:cubicBezTo>
                  <a:cubicBezTo>
                    <a:pt x="83963" y="59440"/>
                    <a:pt x="82336" y="55415"/>
                    <a:pt x="82300" y="55004"/>
                  </a:cubicBezTo>
                  <a:cubicBezTo>
                    <a:pt x="82300" y="54521"/>
                    <a:pt x="82622" y="46543"/>
                    <a:pt x="76755" y="40140"/>
                  </a:cubicBezTo>
                  <a:cubicBezTo>
                    <a:pt x="76755" y="40140"/>
                    <a:pt x="75592" y="38333"/>
                    <a:pt x="69385" y="37081"/>
                  </a:cubicBezTo>
                  <a:lnTo>
                    <a:pt x="61586" y="31715"/>
                  </a:lnTo>
                  <a:cubicBezTo>
                    <a:pt x="60853" y="31214"/>
                    <a:pt x="60316" y="30463"/>
                    <a:pt x="60102" y="29586"/>
                  </a:cubicBezTo>
                  <a:lnTo>
                    <a:pt x="60102" y="23290"/>
                  </a:lnTo>
                  <a:cubicBezTo>
                    <a:pt x="60102" y="23290"/>
                    <a:pt x="61372" y="22753"/>
                    <a:pt x="61372" y="19730"/>
                  </a:cubicBezTo>
                  <a:close/>
                </a:path>
              </a:pathLst>
            </a:custGeom>
            <a:noFill/>
            <a:ln w="3575" cap="flat" cmpd="sng">
              <a:solidFill>
                <a:srgbClr val="000000"/>
              </a:solidFill>
              <a:prstDash val="solid"/>
              <a:miter lim="178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15"/>
            <p:cNvSpPr/>
            <p:nvPr/>
          </p:nvSpPr>
          <p:spPr>
            <a:xfrm>
              <a:off x="3456500" y="2072900"/>
              <a:ext cx="262500" cy="389075"/>
            </a:xfrm>
            <a:custGeom>
              <a:avLst/>
              <a:gdLst/>
              <a:ahLst/>
              <a:cxnLst/>
              <a:rect l="l" t="t" r="r" b="b"/>
              <a:pathLst>
                <a:path w="10500" h="15563" fill="none" extrusionOk="0">
                  <a:moveTo>
                    <a:pt x="10124" y="3936"/>
                  </a:moveTo>
                  <a:cubicBezTo>
                    <a:pt x="10500" y="144"/>
                    <a:pt x="6887" y="1"/>
                    <a:pt x="4758" y="1861"/>
                  </a:cubicBezTo>
                  <a:cubicBezTo>
                    <a:pt x="1789" y="4401"/>
                    <a:pt x="0" y="10196"/>
                    <a:pt x="2683" y="13738"/>
                  </a:cubicBezTo>
                  <a:cubicBezTo>
                    <a:pt x="3846" y="15276"/>
                    <a:pt x="6010" y="15563"/>
                    <a:pt x="7405" y="14203"/>
                  </a:cubicBezTo>
                  <a:cubicBezTo>
                    <a:pt x="8103" y="13470"/>
                    <a:pt x="8514" y="12540"/>
                    <a:pt x="8586" y="11538"/>
                  </a:cubicBezTo>
                  <a:cubicBezTo>
                    <a:pt x="8640" y="10411"/>
                    <a:pt x="7906" y="9982"/>
                    <a:pt x="7799" y="9016"/>
                  </a:cubicBezTo>
                  <a:cubicBezTo>
                    <a:pt x="7584" y="7120"/>
                    <a:pt x="9945" y="5814"/>
                    <a:pt x="10124" y="3936"/>
                  </a:cubicBezTo>
                  <a:close/>
                </a:path>
              </a:pathLst>
            </a:custGeom>
            <a:noFill/>
            <a:ln w="7150" cap="flat" cmpd="sng">
              <a:solidFill>
                <a:srgbClr val="A9B5BF"/>
              </a:solidFill>
              <a:prstDash val="solid"/>
              <a:miter lim="178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15"/>
            <p:cNvSpPr/>
            <p:nvPr/>
          </p:nvSpPr>
          <p:spPr>
            <a:xfrm>
              <a:off x="3942125" y="2060825"/>
              <a:ext cx="250000" cy="368500"/>
            </a:xfrm>
            <a:custGeom>
              <a:avLst/>
              <a:gdLst/>
              <a:ahLst/>
              <a:cxnLst/>
              <a:rect l="l" t="t" r="r" b="b"/>
              <a:pathLst>
                <a:path w="10000" h="14740" fill="none" extrusionOk="0">
                  <a:moveTo>
                    <a:pt x="108" y="3578"/>
                  </a:moveTo>
                  <a:cubicBezTo>
                    <a:pt x="1" y="1"/>
                    <a:pt x="3685" y="162"/>
                    <a:pt x="5760" y="2040"/>
                  </a:cubicBezTo>
                  <a:cubicBezTo>
                    <a:pt x="8587" y="4651"/>
                    <a:pt x="10000" y="10197"/>
                    <a:pt x="6995" y="13291"/>
                  </a:cubicBezTo>
                  <a:cubicBezTo>
                    <a:pt x="5689" y="14650"/>
                    <a:pt x="3471" y="14740"/>
                    <a:pt x="2147" y="13363"/>
                  </a:cubicBezTo>
                  <a:cubicBezTo>
                    <a:pt x="1485" y="12665"/>
                    <a:pt x="1128" y="11735"/>
                    <a:pt x="1145" y="10787"/>
                  </a:cubicBezTo>
                  <a:cubicBezTo>
                    <a:pt x="1163" y="9749"/>
                    <a:pt x="1932" y="9374"/>
                    <a:pt x="2111" y="8497"/>
                  </a:cubicBezTo>
                  <a:cubicBezTo>
                    <a:pt x="2487" y="6744"/>
                    <a:pt x="162" y="5331"/>
                    <a:pt x="108" y="3578"/>
                  </a:cubicBezTo>
                  <a:close/>
                </a:path>
              </a:pathLst>
            </a:custGeom>
            <a:noFill/>
            <a:ln w="6250" cap="flat" cmpd="sng">
              <a:solidFill>
                <a:srgbClr val="A9B5BF"/>
              </a:solidFill>
              <a:prstDash val="solid"/>
              <a:miter lim="178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15"/>
            <p:cNvSpPr/>
            <p:nvPr/>
          </p:nvSpPr>
          <p:spPr>
            <a:xfrm>
              <a:off x="3347825" y="1273350"/>
              <a:ext cx="377900" cy="664975"/>
            </a:xfrm>
            <a:custGeom>
              <a:avLst/>
              <a:gdLst/>
              <a:ahLst/>
              <a:cxnLst/>
              <a:rect l="l" t="t" r="r" b="b"/>
              <a:pathLst>
                <a:path w="15116" h="26599" fill="none" extrusionOk="0">
                  <a:moveTo>
                    <a:pt x="13720" y="14417"/>
                  </a:moveTo>
                  <a:cubicBezTo>
                    <a:pt x="13720" y="15079"/>
                    <a:pt x="13738" y="15741"/>
                    <a:pt x="13738" y="16403"/>
                  </a:cubicBezTo>
                  <a:cubicBezTo>
                    <a:pt x="13774" y="18406"/>
                    <a:pt x="14972" y="19801"/>
                    <a:pt x="13434" y="21179"/>
                  </a:cubicBezTo>
                  <a:cubicBezTo>
                    <a:pt x="10626" y="21787"/>
                    <a:pt x="3954" y="24148"/>
                    <a:pt x="680" y="26599"/>
                  </a:cubicBezTo>
                  <a:cubicBezTo>
                    <a:pt x="1" y="21536"/>
                    <a:pt x="591" y="19193"/>
                    <a:pt x="788" y="17172"/>
                  </a:cubicBezTo>
                  <a:cubicBezTo>
                    <a:pt x="1271" y="12432"/>
                    <a:pt x="3345" y="7710"/>
                    <a:pt x="6619" y="4257"/>
                  </a:cubicBezTo>
                  <a:cubicBezTo>
                    <a:pt x="7835" y="2969"/>
                    <a:pt x="10107" y="0"/>
                    <a:pt x="12110" y="322"/>
                  </a:cubicBezTo>
                  <a:cubicBezTo>
                    <a:pt x="15115" y="841"/>
                    <a:pt x="13738" y="6082"/>
                    <a:pt x="13738" y="8032"/>
                  </a:cubicBezTo>
                  <a:cubicBezTo>
                    <a:pt x="13738" y="10160"/>
                    <a:pt x="13720" y="12289"/>
                    <a:pt x="13720" y="14417"/>
                  </a:cubicBezTo>
                  <a:close/>
                </a:path>
              </a:pathLst>
            </a:custGeom>
            <a:noFill/>
            <a:ln w="5375" cap="flat" cmpd="sng">
              <a:solidFill>
                <a:srgbClr val="A9B5BF"/>
              </a:solidFill>
              <a:prstDash val="solid"/>
              <a:miter lim="178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15"/>
            <p:cNvSpPr/>
            <p:nvPr/>
          </p:nvSpPr>
          <p:spPr>
            <a:xfrm>
              <a:off x="3884000" y="1270200"/>
              <a:ext cx="343450" cy="678850"/>
            </a:xfrm>
            <a:custGeom>
              <a:avLst/>
              <a:gdLst/>
              <a:ahLst/>
              <a:cxnLst/>
              <a:rect l="l" t="t" r="r" b="b"/>
              <a:pathLst>
                <a:path w="13738" h="27154" fill="none" extrusionOk="0">
                  <a:moveTo>
                    <a:pt x="609" y="14418"/>
                  </a:moveTo>
                  <a:cubicBezTo>
                    <a:pt x="609" y="15080"/>
                    <a:pt x="609" y="15742"/>
                    <a:pt x="591" y="16404"/>
                  </a:cubicBezTo>
                  <a:cubicBezTo>
                    <a:pt x="573" y="18407"/>
                    <a:pt x="0" y="19927"/>
                    <a:pt x="1557" y="21287"/>
                  </a:cubicBezTo>
                  <a:cubicBezTo>
                    <a:pt x="4293" y="22092"/>
                    <a:pt x="8998" y="23648"/>
                    <a:pt x="13076" y="27154"/>
                  </a:cubicBezTo>
                  <a:cubicBezTo>
                    <a:pt x="13380" y="21931"/>
                    <a:pt x="13738" y="19194"/>
                    <a:pt x="13541" y="17173"/>
                  </a:cubicBezTo>
                  <a:cubicBezTo>
                    <a:pt x="13219" y="12683"/>
                    <a:pt x="10464" y="6476"/>
                    <a:pt x="9033" y="4455"/>
                  </a:cubicBezTo>
                  <a:cubicBezTo>
                    <a:pt x="6458" y="770"/>
                    <a:pt x="5832" y="1"/>
                    <a:pt x="3828" y="323"/>
                  </a:cubicBezTo>
                  <a:cubicBezTo>
                    <a:pt x="823" y="824"/>
                    <a:pt x="573" y="6065"/>
                    <a:pt x="573" y="8032"/>
                  </a:cubicBezTo>
                  <a:cubicBezTo>
                    <a:pt x="573" y="10161"/>
                    <a:pt x="609" y="12290"/>
                    <a:pt x="591" y="14418"/>
                  </a:cubicBezTo>
                  <a:close/>
                </a:path>
              </a:pathLst>
            </a:custGeom>
            <a:noFill/>
            <a:ln w="5375" cap="flat" cmpd="sng">
              <a:solidFill>
                <a:srgbClr val="A9B5BF"/>
              </a:solidFill>
              <a:prstDash val="solid"/>
              <a:miter lim="178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15"/>
            <p:cNvSpPr/>
            <p:nvPr/>
          </p:nvSpPr>
          <p:spPr>
            <a:xfrm>
              <a:off x="3795450" y="353925"/>
              <a:ext cx="1825" cy="246425"/>
            </a:xfrm>
            <a:custGeom>
              <a:avLst/>
              <a:gdLst/>
              <a:ahLst/>
              <a:cxnLst/>
              <a:rect l="l" t="t" r="r" b="b"/>
              <a:pathLst>
                <a:path w="73" h="9857" fill="none" extrusionOk="0">
                  <a:moveTo>
                    <a:pt x="72" y="1"/>
                  </a:moveTo>
                  <a:lnTo>
                    <a:pt x="1" y="9857"/>
                  </a:lnTo>
                </a:path>
              </a:pathLst>
            </a:custGeom>
            <a:noFill/>
            <a:ln w="1800" cap="flat" cmpd="sng">
              <a:solidFill>
                <a:srgbClr val="999999"/>
              </a:solidFill>
              <a:prstDash val="solid"/>
              <a:miter lim="178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15"/>
            <p:cNvSpPr/>
            <p:nvPr/>
          </p:nvSpPr>
          <p:spPr>
            <a:xfrm>
              <a:off x="3736425" y="637450"/>
              <a:ext cx="10750" cy="69775"/>
            </a:xfrm>
            <a:custGeom>
              <a:avLst/>
              <a:gdLst/>
              <a:ahLst/>
              <a:cxnLst/>
              <a:rect l="l" t="t" r="r" b="b"/>
              <a:pathLst>
                <a:path w="430" h="2791" fill="none" extrusionOk="0">
                  <a:moveTo>
                    <a:pt x="72" y="0"/>
                  </a:moveTo>
                  <a:lnTo>
                    <a:pt x="1" y="1378"/>
                  </a:lnTo>
                  <a:lnTo>
                    <a:pt x="430" y="2791"/>
                  </a:lnTo>
                </a:path>
              </a:pathLst>
            </a:custGeom>
            <a:noFill/>
            <a:ln w="1800" cap="flat" cmpd="sng">
              <a:solidFill>
                <a:srgbClr val="999999"/>
              </a:solidFill>
              <a:prstDash val="solid"/>
              <a:miter lim="178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15"/>
            <p:cNvSpPr/>
            <p:nvPr/>
          </p:nvSpPr>
          <p:spPr>
            <a:xfrm>
              <a:off x="3598250" y="550250"/>
              <a:ext cx="141325" cy="89000"/>
            </a:xfrm>
            <a:custGeom>
              <a:avLst/>
              <a:gdLst/>
              <a:ahLst/>
              <a:cxnLst/>
              <a:rect l="l" t="t" r="r" b="b"/>
              <a:pathLst>
                <a:path w="5653" h="3560" fill="none" extrusionOk="0">
                  <a:moveTo>
                    <a:pt x="0" y="0"/>
                  </a:moveTo>
                  <a:lnTo>
                    <a:pt x="5653" y="3560"/>
                  </a:lnTo>
                </a:path>
              </a:pathLst>
            </a:custGeom>
            <a:noFill/>
            <a:ln w="1800" cap="flat" cmpd="sng">
              <a:solidFill>
                <a:srgbClr val="999999"/>
              </a:solidFill>
              <a:prstDash val="solid"/>
              <a:miter lim="178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15"/>
            <p:cNvSpPr/>
            <p:nvPr/>
          </p:nvSpPr>
          <p:spPr>
            <a:xfrm>
              <a:off x="3740000" y="637450"/>
              <a:ext cx="49225" cy="13000"/>
            </a:xfrm>
            <a:custGeom>
              <a:avLst/>
              <a:gdLst/>
              <a:ahLst/>
              <a:cxnLst/>
              <a:rect l="l" t="t" r="r" b="b"/>
              <a:pathLst>
                <a:path w="1969" h="520" fill="none" extrusionOk="0">
                  <a:moveTo>
                    <a:pt x="1" y="0"/>
                  </a:moveTo>
                  <a:cubicBezTo>
                    <a:pt x="519" y="322"/>
                    <a:pt x="1360" y="251"/>
                    <a:pt x="1968" y="519"/>
                  </a:cubicBezTo>
                </a:path>
              </a:pathLst>
            </a:custGeom>
            <a:noFill/>
            <a:ln w="1800" cap="flat" cmpd="sng">
              <a:solidFill>
                <a:srgbClr val="999999"/>
              </a:solidFill>
              <a:prstDash val="solid"/>
              <a:miter lim="178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15"/>
            <p:cNvSpPr/>
            <p:nvPr/>
          </p:nvSpPr>
          <p:spPr>
            <a:xfrm>
              <a:off x="3770400" y="742975"/>
              <a:ext cx="54150" cy="4500"/>
            </a:xfrm>
            <a:custGeom>
              <a:avLst/>
              <a:gdLst/>
              <a:ahLst/>
              <a:cxnLst/>
              <a:rect l="l" t="t" r="r" b="b"/>
              <a:pathLst>
                <a:path w="2166" h="180" fill="none" extrusionOk="0">
                  <a:moveTo>
                    <a:pt x="1" y="1"/>
                  </a:moveTo>
                  <a:cubicBezTo>
                    <a:pt x="716" y="162"/>
                    <a:pt x="1450" y="180"/>
                    <a:pt x="2165" y="54"/>
                  </a:cubicBezTo>
                </a:path>
              </a:pathLst>
            </a:custGeom>
            <a:noFill/>
            <a:ln w="1800" cap="flat" cmpd="sng">
              <a:solidFill>
                <a:srgbClr val="999999"/>
              </a:solidFill>
              <a:prstDash val="solid"/>
              <a:miter lim="178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15"/>
            <p:cNvSpPr/>
            <p:nvPr/>
          </p:nvSpPr>
          <p:spPr>
            <a:xfrm>
              <a:off x="3788300" y="569475"/>
              <a:ext cx="213775" cy="80075"/>
            </a:xfrm>
            <a:custGeom>
              <a:avLst/>
              <a:gdLst/>
              <a:ahLst/>
              <a:cxnLst/>
              <a:rect l="l" t="t" r="r" b="b"/>
              <a:pathLst>
                <a:path w="8551" h="3203" fill="none" extrusionOk="0">
                  <a:moveTo>
                    <a:pt x="0" y="3184"/>
                  </a:moveTo>
                  <a:lnTo>
                    <a:pt x="644" y="3202"/>
                  </a:lnTo>
                  <a:lnTo>
                    <a:pt x="2648" y="2791"/>
                  </a:lnTo>
                  <a:lnTo>
                    <a:pt x="6064" y="1110"/>
                  </a:lnTo>
                  <a:lnTo>
                    <a:pt x="8551" y="1"/>
                  </a:lnTo>
                </a:path>
              </a:pathLst>
            </a:custGeom>
            <a:noFill/>
            <a:ln w="1800" cap="flat" cmpd="sng">
              <a:solidFill>
                <a:srgbClr val="999999"/>
              </a:solidFill>
              <a:prstDash val="solid"/>
              <a:miter lim="178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15"/>
            <p:cNvSpPr/>
            <p:nvPr/>
          </p:nvSpPr>
          <p:spPr>
            <a:xfrm>
              <a:off x="3846875" y="637000"/>
              <a:ext cx="11200" cy="68450"/>
            </a:xfrm>
            <a:custGeom>
              <a:avLst/>
              <a:gdLst/>
              <a:ahLst/>
              <a:cxnLst/>
              <a:rect l="l" t="t" r="r" b="b"/>
              <a:pathLst>
                <a:path w="448" h="2738" fill="none" extrusionOk="0">
                  <a:moveTo>
                    <a:pt x="1" y="2737"/>
                  </a:moveTo>
                  <a:lnTo>
                    <a:pt x="448" y="0"/>
                  </a:lnTo>
                </a:path>
              </a:pathLst>
            </a:custGeom>
            <a:noFill/>
            <a:ln w="1800" cap="flat" cmpd="sng">
              <a:solidFill>
                <a:srgbClr val="999999"/>
              </a:solidFill>
              <a:prstDash val="solid"/>
              <a:miter lim="178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15"/>
            <p:cNvSpPr/>
            <p:nvPr/>
          </p:nvSpPr>
          <p:spPr>
            <a:xfrm>
              <a:off x="4079425" y="1907900"/>
              <a:ext cx="138650" cy="305450"/>
            </a:xfrm>
            <a:custGeom>
              <a:avLst/>
              <a:gdLst/>
              <a:ahLst/>
              <a:cxnLst/>
              <a:rect l="l" t="t" r="r" b="b"/>
              <a:pathLst>
                <a:path w="5546" h="12218" fill="none" extrusionOk="0">
                  <a:moveTo>
                    <a:pt x="250" y="2004"/>
                  </a:moveTo>
                  <a:cubicBezTo>
                    <a:pt x="644" y="0"/>
                    <a:pt x="4704" y="3327"/>
                    <a:pt x="4865" y="4168"/>
                  </a:cubicBezTo>
                  <a:cubicBezTo>
                    <a:pt x="5545" y="7674"/>
                    <a:pt x="5116" y="10464"/>
                    <a:pt x="4687" y="11287"/>
                  </a:cubicBezTo>
                  <a:cubicBezTo>
                    <a:pt x="2934" y="12217"/>
                    <a:pt x="2200" y="9999"/>
                    <a:pt x="2003" y="8604"/>
                  </a:cubicBezTo>
                  <a:cubicBezTo>
                    <a:pt x="2003" y="6529"/>
                    <a:pt x="2343" y="5921"/>
                    <a:pt x="483" y="4168"/>
                  </a:cubicBezTo>
                  <a:cubicBezTo>
                    <a:pt x="125" y="3220"/>
                    <a:pt x="0" y="2451"/>
                    <a:pt x="250" y="2004"/>
                  </a:cubicBezTo>
                  <a:close/>
                </a:path>
              </a:pathLst>
            </a:custGeom>
            <a:noFill/>
            <a:ln w="7150" cap="flat" cmpd="sng">
              <a:solidFill>
                <a:srgbClr val="A9B5BF"/>
              </a:solidFill>
              <a:prstDash val="solid"/>
              <a:miter lim="178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15"/>
            <p:cNvSpPr/>
            <p:nvPr/>
          </p:nvSpPr>
          <p:spPr>
            <a:xfrm>
              <a:off x="3586175" y="270750"/>
              <a:ext cx="428875" cy="604625"/>
            </a:xfrm>
            <a:custGeom>
              <a:avLst/>
              <a:gdLst/>
              <a:ahLst/>
              <a:cxnLst/>
              <a:rect l="l" t="t" r="r" b="b"/>
              <a:pathLst>
                <a:path w="17155" h="24185" fill="none" extrusionOk="0">
                  <a:moveTo>
                    <a:pt x="7513" y="24184"/>
                  </a:moveTo>
                  <a:cubicBezTo>
                    <a:pt x="7513" y="24184"/>
                    <a:pt x="7316" y="19265"/>
                    <a:pt x="7263" y="18890"/>
                  </a:cubicBezTo>
                  <a:cubicBezTo>
                    <a:pt x="7281" y="18621"/>
                    <a:pt x="6583" y="18407"/>
                    <a:pt x="6511" y="17495"/>
                  </a:cubicBezTo>
                  <a:cubicBezTo>
                    <a:pt x="5850" y="18282"/>
                    <a:pt x="3614" y="16457"/>
                    <a:pt x="3381" y="15831"/>
                  </a:cubicBezTo>
                  <a:cubicBezTo>
                    <a:pt x="2862" y="15956"/>
                    <a:pt x="2308" y="15903"/>
                    <a:pt x="1843" y="15652"/>
                  </a:cubicBezTo>
                  <a:cubicBezTo>
                    <a:pt x="1270" y="15330"/>
                    <a:pt x="841" y="14794"/>
                    <a:pt x="662" y="14168"/>
                  </a:cubicBezTo>
                  <a:cubicBezTo>
                    <a:pt x="591" y="13899"/>
                    <a:pt x="90" y="13810"/>
                    <a:pt x="519" y="13041"/>
                  </a:cubicBezTo>
                  <a:cubicBezTo>
                    <a:pt x="144" y="12593"/>
                    <a:pt x="358" y="11967"/>
                    <a:pt x="448" y="11681"/>
                  </a:cubicBezTo>
                  <a:cubicBezTo>
                    <a:pt x="680" y="11359"/>
                    <a:pt x="680" y="11127"/>
                    <a:pt x="591" y="10948"/>
                  </a:cubicBezTo>
                  <a:cubicBezTo>
                    <a:pt x="0" y="9660"/>
                    <a:pt x="340" y="6923"/>
                    <a:pt x="591" y="5850"/>
                  </a:cubicBezTo>
                  <a:cubicBezTo>
                    <a:pt x="734" y="5242"/>
                    <a:pt x="1127" y="4991"/>
                    <a:pt x="1396" y="4061"/>
                  </a:cubicBezTo>
                  <a:cubicBezTo>
                    <a:pt x="1539" y="3793"/>
                    <a:pt x="1718" y="3292"/>
                    <a:pt x="2040" y="3167"/>
                  </a:cubicBezTo>
                  <a:cubicBezTo>
                    <a:pt x="2344" y="3060"/>
                    <a:pt x="2218" y="2791"/>
                    <a:pt x="2487" y="2702"/>
                  </a:cubicBezTo>
                  <a:cubicBezTo>
                    <a:pt x="2862" y="2594"/>
                    <a:pt x="3077" y="2058"/>
                    <a:pt x="3488" y="1843"/>
                  </a:cubicBezTo>
                  <a:cubicBezTo>
                    <a:pt x="3954" y="1611"/>
                    <a:pt x="5080" y="698"/>
                    <a:pt x="5599" y="895"/>
                  </a:cubicBezTo>
                  <a:cubicBezTo>
                    <a:pt x="5778" y="1"/>
                    <a:pt x="7674" y="233"/>
                    <a:pt x="8193" y="645"/>
                  </a:cubicBezTo>
                  <a:cubicBezTo>
                    <a:pt x="8282" y="1360"/>
                    <a:pt x="8390" y="1181"/>
                    <a:pt x="8390" y="2094"/>
                  </a:cubicBezTo>
                  <a:cubicBezTo>
                    <a:pt x="8390" y="3310"/>
                    <a:pt x="8425" y="2094"/>
                    <a:pt x="8425" y="3328"/>
                  </a:cubicBezTo>
                  <a:lnTo>
                    <a:pt x="8533" y="2094"/>
                  </a:lnTo>
                  <a:cubicBezTo>
                    <a:pt x="8622" y="1020"/>
                    <a:pt x="8497" y="698"/>
                    <a:pt x="9230" y="448"/>
                  </a:cubicBezTo>
                  <a:cubicBezTo>
                    <a:pt x="10625" y="90"/>
                    <a:pt x="10840" y="484"/>
                    <a:pt x="11699" y="752"/>
                  </a:cubicBezTo>
                  <a:cubicBezTo>
                    <a:pt x="12039" y="877"/>
                    <a:pt x="12933" y="1521"/>
                    <a:pt x="13291" y="1593"/>
                  </a:cubicBezTo>
                  <a:cubicBezTo>
                    <a:pt x="13756" y="1682"/>
                    <a:pt x="13845" y="2290"/>
                    <a:pt x="14221" y="2541"/>
                  </a:cubicBezTo>
                  <a:cubicBezTo>
                    <a:pt x="14704" y="2827"/>
                    <a:pt x="14972" y="3006"/>
                    <a:pt x="15187" y="3686"/>
                  </a:cubicBezTo>
                  <a:cubicBezTo>
                    <a:pt x="15258" y="3954"/>
                    <a:pt x="15544" y="3990"/>
                    <a:pt x="15688" y="4294"/>
                  </a:cubicBezTo>
                  <a:cubicBezTo>
                    <a:pt x="15849" y="4616"/>
                    <a:pt x="15688" y="4920"/>
                    <a:pt x="15920" y="5170"/>
                  </a:cubicBezTo>
                  <a:cubicBezTo>
                    <a:pt x="16242" y="5564"/>
                    <a:pt x="16564" y="6887"/>
                    <a:pt x="16260" y="7335"/>
                  </a:cubicBezTo>
                  <a:cubicBezTo>
                    <a:pt x="17154" y="8211"/>
                    <a:pt x="16779" y="9821"/>
                    <a:pt x="16564" y="10769"/>
                  </a:cubicBezTo>
                  <a:cubicBezTo>
                    <a:pt x="16689" y="11216"/>
                    <a:pt x="16582" y="11699"/>
                    <a:pt x="16260" y="12039"/>
                  </a:cubicBezTo>
                  <a:cubicBezTo>
                    <a:pt x="16242" y="12415"/>
                    <a:pt x="16206" y="13434"/>
                    <a:pt x="16081" y="13702"/>
                  </a:cubicBezTo>
                  <a:cubicBezTo>
                    <a:pt x="15938" y="14579"/>
                    <a:pt x="14865" y="16225"/>
                    <a:pt x="13344" y="15867"/>
                  </a:cubicBezTo>
                  <a:cubicBezTo>
                    <a:pt x="12486" y="17119"/>
                    <a:pt x="10733" y="18353"/>
                    <a:pt x="10411" y="17316"/>
                  </a:cubicBezTo>
                  <a:cubicBezTo>
                    <a:pt x="10357" y="18371"/>
                    <a:pt x="9677" y="18282"/>
                    <a:pt x="9499" y="18818"/>
                  </a:cubicBezTo>
                  <a:cubicBezTo>
                    <a:pt x="9552" y="20339"/>
                    <a:pt x="9338" y="22646"/>
                    <a:pt x="9320" y="24095"/>
                  </a:cubicBezTo>
                </a:path>
              </a:pathLst>
            </a:custGeom>
            <a:noFill/>
            <a:ln w="7150" cap="flat" cmpd="sng">
              <a:solidFill>
                <a:srgbClr val="A9B5BF"/>
              </a:solidFill>
              <a:prstDash val="solid"/>
              <a:miter lim="178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15"/>
            <p:cNvSpPr/>
            <p:nvPr/>
          </p:nvSpPr>
          <p:spPr>
            <a:xfrm>
              <a:off x="3915750" y="3873275"/>
              <a:ext cx="68875" cy="834900"/>
            </a:xfrm>
            <a:custGeom>
              <a:avLst/>
              <a:gdLst/>
              <a:ahLst/>
              <a:cxnLst/>
              <a:rect l="l" t="t" r="r" b="b"/>
              <a:pathLst>
                <a:path w="2755" h="33396" extrusionOk="0">
                  <a:moveTo>
                    <a:pt x="2093" y="0"/>
                  </a:moveTo>
                  <a:lnTo>
                    <a:pt x="2755" y="0"/>
                  </a:lnTo>
                  <a:cubicBezTo>
                    <a:pt x="1718" y="15705"/>
                    <a:pt x="1539" y="18764"/>
                    <a:pt x="36" y="33396"/>
                  </a:cubicBezTo>
                  <a:lnTo>
                    <a:pt x="0" y="33360"/>
                  </a:lnTo>
                  <a:cubicBezTo>
                    <a:pt x="1199" y="19140"/>
                    <a:pt x="680" y="15401"/>
                    <a:pt x="2075" y="0"/>
                  </a:cubicBezTo>
                  <a:close/>
                </a:path>
              </a:pathLst>
            </a:custGeom>
            <a:solidFill>
              <a:srgbClr val="0060B6"/>
            </a:solidFill>
            <a:ln w="1800" cap="flat" cmpd="sng">
              <a:solidFill>
                <a:srgbClr val="00A0C6"/>
              </a:solidFill>
              <a:prstDash val="solid"/>
              <a:miter lim="178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15"/>
            <p:cNvSpPr/>
            <p:nvPr/>
          </p:nvSpPr>
          <p:spPr>
            <a:xfrm>
              <a:off x="3930500" y="4075850"/>
              <a:ext cx="55025" cy="207500"/>
            </a:xfrm>
            <a:custGeom>
              <a:avLst/>
              <a:gdLst/>
              <a:ahLst/>
              <a:cxnLst/>
              <a:rect l="l" t="t" r="r" b="b"/>
              <a:pathLst>
                <a:path w="2201" h="8300" extrusionOk="0">
                  <a:moveTo>
                    <a:pt x="1" y="3077"/>
                  </a:moveTo>
                  <a:cubicBezTo>
                    <a:pt x="72" y="2039"/>
                    <a:pt x="126" y="1020"/>
                    <a:pt x="484" y="0"/>
                  </a:cubicBezTo>
                  <a:lnTo>
                    <a:pt x="2201" y="4400"/>
                  </a:lnTo>
                  <a:lnTo>
                    <a:pt x="1897" y="8300"/>
                  </a:lnTo>
                  <a:cubicBezTo>
                    <a:pt x="1575" y="7387"/>
                    <a:pt x="144" y="3560"/>
                    <a:pt x="1" y="307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15"/>
            <p:cNvSpPr/>
            <p:nvPr/>
          </p:nvSpPr>
          <p:spPr>
            <a:xfrm>
              <a:off x="3634475" y="3873275"/>
              <a:ext cx="85425" cy="946700"/>
            </a:xfrm>
            <a:custGeom>
              <a:avLst/>
              <a:gdLst/>
              <a:ahLst/>
              <a:cxnLst/>
              <a:rect l="l" t="t" r="r" b="b"/>
              <a:pathLst>
                <a:path w="3417" h="37868" extrusionOk="0">
                  <a:moveTo>
                    <a:pt x="662" y="0"/>
                  </a:moveTo>
                  <a:lnTo>
                    <a:pt x="0" y="0"/>
                  </a:lnTo>
                  <a:cubicBezTo>
                    <a:pt x="108" y="16760"/>
                    <a:pt x="1753" y="23432"/>
                    <a:pt x="3417" y="37868"/>
                  </a:cubicBezTo>
                  <a:lnTo>
                    <a:pt x="3131" y="33181"/>
                  </a:lnTo>
                  <a:cubicBezTo>
                    <a:pt x="1753" y="19032"/>
                    <a:pt x="1306" y="15777"/>
                    <a:pt x="680" y="0"/>
                  </a:cubicBezTo>
                  <a:close/>
                </a:path>
              </a:pathLst>
            </a:custGeom>
            <a:solidFill>
              <a:srgbClr val="0060B6"/>
            </a:solidFill>
            <a:ln w="1800" cap="flat" cmpd="sng">
              <a:solidFill>
                <a:srgbClr val="00A0C6"/>
              </a:solidFill>
              <a:prstDash val="solid"/>
              <a:miter lim="178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15"/>
            <p:cNvSpPr/>
            <p:nvPr/>
          </p:nvSpPr>
          <p:spPr>
            <a:xfrm>
              <a:off x="3624625" y="4085675"/>
              <a:ext cx="53700" cy="177550"/>
            </a:xfrm>
            <a:custGeom>
              <a:avLst/>
              <a:gdLst/>
              <a:ahLst/>
              <a:cxnLst/>
              <a:rect l="l" t="t" r="r" b="b"/>
              <a:pathLst>
                <a:path w="2148" h="7102" extrusionOk="0">
                  <a:moveTo>
                    <a:pt x="2147" y="2934"/>
                  </a:moveTo>
                  <a:lnTo>
                    <a:pt x="1861" y="1"/>
                  </a:lnTo>
                  <a:lnTo>
                    <a:pt x="1" y="3381"/>
                  </a:lnTo>
                  <a:lnTo>
                    <a:pt x="198" y="7102"/>
                  </a:lnTo>
                  <a:cubicBezTo>
                    <a:pt x="448" y="6565"/>
                    <a:pt x="2022" y="3435"/>
                    <a:pt x="2147" y="293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15"/>
            <p:cNvSpPr/>
            <p:nvPr/>
          </p:nvSpPr>
          <p:spPr>
            <a:xfrm>
              <a:off x="3600925" y="285075"/>
              <a:ext cx="394450" cy="291675"/>
            </a:xfrm>
            <a:custGeom>
              <a:avLst/>
              <a:gdLst/>
              <a:ahLst/>
              <a:cxnLst/>
              <a:rect l="l" t="t" r="r" b="b"/>
              <a:pathLst>
                <a:path w="15778" h="11667" extrusionOk="0">
                  <a:moveTo>
                    <a:pt x="7764" y="0"/>
                  </a:moveTo>
                  <a:cubicBezTo>
                    <a:pt x="7710" y="0"/>
                    <a:pt x="7710" y="18"/>
                    <a:pt x="7728" y="54"/>
                  </a:cubicBezTo>
                  <a:cubicBezTo>
                    <a:pt x="7585" y="90"/>
                    <a:pt x="7442" y="161"/>
                    <a:pt x="7334" y="268"/>
                  </a:cubicBezTo>
                  <a:lnTo>
                    <a:pt x="7334" y="1163"/>
                  </a:lnTo>
                  <a:cubicBezTo>
                    <a:pt x="7168" y="1132"/>
                    <a:pt x="7002" y="1117"/>
                    <a:pt x="6837" y="1117"/>
                  </a:cubicBezTo>
                  <a:cubicBezTo>
                    <a:pt x="6138" y="1117"/>
                    <a:pt x="5457" y="1389"/>
                    <a:pt x="4777" y="1896"/>
                  </a:cubicBezTo>
                  <a:cubicBezTo>
                    <a:pt x="3632" y="2326"/>
                    <a:pt x="2845" y="3166"/>
                    <a:pt x="1950" y="3882"/>
                  </a:cubicBezTo>
                  <a:lnTo>
                    <a:pt x="4777" y="2111"/>
                  </a:lnTo>
                  <a:cubicBezTo>
                    <a:pt x="5527" y="1846"/>
                    <a:pt x="6278" y="1569"/>
                    <a:pt x="6929" y="1569"/>
                  </a:cubicBezTo>
                  <a:cubicBezTo>
                    <a:pt x="7069" y="1569"/>
                    <a:pt x="7205" y="1582"/>
                    <a:pt x="7334" y="1610"/>
                  </a:cubicBezTo>
                  <a:lnTo>
                    <a:pt x="7334" y="2236"/>
                  </a:lnTo>
                  <a:cubicBezTo>
                    <a:pt x="5295" y="2862"/>
                    <a:pt x="4258" y="4007"/>
                    <a:pt x="3167" y="5116"/>
                  </a:cubicBezTo>
                  <a:cubicBezTo>
                    <a:pt x="4544" y="4204"/>
                    <a:pt x="5921" y="3059"/>
                    <a:pt x="7334" y="2916"/>
                  </a:cubicBezTo>
                  <a:lnTo>
                    <a:pt x="7334" y="2916"/>
                  </a:lnTo>
                  <a:lnTo>
                    <a:pt x="7174" y="10160"/>
                  </a:lnTo>
                  <a:cubicBezTo>
                    <a:pt x="7120" y="10357"/>
                    <a:pt x="6959" y="10500"/>
                    <a:pt x="6744" y="10536"/>
                  </a:cubicBezTo>
                  <a:cubicBezTo>
                    <a:pt x="6441" y="10578"/>
                    <a:pt x="6091" y="10594"/>
                    <a:pt x="5717" y="10594"/>
                  </a:cubicBezTo>
                  <a:cubicBezTo>
                    <a:pt x="4244" y="10594"/>
                    <a:pt x="2376" y="10337"/>
                    <a:pt x="1318" y="10337"/>
                  </a:cubicBezTo>
                  <a:cubicBezTo>
                    <a:pt x="1264" y="10337"/>
                    <a:pt x="1213" y="10338"/>
                    <a:pt x="1163" y="10339"/>
                  </a:cubicBezTo>
                  <a:cubicBezTo>
                    <a:pt x="201" y="9965"/>
                    <a:pt x="304" y="7334"/>
                    <a:pt x="181" y="7334"/>
                  </a:cubicBezTo>
                  <a:cubicBezTo>
                    <a:pt x="180" y="7334"/>
                    <a:pt x="180" y="7334"/>
                    <a:pt x="180" y="7334"/>
                  </a:cubicBezTo>
                  <a:cubicBezTo>
                    <a:pt x="1" y="7370"/>
                    <a:pt x="162" y="10071"/>
                    <a:pt x="752" y="10357"/>
                  </a:cubicBezTo>
                  <a:cubicBezTo>
                    <a:pt x="967" y="10464"/>
                    <a:pt x="537" y="10411"/>
                    <a:pt x="376" y="10643"/>
                  </a:cubicBezTo>
                  <a:cubicBezTo>
                    <a:pt x="215" y="10822"/>
                    <a:pt x="180" y="11072"/>
                    <a:pt x="305" y="11287"/>
                  </a:cubicBezTo>
                  <a:lnTo>
                    <a:pt x="1807" y="11323"/>
                  </a:lnTo>
                  <a:cubicBezTo>
                    <a:pt x="1807" y="11233"/>
                    <a:pt x="2058" y="11269"/>
                    <a:pt x="2237" y="11251"/>
                  </a:cubicBezTo>
                  <a:cubicBezTo>
                    <a:pt x="2260" y="11251"/>
                    <a:pt x="2284" y="11250"/>
                    <a:pt x="2309" y="11250"/>
                  </a:cubicBezTo>
                  <a:cubicBezTo>
                    <a:pt x="3170" y="11250"/>
                    <a:pt x="4959" y="11660"/>
                    <a:pt x="6327" y="11660"/>
                  </a:cubicBezTo>
                  <a:cubicBezTo>
                    <a:pt x="6923" y="11660"/>
                    <a:pt x="7439" y="11582"/>
                    <a:pt x="7764" y="11359"/>
                  </a:cubicBezTo>
                  <a:cubicBezTo>
                    <a:pt x="8188" y="11587"/>
                    <a:pt x="8824" y="11666"/>
                    <a:pt x="9549" y="11666"/>
                  </a:cubicBezTo>
                  <a:cubicBezTo>
                    <a:pt x="11148" y="11666"/>
                    <a:pt x="13178" y="11281"/>
                    <a:pt x="14311" y="11269"/>
                  </a:cubicBezTo>
                  <a:cubicBezTo>
                    <a:pt x="14415" y="11269"/>
                    <a:pt x="14401" y="11538"/>
                    <a:pt x="14416" y="11538"/>
                  </a:cubicBezTo>
                  <a:cubicBezTo>
                    <a:pt x="14417" y="11538"/>
                    <a:pt x="14417" y="11538"/>
                    <a:pt x="14418" y="11537"/>
                  </a:cubicBezTo>
                  <a:cubicBezTo>
                    <a:pt x="14937" y="11359"/>
                    <a:pt x="15724" y="11108"/>
                    <a:pt x="15724" y="11108"/>
                  </a:cubicBezTo>
                  <a:cubicBezTo>
                    <a:pt x="15777" y="10947"/>
                    <a:pt x="15777" y="10786"/>
                    <a:pt x="15724" y="10625"/>
                  </a:cubicBezTo>
                  <a:cubicBezTo>
                    <a:pt x="15477" y="10449"/>
                    <a:pt x="15214" y="10325"/>
                    <a:pt x="14933" y="10270"/>
                  </a:cubicBezTo>
                  <a:lnTo>
                    <a:pt x="14933" y="10270"/>
                  </a:lnTo>
                  <a:cubicBezTo>
                    <a:pt x="15101" y="10230"/>
                    <a:pt x="15449" y="7816"/>
                    <a:pt x="15241" y="7781"/>
                  </a:cubicBezTo>
                  <a:lnTo>
                    <a:pt x="15241" y="7781"/>
                  </a:lnTo>
                  <a:cubicBezTo>
                    <a:pt x="15169" y="7781"/>
                    <a:pt x="14901" y="10339"/>
                    <a:pt x="14454" y="10357"/>
                  </a:cubicBezTo>
                  <a:cubicBezTo>
                    <a:pt x="13166" y="10384"/>
                    <a:pt x="11334" y="10747"/>
                    <a:pt x="9815" y="10747"/>
                  </a:cubicBezTo>
                  <a:cubicBezTo>
                    <a:pt x="9350" y="10747"/>
                    <a:pt x="8914" y="10713"/>
                    <a:pt x="8533" y="10625"/>
                  </a:cubicBezTo>
                  <a:cubicBezTo>
                    <a:pt x="8426" y="10554"/>
                    <a:pt x="8247" y="10625"/>
                    <a:pt x="8247" y="10303"/>
                  </a:cubicBezTo>
                  <a:lnTo>
                    <a:pt x="8390" y="3238"/>
                  </a:lnTo>
                  <a:cubicBezTo>
                    <a:pt x="9982" y="3917"/>
                    <a:pt x="11484" y="4794"/>
                    <a:pt x="12862" y="5849"/>
                  </a:cubicBezTo>
                  <a:cubicBezTo>
                    <a:pt x="11627" y="4472"/>
                    <a:pt x="10340" y="3613"/>
                    <a:pt x="8426" y="2791"/>
                  </a:cubicBezTo>
                  <a:lnTo>
                    <a:pt x="8390" y="1789"/>
                  </a:lnTo>
                  <a:cubicBezTo>
                    <a:pt x="8676" y="1750"/>
                    <a:pt x="8960" y="1725"/>
                    <a:pt x="9240" y="1725"/>
                  </a:cubicBezTo>
                  <a:cubicBezTo>
                    <a:pt x="9871" y="1725"/>
                    <a:pt x="10480" y="1852"/>
                    <a:pt x="11037" y="2236"/>
                  </a:cubicBezTo>
                  <a:cubicBezTo>
                    <a:pt x="11610" y="3005"/>
                    <a:pt x="12361" y="3452"/>
                    <a:pt x="13041" y="4007"/>
                  </a:cubicBezTo>
                  <a:lnTo>
                    <a:pt x="11037" y="1986"/>
                  </a:lnTo>
                  <a:cubicBezTo>
                    <a:pt x="10250" y="1234"/>
                    <a:pt x="9302" y="1360"/>
                    <a:pt x="8390" y="1288"/>
                  </a:cubicBezTo>
                  <a:lnTo>
                    <a:pt x="8390" y="394"/>
                  </a:lnTo>
                  <a:cubicBezTo>
                    <a:pt x="8211" y="215"/>
                    <a:pt x="7996" y="72"/>
                    <a:pt x="7764" y="0"/>
                  </a:cubicBezTo>
                  <a:close/>
                </a:path>
              </a:pathLst>
            </a:custGeom>
            <a:solidFill>
              <a:srgbClr val="0060B6"/>
            </a:solidFill>
            <a:ln w="1800" cap="flat" cmpd="sng">
              <a:solidFill>
                <a:srgbClr val="00A0C6"/>
              </a:solidFill>
              <a:prstDash val="solid"/>
              <a:miter lim="178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15"/>
            <p:cNvSpPr/>
            <p:nvPr/>
          </p:nvSpPr>
          <p:spPr>
            <a:xfrm>
              <a:off x="3600925" y="285075"/>
              <a:ext cx="394450" cy="291675"/>
            </a:xfrm>
            <a:custGeom>
              <a:avLst/>
              <a:gdLst/>
              <a:ahLst/>
              <a:cxnLst/>
              <a:rect l="l" t="t" r="r" b="b"/>
              <a:pathLst>
                <a:path w="15778" h="11667" extrusionOk="0">
                  <a:moveTo>
                    <a:pt x="7764" y="0"/>
                  </a:moveTo>
                  <a:cubicBezTo>
                    <a:pt x="7710" y="0"/>
                    <a:pt x="7710" y="18"/>
                    <a:pt x="7728" y="54"/>
                  </a:cubicBezTo>
                  <a:cubicBezTo>
                    <a:pt x="7585" y="90"/>
                    <a:pt x="7442" y="161"/>
                    <a:pt x="7334" y="268"/>
                  </a:cubicBezTo>
                  <a:lnTo>
                    <a:pt x="7334" y="1163"/>
                  </a:lnTo>
                  <a:cubicBezTo>
                    <a:pt x="7168" y="1132"/>
                    <a:pt x="7002" y="1117"/>
                    <a:pt x="6837" y="1117"/>
                  </a:cubicBezTo>
                  <a:cubicBezTo>
                    <a:pt x="6138" y="1117"/>
                    <a:pt x="5457" y="1389"/>
                    <a:pt x="4777" y="1896"/>
                  </a:cubicBezTo>
                  <a:cubicBezTo>
                    <a:pt x="3632" y="2326"/>
                    <a:pt x="2845" y="3166"/>
                    <a:pt x="1950" y="3882"/>
                  </a:cubicBezTo>
                  <a:lnTo>
                    <a:pt x="4777" y="2111"/>
                  </a:lnTo>
                  <a:cubicBezTo>
                    <a:pt x="5527" y="1846"/>
                    <a:pt x="6278" y="1569"/>
                    <a:pt x="6929" y="1569"/>
                  </a:cubicBezTo>
                  <a:cubicBezTo>
                    <a:pt x="7069" y="1569"/>
                    <a:pt x="7205" y="1582"/>
                    <a:pt x="7334" y="1610"/>
                  </a:cubicBezTo>
                  <a:lnTo>
                    <a:pt x="7334" y="2236"/>
                  </a:lnTo>
                  <a:cubicBezTo>
                    <a:pt x="5295" y="2862"/>
                    <a:pt x="4258" y="4007"/>
                    <a:pt x="3167" y="5116"/>
                  </a:cubicBezTo>
                  <a:cubicBezTo>
                    <a:pt x="4544" y="4204"/>
                    <a:pt x="5921" y="3059"/>
                    <a:pt x="7334" y="2916"/>
                  </a:cubicBezTo>
                  <a:lnTo>
                    <a:pt x="7334" y="2916"/>
                  </a:lnTo>
                  <a:lnTo>
                    <a:pt x="7174" y="10160"/>
                  </a:lnTo>
                  <a:cubicBezTo>
                    <a:pt x="7120" y="10357"/>
                    <a:pt x="6959" y="10500"/>
                    <a:pt x="6744" y="10536"/>
                  </a:cubicBezTo>
                  <a:cubicBezTo>
                    <a:pt x="6441" y="10578"/>
                    <a:pt x="6091" y="10594"/>
                    <a:pt x="5717" y="10594"/>
                  </a:cubicBezTo>
                  <a:cubicBezTo>
                    <a:pt x="4244" y="10594"/>
                    <a:pt x="2376" y="10337"/>
                    <a:pt x="1318" y="10337"/>
                  </a:cubicBezTo>
                  <a:cubicBezTo>
                    <a:pt x="1264" y="10337"/>
                    <a:pt x="1213" y="10338"/>
                    <a:pt x="1163" y="10339"/>
                  </a:cubicBezTo>
                  <a:cubicBezTo>
                    <a:pt x="201" y="9965"/>
                    <a:pt x="304" y="7334"/>
                    <a:pt x="181" y="7334"/>
                  </a:cubicBezTo>
                  <a:cubicBezTo>
                    <a:pt x="180" y="7334"/>
                    <a:pt x="180" y="7334"/>
                    <a:pt x="180" y="7334"/>
                  </a:cubicBezTo>
                  <a:cubicBezTo>
                    <a:pt x="1" y="7370"/>
                    <a:pt x="162" y="10071"/>
                    <a:pt x="752" y="10357"/>
                  </a:cubicBezTo>
                  <a:cubicBezTo>
                    <a:pt x="967" y="10464"/>
                    <a:pt x="537" y="10411"/>
                    <a:pt x="376" y="10643"/>
                  </a:cubicBezTo>
                  <a:cubicBezTo>
                    <a:pt x="215" y="10822"/>
                    <a:pt x="180" y="11072"/>
                    <a:pt x="305" y="11287"/>
                  </a:cubicBezTo>
                  <a:lnTo>
                    <a:pt x="1807" y="11323"/>
                  </a:lnTo>
                  <a:cubicBezTo>
                    <a:pt x="1807" y="11233"/>
                    <a:pt x="2058" y="11269"/>
                    <a:pt x="2237" y="11251"/>
                  </a:cubicBezTo>
                  <a:cubicBezTo>
                    <a:pt x="2260" y="11251"/>
                    <a:pt x="2284" y="11250"/>
                    <a:pt x="2309" y="11250"/>
                  </a:cubicBezTo>
                  <a:cubicBezTo>
                    <a:pt x="3170" y="11250"/>
                    <a:pt x="4959" y="11660"/>
                    <a:pt x="6327" y="11660"/>
                  </a:cubicBezTo>
                  <a:cubicBezTo>
                    <a:pt x="6923" y="11660"/>
                    <a:pt x="7439" y="11582"/>
                    <a:pt x="7764" y="11359"/>
                  </a:cubicBezTo>
                  <a:cubicBezTo>
                    <a:pt x="8188" y="11587"/>
                    <a:pt x="8824" y="11666"/>
                    <a:pt x="9549" y="11666"/>
                  </a:cubicBezTo>
                  <a:cubicBezTo>
                    <a:pt x="11148" y="11666"/>
                    <a:pt x="13178" y="11281"/>
                    <a:pt x="14311" y="11269"/>
                  </a:cubicBezTo>
                  <a:cubicBezTo>
                    <a:pt x="14415" y="11269"/>
                    <a:pt x="14401" y="11538"/>
                    <a:pt x="14416" y="11538"/>
                  </a:cubicBezTo>
                  <a:cubicBezTo>
                    <a:pt x="14417" y="11538"/>
                    <a:pt x="14417" y="11538"/>
                    <a:pt x="14418" y="11537"/>
                  </a:cubicBezTo>
                  <a:cubicBezTo>
                    <a:pt x="14937" y="11359"/>
                    <a:pt x="15724" y="11108"/>
                    <a:pt x="15724" y="11108"/>
                  </a:cubicBezTo>
                  <a:cubicBezTo>
                    <a:pt x="15777" y="10947"/>
                    <a:pt x="15777" y="10786"/>
                    <a:pt x="15724" y="10625"/>
                  </a:cubicBezTo>
                  <a:cubicBezTo>
                    <a:pt x="15477" y="10449"/>
                    <a:pt x="15214" y="10325"/>
                    <a:pt x="14933" y="10270"/>
                  </a:cubicBezTo>
                  <a:lnTo>
                    <a:pt x="14933" y="10270"/>
                  </a:lnTo>
                  <a:cubicBezTo>
                    <a:pt x="15101" y="10230"/>
                    <a:pt x="15449" y="7816"/>
                    <a:pt x="15241" y="7781"/>
                  </a:cubicBezTo>
                  <a:lnTo>
                    <a:pt x="15241" y="7781"/>
                  </a:lnTo>
                  <a:cubicBezTo>
                    <a:pt x="15169" y="7781"/>
                    <a:pt x="14901" y="10339"/>
                    <a:pt x="14454" y="10357"/>
                  </a:cubicBezTo>
                  <a:cubicBezTo>
                    <a:pt x="13166" y="10384"/>
                    <a:pt x="11334" y="10747"/>
                    <a:pt x="9815" y="10747"/>
                  </a:cubicBezTo>
                  <a:cubicBezTo>
                    <a:pt x="9350" y="10747"/>
                    <a:pt x="8914" y="10713"/>
                    <a:pt x="8533" y="10625"/>
                  </a:cubicBezTo>
                  <a:cubicBezTo>
                    <a:pt x="8426" y="10554"/>
                    <a:pt x="8247" y="10625"/>
                    <a:pt x="8247" y="10303"/>
                  </a:cubicBezTo>
                  <a:lnTo>
                    <a:pt x="8390" y="3238"/>
                  </a:lnTo>
                  <a:cubicBezTo>
                    <a:pt x="9982" y="3917"/>
                    <a:pt x="11484" y="4794"/>
                    <a:pt x="12862" y="5849"/>
                  </a:cubicBezTo>
                  <a:cubicBezTo>
                    <a:pt x="11627" y="4472"/>
                    <a:pt x="10340" y="3613"/>
                    <a:pt x="8426" y="2791"/>
                  </a:cubicBezTo>
                  <a:lnTo>
                    <a:pt x="8390" y="1789"/>
                  </a:lnTo>
                  <a:cubicBezTo>
                    <a:pt x="8676" y="1750"/>
                    <a:pt x="8960" y="1725"/>
                    <a:pt x="9240" y="1725"/>
                  </a:cubicBezTo>
                  <a:cubicBezTo>
                    <a:pt x="9871" y="1725"/>
                    <a:pt x="10480" y="1852"/>
                    <a:pt x="11037" y="2236"/>
                  </a:cubicBezTo>
                  <a:cubicBezTo>
                    <a:pt x="11610" y="3005"/>
                    <a:pt x="12361" y="3452"/>
                    <a:pt x="13041" y="4007"/>
                  </a:cubicBezTo>
                  <a:lnTo>
                    <a:pt x="11037" y="1986"/>
                  </a:lnTo>
                  <a:cubicBezTo>
                    <a:pt x="10250" y="1234"/>
                    <a:pt x="9302" y="1360"/>
                    <a:pt x="8390" y="1288"/>
                  </a:cubicBezTo>
                  <a:lnTo>
                    <a:pt x="8390" y="394"/>
                  </a:lnTo>
                  <a:cubicBezTo>
                    <a:pt x="8211" y="215"/>
                    <a:pt x="7996" y="72"/>
                    <a:pt x="7764" y="0"/>
                  </a:cubicBezTo>
                  <a:close/>
                </a:path>
              </a:pathLst>
            </a:custGeom>
            <a:solidFill>
              <a:srgbClr val="0060B6"/>
            </a:solidFill>
            <a:ln w="1800" cap="flat" cmpd="sng">
              <a:solidFill>
                <a:srgbClr val="00A0C6"/>
              </a:solidFill>
              <a:prstDash val="solid"/>
              <a:miter lim="178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15"/>
            <p:cNvSpPr/>
            <p:nvPr/>
          </p:nvSpPr>
          <p:spPr>
            <a:xfrm>
              <a:off x="3440850" y="5463900"/>
              <a:ext cx="3150" cy="1350"/>
            </a:xfrm>
            <a:custGeom>
              <a:avLst/>
              <a:gdLst/>
              <a:ahLst/>
              <a:cxnLst/>
              <a:rect l="l" t="t" r="r" b="b"/>
              <a:pathLst>
                <a:path w="126" h="54" extrusionOk="0">
                  <a:moveTo>
                    <a:pt x="125" y="0"/>
                  </a:moveTo>
                  <a:lnTo>
                    <a:pt x="0" y="54"/>
                  </a:lnTo>
                  <a:cubicBezTo>
                    <a:pt x="54" y="36"/>
                    <a:pt x="90" y="18"/>
                    <a:pt x="125" y="0"/>
                  </a:cubicBezTo>
                  <a:close/>
                </a:path>
              </a:pathLst>
            </a:custGeom>
            <a:solidFill>
              <a:srgbClr val="B62717"/>
            </a:solidFill>
            <a:ln w="1800" cap="flat" cmpd="sng">
              <a:solidFill>
                <a:srgbClr val="FFBF00"/>
              </a:solidFill>
              <a:prstDash val="solid"/>
              <a:miter lim="178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15"/>
            <p:cNvSpPr/>
            <p:nvPr/>
          </p:nvSpPr>
          <p:spPr>
            <a:xfrm>
              <a:off x="3487350" y="5077075"/>
              <a:ext cx="263850" cy="144050"/>
            </a:xfrm>
            <a:custGeom>
              <a:avLst/>
              <a:gdLst/>
              <a:ahLst/>
              <a:cxnLst/>
              <a:rect l="l" t="t" r="r" b="b"/>
              <a:pathLst>
                <a:path w="10554" h="5762" extrusionOk="0">
                  <a:moveTo>
                    <a:pt x="10554" y="1"/>
                  </a:moveTo>
                  <a:lnTo>
                    <a:pt x="10321" y="1521"/>
                  </a:lnTo>
                  <a:cubicBezTo>
                    <a:pt x="10107" y="1843"/>
                    <a:pt x="9749" y="1968"/>
                    <a:pt x="9391" y="2058"/>
                  </a:cubicBezTo>
                  <a:cubicBezTo>
                    <a:pt x="8920" y="2110"/>
                    <a:pt x="8478" y="2129"/>
                    <a:pt x="8061" y="2129"/>
                  </a:cubicBezTo>
                  <a:cubicBezTo>
                    <a:pt x="6797" y="2129"/>
                    <a:pt x="5766" y="1949"/>
                    <a:pt x="4855" y="1949"/>
                  </a:cubicBezTo>
                  <a:cubicBezTo>
                    <a:pt x="4311" y="1949"/>
                    <a:pt x="3810" y="2014"/>
                    <a:pt x="3327" y="2219"/>
                  </a:cubicBezTo>
                  <a:cubicBezTo>
                    <a:pt x="2683" y="2326"/>
                    <a:pt x="2057" y="2577"/>
                    <a:pt x="1521" y="2952"/>
                  </a:cubicBezTo>
                  <a:cubicBezTo>
                    <a:pt x="1020" y="3292"/>
                    <a:pt x="0" y="3972"/>
                    <a:pt x="304" y="4669"/>
                  </a:cubicBezTo>
                  <a:cubicBezTo>
                    <a:pt x="448" y="5009"/>
                    <a:pt x="931" y="5242"/>
                    <a:pt x="1270" y="5331"/>
                  </a:cubicBezTo>
                  <a:cubicBezTo>
                    <a:pt x="2225" y="5625"/>
                    <a:pt x="3216" y="5762"/>
                    <a:pt x="4203" y="5762"/>
                  </a:cubicBezTo>
                  <a:cubicBezTo>
                    <a:pt x="4418" y="5762"/>
                    <a:pt x="4633" y="5755"/>
                    <a:pt x="4848" y="5743"/>
                  </a:cubicBezTo>
                  <a:cubicBezTo>
                    <a:pt x="5474" y="5689"/>
                    <a:pt x="6100" y="5599"/>
                    <a:pt x="6708" y="5474"/>
                  </a:cubicBezTo>
                  <a:cubicBezTo>
                    <a:pt x="6869" y="5456"/>
                    <a:pt x="7012" y="5403"/>
                    <a:pt x="7155" y="5331"/>
                  </a:cubicBezTo>
                  <a:cubicBezTo>
                    <a:pt x="7263" y="5242"/>
                    <a:pt x="7352" y="5134"/>
                    <a:pt x="7388" y="5009"/>
                  </a:cubicBezTo>
                  <a:lnTo>
                    <a:pt x="7388" y="5009"/>
                  </a:lnTo>
                  <a:cubicBezTo>
                    <a:pt x="6672" y="5260"/>
                    <a:pt x="5921" y="5403"/>
                    <a:pt x="5152" y="5456"/>
                  </a:cubicBezTo>
                  <a:cubicBezTo>
                    <a:pt x="5067" y="5462"/>
                    <a:pt x="4982" y="5465"/>
                    <a:pt x="4896" y="5465"/>
                  </a:cubicBezTo>
                  <a:cubicBezTo>
                    <a:pt x="4522" y="5465"/>
                    <a:pt x="4140" y="5418"/>
                    <a:pt x="3758" y="5418"/>
                  </a:cubicBezTo>
                  <a:cubicBezTo>
                    <a:pt x="3710" y="5418"/>
                    <a:pt x="3662" y="5419"/>
                    <a:pt x="3614" y="5421"/>
                  </a:cubicBezTo>
                  <a:cubicBezTo>
                    <a:pt x="3517" y="5430"/>
                    <a:pt x="3418" y="5434"/>
                    <a:pt x="3320" y="5434"/>
                  </a:cubicBezTo>
                  <a:cubicBezTo>
                    <a:pt x="3036" y="5434"/>
                    <a:pt x="2747" y="5397"/>
                    <a:pt x="2469" y="5331"/>
                  </a:cubicBezTo>
                  <a:cubicBezTo>
                    <a:pt x="1932" y="5188"/>
                    <a:pt x="895" y="5170"/>
                    <a:pt x="770" y="4490"/>
                  </a:cubicBezTo>
                  <a:cubicBezTo>
                    <a:pt x="555" y="3346"/>
                    <a:pt x="2522" y="2773"/>
                    <a:pt x="3363" y="2487"/>
                  </a:cubicBezTo>
                  <a:cubicBezTo>
                    <a:pt x="3927" y="2298"/>
                    <a:pt x="4476" y="2234"/>
                    <a:pt x="5013" y="2234"/>
                  </a:cubicBezTo>
                  <a:cubicBezTo>
                    <a:pt x="6091" y="2234"/>
                    <a:pt x="7122" y="2489"/>
                    <a:pt x="8139" y="2489"/>
                  </a:cubicBezTo>
                  <a:cubicBezTo>
                    <a:pt x="8864" y="2489"/>
                    <a:pt x="9582" y="2359"/>
                    <a:pt x="10303" y="1915"/>
                  </a:cubicBezTo>
                  <a:cubicBezTo>
                    <a:pt x="10357" y="1897"/>
                    <a:pt x="10500" y="1002"/>
                    <a:pt x="10554" y="1"/>
                  </a:cubicBezTo>
                  <a:close/>
                </a:path>
              </a:pathLst>
            </a:custGeom>
            <a:solidFill>
              <a:srgbClr val="B627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15"/>
            <p:cNvSpPr/>
            <p:nvPr/>
          </p:nvSpPr>
          <p:spPr>
            <a:xfrm>
              <a:off x="3487350" y="5077075"/>
              <a:ext cx="263850" cy="145375"/>
            </a:xfrm>
            <a:custGeom>
              <a:avLst/>
              <a:gdLst/>
              <a:ahLst/>
              <a:cxnLst/>
              <a:rect l="l" t="t" r="r" b="b"/>
              <a:pathLst>
                <a:path w="10554" h="5815" fill="none" extrusionOk="0">
                  <a:moveTo>
                    <a:pt x="10321" y="1521"/>
                  </a:moveTo>
                  <a:cubicBezTo>
                    <a:pt x="10107" y="1843"/>
                    <a:pt x="9749" y="1968"/>
                    <a:pt x="9391" y="2058"/>
                  </a:cubicBezTo>
                  <a:cubicBezTo>
                    <a:pt x="6637" y="2362"/>
                    <a:pt x="4884" y="1557"/>
                    <a:pt x="3327" y="2219"/>
                  </a:cubicBezTo>
                  <a:cubicBezTo>
                    <a:pt x="2683" y="2326"/>
                    <a:pt x="2057" y="2577"/>
                    <a:pt x="1521" y="2952"/>
                  </a:cubicBezTo>
                  <a:cubicBezTo>
                    <a:pt x="1020" y="3292"/>
                    <a:pt x="0" y="3972"/>
                    <a:pt x="304" y="4669"/>
                  </a:cubicBezTo>
                  <a:cubicBezTo>
                    <a:pt x="448" y="5009"/>
                    <a:pt x="931" y="5242"/>
                    <a:pt x="1270" y="5331"/>
                  </a:cubicBezTo>
                  <a:cubicBezTo>
                    <a:pt x="2433" y="5689"/>
                    <a:pt x="3649" y="5814"/>
                    <a:pt x="4848" y="5743"/>
                  </a:cubicBezTo>
                  <a:cubicBezTo>
                    <a:pt x="5474" y="5689"/>
                    <a:pt x="6100" y="5599"/>
                    <a:pt x="6708" y="5474"/>
                  </a:cubicBezTo>
                  <a:cubicBezTo>
                    <a:pt x="6869" y="5456"/>
                    <a:pt x="7012" y="5403"/>
                    <a:pt x="7155" y="5331"/>
                  </a:cubicBezTo>
                  <a:cubicBezTo>
                    <a:pt x="7263" y="5242"/>
                    <a:pt x="7352" y="5134"/>
                    <a:pt x="7388" y="5009"/>
                  </a:cubicBezTo>
                  <a:cubicBezTo>
                    <a:pt x="6672" y="5260"/>
                    <a:pt x="5921" y="5403"/>
                    <a:pt x="5152" y="5456"/>
                  </a:cubicBezTo>
                  <a:cubicBezTo>
                    <a:pt x="4651" y="5492"/>
                    <a:pt x="4132" y="5403"/>
                    <a:pt x="3614" y="5421"/>
                  </a:cubicBezTo>
                  <a:cubicBezTo>
                    <a:pt x="3238" y="5456"/>
                    <a:pt x="2844" y="5421"/>
                    <a:pt x="2469" y="5331"/>
                  </a:cubicBezTo>
                  <a:cubicBezTo>
                    <a:pt x="1932" y="5188"/>
                    <a:pt x="895" y="5170"/>
                    <a:pt x="770" y="4490"/>
                  </a:cubicBezTo>
                  <a:cubicBezTo>
                    <a:pt x="555" y="3346"/>
                    <a:pt x="2522" y="2773"/>
                    <a:pt x="3363" y="2487"/>
                  </a:cubicBezTo>
                  <a:cubicBezTo>
                    <a:pt x="5867" y="1646"/>
                    <a:pt x="8068" y="3292"/>
                    <a:pt x="10303" y="1915"/>
                  </a:cubicBezTo>
                  <a:cubicBezTo>
                    <a:pt x="10357" y="1897"/>
                    <a:pt x="10500" y="1002"/>
                    <a:pt x="10554" y="1"/>
                  </a:cubicBezTo>
                </a:path>
              </a:pathLst>
            </a:custGeom>
            <a:noFill/>
            <a:ln w="1800" cap="flat" cmpd="sng">
              <a:solidFill>
                <a:srgbClr val="FFBF00"/>
              </a:solidFill>
              <a:prstDash val="solid"/>
              <a:miter lim="178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15"/>
            <p:cNvSpPr/>
            <p:nvPr/>
          </p:nvSpPr>
          <p:spPr>
            <a:xfrm>
              <a:off x="2724000" y="2918975"/>
              <a:ext cx="202600" cy="176075"/>
            </a:xfrm>
            <a:custGeom>
              <a:avLst/>
              <a:gdLst/>
              <a:ahLst/>
              <a:cxnLst/>
              <a:rect l="l" t="t" r="r" b="b"/>
              <a:pathLst>
                <a:path w="8104" h="7043" extrusionOk="0">
                  <a:moveTo>
                    <a:pt x="931" y="1"/>
                  </a:moveTo>
                  <a:lnTo>
                    <a:pt x="645" y="466"/>
                  </a:lnTo>
                  <a:cubicBezTo>
                    <a:pt x="895" y="877"/>
                    <a:pt x="681" y="1610"/>
                    <a:pt x="555" y="2040"/>
                  </a:cubicBezTo>
                  <a:cubicBezTo>
                    <a:pt x="430" y="2433"/>
                    <a:pt x="180" y="2737"/>
                    <a:pt x="90" y="3131"/>
                  </a:cubicBezTo>
                  <a:cubicBezTo>
                    <a:pt x="1" y="3524"/>
                    <a:pt x="1" y="3936"/>
                    <a:pt x="72" y="4329"/>
                  </a:cubicBezTo>
                  <a:cubicBezTo>
                    <a:pt x="323" y="5474"/>
                    <a:pt x="1271" y="6064"/>
                    <a:pt x="2237" y="6529"/>
                  </a:cubicBezTo>
                  <a:cubicBezTo>
                    <a:pt x="2921" y="6871"/>
                    <a:pt x="3674" y="7042"/>
                    <a:pt x="4431" y="7042"/>
                  </a:cubicBezTo>
                  <a:cubicBezTo>
                    <a:pt x="4823" y="7042"/>
                    <a:pt x="5215" y="6996"/>
                    <a:pt x="5600" y="6905"/>
                  </a:cubicBezTo>
                  <a:cubicBezTo>
                    <a:pt x="6190" y="6744"/>
                    <a:pt x="6870" y="6565"/>
                    <a:pt x="7263" y="6029"/>
                  </a:cubicBezTo>
                  <a:cubicBezTo>
                    <a:pt x="7764" y="5385"/>
                    <a:pt x="7335" y="4293"/>
                    <a:pt x="7514" y="3506"/>
                  </a:cubicBezTo>
                  <a:cubicBezTo>
                    <a:pt x="7585" y="3202"/>
                    <a:pt x="7782" y="2630"/>
                    <a:pt x="8104" y="2505"/>
                  </a:cubicBezTo>
                  <a:cubicBezTo>
                    <a:pt x="8050" y="2326"/>
                    <a:pt x="8032" y="2147"/>
                    <a:pt x="8050" y="1968"/>
                  </a:cubicBezTo>
                  <a:lnTo>
                    <a:pt x="8050" y="1968"/>
                  </a:lnTo>
                  <a:cubicBezTo>
                    <a:pt x="7889" y="2290"/>
                    <a:pt x="7567" y="2719"/>
                    <a:pt x="7406" y="3095"/>
                  </a:cubicBezTo>
                  <a:cubicBezTo>
                    <a:pt x="7227" y="3578"/>
                    <a:pt x="7156" y="4097"/>
                    <a:pt x="7174" y="4615"/>
                  </a:cubicBezTo>
                  <a:cubicBezTo>
                    <a:pt x="7174" y="5009"/>
                    <a:pt x="7281" y="5456"/>
                    <a:pt x="7013" y="5796"/>
                  </a:cubicBezTo>
                  <a:cubicBezTo>
                    <a:pt x="6798" y="6064"/>
                    <a:pt x="6512" y="6279"/>
                    <a:pt x="6172" y="6368"/>
                  </a:cubicBezTo>
                  <a:cubicBezTo>
                    <a:pt x="5724" y="6506"/>
                    <a:pt x="5293" y="6727"/>
                    <a:pt x="4814" y="6727"/>
                  </a:cubicBezTo>
                  <a:cubicBezTo>
                    <a:pt x="4796" y="6727"/>
                    <a:pt x="4777" y="6727"/>
                    <a:pt x="4759" y="6726"/>
                  </a:cubicBezTo>
                  <a:cubicBezTo>
                    <a:pt x="4312" y="6690"/>
                    <a:pt x="3882" y="6601"/>
                    <a:pt x="3453" y="6511"/>
                  </a:cubicBezTo>
                  <a:cubicBezTo>
                    <a:pt x="2952" y="6458"/>
                    <a:pt x="2487" y="6279"/>
                    <a:pt x="2094" y="6011"/>
                  </a:cubicBezTo>
                  <a:cubicBezTo>
                    <a:pt x="1825" y="5796"/>
                    <a:pt x="1557" y="5599"/>
                    <a:pt x="1271" y="5402"/>
                  </a:cubicBezTo>
                  <a:cubicBezTo>
                    <a:pt x="967" y="5241"/>
                    <a:pt x="699" y="4973"/>
                    <a:pt x="520" y="4651"/>
                  </a:cubicBezTo>
                  <a:cubicBezTo>
                    <a:pt x="180" y="4007"/>
                    <a:pt x="377" y="3417"/>
                    <a:pt x="663" y="2773"/>
                  </a:cubicBezTo>
                  <a:cubicBezTo>
                    <a:pt x="824" y="2451"/>
                    <a:pt x="931" y="2111"/>
                    <a:pt x="1003" y="1771"/>
                  </a:cubicBezTo>
                  <a:cubicBezTo>
                    <a:pt x="1074" y="1163"/>
                    <a:pt x="913" y="573"/>
                    <a:pt x="931" y="1"/>
                  </a:cubicBezTo>
                  <a:close/>
                </a:path>
              </a:pathLst>
            </a:custGeom>
            <a:solidFill>
              <a:srgbClr val="B627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15"/>
            <p:cNvSpPr/>
            <p:nvPr/>
          </p:nvSpPr>
          <p:spPr>
            <a:xfrm>
              <a:off x="2724000" y="2918975"/>
              <a:ext cx="202600" cy="179350"/>
            </a:xfrm>
            <a:custGeom>
              <a:avLst/>
              <a:gdLst/>
              <a:ahLst/>
              <a:cxnLst/>
              <a:rect l="l" t="t" r="r" b="b"/>
              <a:pathLst>
                <a:path w="8104" h="7174" fill="none" extrusionOk="0">
                  <a:moveTo>
                    <a:pt x="931" y="1"/>
                  </a:moveTo>
                  <a:cubicBezTo>
                    <a:pt x="913" y="573"/>
                    <a:pt x="1074" y="1163"/>
                    <a:pt x="1003" y="1771"/>
                  </a:cubicBezTo>
                  <a:cubicBezTo>
                    <a:pt x="931" y="2111"/>
                    <a:pt x="824" y="2451"/>
                    <a:pt x="663" y="2773"/>
                  </a:cubicBezTo>
                  <a:cubicBezTo>
                    <a:pt x="377" y="3417"/>
                    <a:pt x="180" y="4007"/>
                    <a:pt x="520" y="4651"/>
                  </a:cubicBezTo>
                  <a:cubicBezTo>
                    <a:pt x="699" y="4973"/>
                    <a:pt x="967" y="5241"/>
                    <a:pt x="1271" y="5402"/>
                  </a:cubicBezTo>
                  <a:cubicBezTo>
                    <a:pt x="1557" y="5599"/>
                    <a:pt x="1825" y="5796"/>
                    <a:pt x="2094" y="6011"/>
                  </a:cubicBezTo>
                  <a:cubicBezTo>
                    <a:pt x="2487" y="6279"/>
                    <a:pt x="2952" y="6458"/>
                    <a:pt x="3453" y="6511"/>
                  </a:cubicBezTo>
                  <a:cubicBezTo>
                    <a:pt x="3882" y="6601"/>
                    <a:pt x="4312" y="6690"/>
                    <a:pt x="4759" y="6726"/>
                  </a:cubicBezTo>
                  <a:cubicBezTo>
                    <a:pt x="5260" y="6744"/>
                    <a:pt x="5707" y="6511"/>
                    <a:pt x="6172" y="6368"/>
                  </a:cubicBezTo>
                  <a:cubicBezTo>
                    <a:pt x="6512" y="6279"/>
                    <a:pt x="6798" y="6064"/>
                    <a:pt x="7013" y="5796"/>
                  </a:cubicBezTo>
                  <a:cubicBezTo>
                    <a:pt x="7281" y="5456"/>
                    <a:pt x="7174" y="5009"/>
                    <a:pt x="7174" y="4615"/>
                  </a:cubicBezTo>
                  <a:cubicBezTo>
                    <a:pt x="7156" y="4097"/>
                    <a:pt x="7227" y="3578"/>
                    <a:pt x="7406" y="3095"/>
                  </a:cubicBezTo>
                  <a:cubicBezTo>
                    <a:pt x="7567" y="2719"/>
                    <a:pt x="7889" y="2290"/>
                    <a:pt x="8050" y="1968"/>
                  </a:cubicBezTo>
                  <a:cubicBezTo>
                    <a:pt x="8032" y="2147"/>
                    <a:pt x="8050" y="2326"/>
                    <a:pt x="8104" y="2505"/>
                  </a:cubicBezTo>
                  <a:cubicBezTo>
                    <a:pt x="7782" y="2630"/>
                    <a:pt x="7585" y="3202"/>
                    <a:pt x="7514" y="3506"/>
                  </a:cubicBezTo>
                  <a:cubicBezTo>
                    <a:pt x="7335" y="4293"/>
                    <a:pt x="7764" y="5385"/>
                    <a:pt x="7263" y="6029"/>
                  </a:cubicBezTo>
                  <a:cubicBezTo>
                    <a:pt x="6870" y="6565"/>
                    <a:pt x="6190" y="6744"/>
                    <a:pt x="5600" y="6905"/>
                  </a:cubicBezTo>
                  <a:cubicBezTo>
                    <a:pt x="4473" y="7173"/>
                    <a:pt x="3274" y="7048"/>
                    <a:pt x="2237" y="6529"/>
                  </a:cubicBezTo>
                  <a:cubicBezTo>
                    <a:pt x="1271" y="6064"/>
                    <a:pt x="323" y="5474"/>
                    <a:pt x="72" y="4329"/>
                  </a:cubicBezTo>
                  <a:cubicBezTo>
                    <a:pt x="1" y="3936"/>
                    <a:pt x="1" y="3524"/>
                    <a:pt x="90" y="3131"/>
                  </a:cubicBezTo>
                  <a:cubicBezTo>
                    <a:pt x="180" y="2737"/>
                    <a:pt x="430" y="2433"/>
                    <a:pt x="555" y="2040"/>
                  </a:cubicBezTo>
                  <a:cubicBezTo>
                    <a:pt x="681" y="1610"/>
                    <a:pt x="895" y="877"/>
                    <a:pt x="645" y="466"/>
                  </a:cubicBezTo>
                </a:path>
              </a:pathLst>
            </a:custGeom>
            <a:noFill/>
            <a:ln w="1800" cap="flat" cmpd="sng">
              <a:solidFill>
                <a:srgbClr val="FFBF00"/>
              </a:solidFill>
              <a:prstDash val="solid"/>
              <a:miter lim="178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15"/>
            <p:cNvSpPr/>
            <p:nvPr/>
          </p:nvSpPr>
          <p:spPr>
            <a:xfrm>
              <a:off x="4458175" y="2923450"/>
              <a:ext cx="255375" cy="416800"/>
            </a:xfrm>
            <a:custGeom>
              <a:avLst/>
              <a:gdLst/>
              <a:ahLst/>
              <a:cxnLst/>
              <a:rect l="l" t="t" r="r" b="b"/>
              <a:pathLst>
                <a:path w="10215" h="16672" extrusionOk="0">
                  <a:moveTo>
                    <a:pt x="2630" y="0"/>
                  </a:moveTo>
                  <a:lnTo>
                    <a:pt x="2290" y="1038"/>
                  </a:lnTo>
                  <a:cubicBezTo>
                    <a:pt x="2344" y="1485"/>
                    <a:pt x="2576" y="2004"/>
                    <a:pt x="2469" y="2433"/>
                  </a:cubicBezTo>
                  <a:cubicBezTo>
                    <a:pt x="2362" y="2880"/>
                    <a:pt x="2004" y="3202"/>
                    <a:pt x="1718" y="3524"/>
                  </a:cubicBezTo>
                  <a:cubicBezTo>
                    <a:pt x="1449" y="3864"/>
                    <a:pt x="1217" y="4258"/>
                    <a:pt x="1038" y="4651"/>
                  </a:cubicBezTo>
                  <a:cubicBezTo>
                    <a:pt x="877" y="4955"/>
                    <a:pt x="698" y="5223"/>
                    <a:pt x="519" y="5510"/>
                  </a:cubicBezTo>
                  <a:cubicBezTo>
                    <a:pt x="269" y="5939"/>
                    <a:pt x="126" y="6136"/>
                    <a:pt x="72" y="6637"/>
                  </a:cubicBezTo>
                  <a:cubicBezTo>
                    <a:pt x="18" y="7137"/>
                    <a:pt x="1" y="7638"/>
                    <a:pt x="36" y="8139"/>
                  </a:cubicBezTo>
                  <a:cubicBezTo>
                    <a:pt x="126" y="8962"/>
                    <a:pt x="144" y="9785"/>
                    <a:pt x="233" y="10590"/>
                  </a:cubicBezTo>
                  <a:cubicBezTo>
                    <a:pt x="358" y="11770"/>
                    <a:pt x="716" y="12897"/>
                    <a:pt x="823" y="14060"/>
                  </a:cubicBezTo>
                  <a:cubicBezTo>
                    <a:pt x="984" y="13720"/>
                    <a:pt x="770" y="12933"/>
                    <a:pt x="698" y="12557"/>
                  </a:cubicBezTo>
                  <a:cubicBezTo>
                    <a:pt x="555" y="11913"/>
                    <a:pt x="430" y="11252"/>
                    <a:pt x="340" y="10590"/>
                  </a:cubicBezTo>
                  <a:cubicBezTo>
                    <a:pt x="287" y="9982"/>
                    <a:pt x="287" y="9355"/>
                    <a:pt x="305" y="8747"/>
                  </a:cubicBezTo>
                  <a:cubicBezTo>
                    <a:pt x="305" y="8336"/>
                    <a:pt x="144" y="7799"/>
                    <a:pt x="358" y="7406"/>
                  </a:cubicBezTo>
                  <a:cubicBezTo>
                    <a:pt x="362" y="7399"/>
                    <a:pt x="367" y="7395"/>
                    <a:pt x="374" y="7395"/>
                  </a:cubicBezTo>
                  <a:cubicBezTo>
                    <a:pt x="472" y="7395"/>
                    <a:pt x="878" y="8052"/>
                    <a:pt x="895" y="8085"/>
                  </a:cubicBezTo>
                  <a:cubicBezTo>
                    <a:pt x="1056" y="8300"/>
                    <a:pt x="1217" y="8497"/>
                    <a:pt x="1414" y="8694"/>
                  </a:cubicBezTo>
                  <a:cubicBezTo>
                    <a:pt x="1646" y="8908"/>
                    <a:pt x="1879" y="9069"/>
                    <a:pt x="1736" y="9427"/>
                  </a:cubicBezTo>
                  <a:cubicBezTo>
                    <a:pt x="1682" y="9588"/>
                    <a:pt x="1628" y="9785"/>
                    <a:pt x="1557" y="9964"/>
                  </a:cubicBezTo>
                  <a:cubicBezTo>
                    <a:pt x="1414" y="10393"/>
                    <a:pt x="1378" y="10876"/>
                    <a:pt x="1432" y="11323"/>
                  </a:cubicBezTo>
                  <a:cubicBezTo>
                    <a:pt x="1449" y="11520"/>
                    <a:pt x="1485" y="11717"/>
                    <a:pt x="1503" y="11913"/>
                  </a:cubicBezTo>
                  <a:cubicBezTo>
                    <a:pt x="1539" y="12307"/>
                    <a:pt x="1539" y="12682"/>
                    <a:pt x="1557" y="13058"/>
                  </a:cubicBezTo>
                  <a:cubicBezTo>
                    <a:pt x="1557" y="13434"/>
                    <a:pt x="1610" y="13792"/>
                    <a:pt x="1718" y="14149"/>
                  </a:cubicBezTo>
                  <a:cubicBezTo>
                    <a:pt x="1736" y="13702"/>
                    <a:pt x="1718" y="13255"/>
                    <a:pt x="1682" y="12808"/>
                  </a:cubicBezTo>
                  <a:cubicBezTo>
                    <a:pt x="1664" y="11967"/>
                    <a:pt x="1467" y="11001"/>
                    <a:pt x="1700" y="10178"/>
                  </a:cubicBezTo>
                  <a:cubicBezTo>
                    <a:pt x="1789" y="9910"/>
                    <a:pt x="1932" y="9499"/>
                    <a:pt x="2147" y="9338"/>
                  </a:cubicBezTo>
                  <a:cubicBezTo>
                    <a:pt x="2254" y="9445"/>
                    <a:pt x="2308" y="9606"/>
                    <a:pt x="2308" y="9767"/>
                  </a:cubicBezTo>
                  <a:cubicBezTo>
                    <a:pt x="2344" y="9982"/>
                    <a:pt x="2362" y="10196"/>
                    <a:pt x="2397" y="10411"/>
                  </a:cubicBezTo>
                  <a:cubicBezTo>
                    <a:pt x="2469" y="10858"/>
                    <a:pt x="2505" y="11323"/>
                    <a:pt x="2505" y="11770"/>
                  </a:cubicBezTo>
                  <a:cubicBezTo>
                    <a:pt x="2558" y="12522"/>
                    <a:pt x="2666" y="13255"/>
                    <a:pt x="2719" y="13988"/>
                  </a:cubicBezTo>
                  <a:cubicBezTo>
                    <a:pt x="2737" y="14453"/>
                    <a:pt x="2737" y="14936"/>
                    <a:pt x="2809" y="15419"/>
                  </a:cubicBezTo>
                  <a:cubicBezTo>
                    <a:pt x="2827" y="15616"/>
                    <a:pt x="2880" y="15956"/>
                    <a:pt x="3059" y="16081"/>
                  </a:cubicBezTo>
                  <a:cubicBezTo>
                    <a:pt x="2988" y="15956"/>
                    <a:pt x="2916" y="15795"/>
                    <a:pt x="2898" y="15634"/>
                  </a:cubicBezTo>
                  <a:cubicBezTo>
                    <a:pt x="2862" y="15169"/>
                    <a:pt x="2880" y="14704"/>
                    <a:pt x="2862" y="14239"/>
                  </a:cubicBezTo>
                  <a:cubicBezTo>
                    <a:pt x="2862" y="13917"/>
                    <a:pt x="2791" y="13577"/>
                    <a:pt x="2755" y="13237"/>
                  </a:cubicBezTo>
                  <a:cubicBezTo>
                    <a:pt x="2684" y="12665"/>
                    <a:pt x="2701" y="12074"/>
                    <a:pt x="2684" y="11484"/>
                  </a:cubicBezTo>
                  <a:cubicBezTo>
                    <a:pt x="2684" y="11144"/>
                    <a:pt x="2666" y="10804"/>
                    <a:pt x="2630" y="10482"/>
                  </a:cubicBezTo>
                  <a:cubicBezTo>
                    <a:pt x="2594" y="10160"/>
                    <a:pt x="2541" y="9767"/>
                    <a:pt x="2505" y="9409"/>
                  </a:cubicBezTo>
                  <a:cubicBezTo>
                    <a:pt x="2505" y="9408"/>
                    <a:pt x="2506" y="9408"/>
                    <a:pt x="2508" y="9408"/>
                  </a:cubicBezTo>
                  <a:cubicBezTo>
                    <a:pt x="2545" y="9408"/>
                    <a:pt x="2901" y="9553"/>
                    <a:pt x="2952" y="9570"/>
                  </a:cubicBezTo>
                  <a:cubicBezTo>
                    <a:pt x="3059" y="9624"/>
                    <a:pt x="3167" y="9677"/>
                    <a:pt x="3292" y="9713"/>
                  </a:cubicBezTo>
                  <a:cubicBezTo>
                    <a:pt x="3417" y="9749"/>
                    <a:pt x="3828" y="9731"/>
                    <a:pt x="3828" y="9928"/>
                  </a:cubicBezTo>
                  <a:cubicBezTo>
                    <a:pt x="3828" y="9964"/>
                    <a:pt x="3775" y="10017"/>
                    <a:pt x="3775" y="10035"/>
                  </a:cubicBezTo>
                  <a:cubicBezTo>
                    <a:pt x="3739" y="10142"/>
                    <a:pt x="3721" y="10250"/>
                    <a:pt x="3703" y="10357"/>
                  </a:cubicBezTo>
                  <a:cubicBezTo>
                    <a:pt x="3650" y="10643"/>
                    <a:pt x="3614" y="10947"/>
                    <a:pt x="3596" y="11234"/>
                  </a:cubicBezTo>
                  <a:cubicBezTo>
                    <a:pt x="3560" y="11538"/>
                    <a:pt x="3596" y="11788"/>
                    <a:pt x="3542" y="12056"/>
                  </a:cubicBezTo>
                  <a:cubicBezTo>
                    <a:pt x="3417" y="12647"/>
                    <a:pt x="3363" y="13237"/>
                    <a:pt x="3381" y="13845"/>
                  </a:cubicBezTo>
                  <a:cubicBezTo>
                    <a:pt x="3417" y="14239"/>
                    <a:pt x="3471" y="14632"/>
                    <a:pt x="3542" y="15026"/>
                  </a:cubicBezTo>
                  <a:cubicBezTo>
                    <a:pt x="3578" y="15258"/>
                    <a:pt x="3650" y="15491"/>
                    <a:pt x="3757" y="15688"/>
                  </a:cubicBezTo>
                  <a:cubicBezTo>
                    <a:pt x="3739" y="15580"/>
                    <a:pt x="3721" y="15473"/>
                    <a:pt x="3685" y="15348"/>
                  </a:cubicBezTo>
                  <a:cubicBezTo>
                    <a:pt x="3650" y="15151"/>
                    <a:pt x="3614" y="14954"/>
                    <a:pt x="3596" y="14740"/>
                  </a:cubicBezTo>
                  <a:cubicBezTo>
                    <a:pt x="3578" y="14382"/>
                    <a:pt x="3578" y="14024"/>
                    <a:pt x="3578" y="13666"/>
                  </a:cubicBezTo>
                  <a:cubicBezTo>
                    <a:pt x="3560" y="12951"/>
                    <a:pt x="3632" y="12253"/>
                    <a:pt x="3775" y="11556"/>
                  </a:cubicBezTo>
                  <a:cubicBezTo>
                    <a:pt x="3846" y="11216"/>
                    <a:pt x="3828" y="10858"/>
                    <a:pt x="3918" y="10536"/>
                  </a:cubicBezTo>
                  <a:cubicBezTo>
                    <a:pt x="3936" y="10429"/>
                    <a:pt x="4025" y="9964"/>
                    <a:pt x="4150" y="9946"/>
                  </a:cubicBezTo>
                  <a:cubicBezTo>
                    <a:pt x="4151" y="9946"/>
                    <a:pt x="4152" y="9946"/>
                    <a:pt x="4152" y="9946"/>
                  </a:cubicBezTo>
                  <a:cubicBezTo>
                    <a:pt x="4278" y="9946"/>
                    <a:pt x="4472" y="11574"/>
                    <a:pt x="4472" y="11699"/>
                  </a:cubicBezTo>
                  <a:cubicBezTo>
                    <a:pt x="4526" y="12289"/>
                    <a:pt x="4508" y="12897"/>
                    <a:pt x="4419" y="13487"/>
                  </a:cubicBezTo>
                  <a:cubicBezTo>
                    <a:pt x="4347" y="14096"/>
                    <a:pt x="4508" y="14614"/>
                    <a:pt x="4598" y="15205"/>
                  </a:cubicBezTo>
                  <a:cubicBezTo>
                    <a:pt x="4526" y="14453"/>
                    <a:pt x="4544" y="13702"/>
                    <a:pt x="4651" y="12951"/>
                  </a:cubicBezTo>
                  <a:cubicBezTo>
                    <a:pt x="4687" y="12611"/>
                    <a:pt x="4705" y="12253"/>
                    <a:pt x="4669" y="11895"/>
                  </a:cubicBezTo>
                  <a:cubicBezTo>
                    <a:pt x="4633" y="11556"/>
                    <a:pt x="4633" y="11216"/>
                    <a:pt x="4598" y="10894"/>
                  </a:cubicBezTo>
                  <a:cubicBezTo>
                    <a:pt x="4580" y="10751"/>
                    <a:pt x="4562" y="10608"/>
                    <a:pt x="4526" y="10464"/>
                  </a:cubicBezTo>
                  <a:cubicBezTo>
                    <a:pt x="4456" y="10324"/>
                    <a:pt x="4420" y="10148"/>
                    <a:pt x="4402" y="9989"/>
                  </a:cubicBezTo>
                  <a:lnTo>
                    <a:pt x="4402" y="9989"/>
                  </a:lnTo>
                  <a:cubicBezTo>
                    <a:pt x="4429" y="10112"/>
                    <a:pt x="5118" y="10232"/>
                    <a:pt x="5206" y="10250"/>
                  </a:cubicBezTo>
                  <a:cubicBezTo>
                    <a:pt x="5456" y="10303"/>
                    <a:pt x="5707" y="10321"/>
                    <a:pt x="5957" y="10339"/>
                  </a:cubicBezTo>
                  <a:cubicBezTo>
                    <a:pt x="6002" y="10339"/>
                    <a:pt x="6042" y="10337"/>
                    <a:pt x="6078" y="10337"/>
                  </a:cubicBezTo>
                  <a:cubicBezTo>
                    <a:pt x="6185" y="10337"/>
                    <a:pt x="6252" y="10357"/>
                    <a:pt x="6279" y="10518"/>
                  </a:cubicBezTo>
                  <a:cubicBezTo>
                    <a:pt x="6350" y="10894"/>
                    <a:pt x="6261" y="11269"/>
                    <a:pt x="6279" y="11627"/>
                  </a:cubicBezTo>
                  <a:cubicBezTo>
                    <a:pt x="6315" y="12343"/>
                    <a:pt x="6243" y="13022"/>
                    <a:pt x="6243" y="13720"/>
                  </a:cubicBezTo>
                  <a:cubicBezTo>
                    <a:pt x="6243" y="13952"/>
                    <a:pt x="6243" y="14203"/>
                    <a:pt x="6243" y="14435"/>
                  </a:cubicBezTo>
                  <a:cubicBezTo>
                    <a:pt x="6207" y="14757"/>
                    <a:pt x="6225" y="15079"/>
                    <a:pt x="6279" y="15383"/>
                  </a:cubicBezTo>
                  <a:cubicBezTo>
                    <a:pt x="6297" y="15187"/>
                    <a:pt x="6333" y="14972"/>
                    <a:pt x="6333" y="14757"/>
                  </a:cubicBezTo>
                  <a:cubicBezTo>
                    <a:pt x="6350" y="14561"/>
                    <a:pt x="6315" y="14274"/>
                    <a:pt x="6333" y="14024"/>
                  </a:cubicBezTo>
                  <a:cubicBezTo>
                    <a:pt x="6368" y="13452"/>
                    <a:pt x="6386" y="12861"/>
                    <a:pt x="6422" y="12271"/>
                  </a:cubicBezTo>
                  <a:cubicBezTo>
                    <a:pt x="6404" y="11860"/>
                    <a:pt x="6404" y="11430"/>
                    <a:pt x="6440" y="11019"/>
                  </a:cubicBezTo>
                  <a:cubicBezTo>
                    <a:pt x="6476" y="10804"/>
                    <a:pt x="6494" y="10590"/>
                    <a:pt x="6511" y="10375"/>
                  </a:cubicBezTo>
                  <a:cubicBezTo>
                    <a:pt x="6708" y="10375"/>
                    <a:pt x="6923" y="10321"/>
                    <a:pt x="7138" y="10303"/>
                  </a:cubicBezTo>
                  <a:lnTo>
                    <a:pt x="7138" y="10303"/>
                  </a:lnTo>
                  <a:cubicBezTo>
                    <a:pt x="7245" y="10608"/>
                    <a:pt x="7173" y="11019"/>
                    <a:pt x="7120" y="11341"/>
                  </a:cubicBezTo>
                  <a:cubicBezTo>
                    <a:pt x="7030" y="12003"/>
                    <a:pt x="6959" y="12700"/>
                    <a:pt x="6923" y="13398"/>
                  </a:cubicBezTo>
                  <a:cubicBezTo>
                    <a:pt x="6887" y="13809"/>
                    <a:pt x="6923" y="14239"/>
                    <a:pt x="6994" y="14668"/>
                  </a:cubicBezTo>
                  <a:cubicBezTo>
                    <a:pt x="7084" y="15169"/>
                    <a:pt x="7173" y="15634"/>
                    <a:pt x="7281" y="16135"/>
                  </a:cubicBezTo>
                  <a:cubicBezTo>
                    <a:pt x="7316" y="16314"/>
                    <a:pt x="7299" y="16493"/>
                    <a:pt x="7334" y="16671"/>
                  </a:cubicBezTo>
                  <a:cubicBezTo>
                    <a:pt x="7424" y="16493"/>
                    <a:pt x="7316" y="16081"/>
                    <a:pt x="7299" y="15884"/>
                  </a:cubicBezTo>
                  <a:cubicBezTo>
                    <a:pt x="7263" y="15580"/>
                    <a:pt x="7209" y="15276"/>
                    <a:pt x="7173" y="14972"/>
                  </a:cubicBezTo>
                  <a:cubicBezTo>
                    <a:pt x="7012" y="13952"/>
                    <a:pt x="7048" y="12915"/>
                    <a:pt x="7281" y="11895"/>
                  </a:cubicBezTo>
                  <a:cubicBezTo>
                    <a:pt x="7352" y="11591"/>
                    <a:pt x="7406" y="11252"/>
                    <a:pt x="7424" y="10930"/>
                  </a:cubicBezTo>
                  <a:cubicBezTo>
                    <a:pt x="7424" y="10733"/>
                    <a:pt x="7370" y="10321"/>
                    <a:pt x="7531" y="10178"/>
                  </a:cubicBezTo>
                  <a:cubicBezTo>
                    <a:pt x="7728" y="10071"/>
                    <a:pt x="7925" y="9982"/>
                    <a:pt x="8139" y="9892"/>
                  </a:cubicBezTo>
                  <a:cubicBezTo>
                    <a:pt x="8264" y="9803"/>
                    <a:pt x="8390" y="9713"/>
                    <a:pt x="8497" y="9588"/>
                  </a:cubicBezTo>
                  <a:cubicBezTo>
                    <a:pt x="8597" y="9502"/>
                    <a:pt x="8697" y="9223"/>
                    <a:pt x="8815" y="9223"/>
                  </a:cubicBezTo>
                  <a:cubicBezTo>
                    <a:pt x="8845" y="9223"/>
                    <a:pt x="8876" y="9241"/>
                    <a:pt x="8908" y="9284"/>
                  </a:cubicBezTo>
                  <a:cubicBezTo>
                    <a:pt x="9034" y="9516"/>
                    <a:pt x="9105" y="9767"/>
                    <a:pt x="9123" y="10035"/>
                  </a:cubicBezTo>
                  <a:cubicBezTo>
                    <a:pt x="9195" y="10733"/>
                    <a:pt x="9159" y="11448"/>
                    <a:pt x="9034" y="12146"/>
                  </a:cubicBezTo>
                  <a:cubicBezTo>
                    <a:pt x="8998" y="12361"/>
                    <a:pt x="8962" y="12611"/>
                    <a:pt x="8908" y="12843"/>
                  </a:cubicBezTo>
                  <a:cubicBezTo>
                    <a:pt x="8873" y="12933"/>
                    <a:pt x="8783" y="13112"/>
                    <a:pt x="8819" y="13183"/>
                  </a:cubicBezTo>
                  <a:cubicBezTo>
                    <a:pt x="8944" y="12933"/>
                    <a:pt x="9034" y="12647"/>
                    <a:pt x="9123" y="12378"/>
                  </a:cubicBezTo>
                  <a:cubicBezTo>
                    <a:pt x="9230" y="12074"/>
                    <a:pt x="9302" y="11770"/>
                    <a:pt x="9338" y="11448"/>
                  </a:cubicBezTo>
                  <a:cubicBezTo>
                    <a:pt x="9373" y="11019"/>
                    <a:pt x="9373" y="10572"/>
                    <a:pt x="9338" y="10142"/>
                  </a:cubicBezTo>
                  <a:cubicBezTo>
                    <a:pt x="9284" y="9749"/>
                    <a:pt x="9212" y="9355"/>
                    <a:pt x="9087" y="8980"/>
                  </a:cubicBezTo>
                  <a:cubicBezTo>
                    <a:pt x="9051" y="8872"/>
                    <a:pt x="9051" y="8926"/>
                    <a:pt x="9087" y="8819"/>
                  </a:cubicBezTo>
                  <a:cubicBezTo>
                    <a:pt x="9159" y="8640"/>
                    <a:pt x="9266" y="8461"/>
                    <a:pt x="9356" y="8282"/>
                  </a:cubicBezTo>
                  <a:cubicBezTo>
                    <a:pt x="9910" y="7191"/>
                    <a:pt x="10214" y="5617"/>
                    <a:pt x="9284" y="4615"/>
                  </a:cubicBezTo>
                  <a:cubicBezTo>
                    <a:pt x="8890" y="4222"/>
                    <a:pt x="8586" y="3739"/>
                    <a:pt x="8425" y="3202"/>
                  </a:cubicBezTo>
                  <a:cubicBezTo>
                    <a:pt x="8354" y="2970"/>
                    <a:pt x="8354" y="2737"/>
                    <a:pt x="8390" y="2505"/>
                  </a:cubicBezTo>
                  <a:cubicBezTo>
                    <a:pt x="8408" y="2362"/>
                    <a:pt x="8443" y="2218"/>
                    <a:pt x="8497" y="2093"/>
                  </a:cubicBezTo>
                  <a:cubicBezTo>
                    <a:pt x="8515" y="2040"/>
                    <a:pt x="8676" y="1843"/>
                    <a:pt x="8676" y="1807"/>
                  </a:cubicBezTo>
                  <a:cubicBezTo>
                    <a:pt x="8640" y="1592"/>
                    <a:pt x="8622" y="1360"/>
                    <a:pt x="8604" y="1127"/>
                  </a:cubicBezTo>
                  <a:cubicBezTo>
                    <a:pt x="8336" y="1360"/>
                    <a:pt x="8139" y="1914"/>
                    <a:pt x="8086" y="2254"/>
                  </a:cubicBezTo>
                  <a:cubicBezTo>
                    <a:pt x="7978" y="2988"/>
                    <a:pt x="8121" y="3739"/>
                    <a:pt x="8479" y="4401"/>
                  </a:cubicBezTo>
                  <a:cubicBezTo>
                    <a:pt x="8640" y="4633"/>
                    <a:pt x="8819" y="4848"/>
                    <a:pt x="8980" y="5062"/>
                  </a:cubicBezTo>
                  <a:cubicBezTo>
                    <a:pt x="9338" y="5510"/>
                    <a:pt x="9391" y="6118"/>
                    <a:pt x="9427" y="6690"/>
                  </a:cubicBezTo>
                  <a:cubicBezTo>
                    <a:pt x="9517" y="7996"/>
                    <a:pt x="8497" y="9534"/>
                    <a:pt x="7191" y="9874"/>
                  </a:cubicBezTo>
                  <a:cubicBezTo>
                    <a:pt x="6900" y="9952"/>
                    <a:pt x="6602" y="9984"/>
                    <a:pt x="6300" y="9984"/>
                  </a:cubicBezTo>
                  <a:cubicBezTo>
                    <a:pt x="5418" y="9984"/>
                    <a:pt x="4512" y="9707"/>
                    <a:pt x="3685" y="9481"/>
                  </a:cubicBezTo>
                  <a:cubicBezTo>
                    <a:pt x="3059" y="9355"/>
                    <a:pt x="2469" y="9087"/>
                    <a:pt x="1932" y="8729"/>
                  </a:cubicBezTo>
                  <a:cubicBezTo>
                    <a:pt x="1664" y="8497"/>
                    <a:pt x="1432" y="8229"/>
                    <a:pt x="1217" y="7942"/>
                  </a:cubicBezTo>
                  <a:cubicBezTo>
                    <a:pt x="931" y="7656"/>
                    <a:pt x="716" y="7316"/>
                    <a:pt x="573" y="6941"/>
                  </a:cubicBezTo>
                  <a:cubicBezTo>
                    <a:pt x="448" y="6458"/>
                    <a:pt x="537" y="5939"/>
                    <a:pt x="823" y="5528"/>
                  </a:cubicBezTo>
                  <a:cubicBezTo>
                    <a:pt x="1181" y="4973"/>
                    <a:pt x="1521" y="4311"/>
                    <a:pt x="1968" y="3810"/>
                  </a:cubicBezTo>
                  <a:cubicBezTo>
                    <a:pt x="2362" y="3363"/>
                    <a:pt x="2737" y="2898"/>
                    <a:pt x="2809" y="2272"/>
                  </a:cubicBezTo>
                  <a:cubicBezTo>
                    <a:pt x="2880" y="1521"/>
                    <a:pt x="2505" y="770"/>
                    <a:pt x="2630" y="0"/>
                  </a:cubicBezTo>
                  <a:close/>
                </a:path>
              </a:pathLst>
            </a:custGeom>
            <a:solidFill>
              <a:srgbClr val="B627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15"/>
            <p:cNvSpPr/>
            <p:nvPr/>
          </p:nvSpPr>
          <p:spPr>
            <a:xfrm>
              <a:off x="4458175" y="2923450"/>
              <a:ext cx="255375" cy="416800"/>
            </a:xfrm>
            <a:custGeom>
              <a:avLst/>
              <a:gdLst/>
              <a:ahLst/>
              <a:cxnLst/>
              <a:rect l="l" t="t" r="r" b="b"/>
              <a:pathLst>
                <a:path w="10215" h="16672" fill="none" extrusionOk="0">
                  <a:moveTo>
                    <a:pt x="2290" y="1038"/>
                  </a:moveTo>
                  <a:cubicBezTo>
                    <a:pt x="2344" y="1485"/>
                    <a:pt x="2576" y="2004"/>
                    <a:pt x="2469" y="2433"/>
                  </a:cubicBezTo>
                  <a:cubicBezTo>
                    <a:pt x="2362" y="2880"/>
                    <a:pt x="2004" y="3202"/>
                    <a:pt x="1718" y="3524"/>
                  </a:cubicBezTo>
                  <a:cubicBezTo>
                    <a:pt x="1449" y="3864"/>
                    <a:pt x="1217" y="4258"/>
                    <a:pt x="1038" y="4651"/>
                  </a:cubicBezTo>
                  <a:cubicBezTo>
                    <a:pt x="877" y="4955"/>
                    <a:pt x="698" y="5223"/>
                    <a:pt x="519" y="5510"/>
                  </a:cubicBezTo>
                  <a:cubicBezTo>
                    <a:pt x="269" y="5939"/>
                    <a:pt x="126" y="6136"/>
                    <a:pt x="72" y="6637"/>
                  </a:cubicBezTo>
                  <a:cubicBezTo>
                    <a:pt x="18" y="7137"/>
                    <a:pt x="1" y="7638"/>
                    <a:pt x="36" y="8139"/>
                  </a:cubicBezTo>
                  <a:cubicBezTo>
                    <a:pt x="126" y="8962"/>
                    <a:pt x="144" y="9785"/>
                    <a:pt x="233" y="10590"/>
                  </a:cubicBezTo>
                  <a:cubicBezTo>
                    <a:pt x="358" y="11770"/>
                    <a:pt x="716" y="12897"/>
                    <a:pt x="823" y="14060"/>
                  </a:cubicBezTo>
                  <a:cubicBezTo>
                    <a:pt x="984" y="13720"/>
                    <a:pt x="770" y="12933"/>
                    <a:pt x="698" y="12557"/>
                  </a:cubicBezTo>
                  <a:cubicBezTo>
                    <a:pt x="555" y="11913"/>
                    <a:pt x="430" y="11252"/>
                    <a:pt x="340" y="10590"/>
                  </a:cubicBezTo>
                  <a:cubicBezTo>
                    <a:pt x="287" y="9982"/>
                    <a:pt x="287" y="9355"/>
                    <a:pt x="305" y="8747"/>
                  </a:cubicBezTo>
                  <a:cubicBezTo>
                    <a:pt x="305" y="8336"/>
                    <a:pt x="144" y="7799"/>
                    <a:pt x="358" y="7406"/>
                  </a:cubicBezTo>
                  <a:cubicBezTo>
                    <a:pt x="412" y="7298"/>
                    <a:pt x="877" y="8050"/>
                    <a:pt x="895" y="8085"/>
                  </a:cubicBezTo>
                  <a:cubicBezTo>
                    <a:pt x="1056" y="8300"/>
                    <a:pt x="1217" y="8497"/>
                    <a:pt x="1414" y="8694"/>
                  </a:cubicBezTo>
                  <a:cubicBezTo>
                    <a:pt x="1646" y="8908"/>
                    <a:pt x="1879" y="9069"/>
                    <a:pt x="1736" y="9427"/>
                  </a:cubicBezTo>
                  <a:cubicBezTo>
                    <a:pt x="1682" y="9588"/>
                    <a:pt x="1628" y="9785"/>
                    <a:pt x="1557" y="9964"/>
                  </a:cubicBezTo>
                  <a:cubicBezTo>
                    <a:pt x="1414" y="10393"/>
                    <a:pt x="1378" y="10876"/>
                    <a:pt x="1432" y="11323"/>
                  </a:cubicBezTo>
                  <a:cubicBezTo>
                    <a:pt x="1449" y="11520"/>
                    <a:pt x="1485" y="11717"/>
                    <a:pt x="1503" y="11913"/>
                  </a:cubicBezTo>
                  <a:cubicBezTo>
                    <a:pt x="1539" y="12307"/>
                    <a:pt x="1539" y="12682"/>
                    <a:pt x="1557" y="13058"/>
                  </a:cubicBezTo>
                  <a:cubicBezTo>
                    <a:pt x="1557" y="13434"/>
                    <a:pt x="1610" y="13792"/>
                    <a:pt x="1718" y="14149"/>
                  </a:cubicBezTo>
                  <a:cubicBezTo>
                    <a:pt x="1736" y="13702"/>
                    <a:pt x="1718" y="13255"/>
                    <a:pt x="1682" y="12808"/>
                  </a:cubicBezTo>
                  <a:cubicBezTo>
                    <a:pt x="1664" y="11967"/>
                    <a:pt x="1467" y="11001"/>
                    <a:pt x="1700" y="10178"/>
                  </a:cubicBezTo>
                  <a:cubicBezTo>
                    <a:pt x="1789" y="9910"/>
                    <a:pt x="1932" y="9499"/>
                    <a:pt x="2147" y="9338"/>
                  </a:cubicBezTo>
                  <a:cubicBezTo>
                    <a:pt x="2254" y="9445"/>
                    <a:pt x="2308" y="9606"/>
                    <a:pt x="2308" y="9767"/>
                  </a:cubicBezTo>
                  <a:cubicBezTo>
                    <a:pt x="2344" y="9982"/>
                    <a:pt x="2362" y="10196"/>
                    <a:pt x="2397" y="10411"/>
                  </a:cubicBezTo>
                  <a:cubicBezTo>
                    <a:pt x="2469" y="10858"/>
                    <a:pt x="2505" y="11323"/>
                    <a:pt x="2505" y="11770"/>
                  </a:cubicBezTo>
                  <a:cubicBezTo>
                    <a:pt x="2558" y="12522"/>
                    <a:pt x="2666" y="13255"/>
                    <a:pt x="2719" y="13988"/>
                  </a:cubicBezTo>
                  <a:cubicBezTo>
                    <a:pt x="2737" y="14453"/>
                    <a:pt x="2737" y="14936"/>
                    <a:pt x="2809" y="15419"/>
                  </a:cubicBezTo>
                  <a:cubicBezTo>
                    <a:pt x="2827" y="15616"/>
                    <a:pt x="2880" y="15956"/>
                    <a:pt x="3059" y="16081"/>
                  </a:cubicBezTo>
                  <a:cubicBezTo>
                    <a:pt x="2988" y="15956"/>
                    <a:pt x="2916" y="15795"/>
                    <a:pt x="2898" y="15634"/>
                  </a:cubicBezTo>
                  <a:cubicBezTo>
                    <a:pt x="2862" y="15169"/>
                    <a:pt x="2880" y="14704"/>
                    <a:pt x="2862" y="14239"/>
                  </a:cubicBezTo>
                  <a:cubicBezTo>
                    <a:pt x="2862" y="13917"/>
                    <a:pt x="2791" y="13577"/>
                    <a:pt x="2755" y="13237"/>
                  </a:cubicBezTo>
                  <a:cubicBezTo>
                    <a:pt x="2684" y="12665"/>
                    <a:pt x="2701" y="12074"/>
                    <a:pt x="2684" y="11484"/>
                  </a:cubicBezTo>
                  <a:cubicBezTo>
                    <a:pt x="2684" y="11144"/>
                    <a:pt x="2666" y="10804"/>
                    <a:pt x="2630" y="10482"/>
                  </a:cubicBezTo>
                  <a:cubicBezTo>
                    <a:pt x="2594" y="10160"/>
                    <a:pt x="2541" y="9767"/>
                    <a:pt x="2505" y="9409"/>
                  </a:cubicBezTo>
                  <a:cubicBezTo>
                    <a:pt x="2505" y="9391"/>
                    <a:pt x="2898" y="9552"/>
                    <a:pt x="2952" y="9570"/>
                  </a:cubicBezTo>
                  <a:cubicBezTo>
                    <a:pt x="3059" y="9624"/>
                    <a:pt x="3167" y="9677"/>
                    <a:pt x="3292" y="9713"/>
                  </a:cubicBezTo>
                  <a:cubicBezTo>
                    <a:pt x="3417" y="9749"/>
                    <a:pt x="3828" y="9731"/>
                    <a:pt x="3828" y="9928"/>
                  </a:cubicBezTo>
                  <a:cubicBezTo>
                    <a:pt x="3828" y="9964"/>
                    <a:pt x="3775" y="10017"/>
                    <a:pt x="3775" y="10035"/>
                  </a:cubicBezTo>
                  <a:cubicBezTo>
                    <a:pt x="3739" y="10142"/>
                    <a:pt x="3721" y="10250"/>
                    <a:pt x="3703" y="10357"/>
                  </a:cubicBezTo>
                  <a:cubicBezTo>
                    <a:pt x="3650" y="10643"/>
                    <a:pt x="3614" y="10947"/>
                    <a:pt x="3596" y="11234"/>
                  </a:cubicBezTo>
                  <a:cubicBezTo>
                    <a:pt x="3560" y="11538"/>
                    <a:pt x="3596" y="11788"/>
                    <a:pt x="3542" y="12056"/>
                  </a:cubicBezTo>
                  <a:cubicBezTo>
                    <a:pt x="3417" y="12647"/>
                    <a:pt x="3363" y="13237"/>
                    <a:pt x="3381" y="13845"/>
                  </a:cubicBezTo>
                  <a:cubicBezTo>
                    <a:pt x="3417" y="14239"/>
                    <a:pt x="3471" y="14632"/>
                    <a:pt x="3542" y="15026"/>
                  </a:cubicBezTo>
                  <a:cubicBezTo>
                    <a:pt x="3578" y="15258"/>
                    <a:pt x="3650" y="15491"/>
                    <a:pt x="3757" y="15688"/>
                  </a:cubicBezTo>
                  <a:cubicBezTo>
                    <a:pt x="3739" y="15580"/>
                    <a:pt x="3721" y="15473"/>
                    <a:pt x="3685" y="15348"/>
                  </a:cubicBezTo>
                  <a:cubicBezTo>
                    <a:pt x="3650" y="15151"/>
                    <a:pt x="3614" y="14954"/>
                    <a:pt x="3596" y="14740"/>
                  </a:cubicBezTo>
                  <a:cubicBezTo>
                    <a:pt x="3578" y="14382"/>
                    <a:pt x="3578" y="14024"/>
                    <a:pt x="3578" y="13666"/>
                  </a:cubicBezTo>
                  <a:cubicBezTo>
                    <a:pt x="3560" y="12951"/>
                    <a:pt x="3632" y="12253"/>
                    <a:pt x="3775" y="11556"/>
                  </a:cubicBezTo>
                  <a:cubicBezTo>
                    <a:pt x="3846" y="11216"/>
                    <a:pt x="3828" y="10858"/>
                    <a:pt x="3918" y="10536"/>
                  </a:cubicBezTo>
                  <a:cubicBezTo>
                    <a:pt x="3936" y="10429"/>
                    <a:pt x="4025" y="9964"/>
                    <a:pt x="4150" y="9946"/>
                  </a:cubicBezTo>
                  <a:cubicBezTo>
                    <a:pt x="4276" y="9928"/>
                    <a:pt x="4472" y="11573"/>
                    <a:pt x="4472" y="11699"/>
                  </a:cubicBezTo>
                  <a:cubicBezTo>
                    <a:pt x="4526" y="12289"/>
                    <a:pt x="4508" y="12897"/>
                    <a:pt x="4419" y="13487"/>
                  </a:cubicBezTo>
                  <a:cubicBezTo>
                    <a:pt x="4347" y="14096"/>
                    <a:pt x="4508" y="14614"/>
                    <a:pt x="4598" y="15205"/>
                  </a:cubicBezTo>
                  <a:cubicBezTo>
                    <a:pt x="4526" y="14453"/>
                    <a:pt x="4544" y="13702"/>
                    <a:pt x="4651" y="12951"/>
                  </a:cubicBezTo>
                  <a:cubicBezTo>
                    <a:pt x="4687" y="12611"/>
                    <a:pt x="4705" y="12253"/>
                    <a:pt x="4669" y="11895"/>
                  </a:cubicBezTo>
                  <a:cubicBezTo>
                    <a:pt x="4633" y="11556"/>
                    <a:pt x="4633" y="11216"/>
                    <a:pt x="4598" y="10894"/>
                  </a:cubicBezTo>
                  <a:cubicBezTo>
                    <a:pt x="4580" y="10751"/>
                    <a:pt x="4562" y="10608"/>
                    <a:pt x="4526" y="10464"/>
                  </a:cubicBezTo>
                  <a:cubicBezTo>
                    <a:pt x="4454" y="10321"/>
                    <a:pt x="4419" y="10142"/>
                    <a:pt x="4401" y="9982"/>
                  </a:cubicBezTo>
                  <a:cubicBezTo>
                    <a:pt x="4401" y="10107"/>
                    <a:pt x="5116" y="10232"/>
                    <a:pt x="5206" y="10250"/>
                  </a:cubicBezTo>
                  <a:cubicBezTo>
                    <a:pt x="5456" y="10303"/>
                    <a:pt x="5707" y="10321"/>
                    <a:pt x="5957" y="10339"/>
                  </a:cubicBezTo>
                  <a:cubicBezTo>
                    <a:pt x="6136" y="10339"/>
                    <a:pt x="6243" y="10303"/>
                    <a:pt x="6279" y="10518"/>
                  </a:cubicBezTo>
                  <a:cubicBezTo>
                    <a:pt x="6350" y="10894"/>
                    <a:pt x="6261" y="11269"/>
                    <a:pt x="6279" y="11627"/>
                  </a:cubicBezTo>
                  <a:cubicBezTo>
                    <a:pt x="6315" y="12343"/>
                    <a:pt x="6243" y="13022"/>
                    <a:pt x="6243" y="13720"/>
                  </a:cubicBezTo>
                  <a:cubicBezTo>
                    <a:pt x="6243" y="13952"/>
                    <a:pt x="6243" y="14203"/>
                    <a:pt x="6243" y="14435"/>
                  </a:cubicBezTo>
                  <a:cubicBezTo>
                    <a:pt x="6207" y="14757"/>
                    <a:pt x="6225" y="15079"/>
                    <a:pt x="6279" y="15383"/>
                  </a:cubicBezTo>
                  <a:cubicBezTo>
                    <a:pt x="6297" y="15187"/>
                    <a:pt x="6333" y="14972"/>
                    <a:pt x="6333" y="14757"/>
                  </a:cubicBezTo>
                  <a:cubicBezTo>
                    <a:pt x="6350" y="14561"/>
                    <a:pt x="6315" y="14274"/>
                    <a:pt x="6333" y="14024"/>
                  </a:cubicBezTo>
                  <a:cubicBezTo>
                    <a:pt x="6368" y="13452"/>
                    <a:pt x="6386" y="12861"/>
                    <a:pt x="6422" y="12271"/>
                  </a:cubicBezTo>
                  <a:cubicBezTo>
                    <a:pt x="6404" y="11860"/>
                    <a:pt x="6404" y="11430"/>
                    <a:pt x="6440" y="11019"/>
                  </a:cubicBezTo>
                  <a:cubicBezTo>
                    <a:pt x="6476" y="10804"/>
                    <a:pt x="6494" y="10590"/>
                    <a:pt x="6511" y="10375"/>
                  </a:cubicBezTo>
                  <a:cubicBezTo>
                    <a:pt x="6708" y="10375"/>
                    <a:pt x="6923" y="10321"/>
                    <a:pt x="7138" y="10303"/>
                  </a:cubicBezTo>
                  <a:cubicBezTo>
                    <a:pt x="7245" y="10608"/>
                    <a:pt x="7173" y="11019"/>
                    <a:pt x="7120" y="11341"/>
                  </a:cubicBezTo>
                  <a:cubicBezTo>
                    <a:pt x="7030" y="12003"/>
                    <a:pt x="6959" y="12700"/>
                    <a:pt x="6923" y="13398"/>
                  </a:cubicBezTo>
                  <a:cubicBezTo>
                    <a:pt x="6887" y="13809"/>
                    <a:pt x="6923" y="14239"/>
                    <a:pt x="6994" y="14668"/>
                  </a:cubicBezTo>
                  <a:cubicBezTo>
                    <a:pt x="7084" y="15169"/>
                    <a:pt x="7173" y="15634"/>
                    <a:pt x="7281" y="16135"/>
                  </a:cubicBezTo>
                  <a:cubicBezTo>
                    <a:pt x="7316" y="16314"/>
                    <a:pt x="7299" y="16493"/>
                    <a:pt x="7334" y="16671"/>
                  </a:cubicBezTo>
                  <a:cubicBezTo>
                    <a:pt x="7424" y="16493"/>
                    <a:pt x="7316" y="16081"/>
                    <a:pt x="7299" y="15884"/>
                  </a:cubicBezTo>
                  <a:cubicBezTo>
                    <a:pt x="7263" y="15580"/>
                    <a:pt x="7209" y="15276"/>
                    <a:pt x="7173" y="14972"/>
                  </a:cubicBezTo>
                  <a:cubicBezTo>
                    <a:pt x="7012" y="13952"/>
                    <a:pt x="7048" y="12915"/>
                    <a:pt x="7281" y="11895"/>
                  </a:cubicBezTo>
                  <a:cubicBezTo>
                    <a:pt x="7352" y="11591"/>
                    <a:pt x="7406" y="11252"/>
                    <a:pt x="7424" y="10930"/>
                  </a:cubicBezTo>
                  <a:cubicBezTo>
                    <a:pt x="7424" y="10733"/>
                    <a:pt x="7370" y="10321"/>
                    <a:pt x="7531" y="10178"/>
                  </a:cubicBezTo>
                  <a:cubicBezTo>
                    <a:pt x="7728" y="10071"/>
                    <a:pt x="7925" y="9982"/>
                    <a:pt x="8139" y="9892"/>
                  </a:cubicBezTo>
                  <a:cubicBezTo>
                    <a:pt x="8264" y="9803"/>
                    <a:pt x="8390" y="9713"/>
                    <a:pt x="8497" y="9588"/>
                  </a:cubicBezTo>
                  <a:cubicBezTo>
                    <a:pt x="8622" y="9481"/>
                    <a:pt x="8747" y="9069"/>
                    <a:pt x="8908" y="9284"/>
                  </a:cubicBezTo>
                  <a:cubicBezTo>
                    <a:pt x="9034" y="9516"/>
                    <a:pt x="9105" y="9767"/>
                    <a:pt x="9123" y="10035"/>
                  </a:cubicBezTo>
                  <a:cubicBezTo>
                    <a:pt x="9195" y="10733"/>
                    <a:pt x="9159" y="11448"/>
                    <a:pt x="9034" y="12146"/>
                  </a:cubicBezTo>
                  <a:cubicBezTo>
                    <a:pt x="8998" y="12361"/>
                    <a:pt x="8962" y="12611"/>
                    <a:pt x="8908" y="12843"/>
                  </a:cubicBezTo>
                  <a:cubicBezTo>
                    <a:pt x="8873" y="12933"/>
                    <a:pt x="8783" y="13112"/>
                    <a:pt x="8819" y="13183"/>
                  </a:cubicBezTo>
                  <a:cubicBezTo>
                    <a:pt x="8944" y="12933"/>
                    <a:pt x="9034" y="12647"/>
                    <a:pt x="9123" y="12378"/>
                  </a:cubicBezTo>
                  <a:cubicBezTo>
                    <a:pt x="9230" y="12074"/>
                    <a:pt x="9302" y="11770"/>
                    <a:pt x="9338" y="11448"/>
                  </a:cubicBezTo>
                  <a:cubicBezTo>
                    <a:pt x="9373" y="11019"/>
                    <a:pt x="9373" y="10572"/>
                    <a:pt x="9338" y="10142"/>
                  </a:cubicBezTo>
                  <a:cubicBezTo>
                    <a:pt x="9284" y="9749"/>
                    <a:pt x="9212" y="9355"/>
                    <a:pt x="9087" y="8980"/>
                  </a:cubicBezTo>
                  <a:cubicBezTo>
                    <a:pt x="9051" y="8872"/>
                    <a:pt x="9051" y="8926"/>
                    <a:pt x="9087" y="8819"/>
                  </a:cubicBezTo>
                  <a:cubicBezTo>
                    <a:pt x="9159" y="8640"/>
                    <a:pt x="9266" y="8461"/>
                    <a:pt x="9356" y="8282"/>
                  </a:cubicBezTo>
                  <a:cubicBezTo>
                    <a:pt x="9910" y="7191"/>
                    <a:pt x="10214" y="5617"/>
                    <a:pt x="9284" y="4615"/>
                  </a:cubicBezTo>
                  <a:cubicBezTo>
                    <a:pt x="8890" y="4222"/>
                    <a:pt x="8586" y="3739"/>
                    <a:pt x="8425" y="3202"/>
                  </a:cubicBezTo>
                  <a:cubicBezTo>
                    <a:pt x="8354" y="2970"/>
                    <a:pt x="8354" y="2737"/>
                    <a:pt x="8390" y="2505"/>
                  </a:cubicBezTo>
                  <a:cubicBezTo>
                    <a:pt x="8408" y="2362"/>
                    <a:pt x="8443" y="2218"/>
                    <a:pt x="8497" y="2093"/>
                  </a:cubicBezTo>
                  <a:cubicBezTo>
                    <a:pt x="8515" y="2040"/>
                    <a:pt x="8676" y="1843"/>
                    <a:pt x="8676" y="1807"/>
                  </a:cubicBezTo>
                  <a:cubicBezTo>
                    <a:pt x="8640" y="1592"/>
                    <a:pt x="8622" y="1360"/>
                    <a:pt x="8604" y="1127"/>
                  </a:cubicBezTo>
                  <a:cubicBezTo>
                    <a:pt x="8336" y="1360"/>
                    <a:pt x="8139" y="1914"/>
                    <a:pt x="8086" y="2254"/>
                  </a:cubicBezTo>
                  <a:cubicBezTo>
                    <a:pt x="7978" y="2988"/>
                    <a:pt x="8121" y="3739"/>
                    <a:pt x="8479" y="4401"/>
                  </a:cubicBezTo>
                  <a:cubicBezTo>
                    <a:pt x="8640" y="4633"/>
                    <a:pt x="8819" y="4848"/>
                    <a:pt x="8980" y="5062"/>
                  </a:cubicBezTo>
                  <a:cubicBezTo>
                    <a:pt x="9338" y="5510"/>
                    <a:pt x="9391" y="6118"/>
                    <a:pt x="9427" y="6690"/>
                  </a:cubicBezTo>
                  <a:cubicBezTo>
                    <a:pt x="9517" y="7996"/>
                    <a:pt x="8497" y="9534"/>
                    <a:pt x="7191" y="9874"/>
                  </a:cubicBezTo>
                  <a:cubicBezTo>
                    <a:pt x="6046" y="10178"/>
                    <a:pt x="4794" y="9785"/>
                    <a:pt x="3685" y="9481"/>
                  </a:cubicBezTo>
                  <a:cubicBezTo>
                    <a:pt x="3059" y="9355"/>
                    <a:pt x="2469" y="9087"/>
                    <a:pt x="1932" y="8729"/>
                  </a:cubicBezTo>
                  <a:cubicBezTo>
                    <a:pt x="1664" y="8497"/>
                    <a:pt x="1432" y="8229"/>
                    <a:pt x="1217" y="7942"/>
                  </a:cubicBezTo>
                  <a:cubicBezTo>
                    <a:pt x="931" y="7656"/>
                    <a:pt x="716" y="7316"/>
                    <a:pt x="573" y="6941"/>
                  </a:cubicBezTo>
                  <a:cubicBezTo>
                    <a:pt x="448" y="6458"/>
                    <a:pt x="537" y="5939"/>
                    <a:pt x="823" y="5528"/>
                  </a:cubicBezTo>
                  <a:cubicBezTo>
                    <a:pt x="1181" y="4973"/>
                    <a:pt x="1521" y="4311"/>
                    <a:pt x="1968" y="3810"/>
                  </a:cubicBezTo>
                  <a:cubicBezTo>
                    <a:pt x="2362" y="3363"/>
                    <a:pt x="2737" y="2898"/>
                    <a:pt x="2809" y="2272"/>
                  </a:cubicBezTo>
                  <a:cubicBezTo>
                    <a:pt x="2880" y="1521"/>
                    <a:pt x="2505" y="770"/>
                    <a:pt x="2630" y="0"/>
                  </a:cubicBezTo>
                </a:path>
              </a:pathLst>
            </a:custGeom>
            <a:noFill/>
            <a:ln w="1800" cap="flat" cmpd="sng">
              <a:solidFill>
                <a:srgbClr val="FFBF00"/>
              </a:solidFill>
              <a:prstDash val="solid"/>
              <a:miter lim="178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15"/>
            <p:cNvSpPr/>
            <p:nvPr/>
          </p:nvSpPr>
          <p:spPr>
            <a:xfrm>
              <a:off x="3350950" y="2843400"/>
              <a:ext cx="360000" cy="1027650"/>
            </a:xfrm>
            <a:custGeom>
              <a:avLst/>
              <a:gdLst/>
              <a:ahLst/>
              <a:cxnLst/>
              <a:rect l="l" t="t" r="r" b="b"/>
              <a:pathLst>
                <a:path w="14400" h="41106" extrusionOk="0">
                  <a:moveTo>
                    <a:pt x="4319" y="2539"/>
                  </a:moveTo>
                  <a:lnTo>
                    <a:pt x="4319" y="2539"/>
                  </a:lnTo>
                  <a:cubicBezTo>
                    <a:pt x="4864" y="2585"/>
                    <a:pt x="5433" y="2804"/>
                    <a:pt x="5997" y="3096"/>
                  </a:cubicBezTo>
                  <a:lnTo>
                    <a:pt x="5997" y="3096"/>
                  </a:lnTo>
                  <a:cubicBezTo>
                    <a:pt x="5596" y="3892"/>
                    <a:pt x="5127" y="4599"/>
                    <a:pt x="5143" y="4739"/>
                  </a:cubicBezTo>
                  <a:lnTo>
                    <a:pt x="5143" y="4739"/>
                  </a:lnTo>
                  <a:cubicBezTo>
                    <a:pt x="4856" y="4116"/>
                    <a:pt x="4382" y="3321"/>
                    <a:pt x="4312" y="2719"/>
                  </a:cubicBezTo>
                  <a:cubicBezTo>
                    <a:pt x="4314" y="2659"/>
                    <a:pt x="4316" y="2599"/>
                    <a:pt x="4319" y="2539"/>
                  </a:cubicBezTo>
                  <a:close/>
                  <a:moveTo>
                    <a:pt x="10563" y="6340"/>
                  </a:moveTo>
                  <a:cubicBezTo>
                    <a:pt x="10561" y="6340"/>
                    <a:pt x="10558" y="6349"/>
                    <a:pt x="10554" y="6368"/>
                  </a:cubicBezTo>
                  <a:cubicBezTo>
                    <a:pt x="10558" y="6371"/>
                    <a:pt x="10563" y="6373"/>
                    <a:pt x="10567" y="6375"/>
                  </a:cubicBezTo>
                  <a:lnTo>
                    <a:pt x="10567" y="6375"/>
                  </a:lnTo>
                  <a:cubicBezTo>
                    <a:pt x="10567" y="6353"/>
                    <a:pt x="10565" y="6340"/>
                    <a:pt x="10563" y="6340"/>
                  </a:cubicBezTo>
                  <a:close/>
                  <a:moveTo>
                    <a:pt x="3988" y="2534"/>
                  </a:moveTo>
                  <a:cubicBezTo>
                    <a:pt x="4032" y="2617"/>
                    <a:pt x="4085" y="2719"/>
                    <a:pt x="4151" y="2845"/>
                  </a:cubicBezTo>
                  <a:cubicBezTo>
                    <a:pt x="4383" y="3864"/>
                    <a:pt x="4741" y="4294"/>
                    <a:pt x="4973" y="4812"/>
                  </a:cubicBezTo>
                  <a:cubicBezTo>
                    <a:pt x="5242" y="5367"/>
                    <a:pt x="5582" y="5885"/>
                    <a:pt x="6011" y="6351"/>
                  </a:cubicBezTo>
                  <a:cubicBezTo>
                    <a:pt x="5354" y="6384"/>
                    <a:pt x="4502" y="6459"/>
                    <a:pt x="3646" y="6459"/>
                  </a:cubicBezTo>
                  <a:cubicBezTo>
                    <a:pt x="3128" y="6459"/>
                    <a:pt x="2608" y="6432"/>
                    <a:pt x="2129" y="6351"/>
                  </a:cubicBezTo>
                  <a:cubicBezTo>
                    <a:pt x="1110" y="6154"/>
                    <a:pt x="412" y="5599"/>
                    <a:pt x="323" y="4365"/>
                  </a:cubicBezTo>
                  <a:cubicBezTo>
                    <a:pt x="341" y="3864"/>
                    <a:pt x="412" y="3650"/>
                    <a:pt x="806" y="3506"/>
                  </a:cubicBezTo>
                  <a:cubicBezTo>
                    <a:pt x="1414" y="3292"/>
                    <a:pt x="2809" y="2863"/>
                    <a:pt x="3417" y="2648"/>
                  </a:cubicBezTo>
                  <a:cubicBezTo>
                    <a:pt x="3603" y="2581"/>
                    <a:pt x="3794" y="2544"/>
                    <a:pt x="3988" y="2534"/>
                  </a:cubicBezTo>
                  <a:close/>
                  <a:moveTo>
                    <a:pt x="7996" y="1"/>
                  </a:moveTo>
                  <a:lnTo>
                    <a:pt x="7996" y="1"/>
                  </a:lnTo>
                  <a:cubicBezTo>
                    <a:pt x="7281" y="680"/>
                    <a:pt x="6708" y="1503"/>
                    <a:pt x="6315" y="2397"/>
                  </a:cubicBezTo>
                  <a:cubicBezTo>
                    <a:pt x="6251" y="2561"/>
                    <a:pt x="6177" y="2727"/>
                    <a:pt x="6099" y="2891"/>
                  </a:cubicBezTo>
                  <a:lnTo>
                    <a:pt x="6099" y="2891"/>
                  </a:lnTo>
                  <a:cubicBezTo>
                    <a:pt x="5574" y="2592"/>
                    <a:pt x="5030" y="2377"/>
                    <a:pt x="4330" y="2354"/>
                  </a:cubicBezTo>
                  <a:lnTo>
                    <a:pt x="4330" y="2354"/>
                  </a:lnTo>
                  <a:cubicBezTo>
                    <a:pt x="4358" y="1945"/>
                    <a:pt x="4412" y="1545"/>
                    <a:pt x="4508" y="1145"/>
                  </a:cubicBezTo>
                  <a:lnTo>
                    <a:pt x="4508" y="1145"/>
                  </a:lnTo>
                  <a:cubicBezTo>
                    <a:pt x="4347" y="1531"/>
                    <a:pt x="4245" y="1946"/>
                    <a:pt x="4199" y="2351"/>
                  </a:cubicBezTo>
                  <a:lnTo>
                    <a:pt x="4199" y="2351"/>
                  </a:lnTo>
                  <a:cubicBezTo>
                    <a:pt x="4167" y="2351"/>
                    <a:pt x="4134" y="2352"/>
                    <a:pt x="4100" y="2353"/>
                  </a:cubicBezTo>
                  <a:lnTo>
                    <a:pt x="4100" y="2353"/>
                  </a:lnTo>
                  <a:cubicBezTo>
                    <a:pt x="3957" y="2098"/>
                    <a:pt x="4035" y="2026"/>
                    <a:pt x="3525" y="1593"/>
                  </a:cubicBezTo>
                  <a:lnTo>
                    <a:pt x="3525" y="1593"/>
                  </a:lnTo>
                  <a:cubicBezTo>
                    <a:pt x="3761" y="2091"/>
                    <a:pt x="3747" y="2070"/>
                    <a:pt x="3899" y="2362"/>
                  </a:cubicBezTo>
                  <a:lnTo>
                    <a:pt x="3899" y="2362"/>
                  </a:lnTo>
                  <a:cubicBezTo>
                    <a:pt x="3698" y="2377"/>
                    <a:pt x="3485" y="2406"/>
                    <a:pt x="3256" y="2451"/>
                  </a:cubicBezTo>
                  <a:cubicBezTo>
                    <a:pt x="2398" y="2684"/>
                    <a:pt x="1575" y="2970"/>
                    <a:pt x="752" y="3328"/>
                  </a:cubicBezTo>
                  <a:cubicBezTo>
                    <a:pt x="180" y="3578"/>
                    <a:pt x="1" y="3882"/>
                    <a:pt x="108" y="4490"/>
                  </a:cubicBezTo>
                  <a:cubicBezTo>
                    <a:pt x="341" y="5832"/>
                    <a:pt x="698" y="6279"/>
                    <a:pt x="2219" y="6565"/>
                  </a:cubicBezTo>
                  <a:cubicBezTo>
                    <a:pt x="2630" y="6702"/>
                    <a:pt x="3140" y="6750"/>
                    <a:pt x="3691" y="6750"/>
                  </a:cubicBezTo>
                  <a:cubicBezTo>
                    <a:pt x="4723" y="6750"/>
                    <a:pt x="5895" y="6582"/>
                    <a:pt x="6816" y="6512"/>
                  </a:cubicBezTo>
                  <a:lnTo>
                    <a:pt x="6816" y="6512"/>
                  </a:lnTo>
                  <a:cubicBezTo>
                    <a:pt x="6440" y="6923"/>
                    <a:pt x="5599" y="7960"/>
                    <a:pt x="4741" y="10948"/>
                  </a:cubicBezTo>
                  <a:cubicBezTo>
                    <a:pt x="3006" y="17047"/>
                    <a:pt x="6726" y="28441"/>
                    <a:pt x="7013" y="37653"/>
                  </a:cubicBezTo>
                  <a:cubicBezTo>
                    <a:pt x="6959" y="38458"/>
                    <a:pt x="6637" y="40569"/>
                    <a:pt x="7442" y="41106"/>
                  </a:cubicBezTo>
                  <a:cubicBezTo>
                    <a:pt x="7138" y="40569"/>
                    <a:pt x="7102" y="39943"/>
                    <a:pt x="7066" y="39353"/>
                  </a:cubicBezTo>
                  <a:cubicBezTo>
                    <a:pt x="7084" y="38798"/>
                    <a:pt x="7120" y="38262"/>
                    <a:pt x="7191" y="37707"/>
                  </a:cubicBezTo>
                  <a:cubicBezTo>
                    <a:pt x="7227" y="37153"/>
                    <a:pt x="7191" y="36598"/>
                    <a:pt x="7138" y="36044"/>
                  </a:cubicBezTo>
                  <a:cubicBezTo>
                    <a:pt x="7102" y="35561"/>
                    <a:pt x="6995" y="35078"/>
                    <a:pt x="6977" y="34595"/>
                  </a:cubicBezTo>
                  <a:lnTo>
                    <a:pt x="6977" y="34595"/>
                  </a:lnTo>
                  <a:cubicBezTo>
                    <a:pt x="7442" y="35167"/>
                    <a:pt x="8122" y="35650"/>
                    <a:pt x="8605" y="36240"/>
                  </a:cubicBezTo>
                  <a:cubicBezTo>
                    <a:pt x="8122" y="35578"/>
                    <a:pt x="7603" y="34952"/>
                    <a:pt x="7030" y="34380"/>
                  </a:cubicBezTo>
                  <a:cubicBezTo>
                    <a:pt x="6869" y="32019"/>
                    <a:pt x="6190" y="28549"/>
                    <a:pt x="6208" y="27851"/>
                  </a:cubicBezTo>
                  <a:lnTo>
                    <a:pt x="6208" y="27851"/>
                  </a:lnTo>
                  <a:cubicBezTo>
                    <a:pt x="6726" y="28352"/>
                    <a:pt x="7084" y="28459"/>
                    <a:pt x="7585" y="28710"/>
                  </a:cubicBezTo>
                  <a:cubicBezTo>
                    <a:pt x="7066" y="28280"/>
                    <a:pt x="6583" y="27815"/>
                    <a:pt x="6118" y="27315"/>
                  </a:cubicBezTo>
                  <a:cubicBezTo>
                    <a:pt x="5635" y="25007"/>
                    <a:pt x="5367" y="21215"/>
                    <a:pt x="4902" y="18156"/>
                  </a:cubicBezTo>
                  <a:lnTo>
                    <a:pt x="4902" y="18156"/>
                  </a:lnTo>
                  <a:cubicBezTo>
                    <a:pt x="4955" y="18164"/>
                    <a:pt x="5000" y="18167"/>
                    <a:pt x="5039" y="18167"/>
                  </a:cubicBezTo>
                  <a:cubicBezTo>
                    <a:pt x="5146" y="18167"/>
                    <a:pt x="5212" y="18146"/>
                    <a:pt x="5283" y="18146"/>
                  </a:cubicBezTo>
                  <a:cubicBezTo>
                    <a:pt x="5310" y="18146"/>
                    <a:pt x="5337" y="18149"/>
                    <a:pt x="5367" y="18156"/>
                  </a:cubicBezTo>
                  <a:cubicBezTo>
                    <a:pt x="5850" y="18335"/>
                    <a:pt x="6333" y="18407"/>
                    <a:pt x="6816" y="18585"/>
                  </a:cubicBezTo>
                  <a:cubicBezTo>
                    <a:pt x="6673" y="18407"/>
                    <a:pt x="6494" y="18317"/>
                    <a:pt x="6279" y="18281"/>
                  </a:cubicBezTo>
                  <a:cubicBezTo>
                    <a:pt x="6565" y="18049"/>
                    <a:pt x="6780" y="17745"/>
                    <a:pt x="6887" y="17387"/>
                  </a:cubicBezTo>
                  <a:lnTo>
                    <a:pt x="6887" y="17387"/>
                  </a:lnTo>
                  <a:cubicBezTo>
                    <a:pt x="6708" y="17851"/>
                    <a:pt x="6387" y="18019"/>
                    <a:pt x="6015" y="18019"/>
                  </a:cubicBezTo>
                  <a:cubicBezTo>
                    <a:pt x="5683" y="18019"/>
                    <a:pt x="5309" y="17886"/>
                    <a:pt x="4956" y="17709"/>
                  </a:cubicBezTo>
                  <a:cubicBezTo>
                    <a:pt x="4866" y="14525"/>
                    <a:pt x="4777" y="13380"/>
                    <a:pt x="5313" y="11144"/>
                  </a:cubicBezTo>
                  <a:cubicBezTo>
                    <a:pt x="5868" y="8783"/>
                    <a:pt x="6852" y="7102"/>
                    <a:pt x="7281" y="6726"/>
                  </a:cubicBezTo>
                  <a:cubicBezTo>
                    <a:pt x="7692" y="6655"/>
                    <a:pt x="8766" y="6565"/>
                    <a:pt x="9087" y="6422"/>
                  </a:cubicBezTo>
                  <a:lnTo>
                    <a:pt x="9338" y="5724"/>
                  </a:lnTo>
                  <a:lnTo>
                    <a:pt x="9338" y="5724"/>
                  </a:lnTo>
                  <a:cubicBezTo>
                    <a:pt x="8354" y="6011"/>
                    <a:pt x="7317" y="6154"/>
                    <a:pt x="6279" y="6172"/>
                  </a:cubicBezTo>
                  <a:cubicBezTo>
                    <a:pt x="5868" y="5796"/>
                    <a:pt x="5528" y="5331"/>
                    <a:pt x="5313" y="4812"/>
                  </a:cubicBezTo>
                  <a:cubicBezTo>
                    <a:pt x="5871" y="3836"/>
                    <a:pt x="6044" y="3509"/>
                    <a:pt x="6199" y="3204"/>
                  </a:cubicBezTo>
                  <a:lnTo>
                    <a:pt x="6199" y="3204"/>
                  </a:lnTo>
                  <a:cubicBezTo>
                    <a:pt x="7112" y="3704"/>
                    <a:pt x="8003" y="4364"/>
                    <a:pt x="8748" y="4759"/>
                  </a:cubicBezTo>
                  <a:cubicBezTo>
                    <a:pt x="9381" y="5101"/>
                    <a:pt x="10966" y="5476"/>
                    <a:pt x="11382" y="5476"/>
                  </a:cubicBezTo>
                  <a:cubicBezTo>
                    <a:pt x="11401" y="5476"/>
                    <a:pt x="11417" y="5476"/>
                    <a:pt x="11431" y="5474"/>
                  </a:cubicBezTo>
                  <a:cubicBezTo>
                    <a:pt x="11592" y="5455"/>
                    <a:pt x="11758" y="5411"/>
                    <a:pt x="11918" y="5411"/>
                  </a:cubicBezTo>
                  <a:cubicBezTo>
                    <a:pt x="12061" y="5411"/>
                    <a:pt x="12199" y="5446"/>
                    <a:pt x="12325" y="5564"/>
                  </a:cubicBezTo>
                  <a:cubicBezTo>
                    <a:pt x="12432" y="5671"/>
                    <a:pt x="12629" y="6690"/>
                    <a:pt x="12379" y="6816"/>
                  </a:cubicBezTo>
                  <a:cubicBezTo>
                    <a:pt x="12321" y="6851"/>
                    <a:pt x="12229" y="6869"/>
                    <a:pt x="12111" y="6869"/>
                  </a:cubicBezTo>
                  <a:cubicBezTo>
                    <a:pt x="11757" y="6869"/>
                    <a:pt x="11168" y="6707"/>
                    <a:pt x="10567" y="6375"/>
                  </a:cubicBezTo>
                  <a:lnTo>
                    <a:pt x="10567" y="6375"/>
                  </a:lnTo>
                  <a:cubicBezTo>
                    <a:pt x="10568" y="6483"/>
                    <a:pt x="10547" y="6798"/>
                    <a:pt x="10551" y="6798"/>
                  </a:cubicBezTo>
                  <a:cubicBezTo>
                    <a:pt x="10552" y="6798"/>
                    <a:pt x="10553" y="6793"/>
                    <a:pt x="10554" y="6780"/>
                  </a:cubicBezTo>
                  <a:cubicBezTo>
                    <a:pt x="10905" y="6941"/>
                    <a:pt x="11554" y="6982"/>
                    <a:pt x="12073" y="6982"/>
                  </a:cubicBezTo>
                  <a:cubicBezTo>
                    <a:pt x="12189" y="6982"/>
                    <a:pt x="12298" y="6980"/>
                    <a:pt x="12397" y="6977"/>
                  </a:cubicBezTo>
                  <a:cubicBezTo>
                    <a:pt x="12504" y="6977"/>
                    <a:pt x="12611" y="6923"/>
                    <a:pt x="12665" y="6834"/>
                  </a:cubicBezTo>
                  <a:cubicBezTo>
                    <a:pt x="12665" y="6833"/>
                    <a:pt x="12666" y="6833"/>
                    <a:pt x="12666" y="6833"/>
                  </a:cubicBezTo>
                  <a:cubicBezTo>
                    <a:pt x="12722" y="6833"/>
                    <a:pt x="14303" y="7514"/>
                    <a:pt x="14379" y="7514"/>
                  </a:cubicBezTo>
                  <a:cubicBezTo>
                    <a:pt x="14381" y="7514"/>
                    <a:pt x="14382" y="7514"/>
                    <a:pt x="14382" y="7513"/>
                  </a:cubicBezTo>
                  <a:cubicBezTo>
                    <a:pt x="14400" y="7460"/>
                    <a:pt x="12736" y="6655"/>
                    <a:pt x="12736" y="6601"/>
                  </a:cubicBezTo>
                  <a:cubicBezTo>
                    <a:pt x="12754" y="6351"/>
                    <a:pt x="12665" y="5957"/>
                    <a:pt x="12415" y="5349"/>
                  </a:cubicBezTo>
                  <a:cubicBezTo>
                    <a:pt x="12371" y="5229"/>
                    <a:pt x="12123" y="5196"/>
                    <a:pt x="11878" y="5196"/>
                  </a:cubicBezTo>
                  <a:cubicBezTo>
                    <a:pt x="11721" y="5196"/>
                    <a:pt x="11565" y="5210"/>
                    <a:pt x="11466" y="5224"/>
                  </a:cubicBezTo>
                  <a:cubicBezTo>
                    <a:pt x="11458" y="5225"/>
                    <a:pt x="11447" y="5225"/>
                    <a:pt x="11435" y="5225"/>
                  </a:cubicBezTo>
                  <a:cubicBezTo>
                    <a:pt x="11090" y="5225"/>
                    <a:pt x="9530" y="4732"/>
                    <a:pt x="8873" y="4472"/>
                  </a:cubicBezTo>
                  <a:cubicBezTo>
                    <a:pt x="7763" y="4044"/>
                    <a:pt x="7032" y="3456"/>
                    <a:pt x="6298" y="3009"/>
                  </a:cubicBezTo>
                  <a:lnTo>
                    <a:pt x="6298" y="3009"/>
                  </a:lnTo>
                  <a:cubicBezTo>
                    <a:pt x="6353" y="2902"/>
                    <a:pt x="6413" y="2783"/>
                    <a:pt x="6494" y="2630"/>
                  </a:cubicBezTo>
                  <a:cubicBezTo>
                    <a:pt x="7657" y="2469"/>
                    <a:pt x="9159" y="1056"/>
                    <a:pt x="9570" y="394"/>
                  </a:cubicBezTo>
                  <a:lnTo>
                    <a:pt x="9570" y="394"/>
                  </a:lnTo>
                  <a:cubicBezTo>
                    <a:pt x="9078" y="733"/>
                    <a:pt x="7347" y="2377"/>
                    <a:pt x="6666" y="2377"/>
                  </a:cubicBezTo>
                  <a:cubicBezTo>
                    <a:pt x="6629" y="2377"/>
                    <a:pt x="6596" y="2372"/>
                    <a:pt x="6565" y="2362"/>
                  </a:cubicBezTo>
                  <a:cubicBezTo>
                    <a:pt x="6673" y="1789"/>
                    <a:pt x="8014" y="555"/>
                    <a:pt x="7996" y="1"/>
                  </a:cubicBezTo>
                  <a:close/>
                </a:path>
              </a:pathLst>
            </a:custGeom>
            <a:solidFill>
              <a:srgbClr val="B627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15"/>
            <p:cNvSpPr/>
            <p:nvPr/>
          </p:nvSpPr>
          <p:spPr>
            <a:xfrm>
              <a:off x="3350950" y="2843400"/>
              <a:ext cx="360000" cy="1027650"/>
            </a:xfrm>
            <a:custGeom>
              <a:avLst/>
              <a:gdLst/>
              <a:ahLst/>
              <a:cxnLst/>
              <a:rect l="l" t="t" r="r" b="b"/>
              <a:pathLst>
                <a:path w="14400" h="41106" fill="none" extrusionOk="0">
                  <a:moveTo>
                    <a:pt x="9087" y="6422"/>
                  </a:moveTo>
                  <a:cubicBezTo>
                    <a:pt x="8766" y="6565"/>
                    <a:pt x="7692" y="6655"/>
                    <a:pt x="7281" y="6726"/>
                  </a:cubicBezTo>
                  <a:cubicBezTo>
                    <a:pt x="6852" y="7102"/>
                    <a:pt x="5868" y="8783"/>
                    <a:pt x="5313" y="11144"/>
                  </a:cubicBezTo>
                  <a:cubicBezTo>
                    <a:pt x="4777" y="13380"/>
                    <a:pt x="4866" y="14525"/>
                    <a:pt x="4956" y="17709"/>
                  </a:cubicBezTo>
                  <a:cubicBezTo>
                    <a:pt x="5707" y="18085"/>
                    <a:pt x="6548" y="18264"/>
                    <a:pt x="6887" y="17387"/>
                  </a:cubicBezTo>
                  <a:cubicBezTo>
                    <a:pt x="6780" y="17745"/>
                    <a:pt x="6565" y="18049"/>
                    <a:pt x="6279" y="18281"/>
                  </a:cubicBezTo>
                  <a:cubicBezTo>
                    <a:pt x="6494" y="18317"/>
                    <a:pt x="6673" y="18407"/>
                    <a:pt x="6816" y="18585"/>
                  </a:cubicBezTo>
                  <a:cubicBezTo>
                    <a:pt x="6333" y="18407"/>
                    <a:pt x="5850" y="18335"/>
                    <a:pt x="5367" y="18156"/>
                  </a:cubicBezTo>
                  <a:cubicBezTo>
                    <a:pt x="5224" y="18120"/>
                    <a:pt x="5152" y="18192"/>
                    <a:pt x="4902" y="18156"/>
                  </a:cubicBezTo>
                  <a:cubicBezTo>
                    <a:pt x="5367" y="21215"/>
                    <a:pt x="5635" y="25007"/>
                    <a:pt x="6118" y="27315"/>
                  </a:cubicBezTo>
                  <a:cubicBezTo>
                    <a:pt x="6583" y="27815"/>
                    <a:pt x="7066" y="28280"/>
                    <a:pt x="7585" y="28710"/>
                  </a:cubicBezTo>
                  <a:cubicBezTo>
                    <a:pt x="7084" y="28459"/>
                    <a:pt x="6726" y="28352"/>
                    <a:pt x="6208" y="27851"/>
                  </a:cubicBezTo>
                  <a:cubicBezTo>
                    <a:pt x="6190" y="28549"/>
                    <a:pt x="6869" y="32019"/>
                    <a:pt x="7030" y="34380"/>
                  </a:cubicBezTo>
                  <a:cubicBezTo>
                    <a:pt x="7603" y="34952"/>
                    <a:pt x="8122" y="35578"/>
                    <a:pt x="8605" y="36240"/>
                  </a:cubicBezTo>
                  <a:cubicBezTo>
                    <a:pt x="8122" y="35650"/>
                    <a:pt x="7442" y="35167"/>
                    <a:pt x="6977" y="34595"/>
                  </a:cubicBezTo>
                  <a:cubicBezTo>
                    <a:pt x="6995" y="35078"/>
                    <a:pt x="7102" y="35561"/>
                    <a:pt x="7138" y="36044"/>
                  </a:cubicBezTo>
                  <a:cubicBezTo>
                    <a:pt x="7191" y="36598"/>
                    <a:pt x="7227" y="37153"/>
                    <a:pt x="7191" y="37707"/>
                  </a:cubicBezTo>
                  <a:cubicBezTo>
                    <a:pt x="7120" y="38262"/>
                    <a:pt x="7084" y="38798"/>
                    <a:pt x="7066" y="39353"/>
                  </a:cubicBezTo>
                  <a:cubicBezTo>
                    <a:pt x="7102" y="39943"/>
                    <a:pt x="7138" y="40569"/>
                    <a:pt x="7442" y="41106"/>
                  </a:cubicBezTo>
                  <a:cubicBezTo>
                    <a:pt x="6637" y="40569"/>
                    <a:pt x="6959" y="38458"/>
                    <a:pt x="7013" y="37653"/>
                  </a:cubicBezTo>
                  <a:cubicBezTo>
                    <a:pt x="6726" y="28441"/>
                    <a:pt x="3006" y="17047"/>
                    <a:pt x="4741" y="10948"/>
                  </a:cubicBezTo>
                  <a:cubicBezTo>
                    <a:pt x="5599" y="7960"/>
                    <a:pt x="6440" y="6923"/>
                    <a:pt x="6816" y="6512"/>
                  </a:cubicBezTo>
                  <a:cubicBezTo>
                    <a:pt x="5403" y="6619"/>
                    <a:pt x="3399" y="6959"/>
                    <a:pt x="2219" y="6565"/>
                  </a:cubicBezTo>
                  <a:cubicBezTo>
                    <a:pt x="698" y="6279"/>
                    <a:pt x="341" y="5832"/>
                    <a:pt x="108" y="4490"/>
                  </a:cubicBezTo>
                  <a:cubicBezTo>
                    <a:pt x="1" y="3882"/>
                    <a:pt x="180" y="3578"/>
                    <a:pt x="752" y="3328"/>
                  </a:cubicBezTo>
                  <a:cubicBezTo>
                    <a:pt x="1575" y="2970"/>
                    <a:pt x="2398" y="2684"/>
                    <a:pt x="3256" y="2451"/>
                  </a:cubicBezTo>
                  <a:cubicBezTo>
                    <a:pt x="5868" y="1932"/>
                    <a:pt x="6512" y="3560"/>
                    <a:pt x="8873" y="4472"/>
                  </a:cubicBezTo>
                  <a:cubicBezTo>
                    <a:pt x="9553" y="4741"/>
                    <a:pt x="11198" y="5259"/>
                    <a:pt x="11466" y="5224"/>
                  </a:cubicBezTo>
                  <a:cubicBezTo>
                    <a:pt x="11717" y="5188"/>
                    <a:pt x="12343" y="5152"/>
                    <a:pt x="12415" y="5349"/>
                  </a:cubicBezTo>
                  <a:cubicBezTo>
                    <a:pt x="12665" y="5957"/>
                    <a:pt x="12754" y="6351"/>
                    <a:pt x="12736" y="6601"/>
                  </a:cubicBezTo>
                  <a:cubicBezTo>
                    <a:pt x="12736" y="6655"/>
                    <a:pt x="14400" y="7460"/>
                    <a:pt x="14382" y="7513"/>
                  </a:cubicBezTo>
                  <a:cubicBezTo>
                    <a:pt x="14382" y="7549"/>
                    <a:pt x="12683" y="6816"/>
                    <a:pt x="12665" y="6834"/>
                  </a:cubicBezTo>
                  <a:cubicBezTo>
                    <a:pt x="12611" y="6923"/>
                    <a:pt x="12504" y="6977"/>
                    <a:pt x="12397" y="6977"/>
                  </a:cubicBezTo>
                  <a:cubicBezTo>
                    <a:pt x="11860" y="6994"/>
                    <a:pt x="10984" y="6977"/>
                    <a:pt x="10554" y="6780"/>
                  </a:cubicBezTo>
                  <a:cubicBezTo>
                    <a:pt x="10536" y="6923"/>
                    <a:pt x="10590" y="6190"/>
                    <a:pt x="10554" y="6368"/>
                  </a:cubicBezTo>
                  <a:cubicBezTo>
                    <a:pt x="11359" y="6816"/>
                    <a:pt x="12146" y="6959"/>
                    <a:pt x="12379" y="6816"/>
                  </a:cubicBezTo>
                  <a:cubicBezTo>
                    <a:pt x="12629" y="6690"/>
                    <a:pt x="12432" y="5671"/>
                    <a:pt x="12325" y="5564"/>
                  </a:cubicBezTo>
                  <a:cubicBezTo>
                    <a:pt x="12057" y="5313"/>
                    <a:pt x="11735" y="5438"/>
                    <a:pt x="11431" y="5474"/>
                  </a:cubicBezTo>
                  <a:cubicBezTo>
                    <a:pt x="11109" y="5510"/>
                    <a:pt x="9409" y="5116"/>
                    <a:pt x="8748" y="4759"/>
                  </a:cubicBezTo>
                  <a:cubicBezTo>
                    <a:pt x="7227" y="3954"/>
                    <a:pt x="5099" y="2040"/>
                    <a:pt x="3417" y="2648"/>
                  </a:cubicBezTo>
                  <a:cubicBezTo>
                    <a:pt x="2809" y="2863"/>
                    <a:pt x="1414" y="3292"/>
                    <a:pt x="806" y="3506"/>
                  </a:cubicBezTo>
                  <a:cubicBezTo>
                    <a:pt x="412" y="3650"/>
                    <a:pt x="341" y="3864"/>
                    <a:pt x="323" y="4365"/>
                  </a:cubicBezTo>
                  <a:cubicBezTo>
                    <a:pt x="412" y="5599"/>
                    <a:pt x="1110" y="6154"/>
                    <a:pt x="2129" y="6351"/>
                  </a:cubicBezTo>
                  <a:cubicBezTo>
                    <a:pt x="3399" y="6565"/>
                    <a:pt x="4956" y="6404"/>
                    <a:pt x="6011" y="6351"/>
                  </a:cubicBezTo>
                  <a:cubicBezTo>
                    <a:pt x="5582" y="5885"/>
                    <a:pt x="5242" y="5367"/>
                    <a:pt x="4973" y="4812"/>
                  </a:cubicBezTo>
                  <a:cubicBezTo>
                    <a:pt x="4741" y="4294"/>
                    <a:pt x="4383" y="3864"/>
                    <a:pt x="4151" y="2845"/>
                  </a:cubicBezTo>
                  <a:cubicBezTo>
                    <a:pt x="3703" y="1986"/>
                    <a:pt x="3847" y="2272"/>
                    <a:pt x="3525" y="1593"/>
                  </a:cubicBezTo>
                  <a:cubicBezTo>
                    <a:pt x="4115" y="2093"/>
                    <a:pt x="3918" y="2111"/>
                    <a:pt x="4186" y="2487"/>
                  </a:cubicBezTo>
                  <a:cubicBezTo>
                    <a:pt x="4222" y="2040"/>
                    <a:pt x="4329" y="1575"/>
                    <a:pt x="4508" y="1145"/>
                  </a:cubicBezTo>
                  <a:cubicBezTo>
                    <a:pt x="4383" y="1664"/>
                    <a:pt x="4329" y="2183"/>
                    <a:pt x="4312" y="2719"/>
                  </a:cubicBezTo>
                  <a:cubicBezTo>
                    <a:pt x="4383" y="3328"/>
                    <a:pt x="4866" y="4133"/>
                    <a:pt x="5152" y="4759"/>
                  </a:cubicBezTo>
                  <a:cubicBezTo>
                    <a:pt x="5045" y="4669"/>
                    <a:pt x="5886" y="3489"/>
                    <a:pt x="6315" y="2397"/>
                  </a:cubicBezTo>
                  <a:cubicBezTo>
                    <a:pt x="6708" y="1503"/>
                    <a:pt x="7281" y="680"/>
                    <a:pt x="7996" y="1"/>
                  </a:cubicBezTo>
                  <a:cubicBezTo>
                    <a:pt x="8014" y="555"/>
                    <a:pt x="6673" y="1789"/>
                    <a:pt x="6565" y="2362"/>
                  </a:cubicBezTo>
                  <a:cubicBezTo>
                    <a:pt x="7156" y="2558"/>
                    <a:pt x="9052" y="752"/>
                    <a:pt x="9570" y="394"/>
                  </a:cubicBezTo>
                  <a:cubicBezTo>
                    <a:pt x="9159" y="1056"/>
                    <a:pt x="7657" y="2469"/>
                    <a:pt x="6494" y="2630"/>
                  </a:cubicBezTo>
                  <a:cubicBezTo>
                    <a:pt x="6118" y="3345"/>
                    <a:pt x="6172" y="3310"/>
                    <a:pt x="5313" y="4812"/>
                  </a:cubicBezTo>
                  <a:cubicBezTo>
                    <a:pt x="5528" y="5331"/>
                    <a:pt x="5868" y="5796"/>
                    <a:pt x="6279" y="6172"/>
                  </a:cubicBezTo>
                  <a:cubicBezTo>
                    <a:pt x="7317" y="6154"/>
                    <a:pt x="8354" y="6011"/>
                    <a:pt x="9338" y="5724"/>
                  </a:cubicBezTo>
                </a:path>
              </a:pathLst>
            </a:custGeom>
            <a:noFill/>
            <a:ln w="1800" cap="flat" cmpd="sng">
              <a:solidFill>
                <a:srgbClr val="FFBF00"/>
              </a:solidFill>
              <a:prstDash val="solid"/>
              <a:miter lim="178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15"/>
            <p:cNvSpPr/>
            <p:nvPr/>
          </p:nvSpPr>
          <p:spPr>
            <a:xfrm>
              <a:off x="3374200" y="1398975"/>
              <a:ext cx="872025" cy="3911125"/>
            </a:xfrm>
            <a:custGeom>
              <a:avLst/>
              <a:gdLst/>
              <a:ahLst/>
              <a:cxnLst/>
              <a:rect l="l" t="t" r="r" b="b"/>
              <a:pathLst>
                <a:path w="34881" h="156445" extrusionOk="0">
                  <a:moveTo>
                    <a:pt x="28942" y="34685"/>
                  </a:moveTo>
                  <a:lnTo>
                    <a:pt x="28942" y="34685"/>
                  </a:lnTo>
                  <a:cubicBezTo>
                    <a:pt x="28567" y="34703"/>
                    <a:pt x="28030" y="34828"/>
                    <a:pt x="27511" y="34846"/>
                  </a:cubicBezTo>
                  <a:cubicBezTo>
                    <a:pt x="27696" y="34852"/>
                    <a:pt x="27893" y="34860"/>
                    <a:pt x="28081" y="34860"/>
                  </a:cubicBezTo>
                  <a:cubicBezTo>
                    <a:pt x="28457" y="34860"/>
                    <a:pt x="28799" y="34828"/>
                    <a:pt x="28942" y="34685"/>
                  </a:cubicBezTo>
                  <a:close/>
                  <a:moveTo>
                    <a:pt x="26045" y="64145"/>
                  </a:moveTo>
                  <a:cubicBezTo>
                    <a:pt x="26220" y="64526"/>
                    <a:pt x="26144" y="64511"/>
                    <a:pt x="26170" y="64798"/>
                  </a:cubicBezTo>
                  <a:lnTo>
                    <a:pt x="26170" y="64798"/>
                  </a:lnTo>
                  <a:cubicBezTo>
                    <a:pt x="26135" y="64580"/>
                    <a:pt x="26092" y="64363"/>
                    <a:pt x="26045" y="64145"/>
                  </a:cubicBezTo>
                  <a:close/>
                  <a:moveTo>
                    <a:pt x="28582" y="70709"/>
                  </a:moveTo>
                  <a:cubicBezTo>
                    <a:pt x="28583" y="70709"/>
                    <a:pt x="28584" y="70710"/>
                    <a:pt x="28585" y="70710"/>
                  </a:cubicBezTo>
                  <a:cubicBezTo>
                    <a:pt x="28608" y="70718"/>
                    <a:pt x="28585" y="70752"/>
                    <a:pt x="28555" y="70790"/>
                  </a:cubicBezTo>
                  <a:lnTo>
                    <a:pt x="28555" y="70790"/>
                  </a:lnTo>
                  <a:cubicBezTo>
                    <a:pt x="28561" y="70738"/>
                    <a:pt x="28570" y="70709"/>
                    <a:pt x="28582" y="70709"/>
                  </a:cubicBezTo>
                  <a:close/>
                  <a:moveTo>
                    <a:pt x="29980" y="72123"/>
                  </a:moveTo>
                  <a:cubicBezTo>
                    <a:pt x="29979" y="72125"/>
                    <a:pt x="29978" y="72126"/>
                    <a:pt x="29977" y="72127"/>
                  </a:cubicBezTo>
                  <a:lnTo>
                    <a:pt x="29977" y="72127"/>
                  </a:lnTo>
                  <a:cubicBezTo>
                    <a:pt x="29979" y="72129"/>
                    <a:pt x="29980" y="72129"/>
                    <a:pt x="29980" y="72129"/>
                  </a:cubicBezTo>
                  <a:cubicBezTo>
                    <a:pt x="29981" y="72129"/>
                    <a:pt x="29981" y="72127"/>
                    <a:pt x="29980" y="72123"/>
                  </a:cubicBezTo>
                  <a:close/>
                  <a:moveTo>
                    <a:pt x="28417" y="72912"/>
                  </a:moveTo>
                  <a:cubicBezTo>
                    <a:pt x="28413" y="72930"/>
                    <a:pt x="28409" y="72947"/>
                    <a:pt x="28406" y="72964"/>
                  </a:cubicBezTo>
                  <a:cubicBezTo>
                    <a:pt x="28411" y="72956"/>
                    <a:pt x="28414" y="72938"/>
                    <a:pt x="28417" y="72912"/>
                  </a:cubicBezTo>
                  <a:close/>
                  <a:moveTo>
                    <a:pt x="5570" y="78058"/>
                  </a:moveTo>
                  <a:cubicBezTo>
                    <a:pt x="5489" y="78058"/>
                    <a:pt x="5445" y="78064"/>
                    <a:pt x="5457" y="78080"/>
                  </a:cubicBezTo>
                  <a:cubicBezTo>
                    <a:pt x="5459" y="78083"/>
                    <a:pt x="5468" y="78085"/>
                    <a:pt x="5483" y="78085"/>
                  </a:cubicBezTo>
                  <a:cubicBezTo>
                    <a:pt x="5517" y="78085"/>
                    <a:pt x="5584" y="78076"/>
                    <a:pt x="5674" y="78060"/>
                  </a:cubicBezTo>
                  <a:lnTo>
                    <a:pt x="5674" y="78060"/>
                  </a:lnTo>
                  <a:cubicBezTo>
                    <a:pt x="5635" y="78059"/>
                    <a:pt x="5600" y="78058"/>
                    <a:pt x="5570" y="78058"/>
                  </a:cubicBezTo>
                  <a:close/>
                  <a:moveTo>
                    <a:pt x="30803" y="78527"/>
                  </a:moveTo>
                  <a:lnTo>
                    <a:pt x="30803" y="78527"/>
                  </a:lnTo>
                  <a:cubicBezTo>
                    <a:pt x="30552" y="78974"/>
                    <a:pt x="30320" y="79511"/>
                    <a:pt x="29908" y="79815"/>
                  </a:cubicBezTo>
                  <a:cubicBezTo>
                    <a:pt x="29794" y="79915"/>
                    <a:pt x="29662" y="79995"/>
                    <a:pt x="29522" y="80052"/>
                  </a:cubicBezTo>
                  <a:lnTo>
                    <a:pt x="29522" y="80052"/>
                  </a:lnTo>
                  <a:cubicBezTo>
                    <a:pt x="29734" y="80001"/>
                    <a:pt x="29946" y="79957"/>
                    <a:pt x="30159" y="79922"/>
                  </a:cubicBezTo>
                  <a:cubicBezTo>
                    <a:pt x="30268" y="79902"/>
                    <a:pt x="30445" y="79865"/>
                    <a:pt x="30611" y="79859"/>
                  </a:cubicBezTo>
                  <a:lnTo>
                    <a:pt x="30611" y="79859"/>
                  </a:lnTo>
                  <a:cubicBezTo>
                    <a:pt x="30724" y="79866"/>
                    <a:pt x="30836" y="79883"/>
                    <a:pt x="30946" y="79922"/>
                  </a:cubicBezTo>
                  <a:cubicBezTo>
                    <a:pt x="30877" y="79874"/>
                    <a:pt x="30774" y="79858"/>
                    <a:pt x="30662" y="79858"/>
                  </a:cubicBezTo>
                  <a:cubicBezTo>
                    <a:pt x="30645" y="79858"/>
                    <a:pt x="30628" y="79858"/>
                    <a:pt x="30611" y="79859"/>
                  </a:cubicBezTo>
                  <a:lnTo>
                    <a:pt x="30611" y="79859"/>
                  </a:lnTo>
                  <a:cubicBezTo>
                    <a:pt x="30567" y="79856"/>
                    <a:pt x="30523" y="79855"/>
                    <a:pt x="30478" y="79855"/>
                  </a:cubicBezTo>
                  <a:cubicBezTo>
                    <a:pt x="30320" y="79855"/>
                    <a:pt x="30159" y="79868"/>
                    <a:pt x="29998" y="79868"/>
                  </a:cubicBezTo>
                  <a:cubicBezTo>
                    <a:pt x="30230" y="79654"/>
                    <a:pt x="30409" y="79385"/>
                    <a:pt x="30552" y="79099"/>
                  </a:cubicBezTo>
                  <a:cubicBezTo>
                    <a:pt x="30624" y="78902"/>
                    <a:pt x="30713" y="78706"/>
                    <a:pt x="30803" y="78527"/>
                  </a:cubicBezTo>
                  <a:close/>
                  <a:moveTo>
                    <a:pt x="29522" y="80052"/>
                  </a:moveTo>
                  <a:lnTo>
                    <a:pt x="29522" y="80052"/>
                  </a:lnTo>
                  <a:cubicBezTo>
                    <a:pt x="29412" y="80078"/>
                    <a:pt x="29302" y="80106"/>
                    <a:pt x="29193" y="80137"/>
                  </a:cubicBezTo>
                  <a:cubicBezTo>
                    <a:pt x="29190" y="80138"/>
                    <a:pt x="29187" y="80138"/>
                    <a:pt x="29184" y="80139"/>
                  </a:cubicBezTo>
                  <a:lnTo>
                    <a:pt x="29184" y="80139"/>
                  </a:lnTo>
                  <a:cubicBezTo>
                    <a:pt x="29300" y="80125"/>
                    <a:pt x="29413" y="80095"/>
                    <a:pt x="29522" y="80052"/>
                  </a:cubicBezTo>
                  <a:close/>
                  <a:moveTo>
                    <a:pt x="20553" y="85825"/>
                  </a:moveTo>
                  <a:cubicBezTo>
                    <a:pt x="20553" y="85825"/>
                    <a:pt x="20553" y="85825"/>
                    <a:pt x="20553" y="85825"/>
                  </a:cubicBezTo>
                  <a:cubicBezTo>
                    <a:pt x="20553" y="85825"/>
                    <a:pt x="20553" y="85825"/>
                    <a:pt x="20553" y="85825"/>
                  </a:cubicBezTo>
                  <a:cubicBezTo>
                    <a:pt x="20553" y="85825"/>
                    <a:pt x="20553" y="85825"/>
                    <a:pt x="20553" y="85825"/>
                  </a:cubicBezTo>
                  <a:close/>
                  <a:moveTo>
                    <a:pt x="20087" y="105539"/>
                  </a:moveTo>
                  <a:cubicBezTo>
                    <a:pt x="20046" y="105819"/>
                    <a:pt x="20052" y="106089"/>
                    <a:pt x="20142" y="106324"/>
                  </a:cubicBezTo>
                  <a:cubicBezTo>
                    <a:pt x="20094" y="106061"/>
                    <a:pt x="20079" y="105800"/>
                    <a:pt x="20087" y="105539"/>
                  </a:cubicBezTo>
                  <a:close/>
                  <a:moveTo>
                    <a:pt x="11431" y="100922"/>
                  </a:moveTo>
                  <a:lnTo>
                    <a:pt x="11431" y="100922"/>
                  </a:lnTo>
                  <a:cubicBezTo>
                    <a:pt x="11592" y="101065"/>
                    <a:pt x="11288" y="101423"/>
                    <a:pt x="11324" y="101655"/>
                  </a:cubicBezTo>
                  <a:cubicBezTo>
                    <a:pt x="11413" y="102084"/>
                    <a:pt x="11216" y="102478"/>
                    <a:pt x="11288" y="102907"/>
                  </a:cubicBezTo>
                  <a:cubicBezTo>
                    <a:pt x="11431" y="103802"/>
                    <a:pt x="11806" y="104750"/>
                    <a:pt x="11860" y="105644"/>
                  </a:cubicBezTo>
                  <a:cubicBezTo>
                    <a:pt x="11914" y="106306"/>
                    <a:pt x="11914" y="106968"/>
                    <a:pt x="11950" y="107630"/>
                  </a:cubicBezTo>
                  <a:cubicBezTo>
                    <a:pt x="11967" y="107791"/>
                    <a:pt x="11967" y="107952"/>
                    <a:pt x="11950" y="108112"/>
                  </a:cubicBezTo>
                  <a:cubicBezTo>
                    <a:pt x="11914" y="108560"/>
                    <a:pt x="11753" y="108810"/>
                    <a:pt x="11431" y="109257"/>
                  </a:cubicBezTo>
                  <a:cubicBezTo>
                    <a:pt x="10966" y="109901"/>
                    <a:pt x="10590" y="110599"/>
                    <a:pt x="10268" y="111332"/>
                  </a:cubicBezTo>
                  <a:cubicBezTo>
                    <a:pt x="10194" y="111489"/>
                    <a:pt x="10123" y="111647"/>
                    <a:pt x="10054" y="111805"/>
                  </a:cubicBezTo>
                  <a:lnTo>
                    <a:pt x="10054" y="111805"/>
                  </a:lnTo>
                  <a:cubicBezTo>
                    <a:pt x="10011" y="109536"/>
                    <a:pt x="9956" y="108543"/>
                    <a:pt x="10608" y="105572"/>
                  </a:cubicBezTo>
                  <a:cubicBezTo>
                    <a:pt x="11002" y="103855"/>
                    <a:pt x="11145" y="101602"/>
                    <a:pt x="11431" y="100922"/>
                  </a:cubicBezTo>
                  <a:close/>
                  <a:moveTo>
                    <a:pt x="23898" y="101923"/>
                  </a:moveTo>
                  <a:cubicBezTo>
                    <a:pt x="23916" y="103873"/>
                    <a:pt x="24703" y="106038"/>
                    <a:pt x="24614" y="107880"/>
                  </a:cubicBezTo>
                  <a:cubicBezTo>
                    <a:pt x="24516" y="109793"/>
                    <a:pt x="24495" y="111357"/>
                    <a:pt x="24405" y="112896"/>
                  </a:cubicBezTo>
                  <a:lnTo>
                    <a:pt x="24405" y="112896"/>
                  </a:lnTo>
                  <a:cubicBezTo>
                    <a:pt x="23686" y="110689"/>
                    <a:pt x="22849" y="108169"/>
                    <a:pt x="22628" y="107486"/>
                  </a:cubicBezTo>
                  <a:cubicBezTo>
                    <a:pt x="23040" y="106038"/>
                    <a:pt x="23415" y="104124"/>
                    <a:pt x="23898" y="101923"/>
                  </a:cubicBezTo>
                  <a:close/>
                  <a:moveTo>
                    <a:pt x="12075" y="109776"/>
                  </a:moveTo>
                  <a:cubicBezTo>
                    <a:pt x="12307" y="111010"/>
                    <a:pt x="12594" y="112531"/>
                    <a:pt x="12611" y="113783"/>
                  </a:cubicBezTo>
                  <a:cubicBezTo>
                    <a:pt x="12683" y="119310"/>
                    <a:pt x="13720" y="122208"/>
                    <a:pt x="13953" y="127735"/>
                  </a:cubicBezTo>
                  <a:cubicBezTo>
                    <a:pt x="14078" y="130651"/>
                    <a:pt x="14060" y="136392"/>
                    <a:pt x="14472" y="138521"/>
                  </a:cubicBezTo>
                  <a:cubicBezTo>
                    <a:pt x="14418" y="138766"/>
                    <a:pt x="13901" y="139081"/>
                    <a:pt x="13431" y="139360"/>
                  </a:cubicBezTo>
                  <a:lnTo>
                    <a:pt x="13431" y="139360"/>
                  </a:lnTo>
                  <a:cubicBezTo>
                    <a:pt x="13374" y="138762"/>
                    <a:pt x="13319" y="138251"/>
                    <a:pt x="13291" y="138056"/>
                  </a:cubicBezTo>
                  <a:cubicBezTo>
                    <a:pt x="13148" y="136929"/>
                    <a:pt x="13076" y="135713"/>
                    <a:pt x="12987" y="134568"/>
                  </a:cubicBezTo>
                  <a:cubicBezTo>
                    <a:pt x="12844" y="132207"/>
                    <a:pt x="12164" y="130060"/>
                    <a:pt x="11824" y="127681"/>
                  </a:cubicBezTo>
                  <a:cubicBezTo>
                    <a:pt x="11155" y="123015"/>
                    <a:pt x="10190" y="118381"/>
                    <a:pt x="10081" y="113764"/>
                  </a:cubicBezTo>
                  <a:lnTo>
                    <a:pt x="10081" y="113764"/>
                  </a:lnTo>
                  <a:cubicBezTo>
                    <a:pt x="10388" y="113030"/>
                    <a:pt x="10714" y="112309"/>
                    <a:pt x="11091" y="111601"/>
                  </a:cubicBezTo>
                  <a:cubicBezTo>
                    <a:pt x="11306" y="111207"/>
                    <a:pt x="11610" y="109919"/>
                    <a:pt x="12075" y="109776"/>
                  </a:cubicBezTo>
                  <a:close/>
                  <a:moveTo>
                    <a:pt x="9315" y="116156"/>
                  </a:moveTo>
                  <a:cubicBezTo>
                    <a:pt x="9582" y="120181"/>
                    <a:pt x="10144" y="122928"/>
                    <a:pt x="11002" y="127753"/>
                  </a:cubicBezTo>
                  <a:cubicBezTo>
                    <a:pt x="11198" y="128880"/>
                    <a:pt x="12236" y="132815"/>
                    <a:pt x="12343" y="134639"/>
                  </a:cubicBezTo>
                  <a:cubicBezTo>
                    <a:pt x="12414" y="135790"/>
                    <a:pt x="12659" y="137909"/>
                    <a:pt x="12820" y="139743"/>
                  </a:cubicBezTo>
                  <a:lnTo>
                    <a:pt x="12820" y="139743"/>
                  </a:lnTo>
                  <a:cubicBezTo>
                    <a:pt x="12771" y="139780"/>
                    <a:pt x="12730" y="139814"/>
                    <a:pt x="12701" y="139845"/>
                  </a:cubicBezTo>
                  <a:cubicBezTo>
                    <a:pt x="12338" y="140249"/>
                    <a:pt x="12125" y="140714"/>
                    <a:pt x="11846" y="141128"/>
                  </a:cubicBezTo>
                  <a:lnTo>
                    <a:pt x="11846" y="141128"/>
                  </a:lnTo>
                  <a:cubicBezTo>
                    <a:pt x="11854" y="140872"/>
                    <a:pt x="11853" y="140605"/>
                    <a:pt x="11842" y="140328"/>
                  </a:cubicBezTo>
                  <a:cubicBezTo>
                    <a:pt x="11753" y="138253"/>
                    <a:pt x="11950" y="136124"/>
                    <a:pt x="11467" y="134049"/>
                  </a:cubicBezTo>
                  <a:cubicBezTo>
                    <a:pt x="11234" y="133101"/>
                    <a:pt x="11055" y="130865"/>
                    <a:pt x="10787" y="129935"/>
                  </a:cubicBezTo>
                  <a:cubicBezTo>
                    <a:pt x="10376" y="128432"/>
                    <a:pt x="10054" y="126912"/>
                    <a:pt x="9714" y="125392"/>
                  </a:cubicBezTo>
                  <a:cubicBezTo>
                    <a:pt x="9039" y="122385"/>
                    <a:pt x="8653" y="119198"/>
                    <a:pt x="9315" y="116156"/>
                  </a:cubicBezTo>
                  <a:close/>
                  <a:moveTo>
                    <a:pt x="12558" y="146391"/>
                  </a:moveTo>
                  <a:cubicBezTo>
                    <a:pt x="12182" y="147482"/>
                    <a:pt x="11699" y="148520"/>
                    <a:pt x="11127" y="149522"/>
                  </a:cubicBezTo>
                  <a:cubicBezTo>
                    <a:pt x="10715" y="150380"/>
                    <a:pt x="10143" y="150845"/>
                    <a:pt x="9177" y="150899"/>
                  </a:cubicBezTo>
                  <a:cubicBezTo>
                    <a:pt x="9007" y="150908"/>
                    <a:pt x="8833" y="150912"/>
                    <a:pt x="8658" y="150912"/>
                  </a:cubicBezTo>
                  <a:cubicBezTo>
                    <a:pt x="8484" y="150912"/>
                    <a:pt x="8310" y="150908"/>
                    <a:pt x="8140" y="150899"/>
                  </a:cubicBezTo>
                  <a:cubicBezTo>
                    <a:pt x="7120" y="150881"/>
                    <a:pt x="5796" y="150613"/>
                    <a:pt x="5492" y="148985"/>
                  </a:cubicBezTo>
                  <a:cubicBezTo>
                    <a:pt x="5922" y="148252"/>
                    <a:pt x="5868" y="148395"/>
                    <a:pt x="6387" y="147769"/>
                  </a:cubicBezTo>
                  <a:cubicBezTo>
                    <a:pt x="6923" y="147143"/>
                    <a:pt x="7585" y="147411"/>
                    <a:pt x="8533" y="147178"/>
                  </a:cubicBezTo>
                  <a:cubicBezTo>
                    <a:pt x="9964" y="146839"/>
                    <a:pt x="11270" y="146785"/>
                    <a:pt x="12558" y="146391"/>
                  </a:cubicBezTo>
                  <a:close/>
                  <a:moveTo>
                    <a:pt x="34694" y="151233"/>
                  </a:moveTo>
                  <a:lnTo>
                    <a:pt x="34694" y="151233"/>
                  </a:lnTo>
                  <a:cubicBezTo>
                    <a:pt x="34697" y="151235"/>
                    <a:pt x="34699" y="151237"/>
                    <a:pt x="34702" y="151239"/>
                  </a:cubicBezTo>
                  <a:cubicBezTo>
                    <a:pt x="34699" y="151237"/>
                    <a:pt x="34697" y="151235"/>
                    <a:pt x="34694" y="151233"/>
                  </a:cubicBezTo>
                  <a:close/>
                  <a:moveTo>
                    <a:pt x="23737" y="147769"/>
                  </a:moveTo>
                  <a:lnTo>
                    <a:pt x="23737" y="147769"/>
                  </a:lnTo>
                  <a:cubicBezTo>
                    <a:pt x="25276" y="148055"/>
                    <a:pt x="28424" y="147733"/>
                    <a:pt x="29819" y="148878"/>
                  </a:cubicBezTo>
                  <a:cubicBezTo>
                    <a:pt x="29783" y="149235"/>
                    <a:pt x="29819" y="149629"/>
                    <a:pt x="29783" y="149879"/>
                  </a:cubicBezTo>
                  <a:cubicBezTo>
                    <a:pt x="29467" y="151038"/>
                    <a:pt x="28431" y="151354"/>
                    <a:pt x="27482" y="151354"/>
                  </a:cubicBezTo>
                  <a:cubicBezTo>
                    <a:pt x="26981" y="151354"/>
                    <a:pt x="26504" y="151266"/>
                    <a:pt x="26170" y="151167"/>
                  </a:cubicBezTo>
                  <a:cubicBezTo>
                    <a:pt x="25276" y="149951"/>
                    <a:pt x="24506" y="148931"/>
                    <a:pt x="23737" y="147769"/>
                  </a:cubicBezTo>
                  <a:close/>
                  <a:moveTo>
                    <a:pt x="33448" y="154041"/>
                  </a:moveTo>
                  <a:cubicBezTo>
                    <a:pt x="33574" y="154218"/>
                    <a:pt x="33693" y="154402"/>
                    <a:pt x="33826" y="154584"/>
                  </a:cubicBezTo>
                  <a:cubicBezTo>
                    <a:pt x="33724" y="154394"/>
                    <a:pt x="33596" y="154213"/>
                    <a:pt x="33448" y="154041"/>
                  </a:cubicBezTo>
                  <a:close/>
                  <a:moveTo>
                    <a:pt x="1593" y="154584"/>
                  </a:moveTo>
                  <a:lnTo>
                    <a:pt x="1593" y="154584"/>
                  </a:lnTo>
                  <a:cubicBezTo>
                    <a:pt x="1414" y="154727"/>
                    <a:pt x="1271" y="154888"/>
                    <a:pt x="1128" y="155067"/>
                  </a:cubicBezTo>
                  <a:cubicBezTo>
                    <a:pt x="1289" y="154924"/>
                    <a:pt x="1450" y="154763"/>
                    <a:pt x="1593" y="154584"/>
                  </a:cubicBezTo>
                  <a:close/>
                  <a:moveTo>
                    <a:pt x="1741" y="155518"/>
                  </a:moveTo>
                  <a:cubicBezTo>
                    <a:pt x="1704" y="155548"/>
                    <a:pt x="1667" y="155576"/>
                    <a:pt x="1629" y="155603"/>
                  </a:cubicBezTo>
                  <a:cubicBezTo>
                    <a:pt x="1668" y="155581"/>
                    <a:pt x="1705" y="155552"/>
                    <a:pt x="1741" y="155518"/>
                  </a:cubicBezTo>
                  <a:close/>
                  <a:moveTo>
                    <a:pt x="3219" y="155599"/>
                  </a:moveTo>
                  <a:lnTo>
                    <a:pt x="3219" y="155599"/>
                  </a:lnTo>
                  <a:cubicBezTo>
                    <a:pt x="3151" y="155669"/>
                    <a:pt x="3077" y="155764"/>
                    <a:pt x="3000" y="155861"/>
                  </a:cubicBezTo>
                  <a:lnTo>
                    <a:pt x="3000" y="155861"/>
                  </a:lnTo>
                  <a:cubicBezTo>
                    <a:pt x="3076" y="155777"/>
                    <a:pt x="3149" y="155687"/>
                    <a:pt x="3219" y="155599"/>
                  </a:cubicBezTo>
                  <a:close/>
                  <a:moveTo>
                    <a:pt x="5063" y="155782"/>
                  </a:moveTo>
                  <a:lnTo>
                    <a:pt x="5063" y="155782"/>
                  </a:lnTo>
                  <a:cubicBezTo>
                    <a:pt x="5009" y="155854"/>
                    <a:pt x="4974" y="155925"/>
                    <a:pt x="4956" y="155997"/>
                  </a:cubicBezTo>
                  <a:cubicBezTo>
                    <a:pt x="4991" y="155925"/>
                    <a:pt x="5009" y="155854"/>
                    <a:pt x="5063" y="155782"/>
                  </a:cubicBezTo>
                  <a:close/>
                  <a:moveTo>
                    <a:pt x="3000" y="155861"/>
                  </a:moveTo>
                  <a:cubicBezTo>
                    <a:pt x="2834" y="156044"/>
                    <a:pt x="2650" y="156201"/>
                    <a:pt x="2434" y="156265"/>
                  </a:cubicBezTo>
                  <a:cubicBezTo>
                    <a:pt x="2447" y="156267"/>
                    <a:pt x="2461" y="156269"/>
                    <a:pt x="2474" y="156269"/>
                  </a:cubicBezTo>
                  <a:cubicBezTo>
                    <a:pt x="2660" y="156269"/>
                    <a:pt x="2838" y="156062"/>
                    <a:pt x="3000" y="155861"/>
                  </a:cubicBezTo>
                  <a:close/>
                  <a:moveTo>
                    <a:pt x="21346" y="0"/>
                  </a:moveTo>
                  <a:cubicBezTo>
                    <a:pt x="20913" y="0"/>
                    <a:pt x="20458" y="319"/>
                    <a:pt x="20088" y="645"/>
                  </a:cubicBezTo>
                  <a:cubicBezTo>
                    <a:pt x="19748" y="950"/>
                    <a:pt x="19534" y="1271"/>
                    <a:pt x="19641" y="1701"/>
                  </a:cubicBezTo>
                  <a:cubicBezTo>
                    <a:pt x="19784" y="2184"/>
                    <a:pt x="19856" y="2685"/>
                    <a:pt x="19838" y="3203"/>
                  </a:cubicBezTo>
                  <a:cubicBezTo>
                    <a:pt x="19265" y="8248"/>
                    <a:pt x="18461" y="13560"/>
                    <a:pt x="18389" y="18264"/>
                  </a:cubicBezTo>
                  <a:cubicBezTo>
                    <a:pt x="18156" y="23434"/>
                    <a:pt x="17906" y="27620"/>
                    <a:pt x="17620" y="32413"/>
                  </a:cubicBezTo>
                  <a:cubicBezTo>
                    <a:pt x="15688" y="33469"/>
                    <a:pt x="14543" y="33701"/>
                    <a:pt x="12683" y="34184"/>
                  </a:cubicBezTo>
                  <a:cubicBezTo>
                    <a:pt x="12516" y="34231"/>
                    <a:pt x="12340" y="34248"/>
                    <a:pt x="12159" y="34248"/>
                  </a:cubicBezTo>
                  <a:cubicBezTo>
                    <a:pt x="11854" y="34248"/>
                    <a:pt x="11537" y="34200"/>
                    <a:pt x="11234" y="34166"/>
                  </a:cubicBezTo>
                  <a:cubicBezTo>
                    <a:pt x="10071" y="34005"/>
                    <a:pt x="10304" y="33773"/>
                    <a:pt x="10590" y="33021"/>
                  </a:cubicBezTo>
                  <a:cubicBezTo>
                    <a:pt x="10841" y="32413"/>
                    <a:pt x="11198" y="31859"/>
                    <a:pt x="11610" y="31358"/>
                  </a:cubicBezTo>
                  <a:cubicBezTo>
                    <a:pt x="11842" y="31090"/>
                    <a:pt x="12021" y="30768"/>
                    <a:pt x="12111" y="30428"/>
                  </a:cubicBezTo>
                  <a:cubicBezTo>
                    <a:pt x="12182" y="30070"/>
                    <a:pt x="12379" y="29623"/>
                    <a:pt x="12343" y="29247"/>
                  </a:cubicBezTo>
                  <a:lnTo>
                    <a:pt x="12343" y="29247"/>
                  </a:lnTo>
                  <a:cubicBezTo>
                    <a:pt x="12200" y="29283"/>
                    <a:pt x="12236" y="29623"/>
                    <a:pt x="12146" y="29748"/>
                  </a:cubicBezTo>
                  <a:cubicBezTo>
                    <a:pt x="11950" y="29605"/>
                    <a:pt x="11789" y="29140"/>
                    <a:pt x="11645" y="28925"/>
                  </a:cubicBezTo>
                  <a:lnTo>
                    <a:pt x="11645" y="28925"/>
                  </a:lnTo>
                  <a:cubicBezTo>
                    <a:pt x="11592" y="29104"/>
                    <a:pt x="11842" y="29426"/>
                    <a:pt x="11932" y="29587"/>
                  </a:cubicBezTo>
                  <a:cubicBezTo>
                    <a:pt x="12003" y="29748"/>
                    <a:pt x="12039" y="29945"/>
                    <a:pt x="12021" y="30124"/>
                  </a:cubicBezTo>
                  <a:cubicBezTo>
                    <a:pt x="11967" y="30392"/>
                    <a:pt x="11878" y="30660"/>
                    <a:pt x="11753" y="30911"/>
                  </a:cubicBezTo>
                  <a:cubicBezTo>
                    <a:pt x="11701" y="30980"/>
                    <a:pt x="11514" y="31251"/>
                    <a:pt x="11405" y="31251"/>
                  </a:cubicBezTo>
                  <a:cubicBezTo>
                    <a:pt x="11402" y="31251"/>
                    <a:pt x="11398" y="31251"/>
                    <a:pt x="11395" y="31251"/>
                  </a:cubicBezTo>
                  <a:cubicBezTo>
                    <a:pt x="11216" y="31233"/>
                    <a:pt x="11037" y="30535"/>
                    <a:pt x="10984" y="30392"/>
                  </a:cubicBezTo>
                  <a:cubicBezTo>
                    <a:pt x="10876" y="30106"/>
                    <a:pt x="10787" y="29838"/>
                    <a:pt x="10680" y="29533"/>
                  </a:cubicBezTo>
                  <a:cubicBezTo>
                    <a:pt x="10590" y="29247"/>
                    <a:pt x="10447" y="28782"/>
                    <a:pt x="10232" y="28585"/>
                  </a:cubicBezTo>
                  <a:lnTo>
                    <a:pt x="10232" y="28585"/>
                  </a:lnTo>
                  <a:cubicBezTo>
                    <a:pt x="10161" y="28890"/>
                    <a:pt x="10554" y="29158"/>
                    <a:pt x="10519" y="29462"/>
                  </a:cubicBezTo>
                  <a:cubicBezTo>
                    <a:pt x="10499" y="29465"/>
                    <a:pt x="10480" y="29466"/>
                    <a:pt x="10460" y="29466"/>
                  </a:cubicBezTo>
                  <a:cubicBezTo>
                    <a:pt x="10222" y="29466"/>
                    <a:pt x="9945" y="29282"/>
                    <a:pt x="9714" y="29265"/>
                  </a:cubicBezTo>
                  <a:lnTo>
                    <a:pt x="9714" y="29265"/>
                  </a:lnTo>
                  <a:cubicBezTo>
                    <a:pt x="9803" y="29462"/>
                    <a:pt x="10161" y="29462"/>
                    <a:pt x="10322" y="29569"/>
                  </a:cubicBezTo>
                  <a:cubicBezTo>
                    <a:pt x="10644" y="29748"/>
                    <a:pt x="10715" y="30231"/>
                    <a:pt x="10841" y="30553"/>
                  </a:cubicBezTo>
                  <a:cubicBezTo>
                    <a:pt x="10948" y="30803"/>
                    <a:pt x="11127" y="31108"/>
                    <a:pt x="11073" y="31394"/>
                  </a:cubicBezTo>
                  <a:cubicBezTo>
                    <a:pt x="11019" y="31716"/>
                    <a:pt x="10697" y="32091"/>
                    <a:pt x="10483" y="32342"/>
                  </a:cubicBezTo>
                  <a:cubicBezTo>
                    <a:pt x="10358" y="32288"/>
                    <a:pt x="10286" y="32109"/>
                    <a:pt x="10197" y="32002"/>
                  </a:cubicBezTo>
                  <a:cubicBezTo>
                    <a:pt x="10071" y="31859"/>
                    <a:pt x="9964" y="31698"/>
                    <a:pt x="9875" y="31519"/>
                  </a:cubicBezTo>
                  <a:cubicBezTo>
                    <a:pt x="9821" y="31304"/>
                    <a:pt x="10268" y="30481"/>
                    <a:pt x="10071" y="30338"/>
                  </a:cubicBezTo>
                  <a:lnTo>
                    <a:pt x="10071" y="30338"/>
                  </a:lnTo>
                  <a:cubicBezTo>
                    <a:pt x="9893" y="30660"/>
                    <a:pt x="9785" y="31018"/>
                    <a:pt x="9749" y="31394"/>
                  </a:cubicBezTo>
                  <a:cubicBezTo>
                    <a:pt x="9696" y="31698"/>
                    <a:pt x="9660" y="31841"/>
                    <a:pt x="9839" y="32091"/>
                  </a:cubicBezTo>
                  <a:cubicBezTo>
                    <a:pt x="9982" y="32324"/>
                    <a:pt x="10215" y="32521"/>
                    <a:pt x="10232" y="32789"/>
                  </a:cubicBezTo>
                  <a:cubicBezTo>
                    <a:pt x="10232" y="33021"/>
                    <a:pt x="10250" y="33290"/>
                    <a:pt x="10054" y="33433"/>
                  </a:cubicBezTo>
                  <a:cubicBezTo>
                    <a:pt x="10019" y="33446"/>
                    <a:pt x="9985" y="33452"/>
                    <a:pt x="9952" y="33452"/>
                  </a:cubicBezTo>
                  <a:cubicBezTo>
                    <a:pt x="9716" y="33452"/>
                    <a:pt x="9537" y="33143"/>
                    <a:pt x="9427" y="32986"/>
                  </a:cubicBezTo>
                  <a:cubicBezTo>
                    <a:pt x="9320" y="32628"/>
                    <a:pt x="9427" y="32252"/>
                    <a:pt x="9320" y="31912"/>
                  </a:cubicBezTo>
                  <a:lnTo>
                    <a:pt x="9320" y="31912"/>
                  </a:lnTo>
                  <a:cubicBezTo>
                    <a:pt x="9088" y="32109"/>
                    <a:pt x="9445" y="32682"/>
                    <a:pt x="9195" y="32807"/>
                  </a:cubicBezTo>
                  <a:cubicBezTo>
                    <a:pt x="9185" y="32813"/>
                    <a:pt x="9171" y="32816"/>
                    <a:pt x="9156" y="32816"/>
                  </a:cubicBezTo>
                  <a:cubicBezTo>
                    <a:pt x="8986" y="32816"/>
                    <a:pt x="8539" y="32483"/>
                    <a:pt x="8408" y="32467"/>
                  </a:cubicBezTo>
                  <a:cubicBezTo>
                    <a:pt x="8193" y="32449"/>
                    <a:pt x="8050" y="32002"/>
                    <a:pt x="7853" y="31966"/>
                  </a:cubicBezTo>
                  <a:lnTo>
                    <a:pt x="7853" y="31966"/>
                  </a:lnTo>
                  <a:cubicBezTo>
                    <a:pt x="7943" y="32252"/>
                    <a:pt x="8354" y="32825"/>
                    <a:pt x="8623" y="32896"/>
                  </a:cubicBezTo>
                  <a:cubicBezTo>
                    <a:pt x="8962" y="32986"/>
                    <a:pt x="9302" y="33343"/>
                    <a:pt x="9499" y="33630"/>
                  </a:cubicBezTo>
                  <a:cubicBezTo>
                    <a:pt x="9714" y="33934"/>
                    <a:pt x="10054" y="33791"/>
                    <a:pt x="9821" y="34095"/>
                  </a:cubicBezTo>
                  <a:cubicBezTo>
                    <a:pt x="9660" y="34327"/>
                    <a:pt x="9320" y="34220"/>
                    <a:pt x="9320" y="34488"/>
                  </a:cubicBezTo>
                  <a:cubicBezTo>
                    <a:pt x="9320" y="34495"/>
                    <a:pt x="9326" y="34498"/>
                    <a:pt x="9337" y="34498"/>
                  </a:cubicBezTo>
                  <a:cubicBezTo>
                    <a:pt x="9437" y="34498"/>
                    <a:pt x="9968" y="34220"/>
                    <a:pt x="10000" y="34220"/>
                  </a:cubicBezTo>
                  <a:cubicBezTo>
                    <a:pt x="10015" y="34218"/>
                    <a:pt x="10030" y="34217"/>
                    <a:pt x="10044" y="34217"/>
                  </a:cubicBezTo>
                  <a:cubicBezTo>
                    <a:pt x="10324" y="34217"/>
                    <a:pt x="10510" y="34536"/>
                    <a:pt x="10340" y="34774"/>
                  </a:cubicBezTo>
                  <a:cubicBezTo>
                    <a:pt x="10215" y="35007"/>
                    <a:pt x="9875" y="35114"/>
                    <a:pt x="9642" y="35168"/>
                  </a:cubicBezTo>
                  <a:cubicBezTo>
                    <a:pt x="9565" y="35186"/>
                    <a:pt x="9480" y="35196"/>
                    <a:pt x="9393" y="35196"/>
                  </a:cubicBezTo>
                  <a:cubicBezTo>
                    <a:pt x="9060" y="35196"/>
                    <a:pt x="8693" y="35058"/>
                    <a:pt x="8551" y="34774"/>
                  </a:cubicBezTo>
                  <a:cubicBezTo>
                    <a:pt x="8444" y="34578"/>
                    <a:pt x="8444" y="34309"/>
                    <a:pt x="8318" y="34131"/>
                  </a:cubicBezTo>
                  <a:lnTo>
                    <a:pt x="8318" y="34131"/>
                  </a:lnTo>
                  <a:cubicBezTo>
                    <a:pt x="8301" y="34399"/>
                    <a:pt x="8372" y="34667"/>
                    <a:pt x="8354" y="34935"/>
                  </a:cubicBezTo>
                  <a:cubicBezTo>
                    <a:pt x="7925" y="34900"/>
                    <a:pt x="7424" y="34882"/>
                    <a:pt x="7013" y="34810"/>
                  </a:cubicBezTo>
                  <a:cubicBezTo>
                    <a:pt x="7013" y="34828"/>
                    <a:pt x="6995" y="34828"/>
                    <a:pt x="6977" y="34846"/>
                  </a:cubicBezTo>
                  <a:cubicBezTo>
                    <a:pt x="7335" y="35079"/>
                    <a:pt x="7836" y="35043"/>
                    <a:pt x="8229" y="35168"/>
                  </a:cubicBezTo>
                  <a:cubicBezTo>
                    <a:pt x="8676" y="35293"/>
                    <a:pt x="9123" y="35436"/>
                    <a:pt x="9553" y="35615"/>
                  </a:cubicBezTo>
                  <a:cubicBezTo>
                    <a:pt x="9553" y="35937"/>
                    <a:pt x="9070" y="36420"/>
                    <a:pt x="8873" y="36706"/>
                  </a:cubicBezTo>
                  <a:cubicBezTo>
                    <a:pt x="8837" y="36778"/>
                    <a:pt x="8766" y="36867"/>
                    <a:pt x="8694" y="36975"/>
                  </a:cubicBezTo>
                  <a:cubicBezTo>
                    <a:pt x="8608" y="37089"/>
                    <a:pt x="8553" y="37127"/>
                    <a:pt x="8491" y="37127"/>
                  </a:cubicBezTo>
                  <a:cubicBezTo>
                    <a:pt x="8435" y="37127"/>
                    <a:pt x="8375" y="37098"/>
                    <a:pt x="8283" y="37064"/>
                  </a:cubicBezTo>
                  <a:cubicBezTo>
                    <a:pt x="8140" y="36831"/>
                    <a:pt x="7961" y="36617"/>
                    <a:pt x="7764" y="36420"/>
                  </a:cubicBezTo>
                  <a:lnTo>
                    <a:pt x="7764" y="36420"/>
                  </a:lnTo>
                  <a:cubicBezTo>
                    <a:pt x="7746" y="36456"/>
                    <a:pt x="8032" y="36975"/>
                    <a:pt x="8014" y="36992"/>
                  </a:cubicBezTo>
                  <a:cubicBezTo>
                    <a:pt x="7997" y="37028"/>
                    <a:pt x="7084" y="37010"/>
                    <a:pt x="7066" y="37046"/>
                  </a:cubicBezTo>
                  <a:cubicBezTo>
                    <a:pt x="7048" y="37064"/>
                    <a:pt x="8462" y="37297"/>
                    <a:pt x="8444" y="37332"/>
                  </a:cubicBezTo>
                  <a:cubicBezTo>
                    <a:pt x="8211" y="37672"/>
                    <a:pt x="7997" y="38030"/>
                    <a:pt x="8050" y="38155"/>
                  </a:cubicBezTo>
                  <a:cubicBezTo>
                    <a:pt x="8336" y="37905"/>
                    <a:pt x="8479" y="37440"/>
                    <a:pt x="8766" y="37243"/>
                  </a:cubicBezTo>
                  <a:cubicBezTo>
                    <a:pt x="8873" y="37493"/>
                    <a:pt x="8945" y="38406"/>
                    <a:pt x="9266" y="38459"/>
                  </a:cubicBezTo>
                  <a:cubicBezTo>
                    <a:pt x="9356" y="38012"/>
                    <a:pt x="8855" y="37619"/>
                    <a:pt x="8962" y="37189"/>
                  </a:cubicBezTo>
                  <a:cubicBezTo>
                    <a:pt x="9021" y="37014"/>
                    <a:pt x="9233" y="36555"/>
                    <a:pt x="9446" y="36555"/>
                  </a:cubicBezTo>
                  <a:cubicBezTo>
                    <a:pt x="9494" y="36555"/>
                    <a:pt x="9542" y="36578"/>
                    <a:pt x="9588" y="36635"/>
                  </a:cubicBezTo>
                  <a:cubicBezTo>
                    <a:pt x="9767" y="36831"/>
                    <a:pt x="9732" y="37243"/>
                    <a:pt x="9749" y="37475"/>
                  </a:cubicBezTo>
                  <a:cubicBezTo>
                    <a:pt x="9767" y="38012"/>
                    <a:pt x="9588" y="38477"/>
                    <a:pt x="9392" y="38942"/>
                  </a:cubicBezTo>
                  <a:cubicBezTo>
                    <a:pt x="9535" y="38745"/>
                    <a:pt x="9678" y="38531"/>
                    <a:pt x="9767" y="38298"/>
                  </a:cubicBezTo>
                  <a:cubicBezTo>
                    <a:pt x="9768" y="38298"/>
                    <a:pt x="9768" y="38298"/>
                    <a:pt x="9768" y="38298"/>
                  </a:cubicBezTo>
                  <a:cubicBezTo>
                    <a:pt x="9796" y="38298"/>
                    <a:pt x="10311" y="39157"/>
                    <a:pt x="10322" y="39157"/>
                  </a:cubicBezTo>
                  <a:cubicBezTo>
                    <a:pt x="10322" y="39157"/>
                    <a:pt x="10322" y="39157"/>
                    <a:pt x="10322" y="39157"/>
                  </a:cubicBezTo>
                  <a:cubicBezTo>
                    <a:pt x="10340" y="39121"/>
                    <a:pt x="9821" y="38155"/>
                    <a:pt x="9839" y="38119"/>
                  </a:cubicBezTo>
                  <a:cubicBezTo>
                    <a:pt x="9839" y="38118"/>
                    <a:pt x="9843" y="38118"/>
                    <a:pt x="9850" y="38118"/>
                  </a:cubicBezTo>
                  <a:cubicBezTo>
                    <a:pt x="9949" y="38118"/>
                    <a:pt x="10699" y="38215"/>
                    <a:pt x="10887" y="38215"/>
                  </a:cubicBezTo>
                  <a:cubicBezTo>
                    <a:pt x="10913" y="38215"/>
                    <a:pt x="10928" y="38213"/>
                    <a:pt x="10930" y="38209"/>
                  </a:cubicBezTo>
                  <a:cubicBezTo>
                    <a:pt x="10930" y="38191"/>
                    <a:pt x="9875" y="37994"/>
                    <a:pt x="9875" y="37958"/>
                  </a:cubicBezTo>
                  <a:cubicBezTo>
                    <a:pt x="9893" y="37547"/>
                    <a:pt x="9875" y="37136"/>
                    <a:pt x="9857" y="36742"/>
                  </a:cubicBezTo>
                  <a:cubicBezTo>
                    <a:pt x="9857" y="36492"/>
                    <a:pt x="9785" y="36062"/>
                    <a:pt x="9910" y="35830"/>
                  </a:cubicBezTo>
                  <a:cubicBezTo>
                    <a:pt x="10054" y="35544"/>
                    <a:pt x="10465" y="35472"/>
                    <a:pt x="10733" y="35347"/>
                  </a:cubicBezTo>
                  <a:cubicBezTo>
                    <a:pt x="11091" y="35186"/>
                    <a:pt x="11359" y="35204"/>
                    <a:pt x="11735" y="35079"/>
                  </a:cubicBezTo>
                  <a:cubicBezTo>
                    <a:pt x="12289" y="34846"/>
                    <a:pt x="15223" y="34649"/>
                    <a:pt x="17727" y="33755"/>
                  </a:cubicBezTo>
                  <a:lnTo>
                    <a:pt x="17727" y="33755"/>
                  </a:lnTo>
                  <a:cubicBezTo>
                    <a:pt x="17548" y="37279"/>
                    <a:pt x="17727" y="40481"/>
                    <a:pt x="17495" y="43718"/>
                  </a:cubicBezTo>
                  <a:cubicBezTo>
                    <a:pt x="17334" y="45829"/>
                    <a:pt x="16368" y="47940"/>
                    <a:pt x="15402" y="49871"/>
                  </a:cubicBezTo>
                  <a:cubicBezTo>
                    <a:pt x="13989" y="52769"/>
                    <a:pt x="11985" y="53198"/>
                    <a:pt x="10572" y="55577"/>
                  </a:cubicBezTo>
                  <a:cubicBezTo>
                    <a:pt x="9785" y="56812"/>
                    <a:pt x="9249" y="58189"/>
                    <a:pt x="8998" y="59638"/>
                  </a:cubicBezTo>
                  <a:cubicBezTo>
                    <a:pt x="8891" y="60335"/>
                    <a:pt x="8676" y="61105"/>
                    <a:pt x="8748" y="62446"/>
                  </a:cubicBezTo>
                  <a:cubicBezTo>
                    <a:pt x="8605" y="62858"/>
                    <a:pt x="8426" y="63376"/>
                    <a:pt x="8247" y="63931"/>
                  </a:cubicBezTo>
                  <a:cubicBezTo>
                    <a:pt x="8193" y="64092"/>
                    <a:pt x="8140" y="64253"/>
                    <a:pt x="8086" y="64414"/>
                  </a:cubicBezTo>
                  <a:cubicBezTo>
                    <a:pt x="7621" y="65827"/>
                    <a:pt x="7692" y="67437"/>
                    <a:pt x="7549" y="68224"/>
                  </a:cubicBezTo>
                  <a:cubicBezTo>
                    <a:pt x="7549" y="68221"/>
                    <a:pt x="7548" y="68220"/>
                    <a:pt x="7545" y="68220"/>
                  </a:cubicBezTo>
                  <a:cubicBezTo>
                    <a:pt x="7461" y="68220"/>
                    <a:pt x="6089" y="69531"/>
                    <a:pt x="5188" y="69565"/>
                  </a:cubicBezTo>
                  <a:cubicBezTo>
                    <a:pt x="5224" y="69601"/>
                    <a:pt x="4258" y="69762"/>
                    <a:pt x="3560" y="69762"/>
                  </a:cubicBezTo>
                  <a:cubicBezTo>
                    <a:pt x="4276" y="69923"/>
                    <a:pt x="4669" y="69941"/>
                    <a:pt x="4652" y="69977"/>
                  </a:cubicBezTo>
                  <a:cubicBezTo>
                    <a:pt x="4598" y="70048"/>
                    <a:pt x="4526" y="70138"/>
                    <a:pt x="4437" y="70245"/>
                  </a:cubicBezTo>
                  <a:cubicBezTo>
                    <a:pt x="4169" y="70621"/>
                    <a:pt x="3721" y="71175"/>
                    <a:pt x="3775" y="71175"/>
                  </a:cubicBezTo>
                  <a:cubicBezTo>
                    <a:pt x="3776" y="71175"/>
                    <a:pt x="3776" y="71175"/>
                    <a:pt x="3777" y="71175"/>
                  </a:cubicBezTo>
                  <a:cubicBezTo>
                    <a:pt x="3879" y="71175"/>
                    <a:pt x="4924" y="69977"/>
                    <a:pt x="5078" y="69977"/>
                  </a:cubicBezTo>
                  <a:cubicBezTo>
                    <a:pt x="5079" y="69977"/>
                    <a:pt x="5080" y="69977"/>
                    <a:pt x="5081" y="69977"/>
                  </a:cubicBezTo>
                  <a:cubicBezTo>
                    <a:pt x="5081" y="69977"/>
                    <a:pt x="5194" y="69930"/>
                    <a:pt x="5274" y="69930"/>
                  </a:cubicBezTo>
                  <a:cubicBezTo>
                    <a:pt x="5325" y="69930"/>
                    <a:pt x="5363" y="69949"/>
                    <a:pt x="5349" y="70012"/>
                  </a:cubicBezTo>
                  <a:cubicBezTo>
                    <a:pt x="5278" y="70639"/>
                    <a:pt x="4830" y="72445"/>
                    <a:pt x="5099" y="72499"/>
                  </a:cubicBezTo>
                  <a:cubicBezTo>
                    <a:pt x="5011" y="72464"/>
                    <a:pt x="5632" y="69957"/>
                    <a:pt x="5806" y="69957"/>
                  </a:cubicBezTo>
                  <a:cubicBezTo>
                    <a:pt x="5809" y="69957"/>
                    <a:pt x="5812" y="69957"/>
                    <a:pt x="5814" y="69959"/>
                  </a:cubicBezTo>
                  <a:cubicBezTo>
                    <a:pt x="5814" y="69959"/>
                    <a:pt x="5815" y="69960"/>
                    <a:pt x="5815" y="69960"/>
                  </a:cubicBezTo>
                  <a:cubicBezTo>
                    <a:pt x="5862" y="69960"/>
                    <a:pt x="7569" y="68754"/>
                    <a:pt x="7686" y="68754"/>
                  </a:cubicBezTo>
                  <a:cubicBezTo>
                    <a:pt x="7691" y="68754"/>
                    <a:pt x="7693" y="68756"/>
                    <a:pt x="7692" y="68760"/>
                  </a:cubicBezTo>
                  <a:cubicBezTo>
                    <a:pt x="7639" y="71497"/>
                    <a:pt x="7764" y="73572"/>
                    <a:pt x="8104" y="75289"/>
                  </a:cubicBezTo>
                  <a:cubicBezTo>
                    <a:pt x="8301" y="75969"/>
                    <a:pt x="8301" y="76541"/>
                    <a:pt x="8479" y="77203"/>
                  </a:cubicBezTo>
                  <a:cubicBezTo>
                    <a:pt x="8585" y="77385"/>
                    <a:pt x="6385" y="77938"/>
                    <a:pt x="5674" y="78060"/>
                  </a:cubicBezTo>
                  <a:lnTo>
                    <a:pt x="5674" y="78060"/>
                  </a:lnTo>
                  <a:cubicBezTo>
                    <a:pt x="5843" y="78066"/>
                    <a:pt x="6086" y="78080"/>
                    <a:pt x="6314" y="78080"/>
                  </a:cubicBezTo>
                  <a:cubicBezTo>
                    <a:pt x="6524" y="78080"/>
                    <a:pt x="6721" y="78068"/>
                    <a:pt x="6834" y="78026"/>
                  </a:cubicBezTo>
                  <a:lnTo>
                    <a:pt x="6834" y="78026"/>
                  </a:lnTo>
                  <a:cubicBezTo>
                    <a:pt x="6780" y="78330"/>
                    <a:pt x="6083" y="80459"/>
                    <a:pt x="6387" y="80530"/>
                  </a:cubicBezTo>
                  <a:cubicBezTo>
                    <a:pt x="6405" y="80530"/>
                    <a:pt x="6887" y="78115"/>
                    <a:pt x="7299" y="78008"/>
                  </a:cubicBezTo>
                  <a:cubicBezTo>
                    <a:pt x="7841" y="77893"/>
                    <a:pt x="8353" y="77718"/>
                    <a:pt x="8433" y="77718"/>
                  </a:cubicBezTo>
                  <a:cubicBezTo>
                    <a:pt x="8440" y="77718"/>
                    <a:pt x="8444" y="77719"/>
                    <a:pt x="8444" y="77722"/>
                  </a:cubicBezTo>
                  <a:cubicBezTo>
                    <a:pt x="8819" y="79260"/>
                    <a:pt x="8784" y="80977"/>
                    <a:pt x="8784" y="82426"/>
                  </a:cubicBezTo>
                  <a:cubicBezTo>
                    <a:pt x="8784" y="83464"/>
                    <a:pt x="8784" y="84179"/>
                    <a:pt x="8730" y="85199"/>
                  </a:cubicBezTo>
                  <a:cubicBezTo>
                    <a:pt x="8623" y="85646"/>
                    <a:pt x="8462" y="86075"/>
                    <a:pt x="8265" y="86487"/>
                  </a:cubicBezTo>
                  <a:cubicBezTo>
                    <a:pt x="8068" y="86666"/>
                    <a:pt x="6673" y="87471"/>
                    <a:pt x="6655" y="87632"/>
                  </a:cubicBezTo>
                  <a:cubicBezTo>
                    <a:pt x="6652" y="87647"/>
                    <a:pt x="6661" y="87654"/>
                    <a:pt x="6682" y="87654"/>
                  </a:cubicBezTo>
                  <a:cubicBezTo>
                    <a:pt x="6879" y="87654"/>
                    <a:pt x="8046" y="87031"/>
                    <a:pt x="8175" y="86934"/>
                  </a:cubicBezTo>
                  <a:lnTo>
                    <a:pt x="8175" y="86934"/>
                  </a:lnTo>
                  <a:cubicBezTo>
                    <a:pt x="8068" y="87560"/>
                    <a:pt x="7800" y="88955"/>
                    <a:pt x="7764" y="89581"/>
                  </a:cubicBezTo>
                  <a:cubicBezTo>
                    <a:pt x="7728" y="90011"/>
                    <a:pt x="7603" y="90440"/>
                    <a:pt x="7406" y="90815"/>
                  </a:cubicBezTo>
                  <a:cubicBezTo>
                    <a:pt x="7675" y="90583"/>
                    <a:pt x="7871" y="90261"/>
                    <a:pt x="7943" y="89921"/>
                  </a:cubicBezTo>
                  <a:cubicBezTo>
                    <a:pt x="7997" y="89295"/>
                    <a:pt x="8157" y="88991"/>
                    <a:pt x="8265" y="88383"/>
                  </a:cubicBezTo>
                  <a:cubicBezTo>
                    <a:pt x="8408" y="87560"/>
                    <a:pt x="8462" y="87542"/>
                    <a:pt x="8569" y="86719"/>
                  </a:cubicBezTo>
                  <a:cubicBezTo>
                    <a:pt x="8640" y="86379"/>
                    <a:pt x="8891" y="85932"/>
                    <a:pt x="8962" y="85378"/>
                  </a:cubicBezTo>
                  <a:lnTo>
                    <a:pt x="8962" y="85378"/>
                  </a:lnTo>
                  <a:cubicBezTo>
                    <a:pt x="9588" y="86844"/>
                    <a:pt x="9052" y="94089"/>
                    <a:pt x="8945" y="95252"/>
                  </a:cubicBezTo>
                  <a:cubicBezTo>
                    <a:pt x="9499" y="94822"/>
                    <a:pt x="9624" y="89760"/>
                    <a:pt x="9588" y="87184"/>
                  </a:cubicBezTo>
                  <a:cubicBezTo>
                    <a:pt x="9588" y="86165"/>
                    <a:pt x="9266" y="84233"/>
                    <a:pt x="9249" y="82373"/>
                  </a:cubicBezTo>
                  <a:cubicBezTo>
                    <a:pt x="9302" y="79994"/>
                    <a:pt x="9016" y="77793"/>
                    <a:pt x="8640" y="75218"/>
                  </a:cubicBezTo>
                  <a:cubicBezTo>
                    <a:pt x="8247" y="73769"/>
                    <a:pt x="8014" y="71050"/>
                    <a:pt x="8068" y="68832"/>
                  </a:cubicBezTo>
                  <a:cubicBezTo>
                    <a:pt x="8104" y="67508"/>
                    <a:pt x="8122" y="66238"/>
                    <a:pt x="8283" y="65702"/>
                  </a:cubicBezTo>
                  <a:cubicBezTo>
                    <a:pt x="8497" y="64986"/>
                    <a:pt x="8605" y="64557"/>
                    <a:pt x="8676" y="64378"/>
                  </a:cubicBezTo>
                  <a:lnTo>
                    <a:pt x="8676" y="64378"/>
                  </a:lnTo>
                  <a:cubicBezTo>
                    <a:pt x="8569" y="66167"/>
                    <a:pt x="8676" y="68528"/>
                    <a:pt x="8730" y="70066"/>
                  </a:cubicBezTo>
                  <a:cubicBezTo>
                    <a:pt x="8766" y="71748"/>
                    <a:pt x="9052" y="73465"/>
                    <a:pt x="9284" y="75128"/>
                  </a:cubicBezTo>
                  <a:cubicBezTo>
                    <a:pt x="9749" y="78563"/>
                    <a:pt x="9642" y="76792"/>
                    <a:pt x="10304" y="80244"/>
                  </a:cubicBezTo>
                  <a:cubicBezTo>
                    <a:pt x="10805" y="82891"/>
                    <a:pt x="11645" y="86737"/>
                    <a:pt x="11645" y="89420"/>
                  </a:cubicBezTo>
                  <a:cubicBezTo>
                    <a:pt x="11645" y="90601"/>
                    <a:pt x="11073" y="95895"/>
                    <a:pt x="10733" y="96933"/>
                  </a:cubicBezTo>
                  <a:cubicBezTo>
                    <a:pt x="10805" y="98328"/>
                    <a:pt x="10894" y="99544"/>
                    <a:pt x="10376" y="100886"/>
                  </a:cubicBezTo>
                  <a:cubicBezTo>
                    <a:pt x="9857" y="102228"/>
                    <a:pt x="9910" y="104195"/>
                    <a:pt x="9714" y="105626"/>
                  </a:cubicBezTo>
                  <a:cubicBezTo>
                    <a:pt x="9159" y="109418"/>
                    <a:pt x="9088" y="110134"/>
                    <a:pt x="9177" y="113121"/>
                  </a:cubicBezTo>
                  <a:cubicBezTo>
                    <a:pt x="9187" y="113498"/>
                    <a:pt x="9199" y="113861"/>
                    <a:pt x="9213" y="114214"/>
                  </a:cubicBezTo>
                  <a:lnTo>
                    <a:pt x="9213" y="114214"/>
                  </a:lnTo>
                  <a:cubicBezTo>
                    <a:pt x="9207" y="114237"/>
                    <a:pt x="9201" y="114261"/>
                    <a:pt x="9195" y="114284"/>
                  </a:cubicBezTo>
                  <a:cubicBezTo>
                    <a:pt x="9088" y="114659"/>
                    <a:pt x="8998" y="115035"/>
                    <a:pt x="8909" y="115393"/>
                  </a:cubicBezTo>
                  <a:cubicBezTo>
                    <a:pt x="8050" y="119131"/>
                    <a:pt x="8605" y="123406"/>
                    <a:pt x="9660" y="127037"/>
                  </a:cubicBezTo>
                  <a:cubicBezTo>
                    <a:pt x="10107" y="128593"/>
                    <a:pt x="10697" y="132582"/>
                    <a:pt x="11019" y="134085"/>
                  </a:cubicBezTo>
                  <a:cubicBezTo>
                    <a:pt x="11502" y="136285"/>
                    <a:pt x="11431" y="138235"/>
                    <a:pt x="11485" y="140238"/>
                  </a:cubicBezTo>
                  <a:cubicBezTo>
                    <a:pt x="11499" y="140727"/>
                    <a:pt x="11482" y="141186"/>
                    <a:pt x="11441" y="141615"/>
                  </a:cubicBezTo>
                  <a:lnTo>
                    <a:pt x="11441" y="141615"/>
                  </a:lnTo>
                  <a:cubicBezTo>
                    <a:pt x="11329" y="141721"/>
                    <a:pt x="11202" y="141817"/>
                    <a:pt x="11055" y="141902"/>
                  </a:cubicBezTo>
                  <a:lnTo>
                    <a:pt x="11180" y="142027"/>
                  </a:lnTo>
                  <a:cubicBezTo>
                    <a:pt x="11278" y="141942"/>
                    <a:pt x="11356" y="141868"/>
                    <a:pt x="11422" y="141799"/>
                  </a:cubicBezTo>
                  <a:lnTo>
                    <a:pt x="11422" y="141799"/>
                  </a:lnTo>
                  <a:cubicBezTo>
                    <a:pt x="11177" y="143984"/>
                    <a:pt x="10316" y="145369"/>
                    <a:pt x="9803" y="145926"/>
                  </a:cubicBezTo>
                  <a:lnTo>
                    <a:pt x="9696" y="145926"/>
                  </a:lnTo>
                  <a:cubicBezTo>
                    <a:pt x="9712" y="145942"/>
                    <a:pt x="9735" y="145950"/>
                    <a:pt x="9765" y="145950"/>
                  </a:cubicBezTo>
                  <a:cubicBezTo>
                    <a:pt x="10163" y="145950"/>
                    <a:pt x="11687" y="144519"/>
                    <a:pt x="11839" y="141311"/>
                  </a:cubicBezTo>
                  <a:lnTo>
                    <a:pt x="11839" y="141311"/>
                  </a:lnTo>
                  <a:cubicBezTo>
                    <a:pt x="11937" y="141198"/>
                    <a:pt x="12059" y="141076"/>
                    <a:pt x="12254" y="140918"/>
                  </a:cubicBezTo>
                  <a:lnTo>
                    <a:pt x="12254" y="140918"/>
                  </a:lnTo>
                  <a:cubicBezTo>
                    <a:pt x="12128" y="141204"/>
                    <a:pt x="11896" y="141669"/>
                    <a:pt x="11896" y="141973"/>
                  </a:cubicBezTo>
                  <a:cubicBezTo>
                    <a:pt x="12218" y="141651"/>
                    <a:pt x="12379" y="141079"/>
                    <a:pt x="12611" y="140667"/>
                  </a:cubicBezTo>
                  <a:cubicBezTo>
                    <a:pt x="12661" y="140579"/>
                    <a:pt x="12754" y="140482"/>
                    <a:pt x="12874" y="140381"/>
                  </a:cubicBezTo>
                  <a:lnTo>
                    <a:pt x="12874" y="140381"/>
                  </a:lnTo>
                  <a:cubicBezTo>
                    <a:pt x="12928" y="141062"/>
                    <a:pt x="12965" y="141677"/>
                    <a:pt x="12969" y="142152"/>
                  </a:cubicBezTo>
                  <a:cubicBezTo>
                    <a:pt x="13005" y="143458"/>
                    <a:pt x="12951" y="145139"/>
                    <a:pt x="12594" y="145855"/>
                  </a:cubicBezTo>
                  <a:cubicBezTo>
                    <a:pt x="12093" y="146248"/>
                    <a:pt x="8909" y="146588"/>
                    <a:pt x="7603" y="146892"/>
                  </a:cubicBezTo>
                  <a:cubicBezTo>
                    <a:pt x="6727" y="147089"/>
                    <a:pt x="6673" y="146803"/>
                    <a:pt x="6154" y="147500"/>
                  </a:cubicBezTo>
                  <a:cubicBezTo>
                    <a:pt x="5814" y="147948"/>
                    <a:pt x="5385" y="148234"/>
                    <a:pt x="5081" y="148770"/>
                  </a:cubicBezTo>
                  <a:cubicBezTo>
                    <a:pt x="4151" y="150130"/>
                    <a:pt x="2612" y="150505"/>
                    <a:pt x="1414" y="151185"/>
                  </a:cubicBezTo>
                  <a:cubicBezTo>
                    <a:pt x="1128" y="151328"/>
                    <a:pt x="609" y="151543"/>
                    <a:pt x="377" y="151793"/>
                  </a:cubicBezTo>
                  <a:cubicBezTo>
                    <a:pt x="198" y="151990"/>
                    <a:pt x="72" y="152241"/>
                    <a:pt x="1" y="152491"/>
                  </a:cubicBezTo>
                  <a:cubicBezTo>
                    <a:pt x="251" y="152044"/>
                    <a:pt x="645" y="151686"/>
                    <a:pt x="1110" y="151471"/>
                  </a:cubicBezTo>
                  <a:lnTo>
                    <a:pt x="1110" y="151471"/>
                  </a:lnTo>
                  <a:cubicBezTo>
                    <a:pt x="985" y="151579"/>
                    <a:pt x="877" y="151704"/>
                    <a:pt x="770" y="151829"/>
                  </a:cubicBezTo>
                  <a:cubicBezTo>
                    <a:pt x="573" y="152151"/>
                    <a:pt x="359" y="152437"/>
                    <a:pt x="108" y="152706"/>
                  </a:cubicBezTo>
                  <a:cubicBezTo>
                    <a:pt x="448" y="152509"/>
                    <a:pt x="1003" y="151829"/>
                    <a:pt x="1253" y="151525"/>
                  </a:cubicBezTo>
                  <a:cubicBezTo>
                    <a:pt x="2487" y="150756"/>
                    <a:pt x="4204" y="150309"/>
                    <a:pt x="5045" y="149057"/>
                  </a:cubicBezTo>
                  <a:cubicBezTo>
                    <a:pt x="5117" y="149307"/>
                    <a:pt x="5206" y="149540"/>
                    <a:pt x="5313" y="149772"/>
                  </a:cubicBezTo>
                  <a:cubicBezTo>
                    <a:pt x="4902" y="150219"/>
                    <a:pt x="4383" y="150488"/>
                    <a:pt x="3918" y="150845"/>
                  </a:cubicBezTo>
                  <a:cubicBezTo>
                    <a:pt x="3364" y="151275"/>
                    <a:pt x="2845" y="151758"/>
                    <a:pt x="2273" y="152062"/>
                  </a:cubicBezTo>
                  <a:cubicBezTo>
                    <a:pt x="1843" y="152276"/>
                    <a:pt x="1360" y="152276"/>
                    <a:pt x="967" y="152598"/>
                  </a:cubicBezTo>
                  <a:cubicBezTo>
                    <a:pt x="645" y="152849"/>
                    <a:pt x="341" y="153153"/>
                    <a:pt x="1" y="153403"/>
                  </a:cubicBezTo>
                  <a:cubicBezTo>
                    <a:pt x="609" y="153206"/>
                    <a:pt x="1074" y="152598"/>
                    <a:pt x="1682" y="152437"/>
                  </a:cubicBezTo>
                  <a:lnTo>
                    <a:pt x="1682" y="152437"/>
                  </a:lnTo>
                  <a:cubicBezTo>
                    <a:pt x="1474" y="152663"/>
                    <a:pt x="1282" y="152906"/>
                    <a:pt x="1124" y="153166"/>
                  </a:cubicBezTo>
                  <a:lnTo>
                    <a:pt x="1124" y="153166"/>
                  </a:lnTo>
                  <a:cubicBezTo>
                    <a:pt x="1107" y="153186"/>
                    <a:pt x="1091" y="153205"/>
                    <a:pt x="1074" y="153224"/>
                  </a:cubicBezTo>
                  <a:cubicBezTo>
                    <a:pt x="1086" y="153212"/>
                    <a:pt x="1099" y="153200"/>
                    <a:pt x="1111" y="153187"/>
                  </a:cubicBezTo>
                  <a:lnTo>
                    <a:pt x="1111" y="153187"/>
                  </a:lnTo>
                  <a:cubicBezTo>
                    <a:pt x="1110" y="153188"/>
                    <a:pt x="1110" y="153188"/>
                    <a:pt x="1110" y="153189"/>
                  </a:cubicBezTo>
                  <a:cubicBezTo>
                    <a:pt x="913" y="153511"/>
                    <a:pt x="573" y="154065"/>
                    <a:pt x="162" y="154119"/>
                  </a:cubicBezTo>
                  <a:cubicBezTo>
                    <a:pt x="176" y="154124"/>
                    <a:pt x="193" y="154127"/>
                    <a:pt x="211" y="154127"/>
                  </a:cubicBezTo>
                  <a:cubicBezTo>
                    <a:pt x="371" y="154127"/>
                    <a:pt x="656" y="153929"/>
                    <a:pt x="752" y="153832"/>
                  </a:cubicBezTo>
                  <a:cubicBezTo>
                    <a:pt x="913" y="153707"/>
                    <a:pt x="1056" y="153564"/>
                    <a:pt x="1181" y="153385"/>
                  </a:cubicBezTo>
                  <a:cubicBezTo>
                    <a:pt x="1432" y="153063"/>
                    <a:pt x="1700" y="152759"/>
                    <a:pt x="1969" y="152491"/>
                  </a:cubicBezTo>
                  <a:cubicBezTo>
                    <a:pt x="2899" y="152008"/>
                    <a:pt x="3256" y="151650"/>
                    <a:pt x="4026" y="151060"/>
                  </a:cubicBezTo>
                  <a:cubicBezTo>
                    <a:pt x="4294" y="150845"/>
                    <a:pt x="4562" y="150649"/>
                    <a:pt x="4848" y="150434"/>
                  </a:cubicBezTo>
                  <a:cubicBezTo>
                    <a:pt x="4991" y="150344"/>
                    <a:pt x="5313" y="150076"/>
                    <a:pt x="5457" y="150076"/>
                  </a:cubicBezTo>
                  <a:cubicBezTo>
                    <a:pt x="5600" y="150273"/>
                    <a:pt x="5761" y="150470"/>
                    <a:pt x="5939" y="150631"/>
                  </a:cubicBezTo>
                  <a:cubicBezTo>
                    <a:pt x="4777" y="151919"/>
                    <a:pt x="3489" y="153081"/>
                    <a:pt x="2076" y="154083"/>
                  </a:cubicBezTo>
                  <a:cubicBezTo>
                    <a:pt x="1897" y="154226"/>
                    <a:pt x="1736" y="154405"/>
                    <a:pt x="1593" y="154584"/>
                  </a:cubicBezTo>
                  <a:cubicBezTo>
                    <a:pt x="1736" y="154459"/>
                    <a:pt x="1897" y="154369"/>
                    <a:pt x="2058" y="154280"/>
                  </a:cubicBezTo>
                  <a:cubicBezTo>
                    <a:pt x="2219" y="154190"/>
                    <a:pt x="2362" y="154101"/>
                    <a:pt x="2487" y="153993"/>
                  </a:cubicBezTo>
                  <a:lnTo>
                    <a:pt x="2487" y="153993"/>
                  </a:lnTo>
                  <a:cubicBezTo>
                    <a:pt x="2416" y="154208"/>
                    <a:pt x="2290" y="154441"/>
                    <a:pt x="2219" y="154637"/>
                  </a:cubicBezTo>
                  <a:cubicBezTo>
                    <a:pt x="2111" y="154884"/>
                    <a:pt x="1963" y="155304"/>
                    <a:pt x="1741" y="155518"/>
                  </a:cubicBezTo>
                  <a:lnTo>
                    <a:pt x="1741" y="155518"/>
                  </a:lnTo>
                  <a:cubicBezTo>
                    <a:pt x="2132" y="155205"/>
                    <a:pt x="2429" y="154790"/>
                    <a:pt x="2577" y="154315"/>
                  </a:cubicBezTo>
                  <a:cubicBezTo>
                    <a:pt x="2630" y="154119"/>
                    <a:pt x="2738" y="153940"/>
                    <a:pt x="2845" y="153779"/>
                  </a:cubicBezTo>
                  <a:cubicBezTo>
                    <a:pt x="3024" y="153582"/>
                    <a:pt x="3221" y="153403"/>
                    <a:pt x="3417" y="153260"/>
                  </a:cubicBezTo>
                  <a:cubicBezTo>
                    <a:pt x="4240" y="152741"/>
                    <a:pt x="4830" y="152008"/>
                    <a:pt x="5564" y="151364"/>
                  </a:cubicBezTo>
                  <a:cubicBezTo>
                    <a:pt x="5939" y="151042"/>
                    <a:pt x="5886" y="151060"/>
                    <a:pt x="6172" y="150827"/>
                  </a:cubicBezTo>
                  <a:cubicBezTo>
                    <a:pt x="6254" y="150877"/>
                    <a:pt x="7338" y="151321"/>
                    <a:pt x="7565" y="151321"/>
                  </a:cubicBezTo>
                  <a:cubicBezTo>
                    <a:pt x="7584" y="151321"/>
                    <a:pt x="7597" y="151317"/>
                    <a:pt x="7603" y="151310"/>
                  </a:cubicBezTo>
                  <a:lnTo>
                    <a:pt x="7603" y="151310"/>
                  </a:lnTo>
                  <a:cubicBezTo>
                    <a:pt x="7138" y="151936"/>
                    <a:pt x="6637" y="152545"/>
                    <a:pt x="6100" y="153117"/>
                  </a:cubicBezTo>
                  <a:cubicBezTo>
                    <a:pt x="5707" y="153511"/>
                    <a:pt x="5224" y="153797"/>
                    <a:pt x="4813" y="154190"/>
                  </a:cubicBezTo>
                  <a:cubicBezTo>
                    <a:pt x="4419" y="154566"/>
                    <a:pt x="3936" y="154798"/>
                    <a:pt x="3560" y="155192"/>
                  </a:cubicBezTo>
                  <a:cubicBezTo>
                    <a:pt x="3449" y="155304"/>
                    <a:pt x="3337" y="155450"/>
                    <a:pt x="3219" y="155599"/>
                  </a:cubicBezTo>
                  <a:lnTo>
                    <a:pt x="3219" y="155599"/>
                  </a:lnTo>
                  <a:cubicBezTo>
                    <a:pt x="3244" y="155573"/>
                    <a:pt x="3268" y="155550"/>
                    <a:pt x="3292" y="155532"/>
                  </a:cubicBezTo>
                  <a:cubicBezTo>
                    <a:pt x="3560" y="155335"/>
                    <a:pt x="4151" y="154763"/>
                    <a:pt x="4508" y="154637"/>
                  </a:cubicBezTo>
                  <a:lnTo>
                    <a:pt x="4508" y="154637"/>
                  </a:lnTo>
                  <a:cubicBezTo>
                    <a:pt x="4348" y="154816"/>
                    <a:pt x="4008" y="155281"/>
                    <a:pt x="3847" y="155514"/>
                  </a:cubicBezTo>
                  <a:cubicBezTo>
                    <a:pt x="3739" y="155872"/>
                    <a:pt x="3543" y="156176"/>
                    <a:pt x="3292" y="156444"/>
                  </a:cubicBezTo>
                  <a:cubicBezTo>
                    <a:pt x="3453" y="156408"/>
                    <a:pt x="3650" y="156140"/>
                    <a:pt x="3739" y="155997"/>
                  </a:cubicBezTo>
                  <a:cubicBezTo>
                    <a:pt x="3847" y="155836"/>
                    <a:pt x="3936" y="155675"/>
                    <a:pt x="4008" y="155496"/>
                  </a:cubicBezTo>
                  <a:cubicBezTo>
                    <a:pt x="4419" y="155085"/>
                    <a:pt x="4687" y="154620"/>
                    <a:pt x="5081" y="154262"/>
                  </a:cubicBezTo>
                  <a:cubicBezTo>
                    <a:pt x="5421" y="153922"/>
                    <a:pt x="6065" y="153493"/>
                    <a:pt x="6387" y="153099"/>
                  </a:cubicBezTo>
                  <a:cubicBezTo>
                    <a:pt x="6637" y="152777"/>
                    <a:pt x="7514" y="152008"/>
                    <a:pt x="7979" y="151346"/>
                  </a:cubicBezTo>
                  <a:cubicBezTo>
                    <a:pt x="8016" y="151352"/>
                    <a:pt x="8067" y="151354"/>
                    <a:pt x="8127" y="151354"/>
                  </a:cubicBezTo>
                  <a:cubicBezTo>
                    <a:pt x="8279" y="151354"/>
                    <a:pt x="8493" y="151341"/>
                    <a:pt x="8705" y="151341"/>
                  </a:cubicBezTo>
                  <a:cubicBezTo>
                    <a:pt x="8931" y="151341"/>
                    <a:pt x="9155" y="151356"/>
                    <a:pt x="9302" y="151418"/>
                  </a:cubicBezTo>
                  <a:cubicBezTo>
                    <a:pt x="9141" y="151758"/>
                    <a:pt x="8140" y="153010"/>
                    <a:pt x="7979" y="153224"/>
                  </a:cubicBezTo>
                  <a:cubicBezTo>
                    <a:pt x="7782" y="153493"/>
                    <a:pt x="7549" y="153743"/>
                    <a:pt x="7317" y="153976"/>
                  </a:cubicBezTo>
                  <a:cubicBezTo>
                    <a:pt x="6923" y="154208"/>
                    <a:pt x="6083" y="154620"/>
                    <a:pt x="5725" y="154906"/>
                  </a:cubicBezTo>
                  <a:cubicBezTo>
                    <a:pt x="5439" y="155138"/>
                    <a:pt x="5224" y="155442"/>
                    <a:pt x="5063" y="155782"/>
                  </a:cubicBezTo>
                  <a:cubicBezTo>
                    <a:pt x="5331" y="155371"/>
                    <a:pt x="5707" y="155049"/>
                    <a:pt x="6136" y="154834"/>
                  </a:cubicBezTo>
                  <a:cubicBezTo>
                    <a:pt x="6440" y="154691"/>
                    <a:pt x="6744" y="154512"/>
                    <a:pt x="7031" y="154333"/>
                  </a:cubicBezTo>
                  <a:lnTo>
                    <a:pt x="7031" y="154333"/>
                  </a:lnTo>
                  <a:cubicBezTo>
                    <a:pt x="6803" y="154649"/>
                    <a:pt x="5665" y="156321"/>
                    <a:pt x="5754" y="156321"/>
                  </a:cubicBezTo>
                  <a:cubicBezTo>
                    <a:pt x="5755" y="156321"/>
                    <a:pt x="5758" y="156320"/>
                    <a:pt x="5761" y="156319"/>
                  </a:cubicBezTo>
                  <a:cubicBezTo>
                    <a:pt x="5796" y="156301"/>
                    <a:pt x="7496" y="154172"/>
                    <a:pt x="7549" y="154101"/>
                  </a:cubicBezTo>
                  <a:cubicBezTo>
                    <a:pt x="7925" y="153797"/>
                    <a:pt x="8247" y="153421"/>
                    <a:pt x="8515" y="153028"/>
                  </a:cubicBezTo>
                  <a:cubicBezTo>
                    <a:pt x="8694" y="152759"/>
                    <a:pt x="9642" y="151686"/>
                    <a:pt x="9749" y="151382"/>
                  </a:cubicBezTo>
                  <a:cubicBezTo>
                    <a:pt x="10089" y="151203"/>
                    <a:pt x="10054" y="151203"/>
                    <a:pt x="10393" y="151060"/>
                  </a:cubicBezTo>
                  <a:cubicBezTo>
                    <a:pt x="10841" y="150738"/>
                    <a:pt x="11216" y="150344"/>
                    <a:pt x="11485" y="149862"/>
                  </a:cubicBezTo>
                  <a:cubicBezTo>
                    <a:pt x="12254" y="148359"/>
                    <a:pt x="12415" y="147769"/>
                    <a:pt x="12772" y="146982"/>
                  </a:cubicBezTo>
                  <a:cubicBezTo>
                    <a:pt x="13452" y="145497"/>
                    <a:pt x="13506" y="145157"/>
                    <a:pt x="13577" y="143655"/>
                  </a:cubicBezTo>
                  <a:cubicBezTo>
                    <a:pt x="13613" y="143136"/>
                    <a:pt x="13595" y="142832"/>
                    <a:pt x="13613" y="141937"/>
                  </a:cubicBezTo>
                  <a:cubicBezTo>
                    <a:pt x="13613" y="141546"/>
                    <a:pt x="13554" y="140736"/>
                    <a:pt x="13485" y="139950"/>
                  </a:cubicBezTo>
                  <a:lnTo>
                    <a:pt x="13485" y="139950"/>
                  </a:lnTo>
                  <a:cubicBezTo>
                    <a:pt x="13917" y="139674"/>
                    <a:pt x="14382" y="139407"/>
                    <a:pt x="14579" y="139219"/>
                  </a:cubicBezTo>
                  <a:lnTo>
                    <a:pt x="14579" y="139219"/>
                  </a:lnTo>
                  <a:cubicBezTo>
                    <a:pt x="14686" y="139916"/>
                    <a:pt x="14561" y="140596"/>
                    <a:pt x="14794" y="141544"/>
                  </a:cubicBezTo>
                  <a:cubicBezTo>
                    <a:pt x="15187" y="143243"/>
                    <a:pt x="14865" y="144549"/>
                    <a:pt x="14990" y="146016"/>
                  </a:cubicBezTo>
                  <a:cubicBezTo>
                    <a:pt x="14990" y="146713"/>
                    <a:pt x="14937" y="147232"/>
                    <a:pt x="14955" y="147912"/>
                  </a:cubicBezTo>
                  <a:cubicBezTo>
                    <a:pt x="14955" y="148681"/>
                    <a:pt x="14704" y="149432"/>
                    <a:pt x="14239" y="150058"/>
                  </a:cubicBezTo>
                  <a:cubicBezTo>
                    <a:pt x="13864" y="150452"/>
                    <a:pt x="13470" y="150810"/>
                    <a:pt x="13041" y="151132"/>
                  </a:cubicBezTo>
                  <a:cubicBezTo>
                    <a:pt x="12790" y="151346"/>
                    <a:pt x="12540" y="151561"/>
                    <a:pt x="12307" y="151793"/>
                  </a:cubicBezTo>
                  <a:cubicBezTo>
                    <a:pt x="12218" y="151883"/>
                    <a:pt x="12146" y="151990"/>
                    <a:pt x="12075" y="152097"/>
                  </a:cubicBezTo>
                  <a:cubicBezTo>
                    <a:pt x="11967" y="152258"/>
                    <a:pt x="11860" y="152402"/>
                    <a:pt x="11753" y="152562"/>
                  </a:cubicBezTo>
                  <a:cubicBezTo>
                    <a:pt x="11645" y="152741"/>
                    <a:pt x="11520" y="152902"/>
                    <a:pt x="11377" y="153045"/>
                  </a:cubicBezTo>
                  <a:cubicBezTo>
                    <a:pt x="11091" y="153314"/>
                    <a:pt x="10787" y="153528"/>
                    <a:pt x="10447" y="153707"/>
                  </a:cubicBezTo>
                  <a:cubicBezTo>
                    <a:pt x="10125" y="153868"/>
                    <a:pt x="9785" y="153993"/>
                    <a:pt x="9427" y="154083"/>
                  </a:cubicBezTo>
                  <a:cubicBezTo>
                    <a:pt x="8712" y="154315"/>
                    <a:pt x="7800" y="154942"/>
                    <a:pt x="7424" y="155621"/>
                  </a:cubicBezTo>
                  <a:cubicBezTo>
                    <a:pt x="7818" y="155067"/>
                    <a:pt x="8372" y="154620"/>
                    <a:pt x="9016" y="154351"/>
                  </a:cubicBezTo>
                  <a:cubicBezTo>
                    <a:pt x="9732" y="154065"/>
                    <a:pt x="10572" y="154208"/>
                    <a:pt x="11127" y="153600"/>
                  </a:cubicBezTo>
                  <a:cubicBezTo>
                    <a:pt x="11967" y="152723"/>
                    <a:pt x="12737" y="151775"/>
                    <a:pt x="13738" y="151060"/>
                  </a:cubicBezTo>
                  <a:cubicBezTo>
                    <a:pt x="14060" y="150845"/>
                    <a:pt x="14346" y="150577"/>
                    <a:pt x="14597" y="150291"/>
                  </a:cubicBezTo>
                  <a:cubicBezTo>
                    <a:pt x="15205" y="149575"/>
                    <a:pt x="15241" y="148609"/>
                    <a:pt x="15330" y="147733"/>
                  </a:cubicBezTo>
                  <a:cubicBezTo>
                    <a:pt x="15545" y="145390"/>
                    <a:pt x="15688" y="143315"/>
                    <a:pt x="15259" y="141007"/>
                  </a:cubicBezTo>
                  <a:cubicBezTo>
                    <a:pt x="14436" y="136625"/>
                    <a:pt x="15026" y="131992"/>
                    <a:pt x="14829" y="127556"/>
                  </a:cubicBezTo>
                  <a:cubicBezTo>
                    <a:pt x="14579" y="122673"/>
                    <a:pt x="13506" y="117897"/>
                    <a:pt x="13184" y="112978"/>
                  </a:cubicBezTo>
                  <a:cubicBezTo>
                    <a:pt x="13023" y="110420"/>
                    <a:pt x="12611" y="107898"/>
                    <a:pt x="12594" y="105340"/>
                  </a:cubicBezTo>
                  <a:cubicBezTo>
                    <a:pt x="12558" y="104428"/>
                    <a:pt x="12450" y="103515"/>
                    <a:pt x="12307" y="102603"/>
                  </a:cubicBezTo>
                  <a:cubicBezTo>
                    <a:pt x="12182" y="101673"/>
                    <a:pt x="12254" y="100743"/>
                    <a:pt x="12146" y="99813"/>
                  </a:cubicBezTo>
                  <a:cubicBezTo>
                    <a:pt x="12039" y="98918"/>
                    <a:pt x="12182" y="96611"/>
                    <a:pt x="12111" y="95717"/>
                  </a:cubicBezTo>
                  <a:cubicBezTo>
                    <a:pt x="12128" y="93481"/>
                    <a:pt x="12719" y="92461"/>
                    <a:pt x="12629" y="90279"/>
                  </a:cubicBezTo>
                  <a:lnTo>
                    <a:pt x="12629" y="90279"/>
                  </a:lnTo>
                  <a:cubicBezTo>
                    <a:pt x="12862" y="90511"/>
                    <a:pt x="13041" y="90798"/>
                    <a:pt x="13148" y="91120"/>
                  </a:cubicBezTo>
                  <a:cubicBezTo>
                    <a:pt x="13846" y="93248"/>
                    <a:pt x="13667" y="94160"/>
                    <a:pt x="13828" y="96039"/>
                  </a:cubicBezTo>
                  <a:cubicBezTo>
                    <a:pt x="13881" y="96843"/>
                    <a:pt x="14078" y="98811"/>
                    <a:pt x="14007" y="99616"/>
                  </a:cubicBezTo>
                  <a:cubicBezTo>
                    <a:pt x="13864" y="100832"/>
                    <a:pt x="13327" y="102067"/>
                    <a:pt x="13363" y="103319"/>
                  </a:cubicBezTo>
                  <a:cubicBezTo>
                    <a:pt x="13381" y="102800"/>
                    <a:pt x="13452" y="102281"/>
                    <a:pt x="13595" y="101780"/>
                  </a:cubicBezTo>
                  <a:cubicBezTo>
                    <a:pt x="13756" y="101154"/>
                    <a:pt x="14132" y="100439"/>
                    <a:pt x="14132" y="99813"/>
                  </a:cubicBezTo>
                  <a:cubicBezTo>
                    <a:pt x="14311" y="100206"/>
                    <a:pt x="14203" y="100850"/>
                    <a:pt x="14221" y="101280"/>
                  </a:cubicBezTo>
                  <a:cubicBezTo>
                    <a:pt x="14257" y="101888"/>
                    <a:pt x="14346" y="102496"/>
                    <a:pt x="14418" y="103086"/>
                  </a:cubicBezTo>
                  <a:cubicBezTo>
                    <a:pt x="14561" y="104481"/>
                    <a:pt x="14740" y="105751"/>
                    <a:pt x="15563" y="106932"/>
                  </a:cubicBezTo>
                  <a:cubicBezTo>
                    <a:pt x="15062" y="105966"/>
                    <a:pt x="14740" y="104911"/>
                    <a:pt x="14651" y="103837"/>
                  </a:cubicBezTo>
                  <a:cubicBezTo>
                    <a:pt x="14293" y="101941"/>
                    <a:pt x="14275" y="98793"/>
                    <a:pt x="14150" y="96021"/>
                  </a:cubicBezTo>
                  <a:cubicBezTo>
                    <a:pt x="14042" y="93803"/>
                    <a:pt x="13881" y="91835"/>
                    <a:pt x="13398" y="90959"/>
                  </a:cubicBezTo>
                  <a:cubicBezTo>
                    <a:pt x="13130" y="90511"/>
                    <a:pt x="13005" y="90082"/>
                    <a:pt x="12647" y="89545"/>
                  </a:cubicBezTo>
                  <a:cubicBezTo>
                    <a:pt x="12629" y="88114"/>
                    <a:pt x="12254" y="84662"/>
                    <a:pt x="12057" y="83285"/>
                  </a:cubicBezTo>
                  <a:cubicBezTo>
                    <a:pt x="12055" y="83274"/>
                    <a:pt x="12061" y="83269"/>
                    <a:pt x="12074" y="83269"/>
                  </a:cubicBezTo>
                  <a:cubicBezTo>
                    <a:pt x="12175" y="83269"/>
                    <a:pt x="12681" y="83575"/>
                    <a:pt x="13076" y="84287"/>
                  </a:cubicBezTo>
                  <a:cubicBezTo>
                    <a:pt x="13680" y="85408"/>
                    <a:pt x="15149" y="88593"/>
                    <a:pt x="15173" y="88593"/>
                  </a:cubicBezTo>
                  <a:cubicBezTo>
                    <a:pt x="15174" y="88593"/>
                    <a:pt x="15172" y="88588"/>
                    <a:pt x="15169" y="88580"/>
                  </a:cubicBezTo>
                  <a:cubicBezTo>
                    <a:pt x="15294" y="88580"/>
                    <a:pt x="14168" y="85288"/>
                    <a:pt x="13524" y="84519"/>
                  </a:cubicBezTo>
                  <a:cubicBezTo>
                    <a:pt x="13470" y="84430"/>
                    <a:pt x="15760" y="84376"/>
                    <a:pt x="16260" y="84036"/>
                  </a:cubicBezTo>
                  <a:cubicBezTo>
                    <a:pt x="16254" y="84026"/>
                    <a:pt x="16212" y="84021"/>
                    <a:pt x="16143" y="84021"/>
                  </a:cubicBezTo>
                  <a:cubicBezTo>
                    <a:pt x="15699" y="84021"/>
                    <a:pt x="14123" y="84212"/>
                    <a:pt x="13689" y="84212"/>
                  </a:cubicBezTo>
                  <a:cubicBezTo>
                    <a:pt x="13621" y="84212"/>
                    <a:pt x="13582" y="84208"/>
                    <a:pt x="13577" y="84197"/>
                  </a:cubicBezTo>
                  <a:cubicBezTo>
                    <a:pt x="12898" y="83160"/>
                    <a:pt x="11932" y="82677"/>
                    <a:pt x="11932" y="82587"/>
                  </a:cubicBezTo>
                  <a:cubicBezTo>
                    <a:pt x="11145" y="79600"/>
                    <a:pt x="10536" y="76130"/>
                    <a:pt x="10250" y="74395"/>
                  </a:cubicBezTo>
                  <a:lnTo>
                    <a:pt x="10250" y="74395"/>
                  </a:lnTo>
                  <a:cubicBezTo>
                    <a:pt x="10697" y="74771"/>
                    <a:pt x="11306" y="75146"/>
                    <a:pt x="11985" y="75880"/>
                  </a:cubicBezTo>
                  <a:cubicBezTo>
                    <a:pt x="12701" y="76971"/>
                    <a:pt x="13846" y="78902"/>
                    <a:pt x="14293" y="79940"/>
                  </a:cubicBezTo>
                  <a:cubicBezTo>
                    <a:pt x="14239" y="79493"/>
                    <a:pt x="12504" y="76202"/>
                    <a:pt x="12164" y="75844"/>
                  </a:cubicBezTo>
                  <a:cubicBezTo>
                    <a:pt x="12160" y="75834"/>
                    <a:pt x="12164" y="75830"/>
                    <a:pt x="12177" y="75830"/>
                  </a:cubicBezTo>
                  <a:cubicBezTo>
                    <a:pt x="12345" y="75830"/>
                    <a:pt x="13951" y="76609"/>
                    <a:pt x="14119" y="76609"/>
                  </a:cubicBezTo>
                  <a:cubicBezTo>
                    <a:pt x="14132" y="76609"/>
                    <a:pt x="14136" y="76604"/>
                    <a:pt x="14132" y="76595"/>
                  </a:cubicBezTo>
                  <a:cubicBezTo>
                    <a:pt x="13774" y="76309"/>
                    <a:pt x="12540" y="75772"/>
                    <a:pt x="12182" y="75468"/>
                  </a:cubicBezTo>
                  <a:cubicBezTo>
                    <a:pt x="11610" y="74735"/>
                    <a:pt x="10340" y="74109"/>
                    <a:pt x="9964" y="73232"/>
                  </a:cubicBezTo>
                  <a:cubicBezTo>
                    <a:pt x="9606" y="72052"/>
                    <a:pt x="9732" y="71390"/>
                    <a:pt x="9678" y="69601"/>
                  </a:cubicBezTo>
                  <a:cubicBezTo>
                    <a:pt x="9624" y="67759"/>
                    <a:pt x="9553" y="64771"/>
                    <a:pt x="9624" y="63001"/>
                  </a:cubicBezTo>
                  <a:cubicBezTo>
                    <a:pt x="9642" y="62679"/>
                    <a:pt x="9642" y="62339"/>
                    <a:pt x="9660" y="61999"/>
                  </a:cubicBezTo>
                  <a:cubicBezTo>
                    <a:pt x="9660" y="61963"/>
                    <a:pt x="11234" y="61910"/>
                    <a:pt x="12128" y="61802"/>
                  </a:cubicBezTo>
                  <a:cubicBezTo>
                    <a:pt x="12129" y="61802"/>
                    <a:pt x="12131" y="61802"/>
                    <a:pt x="12132" y="61802"/>
                  </a:cubicBezTo>
                  <a:cubicBezTo>
                    <a:pt x="12258" y="61802"/>
                    <a:pt x="13984" y="62536"/>
                    <a:pt x="14093" y="62536"/>
                  </a:cubicBezTo>
                  <a:cubicBezTo>
                    <a:pt x="14094" y="62536"/>
                    <a:pt x="14095" y="62536"/>
                    <a:pt x="14096" y="62536"/>
                  </a:cubicBezTo>
                  <a:cubicBezTo>
                    <a:pt x="14257" y="62518"/>
                    <a:pt x="12540" y="61784"/>
                    <a:pt x="12218" y="61623"/>
                  </a:cubicBezTo>
                  <a:cubicBezTo>
                    <a:pt x="12558" y="61337"/>
                    <a:pt x="12862" y="61033"/>
                    <a:pt x="13148" y="60693"/>
                  </a:cubicBezTo>
                  <a:lnTo>
                    <a:pt x="13148" y="60693"/>
                  </a:lnTo>
                  <a:cubicBezTo>
                    <a:pt x="12933" y="60801"/>
                    <a:pt x="12415" y="61570"/>
                    <a:pt x="11932" y="61588"/>
                  </a:cubicBezTo>
                  <a:cubicBezTo>
                    <a:pt x="11146" y="61635"/>
                    <a:pt x="9988" y="61737"/>
                    <a:pt x="9730" y="61737"/>
                  </a:cubicBezTo>
                  <a:cubicBezTo>
                    <a:pt x="9694" y="61737"/>
                    <a:pt x="9676" y="61735"/>
                    <a:pt x="9678" y="61731"/>
                  </a:cubicBezTo>
                  <a:cubicBezTo>
                    <a:pt x="9696" y="61140"/>
                    <a:pt x="9732" y="60550"/>
                    <a:pt x="9821" y="59978"/>
                  </a:cubicBezTo>
                  <a:cubicBezTo>
                    <a:pt x="10376" y="56490"/>
                    <a:pt x="13237" y="53628"/>
                    <a:pt x="15277" y="52179"/>
                  </a:cubicBezTo>
                  <a:lnTo>
                    <a:pt x="15277" y="52179"/>
                  </a:lnTo>
                  <a:cubicBezTo>
                    <a:pt x="15277" y="52179"/>
                    <a:pt x="15277" y="54111"/>
                    <a:pt x="14973" y="54361"/>
                  </a:cubicBezTo>
                  <a:cubicBezTo>
                    <a:pt x="14850" y="54407"/>
                    <a:pt x="14724" y="54430"/>
                    <a:pt x="14599" y="54430"/>
                  </a:cubicBezTo>
                  <a:cubicBezTo>
                    <a:pt x="14432" y="54430"/>
                    <a:pt x="14267" y="54389"/>
                    <a:pt x="14114" y="54307"/>
                  </a:cubicBezTo>
                  <a:cubicBezTo>
                    <a:pt x="13989" y="54433"/>
                    <a:pt x="13881" y="54558"/>
                    <a:pt x="13792" y="54701"/>
                  </a:cubicBezTo>
                  <a:cubicBezTo>
                    <a:pt x="13957" y="54815"/>
                    <a:pt x="14376" y="54921"/>
                    <a:pt x="14700" y="54921"/>
                  </a:cubicBezTo>
                  <a:cubicBezTo>
                    <a:pt x="14832" y="54921"/>
                    <a:pt x="14949" y="54903"/>
                    <a:pt x="15026" y="54862"/>
                  </a:cubicBezTo>
                  <a:lnTo>
                    <a:pt x="15026" y="54862"/>
                  </a:lnTo>
                  <a:cubicBezTo>
                    <a:pt x="15008" y="55291"/>
                    <a:pt x="14096" y="56096"/>
                    <a:pt x="13810" y="56686"/>
                  </a:cubicBezTo>
                  <a:cubicBezTo>
                    <a:pt x="13935" y="56794"/>
                    <a:pt x="14060" y="56883"/>
                    <a:pt x="14203" y="56973"/>
                  </a:cubicBezTo>
                  <a:cubicBezTo>
                    <a:pt x="14597" y="56221"/>
                    <a:pt x="15348" y="55345"/>
                    <a:pt x="15438" y="54844"/>
                  </a:cubicBezTo>
                  <a:cubicBezTo>
                    <a:pt x="15491" y="54468"/>
                    <a:pt x="15849" y="52876"/>
                    <a:pt x="15974" y="51803"/>
                  </a:cubicBezTo>
                  <a:cubicBezTo>
                    <a:pt x="16797" y="50855"/>
                    <a:pt x="16135" y="51356"/>
                    <a:pt x="16600" y="50551"/>
                  </a:cubicBezTo>
                  <a:cubicBezTo>
                    <a:pt x="16886" y="50086"/>
                    <a:pt x="18532" y="48208"/>
                    <a:pt x="19087" y="47474"/>
                  </a:cubicBezTo>
                  <a:cubicBezTo>
                    <a:pt x="19766" y="48405"/>
                    <a:pt x="20285" y="50873"/>
                    <a:pt x="20768" y="51696"/>
                  </a:cubicBezTo>
                  <a:cubicBezTo>
                    <a:pt x="20446" y="53109"/>
                    <a:pt x="20088" y="54182"/>
                    <a:pt x="20285" y="55166"/>
                  </a:cubicBezTo>
                  <a:cubicBezTo>
                    <a:pt x="20392" y="55756"/>
                    <a:pt x="21179" y="56704"/>
                    <a:pt x="21483" y="57151"/>
                  </a:cubicBezTo>
                  <a:cubicBezTo>
                    <a:pt x="21573" y="57026"/>
                    <a:pt x="21680" y="56865"/>
                    <a:pt x="21788" y="56722"/>
                  </a:cubicBezTo>
                  <a:cubicBezTo>
                    <a:pt x="21305" y="56096"/>
                    <a:pt x="20893" y="55506"/>
                    <a:pt x="20696" y="54719"/>
                  </a:cubicBezTo>
                  <a:lnTo>
                    <a:pt x="20696" y="54719"/>
                  </a:lnTo>
                  <a:cubicBezTo>
                    <a:pt x="20885" y="54837"/>
                    <a:pt x="21035" y="54947"/>
                    <a:pt x="21228" y="54947"/>
                  </a:cubicBezTo>
                  <a:cubicBezTo>
                    <a:pt x="21327" y="54947"/>
                    <a:pt x="21439" y="54917"/>
                    <a:pt x="21573" y="54844"/>
                  </a:cubicBezTo>
                  <a:cubicBezTo>
                    <a:pt x="21483" y="54737"/>
                    <a:pt x="21430" y="54611"/>
                    <a:pt x="21394" y="54486"/>
                  </a:cubicBezTo>
                  <a:cubicBezTo>
                    <a:pt x="21161" y="54433"/>
                    <a:pt x="20768" y="54504"/>
                    <a:pt x="20822" y="53950"/>
                  </a:cubicBezTo>
                  <a:cubicBezTo>
                    <a:pt x="20929" y="52912"/>
                    <a:pt x="21054" y="52912"/>
                    <a:pt x="21179" y="52304"/>
                  </a:cubicBezTo>
                  <a:cubicBezTo>
                    <a:pt x="21591" y="53216"/>
                    <a:pt x="23988" y="56883"/>
                    <a:pt x="24363" y="57849"/>
                  </a:cubicBezTo>
                  <a:cubicBezTo>
                    <a:pt x="24614" y="58493"/>
                    <a:pt x="24632" y="59906"/>
                    <a:pt x="24810" y="60568"/>
                  </a:cubicBezTo>
                  <a:cubicBezTo>
                    <a:pt x="25132" y="61892"/>
                    <a:pt x="25061" y="62911"/>
                    <a:pt x="25222" y="64306"/>
                  </a:cubicBezTo>
                  <a:cubicBezTo>
                    <a:pt x="25508" y="66936"/>
                    <a:pt x="25580" y="67097"/>
                    <a:pt x="25454" y="69744"/>
                  </a:cubicBezTo>
                  <a:cubicBezTo>
                    <a:pt x="25419" y="70764"/>
                    <a:pt x="25562" y="71247"/>
                    <a:pt x="25186" y="72231"/>
                  </a:cubicBezTo>
                  <a:cubicBezTo>
                    <a:pt x="24810" y="73196"/>
                    <a:pt x="23254" y="74771"/>
                    <a:pt x="22575" y="75504"/>
                  </a:cubicBezTo>
                  <a:cubicBezTo>
                    <a:pt x="21973" y="75473"/>
                    <a:pt x="21072" y="75388"/>
                    <a:pt x="20330" y="75388"/>
                  </a:cubicBezTo>
                  <a:cubicBezTo>
                    <a:pt x="19791" y="75388"/>
                    <a:pt x="19336" y="75433"/>
                    <a:pt x="19140" y="75575"/>
                  </a:cubicBezTo>
                  <a:cubicBezTo>
                    <a:pt x="19104" y="75719"/>
                    <a:pt x="22503" y="75593"/>
                    <a:pt x="22306" y="76184"/>
                  </a:cubicBezTo>
                  <a:lnTo>
                    <a:pt x="20518" y="80799"/>
                  </a:lnTo>
                  <a:cubicBezTo>
                    <a:pt x="21412" y="79242"/>
                    <a:pt x="22181" y="77632"/>
                    <a:pt x="22825" y="75969"/>
                  </a:cubicBezTo>
                  <a:cubicBezTo>
                    <a:pt x="23219" y="75540"/>
                    <a:pt x="24989" y="73608"/>
                    <a:pt x="25329" y="73161"/>
                  </a:cubicBezTo>
                  <a:lnTo>
                    <a:pt x="25329" y="73161"/>
                  </a:lnTo>
                  <a:cubicBezTo>
                    <a:pt x="24721" y="76184"/>
                    <a:pt x="23898" y="80280"/>
                    <a:pt x="23487" y="82999"/>
                  </a:cubicBezTo>
                  <a:cubicBezTo>
                    <a:pt x="23487" y="83017"/>
                    <a:pt x="22825" y="83374"/>
                    <a:pt x="22253" y="83732"/>
                  </a:cubicBezTo>
                  <a:cubicBezTo>
                    <a:pt x="22152" y="83794"/>
                    <a:pt x="21974" y="83817"/>
                    <a:pt x="21756" y="83817"/>
                  </a:cubicBezTo>
                  <a:cubicBezTo>
                    <a:pt x="21183" y="83817"/>
                    <a:pt x="20337" y="83660"/>
                    <a:pt x="19936" y="83660"/>
                  </a:cubicBezTo>
                  <a:cubicBezTo>
                    <a:pt x="19921" y="83660"/>
                    <a:pt x="19906" y="83660"/>
                    <a:pt x="19891" y="83661"/>
                  </a:cubicBezTo>
                  <a:cubicBezTo>
                    <a:pt x="20162" y="83772"/>
                    <a:pt x="21271" y="84068"/>
                    <a:pt x="21864" y="84068"/>
                  </a:cubicBezTo>
                  <a:cubicBezTo>
                    <a:pt x="21936" y="84068"/>
                    <a:pt x="22001" y="84064"/>
                    <a:pt x="22056" y="84054"/>
                  </a:cubicBezTo>
                  <a:lnTo>
                    <a:pt x="22056" y="84054"/>
                  </a:lnTo>
                  <a:cubicBezTo>
                    <a:pt x="21627" y="84287"/>
                    <a:pt x="20571" y="85700"/>
                    <a:pt x="20553" y="85825"/>
                  </a:cubicBezTo>
                  <a:lnTo>
                    <a:pt x="20553" y="85825"/>
                  </a:lnTo>
                  <a:cubicBezTo>
                    <a:pt x="20571" y="85807"/>
                    <a:pt x="22042" y="84318"/>
                    <a:pt x="22378" y="83965"/>
                  </a:cubicBezTo>
                  <a:cubicBezTo>
                    <a:pt x="22830" y="83778"/>
                    <a:pt x="23336" y="83536"/>
                    <a:pt x="23459" y="83536"/>
                  </a:cubicBezTo>
                  <a:cubicBezTo>
                    <a:pt x="23477" y="83536"/>
                    <a:pt x="23487" y="83542"/>
                    <a:pt x="23487" y="83553"/>
                  </a:cubicBezTo>
                  <a:cubicBezTo>
                    <a:pt x="23272" y="84913"/>
                    <a:pt x="22807" y="87632"/>
                    <a:pt x="22718" y="88365"/>
                  </a:cubicBezTo>
                  <a:cubicBezTo>
                    <a:pt x="22235" y="88991"/>
                    <a:pt x="21036" y="90780"/>
                    <a:pt x="20714" y="91531"/>
                  </a:cubicBezTo>
                  <a:cubicBezTo>
                    <a:pt x="20160" y="92819"/>
                    <a:pt x="20571" y="94375"/>
                    <a:pt x="20482" y="95645"/>
                  </a:cubicBezTo>
                  <a:cubicBezTo>
                    <a:pt x="20446" y="96307"/>
                    <a:pt x="20768" y="96539"/>
                    <a:pt x="20786" y="97201"/>
                  </a:cubicBezTo>
                  <a:cubicBezTo>
                    <a:pt x="20875" y="98901"/>
                    <a:pt x="20840" y="100582"/>
                    <a:pt x="20679" y="102263"/>
                  </a:cubicBezTo>
                  <a:cubicBezTo>
                    <a:pt x="20563" y="103375"/>
                    <a:pt x="20122" y="104451"/>
                    <a:pt x="20087" y="105539"/>
                  </a:cubicBezTo>
                  <a:lnTo>
                    <a:pt x="20087" y="105539"/>
                  </a:lnTo>
                  <a:cubicBezTo>
                    <a:pt x="20167" y="104988"/>
                    <a:pt x="20423" y="104395"/>
                    <a:pt x="20553" y="103945"/>
                  </a:cubicBezTo>
                  <a:cubicBezTo>
                    <a:pt x="20857" y="102818"/>
                    <a:pt x="20893" y="101709"/>
                    <a:pt x="20947" y="100546"/>
                  </a:cubicBezTo>
                  <a:cubicBezTo>
                    <a:pt x="20998" y="99481"/>
                    <a:pt x="21080" y="98432"/>
                    <a:pt x="21089" y="97369"/>
                  </a:cubicBezTo>
                  <a:lnTo>
                    <a:pt x="21089" y="97369"/>
                  </a:lnTo>
                  <a:cubicBezTo>
                    <a:pt x="21128" y="97727"/>
                    <a:pt x="21363" y="98211"/>
                    <a:pt x="21483" y="98543"/>
                  </a:cubicBezTo>
                  <a:cubicBezTo>
                    <a:pt x="21627" y="98936"/>
                    <a:pt x="21770" y="99366"/>
                    <a:pt x="21895" y="99777"/>
                  </a:cubicBezTo>
                  <a:cubicBezTo>
                    <a:pt x="22110" y="100582"/>
                    <a:pt x="21949" y="101405"/>
                    <a:pt x="22020" y="102138"/>
                  </a:cubicBezTo>
                  <a:cubicBezTo>
                    <a:pt x="22467" y="100421"/>
                    <a:pt x="21841" y="98990"/>
                    <a:pt x="21358" y="97398"/>
                  </a:cubicBezTo>
                  <a:cubicBezTo>
                    <a:pt x="21161" y="96843"/>
                    <a:pt x="21018" y="96289"/>
                    <a:pt x="20947" y="95717"/>
                  </a:cubicBezTo>
                  <a:cubicBezTo>
                    <a:pt x="20786" y="94232"/>
                    <a:pt x="20518" y="93141"/>
                    <a:pt x="21001" y="91746"/>
                  </a:cubicBezTo>
                  <a:cubicBezTo>
                    <a:pt x="21233" y="91030"/>
                    <a:pt x="22092" y="89814"/>
                    <a:pt x="22592" y="89241"/>
                  </a:cubicBezTo>
                  <a:lnTo>
                    <a:pt x="22592" y="89241"/>
                  </a:lnTo>
                  <a:cubicBezTo>
                    <a:pt x="22575" y="89796"/>
                    <a:pt x="22539" y="90887"/>
                    <a:pt x="22521" y="91137"/>
                  </a:cubicBezTo>
                  <a:cubicBezTo>
                    <a:pt x="22449" y="92229"/>
                    <a:pt x="22503" y="93320"/>
                    <a:pt x="22646" y="94393"/>
                  </a:cubicBezTo>
                  <a:cubicBezTo>
                    <a:pt x="22718" y="94858"/>
                    <a:pt x="23040" y="96271"/>
                    <a:pt x="23040" y="96736"/>
                  </a:cubicBezTo>
                  <a:cubicBezTo>
                    <a:pt x="23040" y="97577"/>
                    <a:pt x="23183" y="98400"/>
                    <a:pt x="23183" y="99240"/>
                  </a:cubicBezTo>
                  <a:cubicBezTo>
                    <a:pt x="23183" y="99866"/>
                    <a:pt x="23326" y="100475"/>
                    <a:pt x="23236" y="101083"/>
                  </a:cubicBezTo>
                  <a:cubicBezTo>
                    <a:pt x="22914" y="103480"/>
                    <a:pt x="22217" y="105233"/>
                    <a:pt x="21770" y="108041"/>
                  </a:cubicBezTo>
                  <a:cubicBezTo>
                    <a:pt x="21430" y="110241"/>
                    <a:pt x="21197" y="112441"/>
                    <a:pt x="21090" y="114659"/>
                  </a:cubicBezTo>
                  <a:cubicBezTo>
                    <a:pt x="20857" y="118809"/>
                    <a:pt x="20535" y="118469"/>
                    <a:pt x="20392" y="127717"/>
                  </a:cubicBezTo>
                  <a:cubicBezTo>
                    <a:pt x="20321" y="132529"/>
                    <a:pt x="20571" y="132833"/>
                    <a:pt x="20321" y="134997"/>
                  </a:cubicBezTo>
                  <a:cubicBezTo>
                    <a:pt x="20124" y="136571"/>
                    <a:pt x="19731" y="138789"/>
                    <a:pt x="19623" y="140381"/>
                  </a:cubicBezTo>
                  <a:cubicBezTo>
                    <a:pt x="19444" y="142921"/>
                    <a:pt x="19748" y="143368"/>
                    <a:pt x="19999" y="145712"/>
                  </a:cubicBezTo>
                  <a:cubicBezTo>
                    <a:pt x="20196" y="147536"/>
                    <a:pt x="20231" y="150219"/>
                    <a:pt x="22074" y="151382"/>
                  </a:cubicBezTo>
                  <a:cubicBezTo>
                    <a:pt x="22718" y="151775"/>
                    <a:pt x="23272" y="152312"/>
                    <a:pt x="23666" y="152956"/>
                  </a:cubicBezTo>
                  <a:cubicBezTo>
                    <a:pt x="24059" y="153582"/>
                    <a:pt x="24202" y="154244"/>
                    <a:pt x="24900" y="154655"/>
                  </a:cubicBezTo>
                  <a:cubicBezTo>
                    <a:pt x="25633" y="155102"/>
                    <a:pt x="26295" y="155299"/>
                    <a:pt x="26957" y="155907"/>
                  </a:cubicBezTo>
                  <a:cubicBezTo>
                    <a:pt x="26474" y="155192"/>
                    <a:pt x="25848" y="155013"/>
                    <a:pt x="25132" y="154584"/>
                  </a:cubicBezTo>
                  <a:cubicBezTo>
                    <a:pt x="24489" y="154190"/>
                    <a:pt x="24310" y="153528"/>
                    <a:pt x="23898" y="152867"/>
                  </a:cubicBezTo>
                  <a:cubicBezTo>
                    <a:pt x="23505" y="152205"/>
                    <a:pt x="23004" y="151829"/>
                    <a:pt x="22396" y="151346"/>
                  </a:cubicBezTo>
                  <a:cubicBezTo>
                    <a:pt x="22020" y="151042"/>
                    <a:pt x="21555" y="150684"/>
                    <a:pt x="21358" y="150237"/>
                  </a:cubicBezTo>
                  <a:cubicBezTo>
                    <a:pt x="20285" y="148055"/>
                    <a:pt x="20607" y="146016"/>
                    <a:pt x="20589" y="145622"/>
                  </a:cubicBezTo>
                  <a:cubicBezTo>
                    <a:pt x="20553" y="144334"/>
                    <a:pt x="20142" y="141526"/>
                    <a:pt x="20303" y="140328"/>
                  </a:cubicBezTo>
                  <a:cubicBezTo>
                    <a:pt x="20518" y="138467"/>
                    <a:pt x="20929" y="136732"/>
                    <a:pt x="21054" y="134854"/>
                  </a:cubicBezTo>
                  <a:cubicBezTo>
                    <a:pt x="21161" y="132743"/>
                    <a:pt x="20911" y="132368"/>
                    <a:pt x="21144" y="127842"/>
                  </a:cubicBezTo>
                  <a:cubicBezTo>
                    <a:pt x="21358" y="123478"/>
                    <a:pt x="21555" y="119077"/>
                    <a:pt x="21770" y="114659"/>
                  </a:cubicBezTo>
                  <a:cubicBezTo>
                    <a:pt x="21859" y="113067"/>
                    <a:pt x="22092" y="111422"/>
                    <a:pt x="22378" y="108935"/>
                  </a:cubicBezTo>
                  <a:cubicBezTo>
                    <a:pt x="22607" y="110133"/>
                    <a:pt x="23599" y="112920"/>
                    <a:pt x="24248" y="114858"/>
                  </a:cubicBezTo>
                  <a:lnTo>
                    <a:pt x="24248" y="114858"/>
                  </a:lnTo>
                  <a:cubicBezTo>
                    <a:pt x="24001" y="117418"/>
                    <a:pt x="23757" y="118777"/>
                    <a:pt x="23558" y="121188"/>
                  </a:cubicBezTo>
                  <a:cubicBezTo>
                    <a:pt x="23290" y="124336"/>
                    <a:pt x="22986" y="127306"/>
                    <a:pt x="22575" y="129971"/>
                  </a:cubicBezTo>
                  <a:cubicBezTo>
                    <a:pt x="21966" y="133870"/>
                    <a:pt x="21644" y="137376"/>
                    <a:pt x="21376" y="141347"/>
                  </a:cubicBezTo>
                  <a:cubicBezTo>
                    <a:pt x="21322" y="141955"/>
                    <a:pt x="21483" y="144656"/>
                    <a:pt x="21788" y="145408"/>
                  </a:cubicBezTo>
                  <a:cubicBezTo>
                    <a:pt x="22056" y="146105"/>
                    <a:pt x="22646" y="146928"/>
                    <a:pt x="23040" y="147536"/>
                  </a:cubicBezTo>
                  <a:cubicBezTo>
                    <a:pt x="24113" y="148949"/>
                    <a:pt x="24793" y="150022"/>
                    <a:pt x="25508" y="151024"/>
                  </a:cubicBezTo>
                  <a:cubicBezTo>
                    <a:pt x="25830" y="151292"/>
                    <a:pt x="25848" y="151436"/>
                    <a:pt x="26080" y="151793"/>
                  </a:cubicBezTo>
                  <a:cubicBezTo>
                    <a:pt x="26295" y="152151"/>
                    <a:pt x="27422" y="153332"/>
                    <a:pt x="27690" y="153689"/>
                  </a:cubicBezTo>
                  <a:cubicBezTo>
                    <a:pt x="27977" y="154763"/>
                    <a:pt x="28638" y="155693"/>
                    <a:pt x="29568" y="156301"/>
                  </a:cubicBezTo>
                  <a:cubicBezTo>
                    <a:pt x="29318" y="156122"/>
                    <a:pt x="28173" y="154423"/>
                    <a:pt x="28030" y="153993"/>
                  </a:cubicBezTo>
                  <a:lnTo>
                    <a:pt x="28030" y="153993"/>
                  </a:lnTo>
                  <a:cubicBezTo>
                    <a:pt x="28245" y="154190"/>
                    <a:pt x="29211" y="155210"/>
                    <a:pt x="29390" y="155299"/>
                  </a:cubicBezTo>
                  <a:cubicBezTo>
                    <a:pt x="29658" y="155424"/>
                    <a:pt x="29890" y="155585"/>
                    <a:pt x="30123" y="155782"/>
                  </a:cubicBezTo>
                  <a:cubicBezTo>
                    <a:pt x="30051" y="155424"/>
                    <a:pt x="29551" y="155013"/>
                    <a:pt x="29157" y="154745"/>
                  </a:cubicBezTo>
                  <a:cubicBezTo>
                    <a:pt x="28746" y="154369"/>
                    <a:pt x="28334" y="153958"/>
                    <a:pt x="27959" y="153528"/>
                  </a:cubicBezTo>
                  <a:cubicBezTo>
                    <a:pt x="27494" y="152867"/>
                    <a:pt x="26850" y="152455"/>
                    <a:pt x="26295" y="151543"/>
                  </a:cubicBezTo>
                  <a:lnTo>
                    <a:pt x="26295" y="151543"/>
                  </a:lnTo>
                  <a:cubicBezTo>
                    <a:pt x="26636" y="151625"/>
                    <a:pt x="26984" y="151669"/>
                    <a:pt x="27335" y="151669"/>
                  </a:cubicBezTo>
                  <a:cubicBezTo>
                    <a:pt x="27519" y="151669"/>
                    <a:pt x="27703" y="151657"/>
                    <a:pt x="27887" y="151632"/>
                  </a:cubicBezTo>
                  <a:cubicBezTo>
                    <a:pt x="28227" y="151811"/>
                    <a:pt x="29640" y="153367"/>
                    <a:pt x="29908" y="153654"/>
                  </a:cubicBezTo>
                  <a:cubicBezTo>
                    <a:pt x="29941" y="153686"/>
                    <a:pt x="30823" y="155329"/>
                    <a:pt x="30977" y="155329"/>
                  </a:cubicBezTo>
                  <a:cubicBezTo>
                    <a:pt x="30991" y="155329"/>
                    <a:pt x="30999" y="155314"/>
                    <a:pt x="30999" y="155281"/>
                  </a:cubicBezTo>
                  <a:cubicBezTo>
                    <a:pt x="30999" y="155228"/>
                    <a:pt x="30161" y="153778"/>
                    <a:pt x="30176" y="153778"/>
                  </a:cubicBezTo>
                  <a:lnTo>
                    <a:pt x="30176" y="153778"/>
                  </a:lnTo>
                  <a:cubicBezTo>
                    <a:pt x="30176" y="153778"/>
                    <a:pt x="30176" y="153778"/>
                    <a:pt x="30177" y="153779"/>
                  </a:cubicBezTo>
                  <a:cubicBezTo>
                    <a:pt x="30391" y="153940"/>
                    <a:pt x="31107" y="154620"/>
                    <a:pt x="31321" y="154781"/>
                  </a:cubicBezTo>
                  <a:cubicBezTo>
                    <a:pt x="30946" y="154298"/>
                    <a:pt x="30534" y="153850"/>
                    <a:pt x="30087" y="153439"/>
                  </a:cubicBezTo>
                  <a:cubicBezTo>
                    <a:pt x="29551" y="152616"/>
                    <a:pt x="28799" y="152384"/>
                    <a:pt x="28227" y="151579"/>
                  </a:cubicBezTo>
                  <a:cubicBezTo>
                    <a:pt x="28656" y="151418"/>
                    <a:pt x="29264" y="151257"/>
                    <a:pt x="29533" y="150917"/>
                  </a:cubicBezTo>
                  <a:cubicBezTo>
                    <a:pt x="30284" y="151579"/>
                    <a:pt x="30946" y="152294"/>
                    <a:pt x="31429" y="152795"/>
                  </a:cubicBezTo>
                  <a:cubicBezTo>
                    <a:pt x="31786" y="153171"/>
                    <a:pt x="32126" y="153546"/>
                    <a:pt x="32430" y="153976"/>
                  </a:cubicBezTo>
                  <a:cubicBezTo>
                    <a:pt x="32574" y="154208"/>
                    <a:pt x="32913" y="154727"/>
                    <a:pt x="33182" y="154816"/>
                  </a:cubicBezTo>
                  <a:cubicBezTo>
                    <a:pt x="32824" y="154280"/>
                    <a:pt x="32198" y="153493"/>
                    <a:pt x="31858" y="152938"/>
                  </a:cubicBezTo>
                  <a:lnTo>
                    <a:pt x="31858" y="152938"/>
                  </a:lnTo>
                  <a:cubicBezTo>
                    <a:pt x="32216" y="153153"/>
                    <a:pt x="32931" y="153582"/>
                    <a:pt x="33253" y="153832"/>
                  </a:cubicBezTo>
                  <a:cubicBezTo>
                    <a:pt x="33321" y="153901"/>
                    <a:pt x="33386" y="153970"/>
                    <a:pt x="33448" y="154041"/>
                  </a:cubicBezTo>
                  <a:lnTo>
                    <a:pt x="33448" y="154041"/>
                  </a:lnTo>
                  <a:cubicBezTo>
                    <a:pt x="33250" y="153764"/>
                    <a:pt x="33033" y="153503"/>
                    <a:pt x="32717" y="153296"/>
                  </a:cubicBezTo>
                  <a:cubicBezTo>
                    <a:pt x="32413" y="152974"/>
                    <a:pt x="31894" y="152813"/>
                    <a:pt x="31643" y="152545"/>
                  </a:cubicBezTo>
                  <a:cubicBezTo>
                    <a:pt x="31375" y="152276"/>
                    <a:pt x="31250" y="152097"/>
                    <a:pt x="30964" y="151811"/>
                  </a:cubicBezTo>
                  <a:cubicBezTo>
                    <a:pt x="30838" y="151686"/>
                    <a:pt x="29944" y="150845"/>
                    <a:pt x="29801" y="150684"/>
                  </a:cubicBezTo>
                  <a:cubicBezTo>
                    <a:pt x="29908" y="150488"/>
                    <a:pt x="30016" y="150291"/>
                    <a:pt x="30105" y="150076"/>
                  </a:cubicBezTo>
                  <a:cubicBezTo>
                    <a:pt x="30606" y="150273"/>
                    <a:pt x="32198" y="151203"/>
                    <a:pt x="32574" y="151561"/>
                  </a:cubicBezTo>
                  <a:cubicBezTo>
                    <a:pt x="33217" y="152187"/>
                    <a:pt x="33826" y="153153"/>
                    <a:pt x="34452" y="153797"/>
                  </a:cubicBezTo>
                  <a:cubicBezTo>
                    <a:pt x="34148" y="153385"/>
                    <a:pt x="33969" y="152867"/>
                    <a:pt x="33647" y="152455"/>
                  </a:cubicBezTo>
                  <a:cubicBezTo>
                    <a:pt x="33450" y="152187"/>
                    <a:pt x="33235" y="151919"/>
                    <a:pt x="32985" y="151686"/>
                  </a:cubicBezTo>
                  <a:lnTo>
                    <a:pt x="32985" y="151686"/>
                  </a:lnTo>
                  <a:cubicBezTo>
                    <a:pt x="33432" y="151954"/>
                    <a:pt x="33754" y="152169"/>
                    <a:pt x="34112" y="152366"/>
                  </a:cubicBezTo>
                  <a:cubicBezTo>
                    <a:pt x="34326" y="152437"/>
                    <a:pt x="34523" y="152580"/>
                    <a:pt x="34684" y="152741"/>
                  </a:cubicBezTo>
                  <a:cubicBezTo>
                    <a:pt x="34738" y="152831"/>
                    <a:pt x="34809" y="152902"/>
                    <a:pt x="34881" y="152974"/>
                  </a:cubicBezTo>
                  <a:cubicBezTo>
                    <a:pt x="34470" y="152008"/>
                    <a:pt x="33486" y="151847"/>
                    <a:pt x="32752" y="151310"/>
                  </a:cubicBezTo>
                  <a:cubicBezTo>
                    <a:pt x="32395" y="151042"/>
                    <a:pt x="31983" y="150649"/>
                    <a:pt x="31590" y="150452"/>
                  </a:cubicBezTo>
                  <a:cubicBezTo>
                    <a:pt x="31375" y="150344"/>
                    <a:pt x="30356" y="149933"/>
                    <a:pt x="30177" y="149772"/>
                  </a:cubicBezTo>
                  <a:cubicBezTo>
                    <a:pt x="30177" y="149540"/>
                    <a:pt x="30195" y="149307"/>
                    <a:pt x="30248" y="149092"/>
                  </a:cubicBezTo>
                  <a:cubicBezTo>
                    <a:pt x="30534" y="149253"/>
                    <a:pt x="30856" y="149235"/>
                    <a:pt x="31178" y="149307"/>
                  </a:cubicBezTo>
                  <a:cubicBezTo>
                    <a:pt x="31858" y="149450"/>
                    <a:pt x="32502" y="149718"/>
                    <a:pt x="33074" y="150112"/>
                  </a:cubicBezTo>
                  <a:cubicBezTo>
                    <a:pt x="33343" y="150327"/>
                    <a:pt x="33593" y="150559"/>
                    <a:pt x="33861" y="150792"/>
                  </a:cubicBezTo>
                  <a:cubicBezTo>
                    <a:pt x="34144" y="151004"/>
                    <a:pt x="34445" y="151059"/>
                    <a:pt x="34694" y="151233"/>
                  </a:cubicBezTo>
                  <a:lnTo>
                    <a:pt x="34694" y="151233"/>
                  </a:lnTo>
                  <a:cubicBezTo>
                    <a:pt x="34089" y="150804"/>
                    <a:pt x="33537" y="150235"/>
                    <a:pt x="32949" y="149736"/>
                  </a:cubicBezTo>
                  <a:cubicBezTo>
                    <a:pt x="32502" y="149414"/>
                    <a:pt x="32001" y="149182"/>
                    <a:pt x="31465" y="149074"/>
                  </a:cubicBezTo>
                  <a:cubicBezTo>
                    <a:pt x="30624" y="148878"/>
                    <a:pt x="30373" y="149110"/>
                    <a:pt x="29873" y="148395"/>
                  </a:cubicBezTo>
                  <a:cubicBezTo>
                    <a:pt x="28406" y="147500"/>
                    <a:pt x="25186" y="147787"/>
                    <a:pt x="23648" y="147339"/>
                  </a:cubicBezTo>
                  <a:cubicBezTo>
                    <a:pt x="23219" y="146856"/>
                    <a:pt x="22592" y="145747"/>
                    <a:pt x="22485" y="145300"/>
                  </a:cubicBezTo>
                  <a:cubicBezTo>
                    <a:pt x="22092" y="143744"/>
                    <a:pt x="21931" y="142778"/>
                    <a:pt x="21913" y="141526"/>
                  </a:cubicBezTo>
                  <a:cubicBezTo>
                    <a:pt x="21913" y="140811"/>
                    <a:pt x="22181" y="138181"/>
                    <a:pt x="22306" y="137179"/>
                  </a:cubicBezTo>
                  <a:cubicBezTo>
                    <a:pt x="22610" y="134532"/>
                    <a:pt x="22986" y="131813"/>
                    <a:pt x="23236" y="129685"/>
                  </a:cubicBezTo>
                  <a:cubicBezTo>
                    <a:pt x="23576" y="127002"/>
                    <a:pt x="23934" y="125123"/>
                    <a:pt x="24363" y="120973"/>
                  </a:cubicBezTo>
                  <a:cubicBezTo>
                    <a:pt x="24550" y="119185"/>
                    <a:pt x="24677" y="117784"/>
                    <a:pt x="24789" y="116611"/>
                  </a:cubicBezTo>
                  <a:lnTo>
                    <a:pt x="24789" y="116611"/>
                  </a:lnTo>
                  <a:cubicBezTo>
                    <a:pt x="24790" y="116617"/>
                    <a:pt x="24791" y="116622"/>
                    <a:pt x="24793" y="116627"/>
                  </a:cubicBezTo>
                  <a:cubicBezTo>
                    <a:pt x="25598" y="120419"/>
                    <a:pt x="25186" y="121671"/>
                    <a:pt x="24864" y="125696"/>
                  </a:cubicBezTo>
                  <a:cubicBezTo>
                    <a:pt x="24667" y="128236"/>
                    <a:pt x="23862" y="130615"/>
                    <a:pt x="23487" y="133316"/>
                  </a:cubicBezTo>
                  <a:cubicBezTo>
                    <a:pt x="23415" y="133817"/>
                    <a:pt x="23290" y="135623"/>
                    <a:pt x="23165" y="136482"/>
                  </a:cubicBezTo>
                  <a:cubicBezTo>
                    <a:pt x="23147" y="136768"/>
                    <a:pt x="23093" y="137376"/>
                    <a:pt x="23093" y="137376"/>
                  </a:cubicBezTo>
                  <a:cubicBezTo>
                    <a:pt x="22861" y="137555"/>
                    <a:pt x="22646" y="137770"/>
                    <a:pt x="22449" y="137984"/>
                  </a:cubicBezTo>
                  <a:lnTo>
                    <a:pt x="22431" y="138628"/>
                  </a:lnTo>
                  <a:cubicBezTo>
                    <a:pt x="22592" y="138324"/>
                    <a:pt x="22861" y="138092"/>
                    <a:pt x="23183" y="138002"/>
                  </a:cubicBezTo>
                  <a:lnTo>
                    <a:pt x="23183" y="138002"/>
                  </a:lnTo>
                  <a:cubicBezTo>
                    <a:pt x="23129" y="138897"/>
                    <a:pt x="23093" y="140399"/>
                    <a:pt x="23219" y="141204"/>
                  </a:cubicBezTo>
                  <a:cubicBezTo>
                    <a:pt x="23451" y="142474"/>
                    <a:pt x="23308" y="142134"/>
                    <a:pt x="23451" y="142635"/>
                  </a:cubicBezTo>
                  <a:cubicBezTo>
                    <a:pt x="23326" y="144799"/>
                    <a:pt x="25669" y="146034"/>
                    <a:pt x="26045" y="146230"/>
                  </a:cubicBezTo>
                  <a:lnTo>
                    <a:pt x="26724" y="146409"/>
                  </a:lnTo>
                  <a:cubicBezTo>
                    <a:pt x="25598" y="145801"/>
                    <a:pt x="23540" y="144406"/>
                    <a:pt x="23719" y="141776"/>
                  </a:cubicBezTo>
                  <a:cubicBezTo>
                    <a:pt x="23558" y="141168"/>
                    <a:pt x="23648" y="141365"/>
                    <a:pt x="23487" y="140113"/>
                  </a:cubicBezTo>
                  <a:cubicBezTo>
                    <a:pt x="23236" y="138235"/>
                    <a:pt x="23791" y="135301"/>
                    <a:pt x="24077" y="133495"/>
                  </a:cubicBezTo>
                  <a:cubicBezTo>
                    <a:pt x="24560" y="130418"/>
                    <a:pt x="25490" y="127341"/>
                    <a:pt x="25598" y="125821"/>
                  </a:cubicBezTo>
                  <a:cubicBezTo>
                    <a:pt x="25919" y="121868"/>
                    <a:pt x="26385" y="119739"/>
                    <a:pt x="25490" y="116341"/>
                  </a:cubicBezTo>
                  <a:cubicBezTo>
                    <a:pt x="25413" y="116051"/>
                    <a:pt x="25228" y="115454"/>
                    <a:pt x="24986" y="114697"/>
                  </a:cubicBezTo>
                  <a:lnTo>
                    <a:pt x="24986" y="114697"/>
                  </a:lnTo>
                  <a:cubicBezTo>
                    <a:pt x="24999" y="114588"/>
                    <a:pt x="25012" y="114480"/>
                    <a:pt x="25025" y="114373"/>
                  </a:cubicBezTo>
                  <a:cubicBezTo>
                    <a:pt x="25258" y="112173"/>
                    <a:pt x="25347" y="109973"/>
                    <a:pt x="25311" y="107755"/>
                  </a:cubicBezTo>
                  <a:cubicBezTo>
                    <a:pt x="25258" y="105716"/>
                    <a:pt x="25097" y="103676"/>
                    <a:pt x="24828" y="101637"/>
                  </a:cubicBezTo>
                  <a:cubicBezTo>
                    <a:pt x="24095" y="100081"/>
                    <a:pt x="24489" y="98596"/>
                    <a:pt x="24399" y="96951"/>
                  </a:cubicBezTo>
                  <a:cubicBezTo>
                    <a:pt x="24363" y="95985"/>
                    <a:pt x="24131" y="95538"/>
                    <a:pt x="23952" y="94590"/>
                  </a:cubicBezTo>
                  <a:cubicBezTo>
                    <a:pt x="23737" y="93481"/>
                    <a:pt x="23630" y="92354"/>
                    <a:pt x="23648" y="91227"/>
                  </a:cubicBezTo>
                  <a:cubicBezTo>
                    <a:pt x="23737" y="89796"/>
                    <a:pt x="24149" y="84537"/>
                    <a:pt x="24453" y="83124"/>
                  </a:cubicBezTo>
                  <a:cubicBezTo>
                    <a:pt x="25150" y="79886"/>
                    <a:pt x="25204" y="78473"/>
                    <a:pt x="25794" y="74610"/>
                  </a:cubicBezTo>
                  <a:cubicBezTo>
                    <a:pt x="26045" y="72964"/>
                    <a:pt x="26188" y="71461"/>
                    <a:pt x="26331" y="69744"/>
                  </a:cubicBezTo>
                  <a:cubicBezTo>
                    <a:pt x="26456" y="68456"/>
                    <a:pt x="26331" y="67222"/>
                    <a:pt x="26277" y="65863"/>
                  </a:cubicBezTo>
                  <a:cubicBezTo>
                    <a:pt x="26269" y="65590"/>
                    <a:pt x="26244" y="65318"/>
                    <a:pt x="26207" y="65046"/>
                  </a:cubicBezTo>
                  <a:lnTo>
                    <a:pt x="26207" y="65046"/>
                  </a:lnTo>
                  <a:cubicBezTo>
                    <a:pt x="26581" y="66743"/>
                    <a:pt x="26653" y="68333"/>
                    <a:pt x="26778" y="69977"/>
                  </a:cubicBezTo>
                  <a:cubicBezTo>
                    <a:pt x="26885" y="71551"/>
                    <a:pt x="26402" y="72910"/>
                    <a:pt x="26170" y="74520"/>
                  </a:cubicBezTo>
                  <a:cubicBezTo>
                    <a:pt x="25991" y="75772"/>
                    <a:pt x="25919" y="76989"/>
                    <a:pt x="25741" y="78241"/>
                  </a:cubicBezTo>
                  <a:cubicBezTo>
                    <a:pt x="25419" y="80369"/>
                    <a:pt x="25383" y="82462"/>
                    <a:pt x="25329" y="84609"/>
                  </a:cubicBezTo>
                  <a:cubicBezTo>
                    <a:pt x="25293" y="85932"/>
                    <a:pt x="25437" y="87310"/>
                    <a:pt x="25383" y="88758"/>
                  </a:cubicBezTo>
                  <a:cubicBezTo>
                    <a:pt x="25347" y="89367"/>
                    <a:pt x="25437" y="94500"/>
                    <a:pt x="25741" y="95609"/>
                  </a:cubicBezTo>
                  <a:cubicBezTo>
                    <a:pt x="25776" y="93964"/>
                    <a:pt x="25598" y="88168"/>
                    <a:pt x="25741" y="87381"/>
                  </a:cubicBezTo>
                  <a:lnTo>
                    <a:pt x="25741" y="87381"/>
                  </a:lnTo>
                  <a:cubicBezTo>
                    <a:pt x="26009" y="87506"/>
                    <a:pt x="26420" y="87506"/>
                    <a:pt x="26635" y="87542"/>
                  </a:cubicBezTo>
                  <a:cubicBezTo>
                    <a:pt x="26707" y="88043"/>
                    <a:pt x="27207" y="88472"/>
                    <a:pt x="27315" y="88973"/>
                  </a:cubicBezTo>
                  <a:cubicBezTo>
                    <a:pt x="27404" y="89456"/>
                    <a:pt x="27583" y="89939"/>
                    <a:pt x="27637" y="90440"/>
                  </a:cubicBezTo>
                  <a:cubicBezTo>
                    <a:pt x="27690" y="90798"/>
                    <a:pt x="27637" y="91263"/>
                    <a:pt x="27780" y="91602"/>
                  </a:cubicBezTo>
                  <a:cubicBezTo>
                    <a:pt x="27789" y="91626"/>
                    <a:pt x="27796" y="91637"/>
                    <a:pt x="27803" y="91637"/>
                  </a:cubicBezTo>
                  <a:cubicBezTo>
                    <a:pt x="27859" y="91637"/>
                    <a:pt x="27816" y="90788"/>
                    <a:pt x="27816" y="90547"/>
                  </a:cubicBezTo>
                  <a:cubicBezTo>
                    <a:pt x="27816" y="90172"/>
                    <a:pt x="27583" y="89331"/>
                    <a:pt x="27547" y="88973"/>
                  </a:cubicBezTo>
                  <a:cubicBezTo>
                    <a:pt x="27476" y="88383"/>
                    <a:pt x="27100" y="88079"/>
                    <a:pt x="26832" y="87524"/>
                  </a:cubicBezTo>
                  <a:cubicBezTo>
                    <a:pt x="26796" y="87435"/>
                    <a:pt x="28209" y="87453"/>
                    <a:pt x="28173" y="87363"/>
                  </a:cubicBezTo>
                  <a:cubicBezTo>
                    <a:pt x="28167" y="87332"/>
                    <a:pt x="27978" y="87325"/>
                    <a:pt x="27734" y="87325"/>
                  </a:cubicBezTo>
                  <a:cubicBezTo>
                    <a:pt x="27523" y="87325"/>
                    <a:pt x="27272" y="87330"/>
                    <a:pt x="27063" y="87330"/>
                  </a:cubicBezTo>
                  <a:cubicBezTo>
                    <a:pt x="26820" y="87330"/>
                    <a:pt x="26635" y="87323"/>
                    <a:pt x="26635" y="87292"/>
                  </a:cubicBezTo>
                  <a:cubicBezTo>
                    <a:pt x="26367" y="87274"/>
                    <a:pt x="26134" y="87166"/>
                    <a:pt x="25776" y="87131"/>
                  </a:cubicBezTo>
                  <a:cubicBezTo>
                    <a:pt x="25830" y="86326"/>
                    <a:pt x="25776" y="81854"/>
                    <a:pt x="25830" y="81049"/>
                  </a:cubicBezTo>
                  <a:cubicBezTo>
                    <a:pt x="25902" y="80298"/>
                    <a:pt x="25902" y="79707"/>
                    <a:pt x="26027" y="78974"/>
                  </a:cubicBezTo>
                  <a:cubicBezTo>
                    <a:pt x="26134" y="79260"/>
                    <a:pt x="26277" y="79546"/>
                    <a:pt x="26474" y="79797"/>
                  </a:cubicBezTo>
                  <a:cubicBezTo>
                    <a:pt x="26742" y="80208"/>
                    <a:pt x="27082" y="80584"/>
                    <a:pt x="27225" y="81067"/>
                  </a:cubicBezTo>
                  <a:cubicBezTo>
                    <a:pt x="27333" y="81532"/>
                    <a:pt x="27404" y="81979"/>
                    <a:pt x="27422" y="82462"/>
                  </a:cubicBezTo>
                  <a:cubicBezTo>
                    <a:pt x="27494" y="82999"/>
                    <a:pt x="27440" y="83929"/>
                    <a:pt x="27923" y="84304"/>
                  </a:cubicBezTo>
                  <a:cubicBezTo>
                    <a:pt x="27476" y="83696"/>
                    <a:pt x="27565" y="82963"/>
                    <a:pt x="27511" y="82247"/>
                  </a:cubicBezTo>
                  <a:lnTo>
                    <a:pt x="27511" y="82247"/>
                  </a:lnTo>
                  <a:cubicBezTo>
                    <a:pt x="27798" y="82462"/>
                    <a:pt x="28066" y="82641"/>
                    <a:pt x="28352" y="82838"/>
                  </a:cubicBezTo>
                  <a:cubicBezTo>
                    <a:pt x="28710" y="83088"/>
                    <a:pt x="28996" y="83410"/>
                    <a:pt x="29193" y="83786"/>
                  </a:cubicBezTo>
                  <a:cubicBezTo>
                    <a:pt x="29121" y="83356"/>
                    <a:pt x="28549" y="82963"/>
                    <a:pt x="28209" y="82730"/>
                  </a:cubicBezTo>
                  <a:cubicBezTo>
                    <a:pt x="27941" y="82569"/>
                    <a:pt x="27726" y="82337"/>
                    <a:pt x="27583" y="82069"/>
                  </a:cubicBezTo>
                  <a:cubicBezTo>
                    <a:pt x="27440" y="81764"/>
                    <a:pt x="27476" y="81353"/>
                    <a:pt x="27404" y="81031"/>
                  </a:cubicBezTo>
                  <a:cubicBezTo>
                    <a:pt x="27368" y="80852"/>
                    <a:pt x="27279" y="80673"/>
                    <a:pt x="27172" y="80512"/>
                  </a:cubicBezTo>
                  <a:lnTo>
                    <a:pt x="27172" y="80512"/>
                  </a:lnTo>
                  <a:cubicBezTo>
                    <a:pt x="27183" y="80529"/>
                    <a:pt x="27223" y="80536"/>
                    <a:pt x="27275" y="80536"/>
                  </a:cubicBezTo>
                  <a:cubicBezTo>
                    <a:pt x="27386" y="80536"/>
                    <a:pt x="27552" y="80507"/>
                    <a:pt x="27601" y="80494"/>
                  </a:cubicBezTo>
                  <a:cubicBezTo>
                    <a:pt x="27816" y="80477"/>
                    <a:pt x="28012" y="80441"/>
                    <a:pt x="28227" y="80405"/>
                  </a:cubicBezTo>
                  <a:cubicBezTo>
                    <a:pt x="28442" y="80369"/>
                    <a:pt x="28638" y="80316"/>
                    <a:pt x="28835" y="80244"/>
                  </a:cubicBezTo>
                  <a:cubicBezTo>
                    <a:pt x="28940" y="80209"/>
                    <a:pt x="29062" y="80174"/>
                    <a:pt x="29184" y="80139"/>
                  </a:cubicBezTo>
                  <a:lnTo>
                    <a:pt x="29184" y="80139"/>
                  </a:lnTo>
                  <a:cubicBezTo>
                    <a:pt x="29132" y="80146"/>
                    <a:pt x="29079" y="80149"/>
                    <a:pt x="29027" y="80149"/>
                  </a:cubicBezTo>
                  <a:cubicBezTo>
                    <a:pt x="28973" y="80149"/>
                    <a:pt x="28920" y="80146"/>
                    <a:pt x="28867" y="80139"/>
                  </a:cubicBezTo>
                  <a:lnTo>
                    <a:pt x="28867" y="80139"/>
                  </a:lnTo>
                  <a:cubicBezTo>
                    <a:pt x="28868" y="80139"/>
                    <a:pt x="28869" y="80139"/>
                    <a:pt x="28870" y="80139"/>
                  </a:cubicBezTo>
                  <a:cubicBezTo>
                    <a:pt x="29023" y="80139"/>
                    <a:pt x="29375" y="79703"/>
                    <a:pt x="29461" y="79582"/>
                  </a:cubicBezTo>
                  <a:cubicBezTo>
                    <a:pt x="29622" y="79332"/>
                    <a:pt x="29837" y="78795"/>
                    <a:pt x="29783" y="78473"/>
                  </a:cubicBezTo>
                  <a:lnTo>
                    <a:pt x="29783" y="78473"/>
                  </a:lnTo>
                  <a:cubicBezTo>
                    <a:pt x="29712" y="78652"/>
                    <a:pt x="29694" y="78831"/>
                    <a:pt x="29604" y="79028"/>
                  </a:cubicBezTo>
                  <a:cubicBezTo>
                    <a:pt x="29515" y="79242"/>
                    <a:pt x="29407" y="79457"/>
                    <a:pt x="29247" y="79636"/>
                  </a:cubicBezTo>
                  <a:cubicBezTo>
                    <a:pt x="29014" y="79958"/>
                    <a:pt x="28656" y="80172"/>
                    <a:pt x="28263" y="80226"/>
                  </a:cubicBezTo>
                  <a:cubicBezTo>
                    <a:pt x="28049" y="80271"/>
                    <a:pt x="27778" y="80352"/>
                    <a:pt x="27527" y="80352"/>
                  </a:cubicBezTo>
                  <a:cubicBezTo>
                    <a:pt x="27379" y="80352"/>
                    <a:pt x="27237" y="80324"/>
                    <a:pt x="27118" y="80244"/>
                  </a:cubicBezTo>
                  <a:cubicBezTo>
                    <a:pt x="26832" y="80029"/>
                    <a:pt x="26599" y="79725"/>
                    <a:pt x="26456" y="79385"/>
                  </a:cubicBezTo>
                  <a:cubicBezTo>
                    <a:pt x="26295" y="79081"/>
                    <a:pt x="26188" y="78759"/>
                    <a:pt x="26134" y="78420"/>
                  </a:cubicBezTo>
                  <a:cubicBezTo>
                    <a:pt x="26367" y="77167"/>
                    <a:pt x="26546" y="75361"/>
                    <a:pt x="26653" y="74645"/>
                  </a:cubicBezTo>
                  <a:cubicBezTo>
                    <a:pt x="26957" y="72767"/>
                    <a:pt x="27333" y="72105"/>
                    <a:pt x="27261" y="69977"/>
                  </a:cubicBezTo>
                  <a:cubicBezTo>
                    <a:pt x="27243" y="69530"/>
                    <a:pt x="27225" y="68206"/>
                    <a:pt x="27136" y="67687"/>
                  </a:cubicBezTo>
                  <a:cubicBezTo>
                    <a:pt x="27141" y="67686"/>
                    <a:pt x="27147" y="67685"/>
                    <a:pt x="27153" y="67685"/>
                  </a:cubicBezTo>
                  <a:cubicBezTo>
                    <a:pt x="27531" y="67685"/>
                    <a:pt x="28156" y="70550"/>
                    <a:pt x="28209" y="70585"/>
                  </a:cubicBezTo>
                  <a:cubicBezTo>
                    <a:pt x="28210" y="70584"/>
                    <a:pt x="28211" y="70583"/>
                    <a:pt x="28212" y="70583"/>
                  </a:cubicBezTo>
                  <a:cubicBezTo>
                    <a:pt x="28282" y="70583"/>
                    <a:pt x="28452" y="72550"/>
                    <a:pt x="28417" y="72912"/>
                  </a:cubicBezTo>
                  <a:lnTo>
                    <a:pt x="28417" y="72912"/>
                  </a:lnTo>
                  <a:cubicBezTo>
                    <a:pt x="28538" y="72300"/>
                    <a:pt x="28524" y="71376"/>
                    <a:pt x="28544" y="70945"/>
                  </a:cubicBezTo>
                  <a:lnTo>
                    <a:pt x="28544" y="70945"/>
                  </a:lnTo>
                  <a:cubicBezTo>
                    <a:pt x="28781" y="71153"/>
                    <a:pt x="29793" y="72134"/>
                    <a:pt x="29959" y="72134"/>
                  </a:cubicBezTo>
                  <a:cubicBezTo>
                    <a:pt x="29967" y="72134"/>
                    <a:pt x="29973" y="72132"/>
                    <a:pt x="29977" y="72127"/>
                  </a:cubicBezTo>
                  <a:lnTo>
                    <a:pt x="29977" y="72127"/>
                  </a:lnTo>
                  <a:cubicBezTo>
                    <a:pt x="29917" y="72072"/>
                    <a:pt x="29165" y="70861"/>
                    <a:pt x="29014" y="70710"/>
                  </a:cubicBezTo>
                  <a:lnTo>
                    <a:pt x="29014" y="70710"/>
                  </a:lnTo>
                  <a:cubicBezTo>
                    <a:pt x="29142" y="70787"/>
                    <a:pt x="29342" y="70817"/>
                    <a:pt x="29570" y="70817"/>
                  </a:cubicBezTo>
                  <a:cubicBezTo>
                    <a:pt x="30142" y="70817"/>
                    <a:pt x="30889" y="70628"/>
                    <a:pt x="31107" y="70513"/>
                  </a:cubicBezTo>
                  <a:lnTo>
                    <a:pt x="31107" y="70513"/>
                  </a:lnTo>
                  <a:cubicBezTo>
                    <a:pt x="30992" y="70529"/>
                    <a:pt x="30802" y="70536"/>
                    <a:pt x="30577" y="70536"/>
                  </a:cubicBezTo>
                  <a:cubicBezTo>
                    <a:pt x="29788" y="70536"/>
                    <a:pt x="28559" y="70450"/>
                    <a:pt x="28531" y="70352"/>
                  </a:cubicBezTo>
                  <a:cubicBezTo>
                    <a:pt x="27923" y="69172"/>
                    <a:pt x="27923" y="67651"/>
                    <a:pt x="27064" y="67276"/>
                  </a:cubicBezTo>
                  <a:cubicBezTo>
                    <a:pt x="26975" y="66238"/>
                    <a:pt x="26850" y="65290"/>
                    <a:pt x="26724" y="64950"/>
                  </a:cubicBezTo>
                  <a:cubicBezTo>
                    <a:pt x="26635" y="64718"/>
                    <a:pt x="26617" y="64074"/>
                    <a:pt x="26528" y="63806"/>
                  </a:cubicBezTo>
                  <a:lnTo>
                    <a:pt x="26224" y="62732"/>
                  </a:lnTo>
                  <a:cubicBezTo>
                    <a:pt x="26080" y="61910"/>
                    <a:pt x="26224" y="61158"/>
                    <a:pt x="25955" y="60192"/>
                  </a:cubicBezTo>
                  <a:cubicBezTo>
                    <a:pt x="24489" y="55059"/>
                    <a:pt x="23719" y="55542"/>
                    <a:pt x="23075" y="53968"/>
                  </a:cubicBezTo>
                  <a:cubicBezTo>
                    <a:pt x="22521" y="52626"/>
                    <a:pt x="21662" y="51070"/>
                    <a:pt x="21340" y="49639"/>
                  </a:cubicBezTo>
                  <a:cubicBezTo>
                    <a:pt x="20696" y="46902"/>
                    <a:pt x="20750" y="45435"/>
                    <a:pt x="20768" y="42645"/>
                  </a:cubicBezTo>
                  <a:cubicBezTo>
                    <a:pt x="20893" y="40105"/>
                    <a:pt x="20249" y="36223"/>
                    <a:pt x="20428" y="33433"/>
                  </a:cubicBezTo>
                  <a:lnTo>
                    <a:pt x="20428" y="33433"/>
                  </a:lnTo>
                  <a:cubicBezTo>
                    <a:pt x="21466" y="33970"/>
                    <a:pt x="23380" y="33916"/>
                    <a:pt x="24971" y="34166"/>
                  </a:cubicBezTo>
                  <a:cubicBezTo>
                    <a:pt x="25490" y="34256"/>
                    <a:pt x="25866" y="34792"/>
                    <a:pt x="25687" y="35240"/>
                  </a:cubicBezTo>
                  <a:cubicBezTo>
                    <a:pt x="25454" y="35794"/>
                    <a:pt x="24667" y="36152"/>
                    <a:pt x="24703" y="36796"/>
                  </a:cubicBezTo>
                  <a:cubicBezTo>
                    <a:pt x="25218" y="36747"/>
                    <a:pt x="25560" y="35308"/>
                    <a:pt x="26027" y="35308"/>
                  </a:cubicBezTo>
                  <a:cubicBezTo>
                    <a:pt x="26079" y="35308"/>
                    <a:pt x="26132" y="35325"/>
                    <a:pt x="26188" y="35365"/>
                  </a:cubicBezTo>
                  <a:cubicBezTo>
                    <a:pt x="26957" y="35937"/>
                    <a:pt x="25186" y="37475"/>
                    <a:pt x="25311" y="38155"/>
                  </a:cubicBezTo>
                  <a:cubicBezTo>
                    <a:pt x="25615" y="37976"/>
                    <a:pt x="25866" y="37010"/>
                    <a:pt x="26170" y="36957"/>
                  </a:cubicBezTo>
                  <a:cubicBezTo>
                    <a:pt x="26176" y="36956"/>
                    <a:pt x="26183" y="36955"/>
                    <a:pt x="26190" y="36955"/>
                  </a:cubicBezTo>
                  <a:cubicBezTo>
                    <a:pt x="26504" y="36955"/>
                    <a:pt x="26783" y="38197"/>
                    <a:pt x="27011" y="38495"/>
                  </a:cubicBezTo>
                  <a:cubicBezTo>
                    <a:pt x="27422" y="38209"/>
                    <a:pt x="26188" y="36760"/>
                    <a:pt x="26671" y="36170"/>
                  </a:cubicBezTo>
                  <a:cubicBezTo>
                    <a:pt x="26740" y="36083"/>
                    <a:pt x="26816" y="36046"/>
                    <a:pt x="26897" y="36046"/>
                  </a:cubicBezTo>
                  <a:cubicBezTo>
                    <a:pt x="27312" y="36046"/>
                    <a:pt x="27838" y="37039"/>
                    <a:pt x="28138" y="37279"/>
                  </a:cubicBezTo>
                  <a:cubicBezTo>
                    <a:pt x="28102" y="36814"/>
                    <a:pt x="27583" y="36295"/>
                    <a:pt x="27279" y="35973"/>
                  </a:cubicBezTo>
                  <a:cubicBezTo>
                    <a:pt x="27136" y="35812"/>
                    <a:pt x="26456" y="35275"/>
                    <a:pt x="26510" y="35096"/>
                  </a:cubicBezTo>
                  <a:cubicBezTo>
                    <a:pt x="26546" y="34900"/>
                    <a:pt x="27189" y="34864"/>
                    <a:pt x="27511" y="34864"/>
                  </a:cubicBezTo>
                  <a:cubicBezTo>
                    <a:pt x="27064" y="34846"/>
                    <a:pt x="26277" y="34721"/>
                    <a:pt x="26063" y="34327"/>
                  </a:cubicBezTo>
                  <a:cubicBezTo>
                    <a:pt x="25866" y="33934"/>
                    <a:pt x="25919" y="33648"/>
                    <a:pt x="26402" y="33612"/>
                  </a:cubicBezTo>
                  <a:cubicBezTo>
                    <a:pt x="26417" y="33610"/>
                    <a:pt x="26431" y="33610"/>
                    <a:pt x="26445" y="33610"/>
                  </a:cubicBezTo>
                  <a:cubicBezTo>
                    <a:pt x="26812" y="33610"/>
                    <a:pt x="27024" y="34047"/>
                    <a:pt x="27368" y="34202"/>
                  </a:cubicBezTo>
                  <a:cubicBezTo>
                    <a:pt x="27368" y="33916"/>
                    <a:pt x="26868" y="33665"/>
                    <a:pt x="26903" y="33451"/>
                  </a:cubicBezTo>
                  <a:cubicBezTo>
                    <a:pt x="26939" y="33218"/>
                    <a:pt x="27780" y="32771"/>
                    <a:pt x="27994" y="32646"/>
                  </a:cubicBezTo>
                  <a:cubicBezTo>
                    <a:pt x="28459" y="32342"/>
                    <a:pt x="28817" y="31680"/>
                    <a:pt x="29014" y="31161"/>
                  </a:cubicBezTo>
                  <a:lnTo>
                    <a:pt x="29014" y="31161"/>
                  </a:lnTo>
                  <a:cubicBezTo>
                    <a:pt x="28799" y="31286"/>
                    <a:pt x="28638" y="31734"/>
                    <a:pt x="28495" y="31948"/>
                  </a:cubicBezTo>
                  <a:cubicBezTo>
                    <a:pt x="28298" y="31626"/>
                    <a:pt x="28620" y="31215"/>
                    <a:pt x="28334" y="30893"/>
                  </a:cubicBezTo>
                  <a:lnTo>
                    <a:pt x="28334" y="30893"/>
                  </a:lnTo>
                  <a:cubicBezTo>
                    <a:pt x="28191" y="31233"/>
                    <a:pt x="28370" y="31537"/>
                    <a:pt x="28334" y="31859"/>
                  </a:cubicBezTo>
                  <a:cubicBezTo>
                    <a:pt x="28281" y="32181"/>
                    <a:pt x="28030" y="32270"/>
                    <a:pt x="27726" y="32467"/>
                  </a:cubicBezTo>
                  <a:cubicBezTo>
                    <a:pt x="27154" y="32825"/>
                    <a:pt x="26528" y="33111"/>
                    <a:pt x="25866" y="33290"/>
                  </a:cubicBezTo>
                  <a:cubicBezTo>
                    <a:pt x="25704" y="33331"/>
                    <a:pt x="25562" y="33352"/>
                    <a:pt x="25442" y="33352"/>
                  </a:cubicBezTo>
                  <a:cubicBezTo>
                    <a:pt x="24991" y="33352"/>
                    <a:pt x="24862" y="33057"/>
                    <a:pt x="25258" y="32449"/>
                  </a:cubicBezTo>
                  <a:cubicBezTo>
                    <a:pt x="25454" y="32163"/>
                    <a:pt x="25705" y="31769"/>
                    <a:pt x="25973" y="31591"/>
                  </a:cubicBezTo>
                  <a:cubicBezTo>
                    <a:pt x="26048" y="31669"/>
                    <a:pt x="26129" y="31701"/>
                    <a:pt x="26213" y="31701"/>
                  </a:cubicBezTo>
                  <a:cubicBezTo>
                    <a:pt x="26534" y="31701"/>
                    <a:pt x="26910" y="31234"/>
                    <a:pt x="27207" y="31036"/>
                  </a:cubicBezTo>
                  <a:cubicBezTo>
                    <a:pt x="27145" y="30999"/>
                    <a:pt x="27074" y="30985"/>
                    <a:pt x="26997" y="30985"/>
                  </a:cubicBezTo>
                  <a:cubicBezTo>
                    <a:pt x="26740" y="30985"/>
                    <a:pt x="26422" y="31143"/>
                    <a:pt x="26188" y="31143"/>
                  </a:cubicBezTo>
                  <a:cubicBezTo>
                    <a:pt x="26474" y="30446"/>
                    <a:pt x="27404" y="29838"/>
                    <a:pt x="27494" y="29068"/>
                  </a:cubicBezTo>
                  <a:lnTo>
                    <a:pt x="27494" y="29068"/>
                  </a:lnTo>
                  <a:cubicBezTo>
                    <a:pt x="26885" y="29390"/>
                    <a:pt x="26277" y="30303"/>
                    <a:pt x="25884" y="30929"/>
                  </a:cubicBezTo>
                  <a:cubicBezTo>
                    <a:pt x="25759" y="30714"/>
                    <a:pt x="25633" y="30535"/>
                    <a:pt x="25472" y="30338"/>
                  </a:cubicBezTo>
                  <a:cubicBezTo>
                    <a:pt x="25526" y="30036"/>
                    <a:pt x="25649" y="28764"/>
                    <a:pt x="25634" y="28764"/>
                  </a:cubicBezTo>
                  <a:lnTo>
                    <a:pt x="25634" y="28764"/>
                  </a:lnTo>
                  <a:cubicBezTo>
                    <a:pt x="25634" y="28764"/>
                    <a:pt x="25633" y="28764"/>
                    <a:pt x="25633" y="28764"/>
                  </a:cubicBezTo>
                  <a:cubicBezTo>
                    <a:pt x="25615" y="28800"/>
                    <a:pt x="25240" y="30177"/>
                    <a:pt x="25204" y="30213"/>
                  </a:cubicBezTo>
                  <a:cubicBezTo>
                    <a:pt x="25200" y="30226"/>
                    <a:pt x="25138" y="30231"/>
                    <a:pt x="25048" y="30231"/>
                  </a:cubicBezTo>
                  <a:cubicBezTo>
                    <a:pt x="24830" y="30231"/>
                    <a:pt x="24443" y="30204"/>
                    <a:pt x="24263" y="30204"/>
                  </a:cubicBezTo>
                  <a:cubicBezTo>
                    <a:pt x="24209" y="30204"/>
                    <a:pt x="24173" y="30207"/>
                    <a:pt x="24167" y="30213"/>
                  </a:cubicBezTo>
                  <a:cubicBezTo>
                    <a:pt x="24524" y="30356"/>
                    <a:pt x="24882" y="30446"/>
                    <a:pt x="25258" y="30481"/>
                  </a:cubicBezTo>
                  <a:cubicBezTo>
                    <a:pt x="25454" y="30678"/>
                    <a:pt x="25615" y="30911"/>
                    <a:pt x="25741" y="31143"/>
                  </a:cubicBezTo>
                  <a:cubicBezTo>
                    <a:pt x="25383" y="31698"/>
                    <a:pt x="24989" y="32700"/>
                    <a:pt x="24453" y="33004"/>
                  </a:cubicBezTo>
                  <a:cubicBezTo>
                    <a:pt x="24208" y="33141"/>
                    <a:pt x="23849" y="33196"/>
                    <a:pt x="23443" y="33196"/>
                  </a:cubicBezTo>
                  <a:cubicBezTo>
                    <a:pt x="22427" y="33196"/>
                    <a:pt x="21116" y="32853"/>
                    <a:pt x="20553" y="32610"/>
                  </a:cubicBezTo>
                  <a:cubicBezTo>
                    <a:pt x="20804" y="27763"/>
                    <a:pt x="20875" y="23434"/>
                    <a:pt x="21054" y="18944"/>
                  </a:cubicBezTo>
                  <a:cubicBezTo>
                    <a:pt x="21251" y="12558"/>
                    <a:pt x="22038" y="7729"/>
                    <a:pt x="22306" y="2148"/>
                  </a:cubicBezTo>
                  <a:cubicBezTo>
                    <a:pt x="22324" y="1611"/>
                    <a:pt x="22431" y="950"/>
                    <a:pt x="22127" y="484"/>
                  </a:cubicBezTo>
                  <a:cubicBezTo>
                    <a:pt x="21896" y="133"/>
                    <a:pt x="21625" y="0"/>
                    <a:pt x="21346" y="0"/>
                  </a:cubicBezTo>
                  <a:close/>
                </a:path>
              </a:pathLst>
            </a:custGeom>
            <a:solidFill>
              <a:srgbClr val="B627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15"/>
            <p:cNvSpPr/>
            <p:nvPr/>
          </p:nvSpPr>
          <p:spPr>
            <a:xfrm>
              <a:off x="3374200" y="1388725"/>
              <a:ext cx="872025" cy="3921375"/>
            </a:xfrm>
            <a:custGeom>
              <a:avLst/>
              <a:gdLst/>
              <a:ahLst/>
              <a:cxnLst/>
              <a:rect l="l" t="t" r="r" b="b"/>
              <a:pathLst>
                <a:path w="34881" h="156855" fill="none" extrusionOk="0">
                  <a:moveTo>
                    <a:pt x="1128" y="155477"/>
                  </a:moveTo>
                  <a:cubicBezTo>
                    <a:pt x="1289" y="155334"/>
                    <a:pt x="1450" y="155173"/>
                    <a:pt x="1593" y="154994"/>
                  </a:cubicBezTo>
                  <a:cubicBezTo>
                    <a:pt x="1414" y="155137"/>
                    <a:pt x="1271" y="155298"/>
                    <a:pt x="1128" y="155477"/>
                  </a:cubicBezTo>
                  <a:close/>
                  <a:moveTo>
                    <a:pt x="5063" y="156192"/>
                  </a:moveTo>
                  <a:cubicBezTo>
                    <a:pt x="5009" y="156264"/>
                    <a:pt x="4974" y="156335"/>
                    <a:pt x="4956" y="156407"/>
                  </a:cubicBezTo>
                  <a:cubicBezTo>
                    <a:pt x="4991" y="156335"/>
                    <a:pt x="5009" y="156264"/>
                    <a:pt x="5063" y="156192"/>
                  </a:cubicBezTo>
                  <a:close/>
                  <a:moveTo>
                    <a:pt x="1432" y="153205"/>
                  </a:moveTo>
                  <a:cubicBezTo>
                    <a:pt x="1307" y="153330"/>
                    <a:pt x="1199" y="153491"/>
                    <a:pt x="1074" y="153634"/>
                  </a:cubicBezTo>
                  <a:cubicBezTo>
                    <a:pt x="1199" y="153509"/>
                    <a:pt x="1325" y="153366"/>
                    <a:pt x="1432" y="153205"/>
                  </a:cubicBezTo>
                  <a:close/>
                  <a:moveTo>
                    <a:pt x="11127" y="149932"/>
                  </a:moveTo>
                  <a:cubicBezTo>
                    <a:pt x="10715" y="150790"/>
                    <a:pt x="10143" y="151255"/>
                    <a:pt x="9177" y="151309"/>
                  </a:cubicBezTo>
                  <a:cubicBezTo>
                    <a:pt x="8837" y="151327"/>
                    <a:pt x="8479" y="151327"/>
                    <a:pt x="8140" y="151309"/>
                  </a:cubicBezTo>
                  <a:cubicBezTo>
                    <a:pt x="7120" y="151291"/>
                    <a:pt x="5796" y="151023"/>
                    <a:pt x="5492" y="149395"/>
                  </a:cubicBezTo>
                  <a:cubicBezTo>
                    <a:pt x="5922" y="148662"/>
                    <a:pt x="5868" y="148805"/>
                    <a:pt x="6387" y="148179"/>
                  </a:cubicBezTo>
                  <a:cubicBezTo>
                    <a:pt x="6923" y="147553"/>
                    <a:pt x="7585" y="147821"/>
                    <a:pt x="8533" y="147588"/>
                  </a:cubicBezTo>
                  <a:cubicBezTo>
                    <a:pt x="9964" y="147249"/>
                    <a:pt x="11270" y="147195"/>
                    <a:pt x="12558" y="146801"/>
                  </a:cubicBezTo>
                  <a:cubicBezTo>
                    <a:pt x="12182" y="147892"/>
                    <a:pt x="11699" y="148930"/>
                    <a:pt x="11127" y="149932"/>
                  </a:cubicBezTo>
                  <a:close/>
                  <a:moveTo>
                    <a:pt x="29819" y="149288"/>
                  </a:moveTo>
                  <a:cubicBezTo>
                    <a:pt x="29783" y="149645"/>
                    <a:pt x="29819" y="150039"/>
                    <a:pt x="29783" y="150289"/>
                  </a:cubicBezTo>
                  <a:cubicBezTo>
                    <a:pt x="29300" y="152060"/>
                    <a:pt x="27136" y="151863"/>
                    <a:pt x="26170" y="151577"/>
                  </a:cubicBezTo>
                  <a:cubicBezTo>
                    <a:pt x="25276" y="150361"/>
                    <a:pt x="24506" y="149341"/>
                    <a:pt x="23737" y="148179"/>
                  </a:cubicBezTo>
                  <a:cubicBezTo>
                    <a:pt x="25276" y="148465"/>
                    <a:pt x="28424" y="148143"/>
                    <a:pt x="29819" y="149288"/>
                  </a:cubicBezTo>
                  <a:close/>
                  <a:moveTo>
                    <a:pt x="22431" y="139038"/>
                  </a:moveTo>
                  <a:cubicBezTo>
                    <a:pt x="22592" y="138734"/>
                    <a:pt x="22861" y="138502"/>
                    <a:pt x="23183" y="138412"/>
                  </a:cubicBezTo>
                  <a:cubicBezTo>
                    <a:pt x="23129" y="139307"/>
                    <a:pt x="23093" y="140809"/>
                    <a:pt x="23219" y="141614"/>
                  </a:cubicBezTo>
                  <a:cubicBezTo>
                    <a:pt x="23451" y="142884"/>
                    <a:pt x="23308" y="142544"/>
                    <a:pt x="23451" y="143045"/>
                  </a:cubicBezTo>
                  <a:cubicBezTo>
                    <a:pt x="23326" y="145209"/>
                    <a:pt x="25669" y="146444"/>
                    <a:pt x="26045" y="146640"/>
                  </a:cubicBezTo>
                  <a:lnTo>
                    <a:pt x="26724" y="146819"/>
                  </a:lnTo>
                  <a:cubicBezTo>
                    <a:pt x="25598" y="146211"/>
                    <a:pt x="23540" y="144816"/>
                    <a:pt x="23719" y="142186"/>
                  </a:cubicBezTo>
                  <a:cubicBezTo>
                    <a:pt x="23558" y="141578"/>
                    <a:pt x="23648" y="141775"/>
                    <a:pt x="23487" y="140523"/>
                  </a:cubicBezTo>
                  <a:cubicBezTo>
                    <a:pt x="23236" y="138645"/>
                    <a:pt x="23791" y="135711"/>
                    <a:pt x="24077" y="133905"/>
                  </a:cubicBezTo>
                  <a:cubicBezTo>
                    <a:pt x="24560" y="130828"/>
                    <a:pt x="25490" y="127751"/>
                    <a:pt x="25598" y="126231"/>
                  </a:cubicBezTo>
                  <a:cubicBezTo>
                    <a:pt x="25919" y="122278"/>
                    <a:pt x="26385" y="120149"/>
                    <a:pt x="25490" y="116751"/>
                  </a:cubicBezTo>
                  <a:cubicBezTo>
                    <a:pt x="25168" y="115552"/>
                    <a:pt x="23004" y="109059"/>
                    <a:pt x="22628" y="107896"/>
                  </a:cubicBezTo>
                  <a:cubicBezTo>
                    <a:pt x="23040" y="106448"/>
                    <a:pt x="23415" y="104534"/>
                    <a:pt x="23898" y="102333"/>
                  </a:cubicBezTo>
                  <a:cubicBezTo>
                    <a:pt x="23916" y="104283"/>
                    <a:pt x="24703" y="106448"/>
                    <a:pt x="24614" y="108290"/>
                  </a:cubicBezTo>
                  <a:cubicBezTo>
                    <a:pt x="24489" y="110741"/>
                    <a:pt x="24489" y="112619"/>
                    <a:pt x="24310" y="114604"/>
                  </a:cubicBezTo>
                  <a:cubicBezTo>
                    <a:pt x="24041" y="117609"/>
                    <a:pt x="23773" y="118987"/>
                    <a:pt x="23558" y="121598"/>
                  </a:cubicBezTo>
                  <a:cubicBezTo>
                    <a:pt x="23290" y="124746"/>
                    <a:pt x="22986" y="127716"/>
                    <a:pt x="22575" y="130381"/>
                  </a:cubicBezTo>
                  <a:cubicBezTo>
                    <a:pt x="21966" y="134280"/>
                    <a:pt x="21644" y="137786"/>
                    <a:pt x="21376" y="141757"/>
                  </a:cubicBezTo>
                  <a:cubicBezTo>
                    <a:pt x="21322" y="142365"/>
                    <a:pt x="21483" y="145066"/>
                    <a:pt x="21788" y="145818"/>
                  </a:cubicBezTo>
                  <a:cubicBezTo>
                    <a:pt x="22056" y="146515"/>
                    <a:pt x="22646" y="147338"/>
                    <a:pt x="23040" y="147946"/>
                  </a:cubicBezTo>
                  <a:cubicBezTo>
                    <a:pt x="24113" y="149359"/>
                    <a:pt x="24793" y="150432"/>
                    <a:pt x="25508" y="151434"/>
                  </a:cubicBezTo>
                  <a:cubicBezTo>
                    <a:pt x="25830" y="151702"/>
                    <a:pt x="25848" y="151846"/>
                    <a:pt x="26080" y="152203"/>
                  </a:cubicBezTo>
                  <a:cubicBezTo>
                    <a:pt x="26295" y="152561"/>
                    <a:pt x="27422" y="153742"/>
                    <a:pt x="27690" y="154099"/>
                  </a:cubicBezTo>
                  <a:cubicBezTo>
                    <a:pt x="27977" y="155173"/>
                    <a:pt x="28638" y="156103"/>
                    <a:pt x="29568" y="156711"/>
                  </a:cubicBezTo>
                  <a:cubicBezTo>
                    <a:pt x="29318" y="156532"/>
                    <a:pt x="28173" y="154833"/>
                    <a:pt x="28030" y="154403"/>
                  </a:cubicBezTo>
                  <a:cubicBezTo>
                    <a:pt x="28245" y="154600"/>
                    <a:pt x="29211" y="155620"/>
                    <a:pt x="29390" y="155709"/>
                  </a:cubicBezTo>
                  <a:cubicBezTo>
                    <a:pt x="29658" y="155834"/>
                    <a:pt x="29890" y="155995"/>
                    <a:pt x="30123" y="156192"/>
                  </a:cubicBezTo>
                  <a:cubicBezTo>
                    <a:pt x="30051" y="155834"/>
                    <a:pt x="29551" y="155423"/>
                    <a:pt x="29157" y="155155"/>
                  </a:cubicBezTo>
                  <a:cubicBezTo>
                    <a:pt x="28746" y="154779"/>
                    <a:pt x="28334" y="154368"/>
                    <a:pt x="27959" y="153938"/>
                  </a:cubicBezTo>
                  <a:cubicBezTo>
                    <a:pt x="27494" y="153277"/>
                    <a:pt x="26850" y="152865"/>
                    <a:pt x="26295" y="151953"/>
                  </a:cubicBezTo>
                  <a:cubicBezTo>
                    <a:pt x="26814" y="152078"/>
                    <a:pt x="27350" y="152114"/>
                    <a:pt x="27887" y="152042"/>
                  </a:cubicBezTo>
                  <a:cubicBezTo>
                    <a:pt x="28227" y="152221"/>
                    <a:pt x="29640" y="153777"/>
                    <a:pt x="29908" y="154064"/>
                  </a:cubicBezTo>
                  <a:cubicBezTo>
                    <a:pt x="29944" y="154099"/>
                    <a:pt x="30999" y="156067"/>
                    <a:pt x="30999" y="155691"/>
                  </a:cubicBezTo>
                  <a:cubicBezTo>
                    <a:pt x="30999" y="155638"/>
                    <a:pt x="30141" y="154153"/>
                    <a:pt x="30177" y="154189"/>
                  </a:cubicBezTo>
                  <a:cubicBezTo>
                    <a:pt x="30391" y="154350"/>
                    <a:pt x="31107" y="155030"/>
                    <a:pt x="31321" y="155191"/>
                  </a:cubicBezTo>
                  <a:cubicBezTo>
                    <a:pt x="30946" y="154708"/>
                    <a:pt x="30534" y="154260"/>
                    <a:pt x="30087" y="153849"/>
                  </a:cubicBezTo>
                  <a:cubicBezTo>
                    <a:pt x="29551" y="153026"/>
                    <a:pt x="28799" y="152794"/>
                    <a:pt x="28227" y="151989"/>
                  </a:cubicBezTo>
                  <a:cubicBezTo>
                    <a:pt x="28656" y="151828"/>
                    <a:pt x="29264" y="151667"/>
                    <a:pt x="29533" y="151327"/>
                  </a:cubicBezTo>
                  <a:cubicBezTo>
                    <a:pt x="30284" y="151989"/>
                    <a:pt x="30946" y="152704"/>
                    <a:pt x="31429" y="153205"/>
                  </a:cubicBezTo>
                  <a:cubicBezTo>
                    <a:pt x="31786" y="153581"/>
                    <a:pt x="32126" y="153956"/>
                    <a:pt x="32430" y="154386"/>
                  </a:cubicBezTo>
                  <a:cubicBezTo>
                    <a:pt x="32574" y="154618"/>
                    <a:pt x="32913" y="155137"/>
                    <a:pt x="33182" y="155226"/>
                  </a:cubicBezTo>
                  <a:cubicBezTo>
                    <a:pt x="32824" y="154690"/>
                    <a:pt x="32198" y="153903"/>
                    <a:pt x="31858" y="153348"/>
                  </a:cubicBezTo>
                  <a:cubicBezTo>
                    <a:pt x="32216" y="153563"/>
                    <a:pt x="32931" y="153992"/>
                    <a:pt x="33253" y="154242"/>
                  </a:cubicBezTo>
                  <a:cubicBezTo>
                    <a:pt x="33486" y="154475"/>
                    <a:pt x="33683" y="154725"/>
                    <a:pt x="33826" y="154994"/>
                  </a:cubicBezTo>
                  <a:cubicBezTo>
                    <a:pt x="33486" y="154529"/>
                    <a:pt x="33235" y="154046"/>
                    <a:pt x="32717" y="153706"/>
                  </a:cubicBezTo>
                  <a:cubicBezTo>
                    <a:pt x="32413" y="153384"/>
                    <a:pt x="31894" y="153223"/>
                    <a:pt x="31643" y="152955"/>
                  </a:cubicBezTo>
                  <a:cubicBezTo>
                    <a:pt x="31375" y="152686"/>
                    <a:pt x="31250" y="152507"/>
                    <a:pt x="30964" y="152221"/>
                  </a:cubicBezTo>
                  <a:cubicBezTo>
                    <a:pt x="30838" y="152096"/>
                    <a:pt x="29944" y="151255"/>
                    <a:pt x="29801" y="151094"/>
                  </a:cubicBezTo>
                  <a:cubicBezTo>
                    <a:pt x="29908" y="150898"/>
                    <a:pt x="30016" y="150701"/>
                    <a:pt x="30105" y="150486"/>
                  </a:cubicBezTo>
                  <a:cubicBezTo>
                    <a:pt x="30606" y="150683"/>
                    <a:pt x="32198" y="151613"/>
                    <a:pt x="32574" y="151971"/>
                  </a:cubicBezTo>
                  <a:cubicBezTo>
                    <a:pt x="33217" y="152597"/>
                    <a:pt x="33826" y="153563"/>
                    <a:pt x="34452" y="154207"/>
                  </a:cubicBezTo>
                  <a:cubicBezTo>
                    <a:pt x="34148" y="153795"/>
                    <a:pt x="33969" y="153277"/>
                    <a:pt x="33647" y="152865"/>
                  </a:cubicBezTo>
                  <a:cubicBezTo>
                    <a:pt x="33450" y="152597"/>
                    <a:pt x="33235" y="152329"/>
                    <a:pt x="32985" y="152096"/>
                  </a:cubicBezTo>
                  <a:cubicBezTo>
                    <a:pt x="33432" y="152364"/>
                    <a:pt x="33754" y="152579"/>
                    <a:pt x="34112" y="152776"/>
                  </a:cubicBezTo>
                  <a:cubicBezTo>
                    <a:pt x="34326" y="152847"/>
                    <a:pt x="34523" y="152990"/>
                    <a:pt x="34684" y="153151"/>
                  </a:cubicBezTo>
                  <a:cubicBezTo>
                    <a:pt x="34738" y="153241"/>
                    <a:pt x="34809" y="153312"/>
                    <a:pt x="34881" y="153384"/>
                  </a:cubicBezTo>
                  <a:cubicBezTo>
                    <a:pt x="34470" y="152418"/>
                    <a:pt x="33486" y="152257"/>
                    <a:pt x="32752" y="151720"/>
                  </a:cubicBezTo>
                  <a:cubicBezTo>
                    <a:pt x="32395" y="151452"/>
                    <a:pt x="31983" y="151059"/>
                    <a:pt x="31590" y="150862"/>
                  </a:cubicBezTo>
                  <a:cubicBezTo>
                    <a:pt x="31375" y="150754"/>
                    <a:pt x="30356" y="150343"/>
                    <a:pt x="30177" y="150182"/>
                  </a:cubicBezTo>
                  <a:cubicBezTo>
                    <a:pt x="30177" y="149950"/>
                    <a:pt x="30195" y="149717"/>
                    <a:pt x="30248" y="149502"/>
                  </a:cubicBezTo>
                  <a:cubicBezTo>
                    <a:pt x="30534" y="149663"/>
                    <a:pt x="30856" y="149645"/>
                    <a:pt x="31178" y="149717"/>
                  </a:cubicBezTo>
                  <a:cubicBezTo>
                    <a:pt x="31858" y="149860"/>
                    <a:pt x="32502" y="150128"/>
                    <a:pt x="33074" y="150522"/>
                  </a:cubicBezTo>
                  <a:cubicBezTo>
                    <a:pt x="33343" y="150737"/>
                    <a:pt x="33593" y="150969"/>
                    <a:pt x="33861" y="151202"/>
                  </a:cubicBezTo>
                  <a:cubicBezTo>
                    <a:pt x="34148" y="151416"/>
                    <a:pt x="34452" y="151470"/>
                    <a:pt x="34702" y="151649"/>
                  </a:cubicBezTo>
                  <a:cubicBezTo>
                    <a:pt x="34094" y="151220"/>
                    <a:pt x="33539" y="150647"/>
                    <a:pt x="32949" y="150146"/>
                  </a:cubicBezTo>
                  <a:cubicBezTo>
                    <a:pt x="32502" y="149824"/>
                    <a:pt x="32001" y="149592"/>
                    <a:pt x="31465" y="149484"/>
                  </a:cubicBezTo>
                  <a:cubicBezTo>
                    <a:pt x="30624" y="149288"/>
                    <a:pt x="30373" y="149520"/>
                    <a:pt x="29873" y="148805"/>
                  </a:cubicBezTo>
                  <a:cubicBezTo>
                    <a:pt x="28406" y="147910"/>
                    <a:pt x="25186" y="148197"/>
                    <a:pt x="23648" y="147749"/>
                  </a:cubicBezTo>
                  <a:cubicBezTo>
                    <a:pt x="23219" y="147266"/>
                    <a:pt x="22592" y="146157"/>
                    <a:pt x="22485" y="145710"/>
                  </a:cubicBezTo>
                  <a:lnTo>
                    <a:pt x="22485" y="145710"/>
                  </a:lnTo>
                  <a:cubicBezTo>
                    <a:pt x="22092" y="144154"/>
                    <a:pt x="21931" y="143188"/>
                    <a:pt x="21913" y="141936"/>
                  </a:cubicBezTo>
                  <a:cubicBezTo>
                    <a:pt x="21913" y="141221"/>
                    <a:pt x="22181" y="138591"/>
                    <a:pt x="22306" y="137589"/>
                  </a:cubicBezTo>
                  <a:cubicBezTo>
                    <a:pt x="22610" y="134942"/>
                    <a:pt x="22986" y="132223"/>
                    <a:pt x="23236" y="130095"/>
                  </a:cubicBezTo>
                  <a:cubicBezTo>
                    <a:pt x="23576" y="127412"/>
                    <a:pt x="23934" y="125533"/>
                    <a:pt x="24363" y="121383"/>
                  </a:cubicBezTo>
                  <a:cubicBezTo>
                    <a:pt x="24685" y="118307"/>
                    <a:pt x="24828" y="116375"/>
                    <a:pt x="25025" y="114783"/>
                  </a:cubicBezTo>
                  <a:cubicBezTo>
                    <a:pt x="25258" y="112583"/>
                    <a:pt x="25347" y="110383"/>
                    <a:pt x="25311" y="108165"/>
                  </a:cubicBezTo>
                  <a:cubicBezTo>
                    <a:pt x="25258" y="106126"/>
                    <a:pt x="25097" y="104086"/>
                    <a:pt x="24828" y="102047"/>
                  </a:cubicBezTo>
                  <a:cubicBezTo>
                    <a:pt x="24095" y="100491"/>
                    <a:pt x="24489" y="99006"/>
                    <a:pt x="24399" y="97361"/>
                  </a:cubicBezTo>
                  <a:cubicBezTo>
                    <a:pt x="24363" y="96395"/>
                    <a:pt x="24131" y="95948"/>
                    <a:pt x="23952" y="95000"/>
                  </a:cubicBezTo>
                  <a:cubicBezTo>
                    <a:pt x="23737" y="93891"/>
                    <a:pt x="23630" y="92764"/>
                    <a:pt x="23648" y="91637"/>
                  </a:cubicBezTo>
                  <a:cubicBezTo>
                    <a:pt x="23737" y="90206"/>
                    <a:pt x="24149" y="84947"/>
                    <a:pt x="24453" y="83534"/>
                  </a:cubicBezTo>
                  <a:cubicBezTo>
                    <a:pt x="25150" y="80296"/>
                    <a:pt x="25204" y="78883"/>
                    <a:pt x="25794" y="75020"/>
                  </a:cubicBezTo>
                  <a:cubicBezTo>
                    <a:pt x="26045" y="73374"/>
                    <a:pt x="26188" y="71871"/>
                    <a:pt x="26331" y="70154"/>
                  </a:cubicBezTo>
                  <a:cubicBezTo>
                    <a:pt x="26456" y="68866"/>
                    <a:pt x="26331" y="67632"/>
                    <a:pt x="26277" y="66273"/>
                  </a:cubicBezTo>
                  <a:cubicBezTo>
                    <a:pt x="26259" y="65700"/>
                    <a:pt x="26170" y="65128"/>
                    <a:pt x="26045" y="64555"/>
                  </a:cubicBezTo>
                  <a:cubicBezTo>
                    <a:pt x="26259" y="65021"/>
                    <a:pt x="26098" y="64895"/>
                    <a:pt x="26206" y="65450"/>
                  </a:cubicBezTo>
                  <a:cubicBezTo>
                    <a:pt x="26581" y="67149"/>
                    <a:pt x="26653" y="68741"/>
                    <a:pt x="26778" y="70387"/>
                  </a:cubicBezTo>
                  <a:cubicBezTo>
                    <a:pt x="26885" y="71961"/>
                    <a:pt x="26402" y="73320"/>
                    <a:pt x="26170" y="74930"/>
                  </a:cubicBezTo>
                  <a:cubicBezTo>
                    <a:pt x="25991" y="76182"/>
                    <a:pt x="25919" y="77399"/>
                    <a:pt x="25741" y="78651"/>
                  </a:cubicBezTo>
                  <a:cubicBezTo>
                    <a:pt x="25419" y="80779"/>
                    <a:pt x="25383" y="82872"/>
                    <a:pt x="25329" y="85019"/>
                  </a:cubicBezTo>
                  <a:cubicBezTo>
                    <a:pt x="25293" y="86342"/>
                    <a:pt x="25437" y="87720"/>
                    <a:pt x="25383" y="89168"/>
                  </a:cubicBezTo>
                  <a:cubicBezTo>
                    <a:pt x="25347" y="89777"/>
                    <a:pt x="25437" y="94910"/>
                    <a:pt x="25741" y="96019"/>
                  </a:cubicBezTo>
                  <a:cubicBezTo>
                    <a:pt x="25776" y="94374"/>
                    <a:pt x="25598" y="88578"/>
                    <a:pt x="25741" y="87791"/>
                  </a:cubicBezTo>
                  <a:cubicBezTo>
                    <a:pt x="26009" y="87916"/>
                    <a:pt x="26420" y="87916"/>
                    <a:pt x="26635" y="87952"/>
                  </a:cubicBezTo>
                  <a:cubicBezTo>
                    <a:pt x="26707" y="88453"/>
                    <a:pt x="27207" y="88882"/>
                    <a:pt x="27315" y="89383"/>
                  </a:cubicBezTo>
                  <a:cubicBezTo>
                    <a:pt x="27404" y="89866"/>
                    <a:pt x="27583" y="90349"/>
                    <a:pt x="27637" y="90850"/>
                  </a:cubicBezTo>
                  <a:cubicBezTo>
                    <a:pt x="27690" y="91208"/>
                    <a:pt x="27637" y="91673"/>
                    <a:pt x="27780" y="92012"/>
                  </a:cubicBezTo>
                  <a:cubicBezTo>
                    <a:pt x="27869" y="92245"/>
                    <a:pt x="27816" y="91225"/>
                    <a:pt x="27816" y="90957"/>
                  </a:cubicBezTo>
                  <a:cubicBezTo>
                    <a:pt x="27816" y="90582"/>
                    <a:pt x="27583" y="89741"/>
                    <a:pt x="27547" y="89383"/>
                  </a:cubicBezTo>
                  <a:cubicBezTo>
                    <a:pt x="27476" y="88793"/>
                    <a:pt x="27100" y="88489"/>
                    <a:pt x="26832" y="87934"/>
                  </a:cubicBezTo>
                  <a:cubicBezTo>
                    <a:pt x="26796" y="87845"/>
                    <a:pt x="28209" y="87863"/>
                    <a:pt x="28173" y="87773"/>
                  </a:cubicBezTo>
                  <a:cubicBezTo>
                    <a:pt x="28155" y="87684"/>
                    <a:pt x="26635" y="87791"/>
                    <a:pt x="26635" y="87702"/>
                  </a:cubicBezTo>
                  <a:cubicBezTo>
                    <a:pt x="26367" y="87684"/>
                    <a:pt x="26134" y="87576"/>
                    <a:pt x="25776" y="87541"/>
                  </a:cubicBezTo>
                  <a:cubicBezTo>
                    <a:pt x="25830" y="86736"/>
                    <a:pt x="25776" y="82264"/>
                    <a:pt x="25830" y="81459"/>
                  </a:cubicBezTo>
                  <a:cubicBezTo>
                    <a:pt x="25902" y="80708"/>
                    <a:pt x="25902" y="80117"/>
                    <a:pt x="26027" y="79384"/>
                  </a:cubicBezTo>
                  <a:cubicBezTo>
                    <a:pt x="26134" y="79670"/>
                    <a:pt x="26277" y="79956"/>
                    <a:pt x="26474" y="80207"/>
                  </a:cubicBezTo>
                  <a:cubicBezTo>
                    <a:pt x="26742" y="80618"/>
                    <a:pt x="27082" y="80994"/>
                    <a:pt x="27225" y="81477"/>
                  </a:cubicBezTo>
                  <a:cubicBezTo>
                    <a:pt x="27333" y="81942"/>
                    <a:pt x="27404" y="82389"/>
                    <a:pt x="27422" y="82872"/>
                  </a:cubicBezTo>
                  <a:cubicBezTo>
                    <a:pt x="27494" y="83409"/>
                    <a:pt x="27440" y="84339"/>
                    <a:pt x="27923" y="84714"/>
                  </a:cubicBezTo>
                  <a:cubicBezTo>
                    <a:pt x="27476" y="84106"/>
                    <a:pt x="27565" y="83373"/>
                    <a:pt x="27511" y="82657"/>
                  </a:cubicBezTo>
                  <a:cubicBezTo>
                    <a:pt x="27798" y="82872"/>
                    <a:pt x="28066" y="83051"/>
                    <a:pt x="28352" y="83248"/>
                  </a:cubicBezTo>
                  <a:cubicBezTo>
                    <a:pt x="28710" y="83498"/>
                    <a:pt x="28996" y="83820"/>
                    <a:pt x="29193" y="84196"/>
                  </a:cubicBezTo>
                  <a:cubicBezTo>
                    <a:pt x="29121" y="83766"/>
                    <a:pt x="28549" y="83373"/>
                    <a:pt x="28209" y="83140"/>
                  </a:cubicBezTo>
                  <a:cubicBezTo>
                    <a:pt x="27941" y="82979"/>
                    <a:pt x="27726" y="82747"/>
                    <a:pt x="27583" y="82479"/>
                  </a:cubicBezTo>
                  <a:cubicBezTo>
                    <a:pt x="27440" y="82174"/>
                    <a:pt x="27476" y="81763"/>
                    <a:pt x="27404" y="81441"/>
                  </a:cubicBezTo>
                  <a:cubicBezTo>
                    <a:pt x="27368" y="81262"/>
                    <a:pt x="27279" y="81083"/>
                    <a:pt x="27172" y="80922"/>
                  </a:cubicBezTo>
                  <a:cubicBezTo>
                    <a:pt x="27207" y="80976"/>
                    <a:pt x="27529" y="80922"/>
                    <a:pt x="27601" y="80904"/>
                  </a:cubicBezTo>
                  <a:cubicBezTo>
                    <a:pt x="27816" y="80887"/>
                    <a:pt x="28012" y="80851"/>
                    <a:pt x="28227" y="80815"/>
                  </a:cubicBezTo>
                  <a:cubicBezTo>
                    <a:pt x="28442" y="80779"/>
                    <a:pt x="28638" y="80726"/>
                    <a:pt x="28835" y="80654"/>
                  </a:cubicBezTo>
                  <a:lnTo>
                    <a:pt x="28835" y="80654"/>
                  </a:lnTo>
                  <a:cubicBezTo>
                    <a:pt x="28942" y="80618"/>
                    <a:pt x="29068" y="80582"/>
                    <a:pt x="29193" y="80547"/>
                  </a:cubicBezTo>
                  <a:cubicBezTo>
                    <a:pt x="29515" y="80457"/>
                    <a:pt x="29837" y="80386"/>
                    <a:pt x="30159" y="80332"/>
                  </a:cubicBezTo>
                  <a:cubicBezTo>
                    <a:pt x="30356" y="80296"/>
                    <a:pt x="30767" y="80207"/>
                    <a:pt x="30946" y="80332"/>
                  </a:cubicBezTo>
                  <a:cubicBezTo>
                    <a:pt x="30642" y="80225"/>
                    <a:pt x="30320" y="80278"/>
                    <a:pt x="29998" y="80278"/>
                  </a:cubicBezTo>
                  <a:cubicBezTo>
                    <a:pt x="30230" y="80064"/>
                    <a:pt x="30409" y="79795"/>
                    <a:pt x="30552" y="79509"/>
                  </a:cubicBezTo>
                  <a:cubicBezTo>
                    <a:pt x="30624" y="79312"/>
                    <a:pt x="30713" y="79116"/>
                    <a:pt x="30803" y="78937"/>
                  </a:cubicBezTo>
                  <a:cubicBezTo>
                    <a:pt x="30552" y="79384"/>
                    <a:pt x="30320" y="79921"/>
                    <a:pt x="29908" y="80225"/>
                  </a:cubicBezTo>
                  <a:cubicBezTo>
                    <a:pt x="29622" y="80475"/>
                    <a:pt x="29229" y="80600"/>
                    <a:pt x="28853" y="80547"/>
                  </a:cubicBezTo>
                  <a:cubicBezTo>
                    <a:pt x="28996" y="80582"/>
                    <a:pt x="29372" y="80117"/>
                    <a:pt x="29461" y="79992"/>
                  </a:cubicBezTo>
                  <a:cubicBezTo>
                    <a:pt x="29622" y="79742"/>
                    <a:pt x="29837" y="79205"/>
                    <a:pt x="29783" y="78883"/>
                  </a:cubicBezTo>
                  <a:cubicBezTo>
                    <a:pt x="29712" y="79062"/>
                    <a:pt x="29694" y="79241"/>
                    <a:pt x="29604" y="79438"/>
                  </a:cubicBezTo>
                  <a:cubicBezTo>
                    <a:pt x="29515" y="79652"/>
                    <a:pt x="29407" y="79867"/>
                    <a:pt x="29247" y="80046"/>
                  </a:cubicBezTo>
                  <a:cubicBezTo>
                    <a:pt x="29014" y="80368"/>
                    <a:pt x="28656" y="80582"/>
                    <a:pt x="28263" y="80636"/>
                  </a:cubicBezTo>
                  <a:cubicBezTo>
                    <a:pt x="27923" y="80708"/>
                    <a:pt x="27440" y="80869"/>
                    <a:pt x="27118" y="80654"/>
                  </a:cubicBezTo>
                  <a:cubicBezTo>
                    <a:pt x="26832" y="80439"/>
                    <a:pt x="26599" y="80135"/>
                    <a:pt x="26456" y="79795"/>
                  </a:cubicBezTo>
                  <a:cubicBezTo>
                    <a:pt x="26295" y="79491"/>
                    <a:pt x="26188" y="79169"/>
                    <a:pt x="26134" y="78830"/>
                  </a:cubicBezTo>
                  <a:cubicBezTo>
                    <a:pt x="26367" y="77577"/>
                    <a:pt x="26546" y="75771"/>
                    <a:pt x="26653" y="75055"/>
                  </a:cubicBezTo>
                  <a:cubicBezTo>
                    <a:pt x="26957" y="73177"/>
                    <a:pt x="27333" y="72515"/>
                    <a:pt x="27261" y="70387"/>
                  </a:cubicBezTo>
                  <a:cubicBezTo>
                    <a:pt x="27243" y="69940"/>
                    <a:pt x="27225" y="68616"/>
                    <a:pt x="27136" y="68097"/>
                  </a:cubicBezTo>
                  <a:cubicBezTo>
                    <a:pt x="27511" y="68008"/>
                    <a:pt x="28155" y="70959"/>
                    <a:pt x="28209" y="70995"/>
                  </a:cubicBezTo>
                  <a:cubicBezTo>
                    <a:pt x="28281" y="70923"/>
                    <a:pt x="28477" y="73249"/>
                    <a:pt x="28406" y="73374"/>
                  </a:cubicBezTo>
                  <a:cubicBezTo>
                    <a:pt x="28585" y="72551"/>
                    <a:pt x="28495" y="71084"/>
                    <a:pt x="28585" y="71120"/>
                  </a:cubicBezTo>
                  <a:cubicBezTo>
                    <a:pt x="28638" y="71138"/>
                    <a:pt x="28442" y="71299"/>
                    <a:pt x="28495" y="71317"/>
                  </a:cubicBezTo>
                  <a:cubicBezTo>
                    <a:pt x="28549" y="71335"/>
                    <a:pt x="29908" y="72676"/>
                    <a:pt x="29980" y="72533"/>
                  </a:cubicBezTo>
                  <a:cubicBezTo>
                    <a:pt x="30016" y="72641"/>
                    <a:pt x="29175" y="71281"/>
                    <a:pt x="29014" y="71120"/>
                  </a:cubicBezTo>
                  <a:cubicBezTo>
                    <a:pt x="29461" y="71388"/>
                    <a:pt x="30803" y="71084"/>
                    <a:pt x="31107" y="70923"/>
                  </a:cubicBezTo>
                  <a:cubicBezTo>
                    <a:pt x="30588" y="70995"/>
                    <a:pt x="28567" y="70888"/>
                    <a:pt x="28531" y="70762"/>
                  </a:cubicBezTo>
                  <a:cubicBezTo>
                    <a:pt x="27923" y="69582"/>
                    <a:pt x="27923" y="68061"/>
                    <a:pt x="27064" y="67686"/>
                  </a:cubicBezTo>
                  <a:cubicBezTo>
                    <a:pt x="26975" y="66648"/>
                    <a:pt x="26850" y="65700"/>
                    <a:pt x="26724" y="65360"/>
                  </a:cubicBezTo>
                  <a:cubicBezTo>
                    <a:pt x="26635" y="65128"/>
                    <a:pt x="26617" y="64484"/>
                    <a:pt x="26528" y="64216"/>
                  </a:cubicBezTo>
                  <a:lnTo>
                    <a:pt x="26224" y="63142"/>
                  </a:lnTo>
                  <a:cubicBezTo>
                    <a:pt x="26080" y="62320"/>
                    <a:pt x="26224" y="61568"/>
                    <a:pt x="25955" y="60602"/>
                  </a:cubicBezTo>
                  <a:cubicBezTo>
                    <a:pt x="24489" y="55469"/>
                    <a:pt x="23719" y="55952"/>
                    <a:pt x="23075" y="54378"/>
                  </a:cubicBezTo>
                  <a:cubicBezTo>
                    <a:pt x="22521" y="53036"/>
                    <a:pt x="21662" y="51480"/>
                    <a:pt x="21340" y="50049"/>
                  </a:cubicBezTo>
                  <a:cubicBezTo>
                    <a:pt x="20696" y="47312"/>
                    <a:pt x="20750" y="45845"/>
                    <a:pt x="20768" y="43055"/>
                  </a:cubicBezTo>
                  <a:cubicBezTo>
                    <a:pt x="20893" y="40515"/>
                    <a:pt x="20249" y="36633"/>
                    <a:pt x="20428" y="33843"/>
                  </a:cubicBezTo>
                  <a:cubicBezTo>
                    <a:pt x="21466" y="34380"/>
                    <a:pt x="23380" y="34326"/>
                    <a:pt x="24971" y="34576"/>
                  </a:cubicBezTo>
                  <a:cubicBezTo>
                    <a:pt x="25490" y="34666"/>
                    <a:pt x="25866" y="35202"/>
                    <a:pt x="25687" y="35650"/>
                  </a:cubicBezTo>
                  <a:cubicBezTo>
                    <a:pt x="25454" y="36204"/>
                    <a:pt x="24667" y="36562"/>
                    <a:pt x="24703" y="37206"/>
                  </a:cubicBezTo>
                  <a:cubicBezTo>
                    <a:pt x="25276" y="37152"/>
                    <a:pt x="25633" y="35381"/>
                    <a:pt x="26188" y="35775"/>
                  </a:cubicBezTo>
                  <a:cubicBezTo>
                    <a:pt x="26957" y="36347"/>
                    <a:pt x="25186" y="37885"/>
                    <a:pt x="25311" y="38565"/>
                  </a:cubicBezTo>
                  <a:cubicBezTo>
                    <a:pt x="25615" y="38386"/>
                    <a:pt x="25866" y="37420"/>
                    <a:pt x="26170" y="37367"/>
                  </a:cubicBezTo>
                  <a:cubicBezTo>
                    <a:pt x="26492" y="37313"/>
                    <a:pt x="26778" y="38601"/>
                    <a:pt x="27011" y="38905"/>
                  </a:cubicBezTo>
                  <a:cubicBezTo>
                    <a:pt x="27422" y="38619"/>
                    <a:pt x="26188" y="37170"/>
                    <a:pt x="26671" y="36580"/>
                  </a:cubicBezTo>
                  <a:cubicBezTo>
                    <a:pt x="27100" y="36043"/>
                    <a:pt x="27780" y="37402"/>
                    <a:pt x="28138" y="37689"/>
                  </a:cubicBezTo>
                  <a:cubicBezTo>
                    <a:pt x="28102" y="37224"/>
                    <a:pt x="27583" y="36705"/>
                    <a:pt x="27279" y="36383"/>
                  </a:cubicBezTo>
                  <a:cubicBezTo>
                    <a:pt x="27136" y="36222"/>
                    <a:pt x="26456" y="35685"/>
                    <a:pt x="26510" y="35506"/>
                  </a:cubicBezTo>
                  <a:cubicBezTo>
                    <a:pt x="26546" y="35310"/>
                    <a:pt x="27189" y="35274"/>
                    <a:pt x="27511" y="35274"/>
                  </a:cubicBezTo>
                  <a:cubicBezTo>
                    <a:pt x="27064" y="35256"/>
                    <a:pt x="26277" y="35131"/>
                    <a:pt x="26063" y="34737"/>
                  </a:cubicBezTo>
                  <a:cubicBezTo>
                    <a:pt x="25866" y="34344"/>
                    <a:pt x="25919" y="34058"/>
                    <a:pt x="26402" y="34022"/>
                  </a:cubicBezTo>
                  <a:cubicBezTo>
                    <a:pt x="26796" y="33986"/>
                    <a:pt x="27011" y="34451"/>
                    <a:pt x="27368" y="34612"/>
                  </a:cubicBezTo>
                  <a:cubicBezTo>
                    <a:pt x="27368" y="34326"/>
                    <a:pt x="26868" y="34075"/>
                    <a:pt x="26903" y="33861"/>
                  </a:cubicBezTo>
                  <a:cubicBezTo>
                    <a:pt x="26939" y="33628"/>
                    <a:pt x="27780" y="33181"/>
                    <a:pt x="27994" y="33056"/>
                  </a:cubicBezTo>
                  <a:cubicBezTo>
                    <a:pt x="28459" y="32752"/>
                    <a:pt x="28817" y="32090"/>
                    <a:pt x="29014" y="31571"/>
                  </a:cubicBezTo>
                  <a:cubicBezTo>
                    <a:pt x="28799" y="31696"/>
                    <a:pt x="28638" y="32144"/>
                    <a:pt x="28495" y="32358"/>
                  </a:cubicBezTo>
                  <a:cubicBezTo>
                    <a:pt x="28298" y="32036"/>
                    <a:pt x="28620" y="31625"/>
                    <a:pt x="28334" y="31303"/>
                  </a:cubicBezTo>
                  <a:cubicBezTo>
                    <a:pt x="28191" y="31643"/>
                    <a:pt x="28370" y="31947"/>
                    <a:pt x="28334" y="32269"/>
                  </a:cubicBezTo>
                  <a:cubicBezTo>
                    <a:pt x="28281" y="32591"/>
                    <a:pt x="28030" y="32680"/>
                    <a:pt x="27726" y="32877"/>
                  </a:cubicBezTo>
                  <a:cubicBezTo>
                    <a:pt x="27154" y="33235"/>
                    <a:pt x="26528" y="33521"/>
                    <a:pt x="25866" y="33700"/>
                  </a:cubicBezTo>
                  <a:cubicBezTo>
                    <a:pt x="25097" y="33897"/>
                    <a:pt x="24757" y="33628"/>
                    <a:pt x="25258" y="32859"/>
                  </a:cubicBezTo>
                  <a:cubicBezTo>
                    <a:pt x="25454" y="32573"/>
                    <a:pt x="25705" y="32179"/>
                    <a:pt x="25973" y="32001"/>
                  </a:cubicBezTo>
                  <a:cubicBezTo>
                    <a:pt x="26331" y="32376"/>
                    <a:pt x="26832" y="31696"/>
                    <a:pt x="27207" y="31446"/>
                  </a:cubicBezTo>
                  <a:cubicBezTo>
                    <a:pt x="26939" y="31285"/>
                    <a:pt x="26492" y="31553"/>
                    <a:pt x="26188" y="31553"/>
                  </a:cubicBezTo>
                  <a:cubicBezTo>
                    <a:pt x="26474" y="30856"/>
                    <a:pt x="27404" y="30248"/>
                    <a:pt x="27494" y="29478"/>
                  </a:cubicBezTo>
                  <a:cubicBezTo>
                    <a:pt x="26885" y="29800"/>
                    <a:pt x="26277" y="30713"/>
                    <a:pt x="25884" y="31339"/>
                  </a:cubicBezTo>
                  <a:cubicBezTo>
                    <a:pt x="25759" y="31124"/>
                    <a:pt x="25633" y="30945"/>
                    <a:pt x="25472" y="30748"/>
                  </a:cubicBezTo>
                  <a:cubicBezTo>
                    <a:pt x="25526" y="30444"/>
                    <a:pt x="25651" y="29156"/>
                    <a:pt x="25633" y="29174"/>
                  </a:cubicBezTo>
                  <a:cubicBezTo>
                    <a:pt x="25615" y="29210"/>
                    <a:pt x="25240" y="30587"/>
                    <a:pt x="25204" y="30623"/>
                  </a:cubicBezTo>
                  <a:cubicBezTo>
                    <a:pt x="25186" y="30677"/>
                    <a:pt x="24202" y="30587"/>
                    <a:pt x="24167" y="30623"/>
                  </a:cubicBezTo>
                  <a:cubicBezTo>
                    <a:pt x="24524" y="30766"/>
                    <a:pt x="24882" y="30856"/>
                    <a:pt x="25258" y="30891"/>
                  </a:cubicBezTo>
                  <a:cubicBezTo>
                    <a:pt x="25454" y="31088"/>
                    <a:pt x="25615" y="31321"/>
                    <a:pt x="25741" y="31553"/>
                  </a:cubicBezTo>
                  <a:cubicBezTo>
                    <a:pt x="25383" y="32108"/>
                    <a:pt x="24989" y="33110"/>
                    <a:pt x="24453" y="33414"/>
                  </a:cubicBezTo>
                  <a:cubicBezTo>
                    <a:pt x="23594" y="33897"/>
                    <a:pt x="21340" y="33360"/>
                    <a:pt x="20553" y="33020"/>
                  </a:cubicBezTo>
                  <a:cubicBezTo>
                    <a:pt x="20804" y="28173"/>
                    <a:pt x="20875" y="23844"/>
                    <a:pt x="21054" y="19354"/>
                  </a:cubicBezTo>
                  <a:cubicBezTo>
                    <a:pt x="21251" y="12968"/>
                    <a:pt x="22038" y="8139"/>
                    <a:pt x="22306" y="2558"/>
                  </a:cubicBezTo>
                  <a:cubicBezTo>
                    <a:pt x="22324" y="2021"/>
                    <a:pt x="22431" y="1360"/>
                    <a:pt x="22127" y="894"/>
                  </a:cubicBezTo>
                  <a:cubicBezTo>
                    <a:pt x="21537" y="0"/>
                    <a:pt x="20696" y="519"/>
                    <a:pt x="20088" y="1055"/>
                  </a:cubicBezTo>
                  <a:cubicBezTo>
                    <a:pt x="19748" y="1360"/>
                    <a:pt x="19534" y="1681"/>
                    <a:pt x="19641" y="2111"/>
                  </a:cubicBezTo>
                  <a:cubicBezTo>
                    <a:pt x="19784" y="2594"/>
                    <a:pt x="19856" y="3095"/>
                    <a:pt x="19838" y="3613"/>
                  </a:cubicBezTo>
                  <a:cubicBezTo>
                    <a:pt x="19265" y="8658"/>
                    <a:pt x="18461" y="13970"/>
                    <a:pt x="18389" y="18674"/>
                  </a:cubicBezTo>
                  <a:cubicBezTo>
                    <a:pt x="18156" y="23844"/>
                    <a:pt x="17906" y="28030"/>
                    <a:pt x="17620" y="32823"/>
                  </a:cubicBezTo>
                  <a:cubicBezTo>
                    <a:pt x="15688" y="33879"/>
                    <a:pt x="14543" y="34111"/>
                    <a:pt x="12683" y="34594"/>
                  </a:cubicBezTo>
                  <a:cubicBezTo>
                    <a:pt x="12236" y="34719"/>
                    <a:pt x="11717" y="34630"/>
                    <a:pt x="11234" y="34576"/>
                  </a:cubicBezTo>
                  <a:cubicBezTo>
                    <a:pt x="10071" y="34415"/>
                    <a:pt x="10304" y="34183"/>
                    <a:pt x="10590" y="33431"/>
                  </a:cubicBezTo>
                  <a:cubicBezTo>
                    <a:pt x="10841" y="32823"/>
                    <a:pt x="11198" y="32269"/>
                    <a:pt x="11610" y="31768"/>
                  </a:cubicBezTo>
                  <a:cubicBezTo>
                    <a:pt x="11842" y="31500"/>
                    <a:pt x="12021" y="31178"/>
                    <a:pt x="12111" y="30838"/>
                  </a:cubicBezTo>
                  <a:cubicBezTo>
                    <a:pt x="12182" y="30480"/>
                    <a:pt x="12379" y="30033"/>
                    <a:pt x="12343" y="29657"/>
                  </a:cubicBezTo>
                  <a:cubicBezTo>
                    <a:pt x="12200" y="29693"/>
                    <a:pt x="12236" y="30033"/>
                    <a:pt x="12146" y="30158"/>
                  </a:cubicBezTo>
                  <a:cubicBezTo>
                    <a:pt x="11950" y="30015"/>
                    <a:pt x="11789" y="29550"/>
                    <a:pt x="11645" y="29335"/>
                  </a:cubicBezTo>
                  <a:cubicBezTo>
                    <a:pt x="11592" y="29514"/>
                    <a:pt x="11842" y="29836"/>
                    <a:pt x="11932" y="29997"/>
                  </a:cubicBezTo>
                  <a:cubicBezTo>
                    <a:pt x="12003" y="30158"/>
                    <a:pt x="12039" y="30355"/>
                    <a:pt x="12021" y="30534"/>
                  </a:cubicBezTo>
                  <a:cubicBezTo>
                    <a:pt x="11967" y="30802"/>
                    <a:pt x="11878" y="31070"/>
                    <a:pt x="11753" y="31321"/>
                  </a:cubicBezTo>
                  <a:cubicBezTo>
                    <a:pt x="11699" y="31392"/>
                    <a:pt x="11502" y="31679"/>
                    <a:pt x="11395" y="31661"/>
                  </a:cubicBezTo>
                  <a:cubicBezTo>
                    <a:pt x="11216" y="31643"/>
                    <a:pt x="11037" y="30945"/>
                    <a:pt x="10984" y="30802"/>
                  </a:cubicBezTo>
                  <a:cubicBezTo>
                    <a:pt x="10876" y="30516"/>
                    <a:pt x="10787" y="30248"/>
                    <a:pt x="10680" y="29943"/>
                  </a:cubicBezTo>
                  <a:cubicBezTo>
                    <a:pt x="10590" y="29657"/>
                    <a:pt x="10447" y="29192"/>
                    <a:pt x="10232" y="28995"/>
                  </a:cubicBezTo>
                  <a:cubicBezTo>
                    <a:pt x="10161" y="29300"/>
                    <a:pt x="10554" y="29568"/>
                    <a:pt x="10519" y="29872"/>
                  </a:cubicBezTo>
                  <a:cubicBezTo>
                    <a:pt x="10268" y="29908"/>
                    <a:pt x="9964" y="29693"/>
                    <a:pt x="9714" y="29675"/>
                  </a:cubicBezTo>
                  <a:cubicBezTo>
                    <a:pt x="9803" y="29872"/>
                    <a:pt x="10161" y="29872"/>
                    <a:pt x="10322" y="29979"/>
                  </a:cubicBezTo>
                  <a:cubicBezTo>
                    <a:pt x="10644" y="30158"/>
                    <a:pt x="10715" y="30641"/>
                    <a:pt x="10841" y="30963"/>
                  </a:cubicBezTo>
                  <a:cubicBezTo>
                    <a:pt x="10948" y="31213"/>
                    <a:pt x="11127" y="31518"/>
                    <a:pt x="11073" y="31804"/>
                  </a:cubicBezTo>
                  <a:cubicBezTo>
                    <a:pt x="11019" y="32126"/>
                    <a:pt x="10697" y="32501"/>
                    <a:pt x="10483" y="32752"/>
                  </a:cubicBezTo>
                  <a:cubicBezTo>
                    <a:pt x="10358" y="32698"/>
                    <a:pt x="10286" y="32519"/>
                    <a:pt x="10197" y="32412"/>
                  </a:cubicBezTo>
                  <a:cubicBezTo>
                    <a:pt x="10071" y="32269"/>
                    <a:pt x="9964" y="32108"/>
                    <a:pt x="9875" y="31929"/>
                  </a:cubicBezTo>
                  <a:cubicBezTo>
                    <a:pt x="9821" y="31714"/>
                    <a:pt x="10268" y="30891"/>
                    <a:pt x="10071" y="30748"/>
                  </a:cubicBezTo>
                  <a:cubicBezTo>
                    <a:pt x="9893" y="31070"/>
                    <a:pt x="9785" y="31428"/>
                    <a:pt x="9749" y="31804"/>
                  </a:cubicBezTo>
                  <a:cubicBezTo>
                    <a:pt x="9696" y="32108"/>
                    <a:pt x="9660" y="32251"/>
                    <a:pt x="9839" y="32501"/>
                  </a:cubicBezTo>
                  <a:cubicBezTo>
                    <a:pt x="9982" y="32734"/>
                    <a:pt x="10215" y="32931"/>
                    <a:pt x="10232" y="33199"/>
                  </a:cubicBezTo>
                  <a:cubicBezTo>
                    <a:pt x="10232" y="33431"/>
                    <a:pt x="10250" y="33700"/>
                    <a:pt x="10054" y="33843"/>
                  </a:cubicBezTo>
                  <a:cubicBezTo>
                    <a:pt x="9767" y="33950"/>
                    <a:pt x="9553" y="33575"/>
                    <a:pt x="9427" y="33396"/>
                  </a:cubicBezTo>
                  <a:cubicBezTo>
                    <a:pt x="9320" y="33038"/>
                    <a:pt x="9427" y="32662"/>
                    <a:pt x="9320" y="32322"/>
                  </a:cubicBezTo>
                  <a:cubicBezTo>
                    <a:pt x="9088" y="32519"/>
                    <a:pt x="9445" y="33092"/>
                    <a:pt x="9195" y="33217"/>
                  </a:cubicBezTo>
                  <a:cubicBezTo>
                    <a:pt x="9070" y="33288"/>
                    <a:pt x="8551" y="32895"/>
                    <a:pt x="8408" y="32877"/>
                  </a:cubicBezTo>
                  <a:cubicBezTo>
                    <a:pt x="8193" y="32859"/>
                    <a:pt x="8050" y="32412"/>
                    <a:pt x="7853" y="32376"/>
                  </a:cubicBezTo>
                  <a:cubicBezTo>
                    <a:pt x="7943" y="32662"/>
                    <a:pt x="8354" y="33235"/>
                    <a:pt x="8623" y="33306"/>
                  </a:cubicBezTo>
                  <a:cubicBezTo>
                    <a:pt x="8962" y="33396"/>
                    <a:pt x="9302" y="33753"/>
                    <a:pt x="9499" y="34040"/>
                  </a:cubicBezTo>
                  <a:cubicBezTo>
                    <a:pt x="9714" y="34344"/>
                    <a:pt x="10054" y="34201"/>
                    <a:pt x="9821" y="34505"/>
                  </a:cubicBezTo>
                  <a:cubicBezTo>
                    <a:pt x="9660" y="34737"/>
                    <a:pt x="9320" y="34630"/>
                    <a:pt x="9320" y="34898"/>
                  </a:cubicBezTo>
                  <a:cubicBezTo>
                    <a:pt x="9320" y="34970"/>
                    <a:pt x="9964" y="34630"/>
                    <a:pt x="10000" y="34630"/>
                  </a:cubicBezTo>
                  <a:cubicBezTo>
                    <a:pt x="10304" y="34594"/>
                    <a:pt x="10519" y="34934"/>
                    <a:pt x="10340" y="35184"/>
                  </a:cubicBezTo>
                  <a:cubicBezTo>
                    <a:pt x="10215" y="35417"/>
                    <a:pt x="9875" y="35524"/>
                    <a:pt x="9642" y="35578"/>
                  </a:cubicBezTo>
                  <a:cubicBezTo>
                    <a:pt x="9266" y="35667"/>
                    <a:pt x="8730" y="35542"/>
                    <a:pt x="8551" y="35184"/>
                  </a:cubicBezTo>
                  <a:cubicBezTo>
                    <a:pt x="8444" y="34988"/>
                    <a:pt x="8444" y="34719"/>
                    <a:pt x="8318" y="34541"/>
                  </a:cubicBezTo>
                  <a:cubicBezTo>
                    <a:pt x="8301" y="34809"/>
                    <a:pt x="8372" y="35077"/>
                    <a:pt x="8354" y="35345"/>
                  </a:cubicBezTo>
                  <a:cubicBezTo>
                    <a:pt x="7925" y="35310"/>
                    <a:pt x="7424" y="35292"/>
                    <a:pt x="7013" y="35220"/>
                  </a:cubicBezTo>
                  <a:cubicBezTo>
                    <a:pt x="7013" y="35238"/>
                    <a:pt x="6995" y="35238"/>
                    <a:pt x="6977" y="35256"/>
                  </a:cubicBezTo>
                  <a:cubicBezTo>
                    <a:pt x="7335" y="35489"/>
                    <a:pt x="7836" y="35453"/>
                    <a:pt x="8229" y="35578"/>
                  </a:cubicBezTo>
                  <a:cubicBezTo>
                    <a:pt x="8676" y="35703"/>
                    <a:pt x="9123" y="35846"/>
                    <a:pt x="9553" y="36025"/>
                  </a:cubicBezTo>
                  <a:cubicBezTo>
                    <a:pt x="9553" y="36347"/>
                    <a:pt x="9070" y="36830"/>
                    <a:pt x="8873" y="37116"/>
                  </a:cubicBezTo>
                  <a:cubicBezTo>
                    <a:pt x="8837" y="37188"/>
                    <a:pt x="8766" y="37277"/>
                    <a:pt x="8694" y="37385"/>
                  </a:cubicBezTo>
                  <a:cubicBezTo>
                    <a:pt x="8533" y="37599"/>
                    <a:pt x="8479" y="37546"/>
                    <a:pt x="8283" y="37474"/>
                  </a:cubicBezTo>
                  <a:cubicBezTo>
                    <a:pt x="8140" y="37241"/>
                    <a:pt x="7961" y="37027"/>
                    <a:pt x="7764" y="36830"/>
                  </a:cubicBezTo>
                  <a:cubicBezTo>
                    <a:pt x="7746" y="36866"/>
                    <a:pt x="8032" y="37385"/>
                    <a:pt x="8014" y="37402"/>
                  </a:cubicBezTo>
                  <a:cubicBezTo>
                    <a:pt x="7997" y="37438"/>
                    <a:pt x="7084" y="37420"/>
                    <a:pt x="7066" y="37456"/>
                  </a:cubicBezTo>
                  <a:cubicBezTo>
                    <a:pt x="7048" y="37474"/>
                    <a:pt x="8462" y="37707"/>
                    <a:pt x="8444" y="37742"/>
                  </a:cubicBezTo>
                  <a:cubicBezTo>
                    <a:pt x="8211" y="38082"/>
                    <a:pt x="7997" y="38440"/>
                    <a:pt x="8050" y="38565"/>
                  </a:cubicBezTo>
                  <a:cubicBezTo>
                    <a:pt x="8336" y="38315"/>
                    <a:pt x="8479" y="37850"/>
                    <a:pt x="8766" y="37653"/>
                  </a:cubicBezTo>
                  <a:cubicBezTo>
                    <a:pt x="8873" y="37903"/>
                    <a:pt x="8945" y="38816"/>
                    <a:pt x="9266" y="38869"/>
                  </a:cubicBezTo>
                  <a:cubicBezTo>
                    <a:pt x="9356" y="38422"/>
                    <a:pt x="8855" y="38029"/>
                    <a:pt x="8962" y="37599"/>
                  </a:cubicBezTo>
                  <a:cubicBezTo>
                    <a:pt x="9034" y="37385"/>
                    <a:pt x="9338" y="36741"/>
                    <a:pt x="9588" y="37045"/>
                  </a:cubicBezTo>
                  <a:cubicBezTo>
                    <a:pt x="9767" y="37241"/>
                    <a:pt x="9732" y="37653"/>
                    <a:pt x="9749" y="37885"/>
                  </a:cubicBezTo>
                  <a:cubicBezTo>
                    <a:pt x="9767" y="38422"/>
                    <a:pt x="9588" y="38887"/>
                    <a:pt x="9392" y="39352"/>
                  </a:cubicBezTo>
                  <a:cubicBezTo>
                    <a:pt x="9535" y="39155"/>
                    <a:pt x="9678" y="38941"/>
                    <a:pt x="9767" y="38708"/>
                  </a:cubicBezTo>
                  <a:cubicBezTo>
                    <a:pt x="9785" y="38690"/>
                    <a:pt x="10322" y="39585"/>
                    <a:pt x="10322" y="39567"/>
                  </a:cubicBezTo>
                  <a:cubicBezTo>
                    <a:pt x="10340" y="39531"/>
                    <a:pt x="9821" y="38565"/>
                    <a:pt x="9839" y="38529"/>
                  </a:cubicBezTo>
                  <a:cubicBezTo>
                    <a:pt x="9839" y="38511"/>
                    <a:pt x="10912" y="38655"/>
                    <a:pt x="10930" y="38619"/>
                  </a:cubicBezTo>
                  <a:cubicBezTo>
                    <a:pt x="10930" y="38601"/>
                    <a:pt x="9875" y="38404"/>
                    <a:pt x="9875" y="38368"/>
                  </a:cubicBezTo>
                  <a:cubicBezTo>
                    <a:pt x="9893" y="37957"/>
                    <a:pt x="9875" y="37546"/>
                    <a:pt x="9857" y="37152"/>
                  </a:cubicBezTo>
                  <a:cubicBezTo>
                    <a:pt x="9857" y="36902"/>
                    <a:pt x="9785" y="36472"/>
                    <a:pt x="9910" y="36240"/>
                  </a:cubicBezTo>
                  <a:cubicBezTo>
                    <a:pt x="10054" y="35954"/>
                    <a:pt x="10465" y="35882"/>
                    <a:pt x="10733" y="35757"/>
                  </a:cubicBezTo>
                  <a:cubicBezTo>
                    <a:pt x="11091" y="35596"/>
                    <a:pt x="11359" y="35614"/>
                    <a:pt x="11735" y="35489"/>
                  </a:cubicBezTo>
                  <a:cubicBezTo>
                    <a:pt x="12289" y="35256"/>
                    <a:pt x="15223" y="35059"/>
                    <a:pt x="17727" y="34165"/>
                  </a:cubicBezTo>
                  <a:cubicBezTo>
                    <a:pt x="17548" y="37689"/>
                    <a:pt x="17727" y="40891"/>
                    <a:pt x="17495" y="44128"/>
                  </a:cubicBezTo>
                  <a:cubicBezTo>
                    <a:pt x="17334" y="46239"/>
                    <a:pt x="16368" y="48350"/>
                    <a:pt x="15402" y="50281"/>
                  </a:cubicBezTo>
                  <a:cubicBezTo>
                    <a:pt x="13989" y="53179"/>
                    <a:pt x="11985" y="53608"/>
                    <a:pt x="10572" y="55987"/>
                  </a:cubicBezTo>
                  <a:cubicBezTo>
                    <a:pt x="9785" y="57222"/>
                    <a:pt x="9249" y="58599"/>
                    <a:pt x="8998" y="60048"/>
                  </a:cubicBezTo>
                  <a:cubicBezTo>
                    <a:pt x="8891" y="60745"/>
                    <a:pt x="8676" y="61515"/>
                    <a:pt x="8748" y="62856"/>
                  </a:cubicBezTo>
                  <a:cubicBezTo>
                    <a:pt x="8605" y="63268"/>
                    <a:pt x="8426" y="63786"/>
                    <a:pt x="8247" y="64341"/>
                  </a:cubicBezTo>
                  <a:cubicBezTo>
                    <a:pt x="8193" y="64502"/>
                    <a:pt x="8140" y="64663"/>
                    <a:pt x="8086" y="64824"/>
                  </a:cubicBezTo>
                  <a:cubicBezTo>
                    <a:pt x="7621" y="66237"/>
                    <a:pt x="7692" y="67847"/>
                    <a:pt x="7549" y="68634"/>
                  </a:cubicBezTo>
                  <a:cubicBezTo>
                    <a:pt x="7549" y="68544"/>
                    <a:pt x="6118" y="69940"/>
                    <a:pt x="5188" y="69975"/>
                  </a:cubicBezTo>
                  <a:cubicBezTo>
                    <a:pt x="5224" y="70011"/>
                    <a:pt x="4258" y="70172"/>
                    <a:pt x="3560" y="70172"/>
                  </a:cubicBezTo>
                  <a:cubicBezTo>
                    <a:pt x="4276" y="70333"/>
                    <a:pt x="4669" y="70351"/>
                    <a:pt x="4652" y="70387"/>
                  </a:cubicBezTo>
                  <a:cubicBezTo>
                    <a:pt x="4598" y="70458"/>
                    <a:pt x="4526" y="70548"/>
                    <a:pt x="4437" y="70655"/>
                  </a:cubicBezTo>
                  <a:cubicBezTo>
                    <a:pt x="4169" y="71031"/>
                    <a:pt x="3721" y="71585"/>
                    <a:pt x="3775" y="71585"/>
                  </a:cubicBezTo>
                  <a:cubicBezTo>
                    <a:pt x="3865" y="71603"/>
                    <a:pt x="4938" y="70369"/>
                    <a:pt x="5081" y="70387"/>
                  </a:cubicBezTo>
                  <a:cubicBezTo>
                    <a:pt x="5081" y="70387"/>
                    <a:pt x="5385" y="70261"/>
                    <a:pt x="5349" y="70422"/>
                  </a:cubicBezTo>
                  <a:cubicBezTo>
                    <a:pt x="5278" y="71049"/>
                    <a:pt x="4830" y="72855"/>
                    <a:pt x="5099" y="72909"/>
                  </a:cubicBezTo>
                  <a:cubicBezTo>
                    <a:pt x="5009" y="72873"/>
                    <a:pt x="5653" y="70279"/>
                    <a:pt x="5814" y="70369"/>
                  </a:cubicBezTo>
                  <a:cubicBezTo>
                    <a:pt x="5814" y="70405"/>
                    <a:pt x="7710" y="69063"/>
                    <a:pt x="7692" y="69170"/>
                  </a:cubicBezTo>
                  <a:cubicBezTo>
                    <a:pt x="7639" y="71907"/>
                    <a:pt x="7764" y="73982"/>
                    <a:pt x="8104" y="75699"/>
                  </a:cubicBezTo>
                  <a:cubicBezTo>
                    <a:pt x="8301" y="76379"/>
                    <a:pt x="8301" y="76951"/>
                    <a:pt x="8479" y="77613"/>
                  </a:cubicBezTo>
                  <a:cubicBezTo>
                    <a:pt x="8605" y="77828"/>
                    <a:pt x="5510" y="78561"/>
                    <a:pt x="5457" y="78490"/>
                  </a:cubicBezTo>
                  <a:cubicBezTo>
                    <a:pt x="5403" y="78418"/>
                    <a:pt x="6494" y="78561"/>
                    <a:pt x="6834" y="78436"/>
                  </a:cubicBezTo>
                  <a:cubicBezTo>
                    <a:pt x="6780" y="78740"/>
                    <a:pt x="6083" y="80869"/>
                    <a:pt x="6387" y="80940"/>
                  </a:cubicBezTo>
                  <a:cubicBezTo>
                    <a:pt x="6405" y="80940"/>
                    <a:pt x="6887" y="78525"/>
                    <a:pt x="7299" y="78418"/>
                  </a:cubicBezTo>
                  <a:cubicBezTo>
                    <a:pt x="7889" y="78293"/>
                    <a:pt x="8444" y="78096"/>
                    <a:pt x="8444" y="78132"/>
                  </a:cubicBezTo>
                  <a:cubicBezTo>
                    <a:pt x="8819" y="79670"/>
                    <a:pt x="8784" y="81387"/>
                    <a:pt x="8784" y="82836"/>
                  </a:cubicBezTo>
                  <a:cubicBezTo>
                    <a:pt x="8784" y="83874"/>
                    <a:pt x="8784" y="84589"/>
                    <a:pt x="8730" y="85609"/>
                  </a:cubicBezTo>
                  <a:cubicBezTo>
                    <a:pt x="8623" y="86056"/>
                    <a:pt x="8462" y="86485"/>
                    <a:pt x="8265" y="86897"/>
                  </a:cubicBezTo>
                  <a:cubicBezTo>
                    <a:pt x="8068" y="87076"/>
                    <a:pt x="6673" y="87881"/>
                    <a:pt x="6655" y="88042"/>
                  </a:cubicBezTo>
                  <a:cubicBezTo>
                    <a:pt x="6619" y="88202"/>
                    <a:pt x="8032" y="87451"/>
                    <a:pt x="8175" y="87344"/>
                  </a:cubicBezTo>
                  <a:cubicBezTo>
                    <a:pt x="8068" y="87970"/>
                    <a:pt x="7800" y="89365"/>
                    <a:pt x="7764" y="89991"/>
                  </a:cubicBezTo>
                  <a:cubicBezTo>
                    <a:pt x="7728" y="90421"/>
                    <a:pt x="7603" y="90850"/>
                    <a:pt x="7406" y="91225"/>
                  </a:cubicBezTo>
                  <a:cubicBezTo>
                    <a:pt x="7675" y="90993"/>
                    <a:pt x="7871" y="90671"/>
                    <a:pt x="7943" y="90331"/>
                  </a:cubicBezTo>
                  <a:cubicBezTo>
                    <a:pt x="7997" y="89705"/>
                    <a:pt x="8157" y="89401"/>
                    <a:pt x="8265" y="88793"/>
                  </a:cubicBezTo>
                  <a:cubicBezTo>
                    <a:pt x="8408" y="87970"/>
                    <a:pt x="8462" y="87952"/>
                    <a:pt x="8569" y="87129"/>
                  </a:cubicBezTo>
                  <a:cubicBezTo>
                    <a:pt x="8640" y="86789"/>
                    <a:pt x="8891" y="86342"/>
                    <a:pt x="8962" y="85788"/>
                  </a:cubicBezTo>
                  <a:cubicBezTo>
                    <a:pt x="9588" y="87254"/>
                    <a:pt x="9052" y="94499"/>
                    <a:pt x="8945" y="95662"/>
                  </a:cubicBezTo>
                  <a:cubicBezTo>
                    <a:pt x="9499" y="95232"/>
                    <a:pt x="9624" y="90170"/>
                    <a:pt x="9588" y="87594"/>
                  </a:cubicBezTo>
                  <a:cubicBezTo>
                    <a:pt x="9588" y="86575"/>
                    <a:pt x="9266" y="84643"/>
                    <a:pt x="9249" y="82783"/>
                  </a:cubicBezTo>
                  <a:cubicBezTo>
                    <a:pt x="9302" y="80404"/>
                    <a:pt x="9016" y="78203"/>
                    <a:pt x="8640" y="75628"/>
                  </a:cubicBezTo>
                  <a:cubicBezTo>
                    <a:pt x="8247" y="74179"/>
                    <a:pt x="8014" y="71460"/>
                    <a:pt x="8068" y="69242"/>
                  </a:cubicBezTo>
                  <a:cubicBezTo>
                    <a:pt x="8104" y="67918"/>
                    <a:pt x="8122" y="66648"/>
                    <a:pt x="8283" y="66112"/>
                  </a:cubicBezTo>
                  <a:cubicBezTo>
                    <a:pt x="8497" y="65396"/>
                    <a:pt x="8605" y="64967"/>
                    <a:pt x="8676" y="64788"/>
                  </a:cubicBezTo>
                  <a:cubicBezTo>
                    <a:pt x="8569" y="66577"/>
                    <a:pt x="8676" y="68938"/>
                    <a:pt x="8730" y="70476"/>
                  </a:cubicBezTo>
                  <a:cubicBezTo>
                    <a:pt x="8766" y="72158"/>
                    <a:pt x="9052" y="73875"/>
                    <a:pt x="9284" y="75538"/>
                  </a:cubicBezTo>
                  <a:cubicBezTo>
                    <a:pt x="9749" y="78973"/>
                    <a:pt x="9642" y="77202"/>
                    <a:pt x="10304" y="80654"/>
                  </a:cubicBezTo>
                  <a:cubicBezTo>
                    <a:pt x="10805" y="83301"/>
                    <a:pt x="11645" y="87147"/>
                    <a:pt x="11645" y="89830"/>
                  </a:cubicBezTo>
                  <a:cubicBezTo>
                    <a:pt x="11645" y="91011"/>
                    <a:pt x="11073" y="96305"/>
                    <a:pt x="10733" y="97343"/>
                  </a:cubicBezTo>
                  <a:cubicBezTo>
                    <a:pt x="10805" y="98738"/>
                    <a:pt x="10894" y="99954"/>
                    <a:pt x="10376" y="101296"/>
                  </a:cubicBezTo>
                  <a:cubicBezTo>
                    <a:pt x="9857" y="102638"/>
                    <a:pt x="9910" y="104605"/>
                    <a:pt x="9714" y="106036"/>
                  </a:cubicBezTo>
                  <a:cubicBezTo>
                    <a:pt x="9159" y="109828"/>
                    <a:pt x="9088" y="110544"/>
                    <a:pt x="9177" y="113531"/>
                  </a:cubicBezTo>
                  <a:cubicBezTo>
                    <a:pt x="9338" y="119434"/>
                    <a:pt x="9946" y="122224"/>
                    <a:pt x="11002" y="128163"/>
                  </a:cubicBezTo>
                  <a:cubicBezTo>
                    <a:pt x="11198" y="129290"/>
                    <a:pt x="12236" y="133225"/>
                    <a:pt x="12343" y="135049"/>
                  </a:cubicBezTo>
                  <a:cubicBezTo>
                    <a:pt x="12450" y="136784"/>
                    <a:pt x="12951" y="140720"/>
                    <a:pt x="12969" y="142562"/>
                  </a:cubicBezTo>
                  <a:cubicBezTo>
                    <a:pt x="13005" y="143868"/>
                    <a:pt x="12951" y="145549"/>
                    <a:pt x="12594" y="146265"/>
                  </a:cubicBezTo>
                  <a:cubicBezTo>
                    <a:pt x="12093" y="146658"/>
                    <a:pt x="8909" y="146998"/>
                    <a:pt x="7603" y="147302"/>
                  </a:cubicBezTo>
                  <a:cubicBezTo>
                    <a:pt x="6727" y="147499"/>
                    <a:pt x="6673" y="147213"/>
                    <a:pt x="6154" y="147910"/>
                  </a:cubicBezTo>
                  <a:cubicBezTo>
                    <a:pt x="5814" y="148358"/>
                    <a:pt x="5385" y="148644"/>
                    <a:pt x="5081" y="149180"/>
                  </a:cubicBezTo>
                  <a:cubicBezTo>
                    <a:pt x="4151" y="150540"/>
                    <a:pt x="2612" y="150915"/>
                    <a:pt x="1414" y="151595"/>
                  </a:cubicBezTo>
                  <a:cubicBezTo>
                    <a:pt x="1128" y="151738"/>
                    <a:pt x="609" y="151953"/>
                    <a:pt x="377" y="152203"/>
                  </a:cubicBezTo>
                  <a:cubicBezTo>
                    <a:pt x="198" y="152400"/>
                    <a:pt x="72" y="152651"/>
                    <a:pt x="1" y="152901"/>
                  </a:cubicBezTo>
                  <a:cubicBezTo>
                    <a:pt x="251" y="152454"/>
                    <a:pt x="645" y="152096"/>
                    <a:pt x="1110" y="151881"/>
                  </a:cubicBezTo>
                  <a:cubicBezTo>
                    <a:pt x="985" y="151989"/>
                    <a:pt x="877" y="152114"/>
                    <a:pt x="770" y="152239"/>
                  </a:cubicBezTo>
                  <a:cubicBezTo>
                    <a:pt x="573" y="152561"/>
                    <a:pt x="359" y="152847"/>
                    <a:pt x="108" y="153116"/>
                  </a:cubicBezTo>
                  <a:cubicBezTo>
                    <a:pt x="448" y="152919"/>
                    <a:pt x="1003" y="152239"/>
                    <a:pt x="1253" y="151935"/>
                  </a:cubicBezTo>
                  <a:cubicBezTo>
                    <a:pt x="2487" y="151166"/>
                    <a:pt x="4204" y="150719"/>
                    <a:pt x="5045" y="149467"/>
                  </a:cubicBezTo>
                  <a:cubicBezTo>
                    <a:pt x="5117" y="149717"/>
                    <a:pt x="5206" y="149950"/>
                    <a:pt x="5313" y="150182"/>
                  </a:cubicBezTo>
                  <a:cubicBezTo>
                    <a:pt x="4902" y="150629"/>
                    <a:pt x="4383" y="150898"/>
                    <a:pt x="3918" y="151255"/>
                  </a:cubicBezTo>
                  <a:cubicBezTo>
                    <a:pt x="3364" y="151685"/>
                    <a:pt x="2845" y="152168"/>
                    <a:pt x="2273" y="152472"/>
                  </a:cubicBezTo>
                  <a:cubicBezTo>
                    <a:pt x="1843" y="152686"/>
                    <a:pt x="1360" y="152686"/>
                    <a:pt x="967" y="153008"/>
                  </a:cubicBezTo>
                  <a:cubicBezTo>
                    <a:pt x="645" y="153259"/>
                    <a:pt x="341" y="153563"/>
                    <a:pt x="1" y="153813"/>
                  </a:cubicBezTo>
                  <a:cubicBezTo>
                    <a:pt x="609" y="153616"/>
                    <a:pt x="1074" y="153008"/>
                    <a:pt x="1682" y="152847"/>
                  </a:cubicBezTo>
                  <a:cubicBezTo>
                    <a:pt x="1468" y="153080"/>
                    <a:pt x="1271" y="153330"/>
                    <a:pt x="1110" y="153599"/>
                  </a:cubicBezTo>
                  <a:cubicBezTo>
                    <a:pt x="913" y="153921"/>
                    <a:pt x="573" y="154475"/>
                    <a:pt x="162" y="154529"/>
                  </a:cubicBezTo>
                  <a:cubicBezTo>
                    <a:pt x="305" y="154582"/>
                    <a:pt x="645" y="154350"/>
                    <a:pt x="752" y="154242"/>
                  </a:cubicBezTo>
                  <a:cubicBezTo>
                    <a:pt x="913" y="154117"/>
                    <a:pt x="1056" y="153974"/>
                    <a:pt x="1181" y="153795"/>
                  </a:cubicBezTo>
                  <a:cubicBezTo>
                    <a:pt x="1432" y="153473"/>
                    <a:pt x="1700" y="153169"/>
                    <a:pt x="1969" y="152901"/>
                  </a:cubicBezTo>
                  <a:cubicBezTo>
                    <a:pt x="2899" y="152418"/>
                    <a:pt x="3256" y="152060"/>
                    <a:pt x="4026" y="151470"/>
                  </a:cubicBezTo>
                  <a:cubicBezTo>
                    <a:pt x="4294" y="151255"/>
                    <a:pt x="4562" y="151059"/>
                    <a:pt x="4848" y="150844"/>
                  </a:cubicBezTo>
                  <a:cubicBezTo>
                    <a:pt x="4991" y="150754"/>
                    <a:pt x="5313" y="150486"/>
                    <a:pt x="5457" y="150486"/>
                  </a:cubicBezTo>
                  <a:cubicBezTo>
                    <a:pt x="5600" y="150683"/>
                    <a:pt x="5761" y="150880"/>
                    <a:pt x="5939" y="151041"/>
                  </a:cubicBezTo>
                  <a:cubicBezTo>
                    <a:pt x="4777" y="152329"/>
                    <a:pt x="3489" y="153491"/>
                    <a:pt x="2076" y="154493"/>
                  </a:cubicBezTo>
                  <a:cubicBezTo>
                    <a:pt x="1897" y="154636"/>
                    <a:pt x="1736" y="154815"/>
                    <a:pt x="1593" y="154994"/>
                  </a:cubicBezTo>
                  <a:cubicBezTo>
                    <a:pt x="1736" y="154869"/>
                    <a:pt x="1897" y="154779"/>
                    <a:pt x="2058" y="154690"/>
                  </a:cubicBezTo>
                  <a:cubicBezTo>
                    <a:pt x="2219" y="154600"/>
                    <a:pt x="2362" y="154511"/>
                    <a:pt x="2487" y="154403"/>
                  </a:cubicBezTo>
                  <a:cubicBezTo>
                    <a:pt x="2416" y="154618"/>
                    <a:pt x="2290" y="154851"/>
                    <a:pt x="2219" y="155047"/>
                  </a:cubicBezTo>
                  <a:cubicBezTo>
                    <a:pt x="2094" y="155334"/>
                    <a:pt x="1915" y="155852"/>
                    <a:pt x="1629" y="156013"/>
                  </a:cubicBezTo>
                  <a:cubicBezTo>
                    <a:pt x="2076" y="155691"/>
                    <a:pt x="2416" y="155244"/>
                    <a:pt x="2577" y="154725"/>
                  </a:cubicBezTo>
                  <a:cubicBezTo>
                    <a:pt x="2630" y="154529"/>
                    <a:pt x="2738" y="154350"/>
                    <a:pt x="2845" y="154189"/>
                  </a:cubicBezTo>
                  <a:cubicBezTo>
                    <a:pt x="3024" y="153992"/>
                    <a:pt x="3221" y="153813"/>
                    <a:pt x="3417" y="153670"/>
                  </a:cubicBezTo>
                  <a:cubicBezTo>
                    <a:pt x="4240" y="153151"/>
                    <a:pt x="4830" y="152418"/>
                    <a:pt x="5564" y="151774"/>
                  </a:cubicBezTo>
                  <a:cubicBezTo>
                    <a:pt x="5939" y="151452"/>
                    <a:pt x="5886" y="151470"/>
                    <a:pt x="6172" y="151237"/>
                  </a:cubicBezTo>
                  <a:cubicBezTo>
                    <a:pt x="6261" y="151291"/>
                    <a:pt x="7531" y="151810"/>
                    <a:pt x="7603" y="151720"/>
                  </a:cubicBezTo>
                  <a:cubicBezTo>
                    <a:pt x="7138" y="152346"/>
                    <a:pt x="6637" y="152955"/>
                    <a:pt x="6100" y="153527"/>
                  </a:cubicBezTo>
                  <a:cubicBezTo>
                    <a:pt x="5707" y="153921"/>
                    <a:pt x="5224" y="154207"/>
                    <a:pt x="4813" y="154600"/>
                  </a:cubicBezTo>
                  <a:cubicBezTo>
                    <a:pt x="4419" y="154976"/>
                    <a:pt x="3936" y="155208"/>
                    <a:pt x="3560" y="155602"/>
                  </a:cubicBezTo>
                  <a:cubicBezTo>
                    <a:pt x="3239" y="155924"/>
                    <a:pt x="2917" y="156532"/>
                    <a:pt x="2434" y="156675"/>
                  </a:cubicBezTo>
                  <a:cubicBezTo>
                    <a:pt x="2756" y="156729"/>
                    <a:pt x="3060" y="156121"/>
                    <a:pt x="3292" y="155942"/>
                  </a:cubicBezTo>
                  <a:cubicBezTo>
                    <a:pt x="3560" y="155745"/>
                    <a:pt x="4151" y="155173"/>
                    <a:pt x="4508" y="155047"/>
                  </a:cubicBezTo>
                  <a:cubicBezTo>
                    <a:pt x="4348" y="155226"/>
                    <a:pt x="4008" y="155691"/>
                    <a:pt x="3847" y="155924"/>
                  </a:cubicBezTo>
                  <a:cubicBezTo>
                    <a:pt x="3739" y="156282"/>
                    <a:pt x="3543" y="156586"/>
                    <a:pt x="3292" y="156854"/>
                  </a:cubicBezTo>
                  <a:cubicBezTo>
                    <a:pt x="3453" y="156818"/>
                    <a:pt x="3650" y="156550"/>
                    <a:pt x="3739" y="156407"/>
                  </a:cubicBezTo>
                  <a:cubicBezTo>
                    <a:pt x="3847" y="156246"/>
                    <a:pt x="3936" y="156085"/>
                    <a:pt x="4008" y="155906"/>
                  </a:cubicBezTo>
                  <a:cubicBezTo>
                    <a:pt x="4419" y="155495"/>
                    <a:pt x="4687" y="155030"/>
                    <a:pt x="5081" y="154672"/>
                  </a:cubicBezTo>
                  <a:cubicBezTo>
                    <a:pt x="5421" y="154332"/>
                    <a:pt x="6065" y="153903"/>
                    <a:pt x="6387" y="153509"/>
                  </a:cubicBezTo>
                  <a:cubicBezTo>
                    <a:pt x="6637" y="153187"/>
                    <a:pt x="7514" y="152418"/>
                    <a:pt x="7979" y="151756"/>
                  </a:cubicBezTo>
                  <a:cubicBezTo>
                    <a:pt x="8211" y="151792"/>
                    <a:pt x="8962" y="151685"/>
                    <a:pt x="9302" y="151828"/>
                  </a:cubicBezTo>
                  <a:cubicBezTo>
                    <a:pt x="9141" y="152168"/>
                    <a:pt x="8140" y="153420"/>
                    <a:pt x="7979" y="153634"/>
                  </a:cubicBezTo>
                  <a:cubicBezTo>
                    <a:pt x="7782" y="153903"/>
                    <a:pt x="7549" y="154153"/>
                    <a:pt x="7317" y="154386"/>
                  </a:cubicBezTo>
                  <a:cubicBezTo>
                    <a:pt x="6923" y="154618"/>
                    <a:pt x="6083" y="155030"/>
                    <a:pt x="5725" y="155316"/>
                  </a:cubicBezTo>
                  <a:cubicBezTo>
                    <a:pt x="5439" y="155548"/>
                    <a:pt x="5224" y="155852"/>
                    <a:pt x="5063" y="156192"/>
                  </a:cubicBezTo>
                  <a:cubicBezTo>
                    <a:pt x="5331" y="155781"/>
                    <a:pt x="5707" y="155459"/>
                    <a:pt x="6136" y="155244"/>
                  </a:cubicBezTo>
                  <a:cubicBezTo>
                    <a:pt x="6440" y="155101"/>
                    <a:pt x="6744" y="154922"/>
                    <a:pt x="7031" y="154743"/>
                  </a:cubicBezTo>
                  <a:cubicBezTo>
                    <a:pt x="6798" y="155065"/>
                    <a:pt x="5618" y="156800"/>
                    <a:pt x="5761" y="156729"/>
                  </a:cubicBezTo>
                  <a:cubicBezTo>
                    <a:pt x="5796" y="156711"/>
                    <a:pt x="7496" y="154582"/>
                    <a:pt x="7549" y="154511"/>
                  </a:cubicBezTo>
                  <a:cubicBezTo>
                    <a:pt x="7925" y="154207"/>
                    <a:pt x="8247" y="153831"/>
                    <a:pt x="8515" y="153438"/>
                  </a:cubicBezTo>
                  <a:cubicBezTo>
                    <a:pt x="8694" y="153169"/>
                    <a:pt x="9642" y="152096"/>
                    <a:pt x="9749" y="151792"/>
                  </a:cubicBezTo>
                  <a:cubicBezTo>
                    <a:pt x="10089" y="151613"/>
                    <a:pt x="10054" y="151613"/>
                    <a:pt x="10393" y="151470"/>
                  </a:cubicBezTo>
                  <a:cubicBezTo>
                    <a:pt x="10841" y="151148"/>
                    <a:pt x="11216" y="150754"/>
                    <a:pt x="11485" y="150272"/>
                  </a:cubicBezTo>
                  <a:cubicBezTo>
                    <a:pt x="12254" y="148769"/>
                    <a:pt x="12415" y="148179"/>
                    <a:pt x="12772" y="147392"/>
                  </a:cubicBezTo>
                  <a:cubicBezTo>
                    <a:pt x="13452" y="145907"/>
                    <a:pt x="13506" y="145567"/>
                    <a:pt x="13577" y="144065"/>
                  </a:cubicBezTo>
                  <a:cubicBezTo>
                    <a:pt x="13613" y="143546"/>
                    <a:pt x="13595" y="143242"/>
                    <a:pt x="13613" y="142347"/>
                  </a:cubicBezTo>
                  <a:cubicBezTo>
                    <a:pt x="13613" y="141542"/>
                    <a:pt x="13363" y="138967"/>
                    <a:pt x="13291" y="138466"/>
                  </a:cubicBezTo>
                  <a:cubicBezTo>
                    <a:pt x="13148" y="137339"/>
                    <a:pt x="13076" y="136123"/>
                    <a:pt x="12987" y="134978"/>
                  </a:cubicBezTo>
                  <a:cubicBezTo>
                    <a:pt x="12844" y="132617"/>
                    <a:pt x="12164" y="130470"/>
                    <a:pt x="11824" y="128091"/>
                  </a:cubicBezTo>
                  <a:cubicBezTo>
                    <a:pt x="11127" y="123226"/>
                    <a:pt x="10107" y="118396"/>
                    <a:pt x="10071" y="113585"/>
                  </a:cubicBezTo>
                  <a:cubicBezTo>
                    <a:pt x="10054" y="110240"/>
                    <a:pt x="9839" y="109488"/>
                    <a:pt x="10608" y="105982"/>
                  </a:cubicBezTo>
                  <a:cubicBezTo>
                    <a:pt x="11002" y="104265"/>
                    <a:pt x="11145" y="102012"/>
                    <a:pt x="11431" y="101332"/>
                  </a:cubicBezTo>
                  <a:cubicBezTo>
                    <a:pt x="11592" y="101475"/>
                    <a:pt x="11288" y="101833"/>
                    <a:pt x="11324" y="102065"/>
                  </a:cubicBezTo>
                  <a:cubicBezTo>
                    <a:pt x="11413" y="102494"/>
                    <a:pt x="11216" y="102888"/>
                    <a:pt x="11288" y="103317"/>
                  </a:cubicBezTo>
                  <a:cubicBezTo>
                    <a:pt x="11431" y="104212"/>
                    <a:pt x="11806" y="105160"/>
                    <a:pt x="11860" y="106054"/>
                  </a:cubicBezTo>
                  <a:cubicBezTo>
                    <a:pt x="11914" y="106716"/>
                    <a:pt x="11914" y="107378"/>
                    <a:pt x="11950" y="108040"/>
                  </a:cubicBezTo>
                  <a:cubicBezTo>
                    <a:pt x="11967" y="108201"/>
                    <a:pt x="11967" y="108362"/>
                    <a:pt x="11950" y="108522"/>
                  </a:cubicBezTo>
                  <a:cubicBezTo>
                    <a:pt x="11914" y="108970"/>
                    <a:pt x="11753" y="109220"/>
                    <a:pt x="11431" y="109667"/>
                  </a:cubicBezTo>
                  <a:cubicBezTo>
                    <a:pt x="10966" y="110311"/>
                    <a:pt x="10590" y="111009"/>
                    <a:pt x="10268" y="111742"/>
                  </a:cubicBezTo>
                  <a:cubicBezTo>
                    <a:pt x="9821" y="112690"/>
                    <a:pt x="9463" y="113674"/>
                    <a:pt x="9195" y="114694"/>
                  </a:cubicBezTo>
                  <a:cubicBezTo>
                    <a:pt x="9088" y="115069"/>
                    <a:pt x="8998" y="115445"/>
                    <a:pt x="8909" y="115803"/>
                  </a:cubicBezTo>
                  <a:cubicBezTo>
                    <a:pt x="8050" y="119541"/>
                    <a:pt x="8605" y="123816"/>
                    <a:pt x="9660" y="127447"/>
                  </a:cubicBezTo>
                  <a:cubicBezTo>
                    <a:pt x="10107" y="129003"/>
                    <a:pt x="10697" y="132992"/>
                    <a:pt x="11019" y="134495"/>
                  </a:cubicBezTo>
                  <a:cubicBezTo>
                    <a:pt x="11502" y="136695"/>
                    <a:pt x="11431" y="138645"/>
                    <a:pt x="11485" y="140648"/>
                  </a:cubicBezTo>
                  <a:cubicBezTo>
                    <a:pt x="11574" y="143743"/>
                    <a:pt x="10429" y="145657"/>
                    <a:pt x="9803" y="146336"/>
                  </a:cubicBezTo>
                  <a:lnTo>
                    <a:pt x="9696" y="146336"/>
                  </a:lnTo>
                  <a:cubicBezTo>
                    <a:pt x="9946" y="146587"/>
                    <a:pt x="12003" y="144905"/>
                    <a:pt x="11842" y="140738"/>
                  </a:cubicBezTo>
                  <a:cubicBezTo>
                    <a:pt x="11753" y="138663"/>
                    <a:pt x="11950" y="136534"/>
                    <a:pt x="11467" y="134459"/>
                  </a:cubicBezTo>
                  <a:cubicBezTo>
                    <a:pt x="11234" y="133511"/>
                    <a:pt x="11055" y="131275"/>
                    <a:pt x="10787" y="130345"/>
                  </a:cubicBezTo>
                  <a:cubicBezTo>
                    <a:pt x="10376" y="128842"/>
                    <a:pt x="10054" y="127322"/>
                    <a:pt x="9714" y="125802"/>
                  </a:cubicBezTo>
                  <a:cubicBezTo>
                    <a:pt x="8891" y="122135"/>
                    <a:pt x="8497" y="118200"/>
                    <a:pt x="9910" y="114586"/>
                  </a:cubicBezTo>
                  <a:cubicBezTo>
                    <a:pt x="10268" y="113710"/>
                    <a:pt x="10644" y="112851"/>
                    <a:pt x="11091" y="112011"/>
                  </a:cubicBezTo>
                  <a:cubicBezTo>
                    <a:pt x="11306" y="111617"/>
                    <a:pt x="11610" y="110329"/>
                    <a:pt x="12075" y="110186"/>
                  </a:cubicBezTo>
                  <a:cubicBezTo>
                    <a:pt x="12307" y="111420"/>
                    <a:pt x="12594" y="112941"/>
                    <a:pt x="12611" y="114193"/>
                  </a:cubicBezTo>
                  <a:cubicBezTo>
                    <a:pt x="12683" y="119720"/>
                    <a:pt x="13720" y="122618"/>
                    <a:pt x="13953" y="128145"/>
                  </a:cubicBezTo>
                  <a:cubicBezTo>
                    <a:pt x="14078" y="131061"/>
                    <a:pt x="14060" y="136802"/>
                    <a:pt x="14472" y="138931"/>
                  </a:cubicBezTo>
                  <a:cubicBezTo>
                    <a:pt x="14382" y="139342"/>
                    <a:pt x="12987" y="139951"/>
                    <a:pt x="12701" y="140255"/>
                  </a:cubicBezTo>
                  <a:cubicBezTo>
                    <a:pt x="12075" y="140952"/>
                    <a:pt x="11896" y="141829"/>
                    <a:pt x="11055" y="142312"/>
                  </a:cubicBezTo>
                  <a:lnTo>
                    <a:pt x="11180" y="142437"/>
                  </a:lnTo>
                  <a:cubicBezTo>
                    <a:pt x="11735" y="141954"/>
                    <a:pt x="11681" y="141793"/>
                    <a:pt x="12254" y="141328"/>
                  </a:cubicBezTo>
                  <a:cubicBezTo>
                    <a:pt x="12128" y="141614"/>
                    <a:pt x="11896" y="142079"/>
                    <a:pt x="11896" y="142383"/>
                  </a:cubicBezTo>
                  <a:cubicBezTo>
                    <a:pt x="12218" y="142061"/>
                    <a:pt x="12379" y="141489"/>
                    <a:pt x="12611" y="141077"/>
                  </a:cubicBezTo>
                  <a:cubicBezTo>
                    <a:pt x="12862" y="140630"/>
                    <a:pt x="14203" y="139986"/>
                    <a:pt x="14579" y="139629"/>
                  </a:cubicBezTo>
                  <a:cubicBezTo>
                    <a:pt x="14686" y="140326"/>
                    <a:pt x="14561" y="141006"/>
                    <a:pt x="14794" y="141954"/>
                  </a:cubicBezTo>
                  <a:cubicBezTo>
                    <a:pt x="15187" y="143653"/>
                    <a:pt x="14865" y="144959"/>
                    <a:pt x="14990" y="146426"/>
                  </a:cubicBezTo>
                  <a:cubicBezTo>
                    <a:pt x="14990" y="147123"/>
                    <a:pt x="14937" y="147642"/>
                    <a:pt x="14955" y="148322"/>
                  </a:cubicBezTo>
                  <a:cubicBezTo>
                    <a:pt x="14955" y="149091"/>
                    <a:pt x="14704" y="149842"/>
                    <a:pt x="14239" y="150468"/>
                  </a:cubicBezTo>
                  <a:cubicBezTo>
                    <a:pt x="13864" y="150862"/>
                    <a:pt x="13470" y="151220"/>
                    <a:pt x="13041" y="151542"/>
                  </a:cubicBezTo>
                  <a:cubicBezTo>
                    <a:pt x="12790" y="151756"/>
                    <a:pt x="12540" y="151971"/>
                    <a:pt x="12307" y="152203"/>
                  </a:cubicBezTo>
                  <a:cubicBezTo>
                    <a:pt x="12218" y="152293"/>
                    <a:pt x="12146" y="152400"/>
                    <a:pt x="12075" y="152507"/>
                  </a:cubicBezTo>
                  <a:cubicBezTo>
                    <a:pt x="11967" y="152668"/>
                    <a:pt x="11860" y="152812"/>
                    <a:pt x="11753" y="152972"/>
                  </a:cubicBezTo>
                  <a:cubicBezTo>
                    <a:pt x="11645" y="153151"/>
                    <a:pt x="11520" y="153312"/>
                    <a:pt x="11377" y="153455"/>
                  </a:cubicBezTo>
                  <a:cubicBezTo>
                    <a:pt x="11091" y="153724"/>
                    <a:pt x="10787" y="153938"/>
                    <a:pt x="10447" y="154117"/>
                  </a:cubicBezTo>
                  <a:cubicBezTo>
                    <a:pt x="10125" y="154278"/>
                    <a:pt x="9785" y="154403"/>
                    <a:pt x="9427" y="154493"/>
                  </a:cubicBezTo>
                  <a:cubicBezTo>
                    <a:pt x="8712" y="154725"/>
                    <a:pt x="7800" y="155352"/>
                    <a:pt x="7424" y="156031"/>
                  </a:cubicBezTo>
                  <a:cubicBezTo>
                    <a:pt x="7818" y="155477"/>
                    <a:pt x="8372" y="155030"/>
                    <a:pt x="9016" y="154761"/>
                  </a:cubicBezTo>
                  <a:cubicBezTo>
                    <a:pt x="9732" y="154475"/>
                    <a:pt x="10572" y="154618"/>
                    <a:pt x="11127" y="154010"/>
                  </a:cubicBezTo>
                  <a:cubicBezTo>
                    <a:pt x="11967" y="153133"/>
                    <a:pt x="12737" y="152185"/>
                    <a:pt x="13738" y="151470"/>
                  </a:cubicBezTo>
                  <a:cubicBezTo>
                    <a:pt x="14060" y="151255"/>
                    <a:pt x="14346" y="150987"/>
                    <a:pt x="14597" y="150701"/>
                  </a:cubicBezTo>
                  <a:cubicBezTo>
                    <a:pt x="15205" y="149985"/>
                    <a:pt x="15241" y="149019"/>
                    <a:pt x="15330" y="148143"/>
                  </a:cubicBezTo>
                  <a:cubicBezTo>
                    <a:pt x="15545" y="145800"/>
                    <a:pt x="15688" y="143725"/>
                    <a:pt x="15259" y="141417"/>
                  </a:cubicBezTo>
                  <a:cubicBezTo>
                    <a:pt x="14436" y="137035"/>
                    <a:pt x="15026" y="132402"/>
                    <a:pt x="14829" y="127966"/>
                  </a:cubicBezTo>
                  <a:cubicBezTo>
                    <a:pt x="14579" y="123083"/>
                    <a:pt x="13506" y="118307"/>
                    <a:pt x="13184" y="113388"/>
                  </a:cubicBezTo>
                  <a:cubicBezTo>
                    <a:pt x="13023" y="110830"/>
                    <a:pt x="12611" y="108308"/>
                    <a:pt x="12594" y="105750"/>
                  </a:cubicBezTo>
                  <a:cubicBezTo>
                    <a:pt x="12558" y="104838"/>
                    <a:pt x="12450" y="103925"/>
                    <a:pt x="12307" y="103013"/>
                  </a:cubicBezTo>
                  <a:cubicBezTo>
                    <a:pt x="12182" y="102083"/>
                    <a:pt x="12254" y="101153"/>
                    <a:pt x="12146" y="100223"/>
                  </a:cubicBezTo>
                  <a:cubicBezTo>
                    <a:pt x="12039" y="99328"/>
                    <a:pt x="12182" y="97021"/>
                    <a:pt x="12111" y="96127"/>
                  </a:cubicBezTo>
                  <a:cubicBezTo>
                    <a:pt x="12128" y="93891"/>
                    <a:pt x="12719" y="92871"/>
                    <a:pt x="12629" y="90689"/>
                  </a:cubicBezTo>
                  <a:cubicBezTo>
                    <a:pt x="12862" y="90921"/>
                    <a:pt x="13041" y="91208"/>
                    <a:pt x="13148" y="91530"/>
                  </a:cubicBezTo>
                  <a:cubicBezTo>
                    <a:pt x="13846" y="93658"/>
                    <a:pt x="13667" y="94570"/>
                    <a:pt x="13828" y="96449"/>
                  </a:cubicBezTo>
                  <a:cubicBezTo>
                    <a:pt x="13881" y="97253"/>
                    <a:pt x="14078" y="99221"/>
                    <a:pt x="14007" y="100026"/>
                  </a:cubicBezTo>
                  <a:cubicBezTo>
                    <a:pt x="13864" y="101242"/>
                    <a:pt x="13327" y="102477"/>
                    <a:pt x="13363" y="103729"/>
                  </a:cubicBezTo>
                  <a:cubicBezTo>
                    <a:pt x="13381" y="103210"/>
                    <a:pt x="13452" y="102691"/>
                    <a:pt x="13595" y="102190"/>
                  </a:cubicBezTo>
                  <a:cubicBezTo>
                    <a:pt x="13756" y="101564"/>
                    <a:pt x="14132" y="100849"/>
                    <a:pt x="14132" y="100223"/>
                  </a:cubicBezTo>
                  <a:cubicBezTo>
                    <a:pt x="14311" y="100616"/>
                    <a:pt x="14203" y="101260"/>
                    <a:pt x="14221" y="101690"/>
                  </a:cubicBezTo>
                  <a:cubicBezTo>
                    <a:pt x="14257" y="102298"/>
                    <a:pt x="14346" y="102906"/>
                    <a:pt x="14418" y="103496"/>
                  </a:cubicBezTo>
                  <a:cubicBezTo>
                    <a:pt x="14561" y="104891"/>
                    <a:pt x="14740" y="106161"/>
                    <a:pt x="15563" y="107342"/>
                  </a:cubicBezTo>
                  <a:cubicBezTo>
                    <a:pt x="15062" y="106376"/>
                    <a:pt x="14740" y="105321"/>
                    <a:pt x="14651" y="104247"/>
                  </a:cubicBezTo>
                  <a:cubicBezTo>
                    <a:pt x="14293" y="102351"/>
                    <a:pt x="14275" y="99203"/>
                    <a:pt x="14150" y="96431"/>
                  </a:cubicBezTo>
                  <a:cubicBezTo>
                    <a:pt x="14042" y="94213"/>
                    <a:pt x="13881" y="92245"/>
                    <a:pt x="13398" y="91369"/>
                  </a:cubicBezTo>
                  <a:cubicBezTo>
                    <a:pt x="13130" y="90921"/>
                    <a:pt x="13005" y="90492"/>
                    <a:pt x="12647" y="89955"/>
                  </a:cubicBezTo>
                  <a:cubicBezTo>
                    <a:pt x="12629" y="88524"/>
                    <a:pt x="12254" y="85072"/>
                    <a:pt x="12057" y="83695"/>
                  </a:cubicBezTo>
                  <a:cubicBezTo>
                    <a:pt x="12039" y="83605"/>
                    <a:pt x="12629" y="83892"/>
                    <a:pt x="13076" y="84697"/>
                  </a:cubicBezTo>
                  <a:cubicBezTo>
                    <a:pt x="13703" y="85859"/>
                    <a:pt x="15259" y="89240"/>
                    <a:pt x="15169" y="88990"/>
                  </a:cubicBezTo>
                  <a:cubicBezTo>
                    <a:pt x="15294" y="88990"/>
                    <a:pt x="14168" y="85698"/>
                    <a:pt x="13524" y="84929"/>
                  </a:cubicBezTo>
                  <a:cubicBezTo>
                    <a:pt x="13470" y="84840"/>
                    <a:pt x="15760" y="84786"/>
                    <a:pt x="16260" y="84446"/>
                  </a:cubicBezTo>
                  <a:cubicBezTo>
                    <a:pt x="16207" y="84357"/>
                    <a:pt x="13613" y="84697"/>
                    <a:pt x="13577" y="84607"/>
                  </a:cubicBezTo>
                  <a:cubicBezTo>
                    <a:pt x="12898" y="83570"/>
                    <a:pt x="11932" y="83087"/>
                    <a:pt x="11932" y="82997"/>
                  </a:cubicBezTo>
                  <a:cubicBezTo>
                    <a:pt x="11145" y="80010"/>
                    <a:pt x="10536" y="76540"/>
                    <a:pt x="10250" y="74805"/>
                  </a:cubicBezTo>
                  <a:cubicBezTo>
                    <a:pt x="10697" y="75181"/>
                    <a:pt x="11306" y="75556"/>
                    <a:pt x="11985" y="76290"/>
                  </a:cubicBezTo>
                  <a:cubicBezTo>
                    <a:pt x="12701" y="77381"/>
                    <a:pt x="13846" y="79312"/>
                    <a:pt x="14293" y="80350"/>
                  </a:cubicBezTo>
                  <a:cubicBezTo>
                    <a:pt x="14239" y="79903"/>
                    <a:pt x="12504" y="76612"/>
                    <a:pt x="12164" y="76254"/>
                  </a:cubicBezTo>
                  <a:cubicBezTo>
                    <a:pt x="12093" y="76111"/>
                    <a:pt x="14203" y="77148"/>
                    <a:pt x="14132" y="77005"/>
                  </a:cubicBezTo>
                  <a:cubicBezTo>
                    <a:pt x="13774" y="76719"/>
                    <a:pt x="12540" y="76182"/>
                    <a:pt x="12182" y="75878"/>
                  </a:cubicBezTo>
                  <a:cubicBezTo>
                    <a:pt x="11610" y="75145"/>
                    <a:pt x="10340" y="74519"/>
                    <a:pt x="9964" y="73642"/>
                  </a:cubicBezTo>
                  <a:cubicBezTo>
                    <a:pt x="9606" y="72462"/>
                    <a:pt x="9732" y="71800"/>
                    <a:pt x="9678" y="70011"/>
                  </a:cubicBezTo>
                  <a:cubicBezTo>
                    <a:pt x="9624" y="68169"/>
                    <a:pt x="9553" y="65181"/>
                    <a:pt x="9624" y="63411"/>
                  </a:cubicBezTo>
                  <a:cubicBezTo>
                    <a:pt x="9642" y="63089"/>
                    <a:pt x="9642" y="62749"/>
                    <a:pt x="9660" y="62409"/>
                  </a:cubicBezTo>
                  <a:cubicBezTo>
                    <a:pt x="9660" y="62373"/>
                    <a:pt x="11234" y="62320"/>
                    <a:pt x="12128" y="62212"/>
                  </a:cubicBezTo>
                  <a:cubicBezTo>
                    <a:pt x="12218" y="62194"/>
                    <a:pt x="14024" y="62963"/>
                    <a:pt x="14096" y="62946"/>
                  </a:cubicBezTo>
                  <a:cubicBezTo>
                    <a:pt x="14257" y="62928"/>
                    <a:pt x="12540" y="62194"/>
                    <a:pt x="12218" y="62033"/>
                  </a:cubicBezTo>
                  <a:cubicBezTo>
                    <a:pt x="12558" y="61747"/>
                    <a:pt x="12862" y="61443"/>
                    <a:pt x="13148" y="61103"/>
                  </a:cubicBezTo>
                  <a:cubicBezTo>
                    <a:pt x="12933" y="61211"/>
                    <a:pt x="12415" y="61980"/>
                    <a:pt x="11932" y="61998"/>
                  </a:cubicBezTo>
                  <a:cubicBezTo>
                    <a:pt x="11037" y="62051"/>
                    <a:pt x="9660" y="62176"/>
                    <a:pt x="9678" y="62141"/>
                  </a:cubicBezTo>
                  <a:cubicBezTo>
                    <a:pt x="9696" y="61550"/>
                    <a:pt x="9732" y="60960"/>
                    <a:pt x="9821" y="60388"/>
                  </a:cubicBezTo>
                  <a:cubicBezTo>
                    <a:pt x="10376" y="56900"/>
                    <a:pt x="13237" y="54038"/>
                    <a:pt x="15277" y="52589"/>
                  </a:cubicBezTo>
                  <a:cubicBezTo>
                    <a:pt x="15277" y="52589"/>
                    <a:pt x="15277" y="54521"/>
                    <a:pt x="14973" y="54771"/>
                  </a:cubicBezTo>
                  <a:cubicBezTo>
                    <a:pt x="14686" y="54878"/>
                    <a:pt x="14382" y="54861"/>
                    <a:pt x="14114" y="54717"/>
                  </a:cubicBezTo>
                  <a:cubicBezTo>
                    <a:pt x="13989" y="54843"/>
                    <a:pt x="13881" y="54968"/>
                    <a:pt x="13792" y="55111"/>
                  </a:cubicBezTo>
                  <a:cubicBezTo>
                    <a:pt x="14024" y="55272"/>
                    <a:pt x="14758" y="55415"/>
                    <a:pt x="15026" y="55272"/>
                  </a:cubicBezTo>
                  <a:cubicBezTo>
                    <a:pt x="15008" y="55701"/>
                    <a:pt x="14096" y="56506"/>
                    <a:pt x="13810" y="57096"/>
                  </a:cubicBezTo>
                  <a:cubicBezTo>
                    <a:pt x="13935" y="57204"/>
                    <a:pt x="14060" y="57293"/>
                    <a:pt x="14203" y="57383"/>
                  </a:cubicBezTo>
                  <a:cubicBezTo>
                    <a:pt x="14597" y="56631"/>
                    <a:pt x="15348" y="55755"/>
                    <a:pt x="15438" y="55254"/>
                  </a:cubicBezTo>
                  <a:cubicBezTo>
                    <a:pt x="15491" y="54878"/>
                    <a:pt x="15849" y="53286"/>
                    <a:pt x="15974" y="52213"/>
                  </a:cubicBezTo>
                  <a:cubicBezTo>
                    <a:pt x="16797" y="51265"/>
                    <a:pt x="16135" y="51766"/>
                    <a:pt x="16600" y="50961"/>
                  </a:cubicBezTo>
                  <a:cubicBezTo>
                    <a:pt x="16886" y="50496"/>
                    <a:pt x="18532" y="48618"/>
                    <a:pt x="19087" y="47884"/>
                  </a:cubicBezTo>
                  <a:cubicBezTo>
                    <a:pt x="19766" y="48815"/>
                    <a:pt x="20285" y="51283"/>
                    <a:pt x="20768" y="52106"/>
                  </a:cubicBezTo>
                  <a:cubicBezTo>
                    <a:pt x="20446" y="53519"/>
                    <a:pt x="20088" y="54592"/>
                    <a:pt x="20285" y="55576"/>
                  </a:cubicBezTo>
                  <a:cubicBezTo>
                    <a:pt x="20392" y="56166"/>
                    <a:pt x="21179" y="57114"/>
                    <a:pt x="21483" y="57561"/>
                  </a:cubicBezTo>
                  <a:cubicBezTo>
                    <a:pt x="21573" y="57436"/>
                    <a:pt x="21680" y="57275"/>
                    <a:pt x="21788" y="57132"/>
                  </a:cubicBezTo>
                  <a:cubicBezTo>
                    <a:pt x="21305" y="56506"/>
                    <a:pt x="20893" y="55916"/>
                    <a:pt x="20696" y="55129"/>
                  </a:cubicBezTo>
                  <a:cubicBezTo>
                    <a:pt x="20983" y="55308"/>
                    <a:pt x="21179" y="55469"/>
                    <a:pt x="21573" y="55254"/>
                  </a:cubicBezTo>
                  <a:cubicBezTo>
                    <a:pt x="21483" y="55147"/>
                    <a:pt x="21430" y="55021"/>
                    <a:pt x="21394" y="54896"/>
                  </a:cubicBezTo>
                  <a:cubicBezTo>
                    <a:pt x="21161" y="54843"/>
                    <a:pt x="20768" y="54914"/>
                    <a:pt x="20822" y="54360"/>
                  </a:cubicBezTo>
                  <a:cubicBezTo>
                    <a:pt x="20929" y="53322"/>
                    <a:pt x="21054" y="53322"/>
                    <a:pt x="21179" y="52714"/>
                  </a:cubicBezTo>
                  <a:cubicBezTo>
                    <a:pt x="21591" y="53626"/>
                    <a:pt x="23988" y="57293"/>
                    <a:pt x="24363" y="58259"/>
                  </a:cubicBezTo>
                  <a:cubicBezTo>
                    <a:pt x="24614" y="58903"/>
                    <a:pt x="24632" y="60316"/>
                    <a:pt x="24810" y="60978"/>
                  </a:cubicBezTo>
                  <a:cubicBezTo>
                    <a:pt x="25132" y="62302"/>
                    <a:pt x="25061" y="63321"/>
                    <a:pt x="25222" y="64716"/>
                  </a:cubicBezTo>
                  <a:cubicBezTo>
                    <a:pt x="25508" y="67346"/>
                    <a:pt x="25580" y="67507"/>
                    <a:pt x="25454" y="70154"/>
                  </a:cubicBezTo>
                  <a:cubicBezTo>
                    <a:pt x="25419" y="71174"/>
                    <a:pt x="25562" y="71657"/>
                    <a:pt x="25186" y="72641"/>
                  </a:cubicBezTo>
                  <a:cubicBezTo>
                    <a:pt x="24810" y="73606"/>
                    <a:pt x="23254" y="75181"/>
                    <a:pt x="22575" y="75914"/>
                  </a:cubicBezTo>
                  <a:cubicBezTo>
                    <a:pt x="21537" y="75860"/>
                    <a:pt x="19605" y="75646"/>
                    <a:pt x="19140" y="75985"/>
                  </a:cubicBezTo>
                  <a:cubicBezTo>
                    <a:pt x="19104" y="76129"/>
                    <a:pt x="22503" y="76003"/>
                    <a:pt x="22306" y="76594"/>
                  </a:cubicBezTo>
                  <a:lnTo>
                    <a:pt x="20518" y="81209"/>
                  </a:lnTo>
                  <a:cubicBezTo>
                    <a:pt x="21412" y="79652"/>
                    <a:pt x="22181" y="78042"/>
                    <a:pt x="22825" y="76379"/>
                  </a:cubicBezTo>
                  <a:cubicBezTo>
                    <a:pt x="23219" y="75950"/>
                    <a:pt x="24989" y="74018"/>
                    <a:pt x="25329" y="73571"/>
                  </a:cubicBezTo>
                  <a:cubicBezTo>
                    <a:pt x="24721" y="76594"/>
                    <a:pt x="23898" y="80690"/>
                    <a:pt x="23487" y="83409"/>
                  </a:cubicBezTo>
                  <a:cubicBezTo>
                    <a:pt x="23487" y="83427"/>
                    <a:pt x="22825" y="83784"/>
                    <a:pt x="22253" y="84142"/>
                  </a:cubicBezTo>
                  <a:cubicBezTo>
                    <a:pt x="21877" y="84375"/>
                    <a:pt x="20410" y="84053"/>
                    <a:pt x="19891" y="84071"/>
                  </a:cubicBezTo>
                  <a:cubicBezTo>
                    <a:pt x="20196" y="84196"/>
                    <a:pt x="21555" y="84553"/>
                    <a:pt x="22056" y="84464"/>
                  </a:cubicBezTo>
                  <a:cubicBezTo>
                    <a:pt x="21627" y="84697"/>
                    <a:pt x="20571" y="86110"/>
                    <a:pt x="20553" y="86235"/>
                  </a:cubicBezTo>
                  <a:cubicBezTo>
                    <a:pt x="20535" y="86253"/>
                    <a:pt x="22038" y="84732"/>
                    <a:pt x="22378" y="84375"/>
                  </a:cubicBezTo>
                  <a:cubicBezTo>
                    <a:pt x="22897" y="84160"/>
                    <a:pt x="23487" y="83874"/>
                    <a:pt x="23487" y="83963"/>
                  </a:cubicBezTo>
                  <a:cubicBezTo>
                    <a:pt x="23272" y="85323"/>
                    <a:pt x="22807" y="88042"/>
                    <a:pt x="22718" y="88775"/>
                  </a:cubicBezTo>
                  <a:cubicBezTo>
                    <a:pt x="22235" y="89401"/>
                    <a:pt x="21036" y="91190"/>
                    <a:pt x="20714" y="91941"/>
                  </a:cubicBezTo>
                  <a:cubicBezTo>
                    <a:pt x="20160" y="93229"/>
                    <a:pt x="20571" y="94785"/>
                    <a:pt x="20482" y="96055"/>
                  </a:cubicBezTo>
                  <a:cubicBezTo>
                    <a:pt x="20446" y="96717"/>
                    <a:pt x="20768" y="96949"/>
                    <a:pt x="20786" y="97611"/>
                  </a:cubicBezTo>
                  <a:cubicBezTo>
                    <a:pt x="20875" y="99311"/>
                    <a:pt x="20840" y="100992"/>
                    <a:pt x="20679" y="102673"/>
                  </a:cubicBezTo>
                  <a:cubicBezTo>
                    <a:pt x="20535" y="104051"/>
                    <a:pt x="19891" y="105374"/>
                    <a:pt x="20142" y="106734"/>
                  </a:cubicBezTo>
                  <a:cubicBezTo>
                    <a:pt x="19874" y="106036"/>
                    <a:pt x="20357" y="105034"/>
                    <a:pt x="20553" y="104355"/>
                  </a:cubicBezTo>
                  <a:cubicBezTo>
                    <a:pt x="20857" y="103228"/>
                    <a:pt x="20893" y="102119"/>
                    <a:pt x="20947" y="100956"/>
                  </a:cubicBezTo>
                  <a:cubicBezTo>
                    <a:pt x="21001" y="99829"/>
                    <a:pt x="21090" y="98720"/>
                    <a:pt x="21090" y="97593"/>
                  </a:cubicBezTo>
                  <a:cubicBezTo>
                    <a:pt x="21036" y="97951"/>
                    <a:pt x="21340" y="98559"/>
                    <a:pt x="21483" y="98953"/>
                  </a:cubicBezTo>
                  <a:cubicBezTo>
                    <a:pt x="21627" y="99346"/>
                    <a:pt x="21770" y="99776"/>
                    <a:pt x="21895" y="100187"/>
                  </a:cubicBezTo>
                  <a:cubicBezTo>
                    <a:pt x="22110" y="100992"/>
                    <a:pt x="21949" y="101815"/>
                    <a:pt x="22020" y="102548"/>
                  </a:cubicBezTo>
                  <a:cubicBezTo>
                    <a:pt x="22467" y="100831"/>
                    <a:pt x="21841" y="99400"/>
                    <a:pt x="21358" y="97808"/>
                  </a:cubicBezTo>
                  <a:cubicBezTo>
                    <a:pt x="21161" y="97253"/>
                    <a:pt x="21018" y="96699"/>
                    <a:pt x="20947" y="96127"/>
                  </a:cubicBezTo>
                  <a:cubicBezTo>
                    <a:pt x="20786" y="94642"/>
                    <a:pt x="20518" y="93551"/>
                    <a:pt x="21001" y="92156"/>
                  </a:cubicBezTo>
                  <a:cubicBezTo>
                    <a:pt x="21233" y="91440"/>
                    <a:pt x="22092" y="90224"/>
                    <a:pt x="22592" y="89651"/>
                  </a:cubicBezTo>
                  <a:cubicBezTo>
                    <a:pt x="22575" y="90206"/>
                    <a:pt x="22539" y="91297"/>
                    <a:pt x="22521" y="91547"/>
                  </a:cubicBezTo>
                  <a:cubicBezTo>
                    <a:pt x="22449" y="92639"/>
                    <a:pt x="22503" y="93730"/>
                    <a:pt x="22646" y="94803"/>
                  </a:cubicBezTo>
                  <a:cubicBezTo>
                    <a:pt x="22718" y="95268"/>
                    <a:pt x="23040" y="96681"/>
                    <a:pt x="23040" y="97146"/>
                  </a:cubicBezTo>
                  <a:cubicBezTo>
                    <a:pt x="23040" y="97987"/>
                    <a:pt x="23183" y="98810"/>
                    <a:pt x="23183" y="99650"/>
                  </a:cubicBezTo>
                  <a:cubicBezTo>
                    <a:pt x="23183" y="100276"/>
                    <a:pt x="23326" y="100885"/>
                    <a:pt x="23236" y="101493"/>
                  </a:cubicBezTo>
                  <a:cubicBezTo>
                    <a:pt x="22914" y="103890"/>
                    <a:pt x="22217" y="105643"/>
                    <a:pt x="21770" y="108451"/>
                  </a:cubicBezTo>
                  <a:cubicBezTo>
                    <a:pt x="21430" y="110651"/>
                    <a:pt x="21197" y="112851"/>
                    <a:pt x="21090" y="115069"/>
                  </a:cubicBezTo>
                  <a:cubicBezTo>
                    <a:pt x="20857" y="119219"/>
                    <a:pt x="20535" y="118879"/>
                    <a:pt x="20392" y="128127"/>
                  </a:cubicBezTo>
                  <a:cubicBezTo>
                    <a:pt x="20321" y="132939"/>
                    <a:pt x="20571" y="133243"/>
                    <a:pt x="20321" y="135407"/>
                  </a:cubicBezTo>
                  <a:cubicBezTo>
                    <a:pt x="20124" y="136981"/>
                    <a:pt x="19731" y="139199"/>
                    <a:pt x="19623" y="140791"/>
                  </a:cubicBezTo>
                  <a:cubicBezTo>
                    <a:pt x="19444" y="143331"/>
                    <a:pt x="19748" y="143778"/>
                    <a:pt x="19999" y="146122"/>
                  </a:cubicBezTo>
                  <a:cubicBezTo>
                    <a:pt x="20196" y="147946"/>
                    <a:pt x="20231" y="150629"/>
                    <a:pt x="22074" y="151792"/>
                  </a:cubicBezTo>
                  <a:cubicBezTo>
                    <a:pt x="22718" y="152185"/>
                    <a:pt x="23272" y="152722"/>
                    <a:pt x="23666" y="153366"/>
                  </a:cubicBezTo>
                  <a:cubicBezTo>
                    <a:pt x="24059" y="153992"/>
                    <a:pt x="24202" y="154654"/>
                    <a:pt x="24900" y="155065"/>
                  </a:cubicBezTo>
                  <a:cubicBezTo>
                    <a:pt x="25633" y="155512"/>
                    <a:pt x="26295" y="155709"/>
                    <a:pt x="26957" y="156317"/>
                  </a:cubicBezTo>
                  <a:cubicBezTo>
                    <a:pt x="26474" y="155602"/>
                    <a:pt x="25848" y="155423"/>
                    <a:pt x="25132" y="154994"/>
                  </a:cubicBezTo>
                  <a:cubicBezTo>
                    <a:pt x="24489" y="154600"/>
                    <a:pt x="24310" y="153938"/>
                    <a:pt x="23898" y="153277"/>
                  </a:cubicBezTo>
                  <a:cubicBezTo>
                    <a:pt x="23505" y="152615"/>
                    <a:pt x="23004" y="152239"/>
                    <a:pt x="22396" y="151756"/>
                  </a:cubicBezTo>
                  <a:cubicBezTo>
                    <a:pt x="22020" y="151452"/>
                    <a:pt x="21555" y="151094"/>
                    <a:pt x="21358" y="150647"/>
                  </a:cubicBezTo>
                  <a:cubicBezTo>
                    <a:pt x="20285" y="148465"/>
                    <a:pt x="20607" y="146426"/>
                    <a:pt x="20589" y="146032"/>
                  </a:cubicBezTo>
                  <a:cubicBezTo>
                    <a:pt x="20553" y="144744"/>
                    <a:pt x="20142" y="141936"/>
                    <a:pt x="20303" y="140738"/>
                  </a:cubicBezTo>
                  <a:cubicBezTo>
                    <a:pt x="20518" y="138877"/>
                    <a:pt x="20929" y="137142"/>
                    <a:pt x="21054" y="135264"/>
                  </a:cubicBezTo>
                  <a:cubicBezTo>
                    <a:pt x="21161" y="133153"/>
                    <a:pt x="20911" y="132778"/>
                    <a:pt x="21144" y="128252"/>
                  </a:cubicBezTo>
                  <a:cubicBezTo>
                    <a:pt x="21358" y="123888"/>
                    <a:pt x="21555" y="119487"/>
                    <a:pt x="21770" y="115069"/>
                  </a:cubicBezTo>
                  <a:cubicBezTo>
                    <a:pt x="21859" y="113477"/>
                    <a:pt x="22092" y="111832"/>
                    <a:pt x="22378" y="109345"/>
                  </a:cubicBezTo>
                  <a:cubicBezTo>
                    <a:pt x="22700" y="111027"/>
                    <a:pt x="24524" y="115838"/>
                    <a:pt x="24793" y="117037"/>
                  </a:cubicBezTo>
                  <a:cubicBezTo>
                    <a:pt x="25598" y="120829"/>
                    <a:pt x="25186" y="122081"/>
                    <a:pt x="24864" y="126106"/>
                  </a:cubicBezTo>
                  <a:cubicBezTo>
                    <a:pt x="24667" y="128646"/>
                    <a:pt x="23862" y="131025"/>
                    <a:pt x="23487" y="133726"/>
                  </a:cubicBezTo>
                  <a:cubicBezTo>
                    <a:pt x="23415" y="134227"/>
                    <a:pt x="23290" y="136033"/>
                    <a:pt x="23165" y="136892"/>
                  </a:cubicBezTo>
                  <a:cubicBezTo>
                    <a:pt x="23147" y="137178"/>
                    <a:pt x="23093" y="137786"/>
                    <a:pt x="23093" y="137786"/>
                  </a:cubicBezTo>
                  <a:cubicBezTo>
                    <a:pt x="22861" y="137965"/>
                    <a:pt x="22646" y="138180"/>
                    <a:pt x="22449" y="138394"/>
                  </a:cubicBezTo>
                  <a:moveTo>
                    <a:pt x="28942" y="35095"/>
                  </a:moveTo>
                  <a:cubicBezTo>
                    <a:pt x="28567" y="35113"/>
                    <a:pt x="28030" y="35238"/>
                    <a:pt x="27511" y="35256"/>
                  </a:cubicBezTo>
                  <a:cubicBezTo>
                    <a:pt x="28066" y="35274"/>
                    <a:pt x="28728" y="35310"/>
                    <a:pt x="28942" y="35095"/>
                  </a:cubicBezTo>
                  <a:close/>
                </a:path>
              </a:pathLst>
            </a:custGeom>
            <a:noFill/>
            <a:ln w="1800" cap="flat" cmpd="sng">
              <a:solidFill>
                <a:srgbClr val="FFBF00"/>
              </a:solidFill>
              <a:prstDash val="solid"/>
              <a:miter lim="178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15"/>
            <p:cNvSpPr/>
            <p:nvPr/>
          </p:nvSpPr>
          <p:spPr>
            <a:xfrm>
              <a:off x="3862075" y="3786950"/>
              <a:ext cx="228550" cy="198775"/>
            </a:xfrm>
            <a:custGeom>
              <a:avLst/>
              <a:gdLst/>
              <a:ahLst/>
              <a:cxnLst/>
              <a:rect l="l" t="t" r="r" b="b"/>
              <a:pathLst>
                <a:path w="9142" h="7951" extrusionOk="0">
                  <a:moveTo>
                    <a:pt x="4562" y="1"/>
                  </a:moveTo>
                  <a:lnTo>
                    <a:pt x="4151" y="144"/>
                  </a:lnTo>
                  <a:cubicBezTo>
                    <a:pt x="4061" y="698"/>
                    <a:pt x="3507" y="1003"/>
                    <a:pt x="3060" y="1181"/>
                  </a:cubicBezTo>
                  <a:cubicBezTo>
                    <a:pt x="2416" y="1450"/>
                    <a:pt x="1807" y="1825"/>
                    <a:pt x="1253" y="2273"/>
                  </a:cubicBezTo>
                  <a:cubicBezTo>
                    <a:pt x="430" y="2952"/>
                    <a:pt x="1" y="3900"/>
                    <a:pt x="931" y="4705"/>
                  </a:cubicBezTo>
                  <a:cubicBezTo>
                    <a:pt x="1879" y="5510"/>
                    <a:pt x="3310" y="5778"/>
                    <a:pt x="4473" y="5922"/>
                  </a:cubicBezTo>
                  <a:cubicBezTo>
                    <a:pt x="5081" y="6011"/>
                    <a:pt x="5367" y="6029"/>
                    <a:pt x="5868" y="6351"/>
                  </a:cubicBezTo>
                  <a:cubicBezTo>
                    <a:pt x="6020" y="6455"/>
                    <a:pt x="6196" y="6519"/>
                    <a:pt x="6363" y="6519"/>
                  </a:cubicBezTo>
                  <a:cubicBezTo>
                    <a:pt x="6569" y="6519"/>
                    <a:pt x="6761" y="6420"/>
                    <a:pt x="6870" y="6172"/>
                  </a:cubicBezTo>
                  <a:cubicBezTo>
                    <a:pt x="6817" y="6136"/>
                    <a:pt x="6776" y="6121"/>
                    <a:pt x="6743" y="6121"/>
                  </a:cubicBezTo>
                  <a:cubicBezTo>
                    <a:pt x="6627" y="6121"/>
                    <a:pt x="6593" y="6291"/>
                    <a:pt x="6440" y="6333"/>
                  </a:cubicBezTo>
                  <a:cubicBezTo>
                    <a:pt x="6390" y="6346"/>
                    <a:pt x="6337" y="6352"/>
                    <a:pt x="6283" y="6352"/>
                  </a:cubicBezTo>
                  <a:cubicBezTo>
                    <a:pt x="6185" y="6352"/>
                    <a:pt x="6085" y="6332"/>
                    <a:pt x="5993" y="6297"/>
                  </a:cubicBezTo>
                  <a:cubicBezTo>
                    <a:pt x="5653" y="6172"/>
                    <a:pt x="5456" y="5868"/>
                    <a:pt x="5099" y="5796"/>
                  </a:cubicBezTo>
                  <a:cubicBezTo>
                    <a:pt x="4222" y="5600"/>
                    <a:pt x="3382" y="5510"/>
                    <a:pt x="2523" y="5170"/>
                  </a:cubicBezTo>
                  <a:cubicBezTo>
                    <a:pt x="2201" y="5045"/>
                    <a:pt x="1468" y="4938"/>
                    <a:pt x="1325" y="4580"/>
                  </a:cubicBezTo>
                  <a:cubicBezTo>
                    <a:pt x="1379" y="4578"/>
                    <a:pt x="1433" y="4577"/>
                    <a:pt x="1486" y="4577"/>
                  </a:cubicBezTo>
                  <a:cubicBezTo>
                    <a:pt x="2405" y="4577"/>
                    <a:pt x="3237" y="4853"/>
                    <a:pt x="4133" y="4938"/>
                  </a:cubicBezTo>
                  <a:cubicBezTo>
                    <a:pt x="4215" y="4946"/>
                    <a:pt x="4305" y="4951"/>
                    <a:pt x="4402" y="4951"/>
                  </a:cubicBezTo>
                  <a:cubicBezTo>
                    <a:pt x="5123" y="4951"/>
                    <a:pt x="6161" y="4700"/>
                    <a:pt x="6351" y="3990"/>
                  </a:cubicBezTo>
                  <a:lnTo>
                    <a:pt x="6351" y="3990"/>
                  </a:lnTo>
                  <a:cubicBezTo>
                    <a:pt x="6172" y="4115"/>
                    <a:pt x="6029" y="4347"/>
                    <a:pt x="5814" y="4473"/>
                  </a:cubicBezTo>
                  <a:cubicBezTo>
                    <a:pt x="5403" y="4741"/>
                    <a:pt x="4759" y="4759"/>
                    <a:pt x="4276" y="4759"/>
                  </a:cubicBezTo>
                  <a:cubicBezTo>
                    <a:pt x="3543" y="4759"/>
                    <a:pt x="2934" y="4347"/>
                    <a:pt x="2237" y="4312"/>
                  </a:cubicBezTo>
                  <a:cubicBezTo>
                    <a:pt x="2207" y="4309"/>
                    <a:pt x="2176" y="4308"/>
                    <a:pt x="2144" y="4308"/>
                  </a:cubicBezTo>
                  <a:cubicBezTo>
                    <a:pt x="1925" y="4308"/>
                    <a:pt x="1654" y="4363"/>
                    <a:pt x="1405" y="4363"/>
                  </a:cubicBezTo>
                  <a:cubicBezTo>
                    <a:pt x="1209" y="4363"/>
                    <a:pt x="1027" y="4329"/>
                    <a:pt x="895" y="4204"/>
                  </a:cubicBezTo>
                  <a:cubicBezTo>
                    <a:pt x="269" y="3614"/>
                    <a:pt x="1146" y="2720"/>
                    <a:pt x="1611" y="2362"/>
                  </a:cubicBezTo>
                  <a:cubicBezTo>
                    <a:pt x="2362" y="1825"/>
                    <a:pt x="3310" y="1664"/>
                    <a:pt x="4061" y="1128"/>
                  </a:cubicBezTo>
                  <a:cubicBezTo>
                    <a:pt x="4244" y="1006"/>
                    <a:pt x="4294" y="934"/>
                    <a:pt x="4403" y="934"/>
                  </a:cubicBezTo>
                  <a:cubicBezTo>
                    <a:pt x="4454" y="934"/>
                    <a:pt x="4518" y="950"/>
                    <a:pt x="4616" y="985"/>
                  </a:cubicBezTo>
                  <a:cubicBezTo>
                    <a:pt x="5152" y="1181"/>
                    <a:pt x="5617" y="1646"/>
                    <a:pt x="6136" y="1915"/>
                  </a:cubicBezTo>
                  <a:cubicBezTo>
                    <a:pt x="6637" y="2201"/>
                    <a:pt x="7192" y="2594"/>
                    <a:pt x="7460" y="3131"/>
                  </a:cubicBezTo>
                  <a:cubicBezTo>
                    <a:pt x="7639" y="3560"/>
                    <a:pt x="7585" y="4043"/>
                    <a:pt x="7335" y="4419"/>
                  </a:cubicBezTo>
                  <a:cubicBezTo>
                    <a:pt x="7066" y="4777"/>
                    <a:pt x="6512" y="4813"/>
                    <a:pt x="6244" y="5117"/>
                  </a:cubicBezTo>
                  <a:cubicBezTo>
                    <a:pt x="6262" y="5120"/>
                    <a:pt x="6282" y="5122"/>
                    <a:pt x="6304" y="5122"/>
                  </a:cubicBezTo>
                  <a:cubicBezTo>
                    <a:pt x="6598" y="5122"/>
                    <a:pt x="7170" y="4800"/>
                    <a:pt x="7370" y="4634"/>
                  </a:cubicBezTo>
                  <a:cubicBezTo>
                    <a:pt x="7674" y="4347"/>
                    <a:pt x="7621" y="4008"/>
                    <a:pt x="7639" y="3632"/>
                  </a:cubicBezTo>
                  <a:lnTo>
                    <a:pt x="7639" y="3632"/>
                  </a:lnTo>
                  <a:cubicBezTo>
                    <a:pt x="7961" y="3739"/>
                    <a:pt x="8283" y="4866"/>
                    <a:pt x="8408" y="5206"/>
                  </a:cubicBezTo>
                  <a:cubicBezTo>
                    <a:pt x="8640" y="5850"/>
                    <a:pt x="8623" y="6583"/>
                    <a:pt x="8014" y="7013"/>
                  </a:cubicBezTo>
                  <a:cubicBezTo>
                    <a:pt x="7372" y="7450"/>
                    <a:pt x="6332" y="7773"/>
                    <a:pt x="5447" y="7773"/>
                  </a:cubicBezTo>
                  <a:cubicBezTo>
                    <a:pt x="5174" y="7773"/>
                    <a:pt x="4915" y="7742"/>
                    <a:pt x="4687" y="7674"/>
                  </a:cubicBezTo>
                  <a:cubicBezTo>
                    <a:pt x="3918" y="7424"/>
                    <a:pt x="3310" y="6744"/>
                    <a:pt x="2487" y="6709"/>
                  </a:cubicBezTo>
                  <a:lnTo>
                    <a:pt x="2487" y="6709"/>
                  </a:lnTo>
                  <a:cubicBezTo>
                    <a:pt x="3060" y="6941"/>
                    <a:pt x="3596" y="7263"/>
                    <a:pt x="4097" y="7657"/>
                  </a:cubicBezTo>
                  <a:cubicBezTo>
                    <a:pt x="4409" y="7881"/>
                    <a:pt x="4753" y="7951"/>
                    <a:pt x="5114" y="7951"/>
                  </a:cubicBezTo>
                  <a:cubicBezTo>
                    <a:pt x="5416" y="7951"/>
                    <a:pt x="5729" y="7902"/>
                    <a:pt x="6047" y="7853"/>
                  </a:cubicBezTo>
                  <a:cubicBezTo>
                    <a:pt x="6959" y="7710"/>
                    <a:pt x="8157" y="7496"/>
                    <a:pt x="8676" y="6619"/>
                  </a:cubicBezTo>
                  <a:cubicBezTo>
                    <a:pt x="9141" y="5814"/>
                    <a:pt x="8640" y="4884"/>
                    <a:pt x="8283" y="4151"/>
                  </a:cubicBezTo>
                  <a:cubicBezTo>
                    <a:pt x="7907" y="3382"/>
                    <a:pt x="7585" y="2559"/>
                    <a:pt x="6905" y="1986"/>
                  </a:cubicBezTo>
                  <a:cubicBezTo>
                    <a:pt x="6637" y="1772"/>
                    <a:pt x="6297" y="1664"/>
                    <a:pt x="6011" y="1450"/>
                  </a:cubicBezTo>
                  <a:cubicBezTo>
                    <a:pt x="5725" y="1235"/>
                    <a:pt x="5439" y="1003"/>
                    <a:pt x="5170" y="752"/>
                  </a:cubicBezTo>
                  <a:cubicBezTo>
                    <a:pt x="4920" y="520"/>
                    <a:pt x="4795" y="233"/>
                    <a:pt x="4562" y="1"/>
                  </a:cubicBezTo>
                  <a:close/>
                </a:path>
              </a:pathLst>
            </a:custGeom>
            <a:solidFill>
              <a:srgbClr val="B627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15"/>
            <p:cNvSpPr/>
            <p:nvPr/>
          </p:nvSpPr>
          <p:spPr>
            <a:xfrm>
              <a:off x="3862075" y="3786950"/>
              <a:ext cx="228550" cy="201700"/>
            </a:xfrm>
            <a:custGeom>
              <a:avLst/>
              <a:gdLst/>
              <a:ahLst/>
              <a:cxnLst/>
              <a:rect l="l" t="t" r="r" b="b"/>
              <a:pathLst>
                <a:path w="9142" h="8068" fill="none" extrusionOk="0">
                  <a:moveTo>
                    <a:pt x="4151" y="144"/>
                  </a:moveTo>
                  <a:cubicBezTo>
                    <a:pt x="4061" y="698"/>
                    <a:pt x="3507" y="1003"/>
                    <a:pt x="3060" y="1181"/>
                  </a:cubicBezTo>
                  <a:cubicBezTo>
                    <a:pt x="2416" y="1450"/>
                    <a:pt x="1807" y="1825"/>
                    <a:pt x="1253" y="2273"/>
                  </a:cubicBezTo>
                  <a:cubicBezTo>
                    <a:pt x="430" y="2952"/>
                    <a:pt x="1" y="3900"/>
                    <a:pt x="931" y="4705"/>
                  </a:cubicBezTo>
                  <a:cubicBezTo>
                    <a:pt x="1879" y="5510"/>
                    <a:pt x="3310" y="5778"/>
                    <a:pt x="4473" y="5922"/>
                  </a:cubicBezTo>
                  <a:cubicBezTo>
                    <a:pt x="5081" y="6011"/>
                    <a:pt x="5367" y="6029"/>
                    <a:pt x="5868" y="6351"/>
                  </a:cubicBezTo>
                  <a:cubicBezTo>
                    <a:pt x="6208" y="6583"/>
                    <a:pt x="6673" y="6619"/>
                    <a:pt x="6870" y="6172"/>
                  </a:cubicBezTo>
                  <a:cubicBezTo>
                    <a:pt x="6637" y="6011"/>
                    <a:pt x="6637" y="6279"/>
                    <a:pt x="6440" y="6333"/>
                  </a:cubicBezTo>
                  <a:cubicBezTo>
                    <a:pt x="6297" y="6369"/>
                    <a:pt x="6136" y="6351"/>
                    <a:pt x="5993" y="6297"/>
                  </a:cubicBezTo>
                  <a:cubicBezTo>
                    <a:pt x="5653" y="6172"/>
                    <a:pt x="5456" y="5868"/>
                    <a:pt x="5099" y="5796"/>
                  </a:cubicBezTo>
                  <a:cubicBezTo>
                    <a:pt x="4222" y="5600"/>
                    <a:pt x="3382" y="5510"/>
                    <a:pt x="2523" y="5170"/>
                  </a:cubicBezTo>
                  <a:cubicBezTo>
                    <a:pt x="2201" y="5045"/>
                    <a:pt x="1468" y="4938"/>
                    <a:pt x="1325" y="4580"/>
                  </a:cubicBezTo>
                  <a:cubicBezTo>
                    <a:pt x="2308" y="4544"/>
                    <a:pt x="3185" y="4848"/>
                    <a:pt x="4133" y="4938"/>
                  </a:cubicBezTo>
                  <a:cubicBezTo>
                    <a:pt x="4830" y="5009"/>
                    <a:pt x="6136" y="4795"/>
                    <a:pt x="6351" y="3990"/>
                  </a:cubicBezTo>
                  <a:cubicBezTo>
                    <a:pt x="6172" y="4115"/>
                    <a:pt x="6029" y="4347"/>
                    <a:pt x="5814" y="4473"/>
                  </a:cubicBezTo>
                  <a:cubicBezTo>
                    <a:pt x="5403" y="4741"/>
                    <a:pt x="4759" y="4759"/>
                    <a:pt x="4276" y="4759"/>
                  </a:cubicBezTo>
                  <a:cubicBezTo>
                    <a:pt x="3543" y="4759"/>
                    <a:pt x="2934" y="4347"/>
                    <a:pt x="2237" y="4312"/>
                  </a:cubicBezTo>
                  <a:cubicBezTo>
                    <a:pt x="1843" y="4276"/>
                    <a:pt x="1217" y="4508"/>
                    <a:pt x="895" y="4204"/>
                  </a:cubicBezTo>
                  <a:cubicBezTo>
                    <a:pt x="269" y="3614"/>
                    <a:pt x="1146" y="2720"/>
                    <a:pt x="1611" y="2362"/>
                  </a:cubicBezTo>
                  <a:cubicBezTo>
                    <a:pt x="2362" y="1825"/>
                    <a:pt x="3310" y="1664"/>
                    <a:pt x="4061" y="1128"/>
                  </a:cubicBezTo>
                  <a:cubicBezTo>
                    <a:pt x="4330" y="949"/>
                    <a:pt x="4312" y="877"/>
                    <a:pt x="4616" y="985"/>
                  </a:cubicBezTo>
                  <a:cubicBezTo>
                    <a:pt x="5152" y="1181"/>
                    <a:pt x="5617" y="1646"/>
                    <a:pt x="6136" y="1915"/>
                  </a:cubicBezTo>
                  <a:cubicBezTo>
                    <a:pt x="6637" y="2201"/>
                    <a:pt x="7192" y="2594"/>
                    <a:pt x="7460" y="3131"/>
                  </a:cubicBezTo>
                  <a:cubicBezTo>
                    <a:pt x="7639" y="3560"/>
                    <a:pt x="7585" y="4043"/>
                    <a:pt x="7335" y="4419"/>
                  </a:cubicBezTo>
                  <a:cubicBezTo>
                    <a:pt x="7066" y="4777"/>
                    <a:pt x="6512" y="4813"/>
                    <a:pt x="6244" y="5117"/>
                  </a:cubicBezTo>
                  <a:cubicBezTo>
                    <a:pt x="6512" y="5170"/>
                    <a:pt x="7156" y="4813"/>
                    <a:pt x="7370" y="4634"/>
                  </a:cubicBezTo>
                  <a:cubicBezTo>
                    <a:pt x="7674" y="4347"/>
                    <a:pt x="7621" y="4008"/>
                    <a:pt x="7639" y="3632"/>
                  </a:cubicBezTo>
                  <a:cubicBezTo>
                    <a:pt x="7961" y="3739"/>
                    <a:pt x="8283" y="4866"/>
                    <a:pt x="8408" y="5206"/>
                  </a:cubicBezTo>
                  <a:cubicBezTo>
                    <a:pt x="8640" y="5850"/>
                    <a:pt x="8623" y="6583"/>
                    <a:pt x="8014" y="7013"/>
                  </a:cubicBezTo>
                  <a:cubicBezTo>
                    <a:pt x="7174" y="7585"/>
                    <a:pt x="5653" y="7961"/>
                    <a:pt x="4687" y="7674"/>
                  </a:cubicBezTo>
                  <a:cubicBezTo>
                    <a:pt x="3918" y="7424"/>
                    <a:pt x="3310" y="6744"/>
                    <a:pt x="2487" y="6709"/>
                  </a:cubicBezTo>
                  <a:cubicBezTo>
                    <a:pt x="3060" y="6941"/>
                    <a:pt x="3596" y="7263"/>
                    <a:pt x="4097" y="7657"/>
                  </a:cubicBezTo>
                  <a:cubicBezTo>
                    <a:pt x="4669" y="8068"/>
                    <a:pt x="5349" y="7961"/>
                    <a:pt x="6047" y="7853"/>
                  </a:cubicBezTo>
                  <a:cubicBezTo>
                    <a:pt x="6959" y="7710"/>
                    <a:pt x="8157" y="7496"/>
                    <a:pt x="8676" y="6619"/>
                  </a:cubicBezTo>
                  <a:cubicBezTo>
                    <a:pt x="9141" y="5814"/>
                    <a:pt x="8640" y="4884"/>
                    <a:pt x="8283" y="4151"/>
                  </a:cubicBezTo>
                  <a:cubicBezTo>
                    <a:pt x="7907" y="3382"/>
                    <a:pt x="7585" y="2559"/>
                    <a:pt x="6905" y="1986"/>
                  </a:cubicBezTo>
                  <a:cubicBezTo>
                    <a:pt x="6637" y="1772"/>
                    <a:pt x="6297" y="1664"/>
                    <a:pt x="6011" y="1450"/>
                  </a:cubicBezTo>
                  <a:cubicBezTo>
                    <a:pt x="5725" y="1235"/>
                    <a:pt x="5439" y="1003"/>
                    <a:pt x="5170" y="752"/>
                  </a:cubicBezTo>
                  <a:cubicBezTo>
                    <a:pt x="4920" y="520"/>
                    <a:pt x="4795" y="233"/>
                    <a:pt x="4562" y="1"/>
                  </a:cubicBezTo>
                </a:path>
              </a:pathLst>
            </a:custGeom>
            <a:noFill/>
            <a:ln w="1800" cap="flat" cmpd="sng">
              <a:solidFill>
                <a:srgbClr val="FFBF00"/>
              </a:solidFill>
              <a:prstDash val="solid"/>
              <a:miter lim="178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15"/>
            <p:cNvSpPr/>
            <p:nvPr/>
          </p:nvSpPr>
          <p:spPr>
            <a:xfrm>
              <a:off x="3526700" y="3784275"/>
              <a:ext cx="259400" cy="195650"/>
            </a:xfrm>
            <a:custGeom>
              <a:avLst/>
              <a:gdLst/>
              <a:ahLst/>
              <a:cxnLst/>
              <a:rect l="l" t="t" r="r" b="b"/>
              <a:pathLst>
                <a:path w="10376" h="7826" extrusionOk="0">
                  <a:moveTo>
                    <a:pt x="5719" y="5880"/>
                  </a:moveTo>
                  <a:cubicBezTo>
                    <a:pt x="5881" y="5953"/>
                    <a:pt x="6033" y="6054"/>
                    <a:pt x="6172" y="6190"/>
                  </a:cubicBezTo>
                  <a:cubicBezTo>
                    <a:pt x="6044" y="6047"/>
                    <a:pt x="5890" y="5947"/>
                    <a:pt x="5719" y="5880"/>
                  </a:cubicBezTo>
                  <a:close/>
                  <a:moveTo>
                    <a:pt x="3025" y="6377"/>
                  </a:moveTo>
                  <a:cubicBezTo>
                    <a:pt x="2827" y="6377"/>
                    <a:pt x="2638" y="6411"/>
                    <a:pt x="2469" y="6494"/>
                  </a:cubicBezTo>
                  <a:cubicBezTo>
                    <a:pt x="2581" y="6488"/>
                    <a:pt x="2694" y="6486"/>
                    <a:pt x="2806" y="6486"/>
                  </a:cubicBezTo>
                  <a:cubicBezTo>
                    <a:pt x="3215" y="6486"/>
                    <a:pt x="3622" y="6520"/>
                    <a:pt x="4023" y="6587"/>
                  </a:cubicBezTo>
                  <a:lnTo>
                    <a:pt x="4023" y="6587"/>
                  </a:lnTo>
                  <a:cubicBezTo>
                    <a:pt x="3697" y="6468"/>
                    <a:pt x="3349" y="6377"/>
                    <a:pt x="3025" y="6377"/>
                  </a:cubicBezTo>
                  <a:close/>
                  <a:moveTo>
                    <a:pt x="4919" y="0"/>
                  </a:moveTo>
                  <a:lnTo>
                    <a:pt x="4919" y="0"/>
                  </a:lnTo>
                  <a:cubicBezTo>
                    <a:pt x="5063" y="805"/>
                    <a:pt x="3918" y="2129"/>
                    <a:pt x="3292" y="2523"/>
                  </a:cubicBezTo>
                  <a:cubicBezTo>
                    <a:pt x="2433" y="3095"/>
                    <a:pt x="1503" y="3489"/>
                    <a:pt x="913" y="4419"/>
                  </a:cubicBezTo>
                  <a:cubicBezTo>
                    <a:pt x="358" y="5224"/>
                    <a:pt x="0" y="6279"/>
                    <a:pt x="841" y="7048"/>
                  </a:cubicBezTo>
                  <a:cubicBezTo>
                    <a:pt x="1209" y="7381"/>
                    <a:pt x="2381" y="7825"/>
                    <a:pt x="3291" y="7825"/>
                  </a:cubicBezTo>
                  <a:cubicBezTo>
                    <a:pt x="3797" y="7825"/>
                    <a:pt x="4223" y="7687"/>
                    <a:pt x="4383" y="7316"/>
                  </a:cubicBezTo>
                  <a:lnTo>
                    <a:pt x="4383" y="7316"/>
                  </a:lnTo>
                  <a:cubicBezTo>
                    <a:pt x="4004" y="7466"/>
                    <a:pt x="3607" y="7542"/>
                    <a:pt x="3213" y="7542"/>
                  </a:cubicBezTo>
                  <a:cubicBezTo>
                    <a:pt x="2807" y="7542"/>
                    <a:pt x="2403" y="7462"/>
                    <a:pt x="2022" y="7299"/>
                  </a:cubicBezTo>
                  <a:cubicBezTo>
                    <a:pt x="1485" y="7120"/>
                    <a:pt x="1092" y="6941"/>
                    <a:pt x="805" y="6404"/>
                  </a:cubicBezTo>
                  <a:cubicBezTo>
                    <a:pt x="573" y="5993"/>
                    <a:pt x="501" y="5420"/>
                    <a:pt x="984" y="5152"/>
                  </a:cubicBezTo>
                  <a:cubicBezTo>
                    <a:pt x="1431" y="5707"/>
                    <a:pt x="2093" y="6029"/>
                    <a:pt x="2791" y="6046"/>
                  </a:cubicBezTo>
                  <a:cubicBezTo>
                    <a:pt x="3357" y="6035"/>
                    <a:pt x="4227" y="5762"/>
                    <a:pt x="4989" y="5762"/>
                  </a:cubicBezTo>
                  <a:cubicBezTo>
                    <a:pt x="5251" y="5762"/>
                    <a:pt x="5499" y="5794"/>
                    <a:pt x="5719" y="5880"/>
                  </a:cubicBezTo>
                  <a:lnTo>
                    <a:pt x="5719" y="5880"/>
                  </a:lnTo>
                  <a:cubicBezTo>
                    <a:pt x="5392" y="5732"/>
                    <a:pt x="5025" y="5694"/>
                    <a:pt x="4645" y="5694"/>
                  </a:cubicBezTo>
                  <a:cubicBezTo>
                    <a:pt x="4243" y="5694"/>
                    <a:pt x="3827" y="5737"/>
                    <a:pt x="3431" y="5737"/>
                  </a:cubicBezTo>
                  <a:cubicBezTo>
                    <a:pt x="3190" y="5737"/>
                    <a:pt x="2956" y="5721"/>
                    <a:pt x="2737" y="5671"/>
                  </a:cubicBezTo>
                  <a:cubicBezTo>
                    <a:pt x="1879" y="5492"/>
                    <a:pt x="734" y="4812"/>
                    <a:pt x="1753" y="4007"/>
                  </a:cubicBezTo>
                  <a:cubicBezTo>
                    <a:pt x="2379" y="3524"/>
                    <a:pt x="3059" y="3113"/>
                    <a:pt x="3757" y="2755"/>
                  </a:cubicBezTo>
                  <a:cubicBezTo>
                    <a:pt x="4383" y="2433"/>
                    <a:pt x="4812" y="1664"/>
                    <a:pt x="5188" y="1074"/>
                  </a:cubicBezTo>
                  <a:lnTo>
                    <a:pt x="5188" y="1074"/>
                  </a:lnTo>
                  <a:cubicBezTo>
                    <a:pt x="5134" y="1163"/>
                    <a:pt x="5760" y="2254"/>
                    <a:pt x="5850" y="2362"/>
                  </a:cubicBezTo>
                  <a:cubicBezTo>
                    <a:pt x="6189" y="2791"/>
                    <a:pt x="6762" y="2898"/>
                    <a:pt x="7227" y="3149"/>
                  </a:cubicBezTo>
                  <a:cubicBezTo>
                    <a:pt x="7746" y="3435"/>
                    <a:pt x="9123" y="4311"/>
                    <a:pt x="8407" y="5045"/>
                  </a:cubicBezTo>
                  <a:cubicBezTo>
                    <a:pt x="8253" y="5206"/>
                    <a:pt x="8054" y="5267"/>
                    <a:pt x="7843" y="5267"/>
                  </a:cubicBezTo>
                  <a:cubicBezTo>
                    <a:pt x="7466" y="5267"/>
                    <a:pt x="7048" y="5073"/>
                    <a:pt x="6762" y="4902"/>
                  </a:cubicBezTo>
                  <a:cubicBezTo>
                    <a:pt x="6511" y="4723"/>
                    <a:pt x="6243" y="4562"/>
                    <a:pt x="5957" y="4437"/>
                  </a:cubicBezTo>
                  <a:cubicBezTo>
                    <a:pt x="5653" y="4347"/>
                    <a:pt x="5331" y="4365"/>
                    <a:pt x="5027" y="4276"/>
                  </a:cubicBezTo>
                  <a:lnTo>
                    <a:pt x="5027" y="4276"/>
                  </a:lnTo>
                  <a:cubicBezTo>
                    <a:pt x="5885" y="4562"/>
                    <a:pt x="6494" y="5134"/>
                    <a:pt x="7352" y="5385"/>
                  </a:cubicBezTo>
                  <a:cubicBezTo>
                    <a:pt x="7544" y="5439"/>
                    <a:pt x="7737" y="5490"/>
                    <a:pt x="7919" y="5490"/>
                  </a:cubicBezTo>
                  <a:cubicBezTo>
                    <a:pt x="8093" y="5490"/>
                    <a:pt x="8259" y="5444"/>
                    <a:pt x="8407" y="5313"/>
                  </a:cubicBezTo>
                  <a:cubicBezTo>
                    <a:pt x="8586" y="5152"/>
                    <a:pt x="9051" y="4526"/>
                    <a:pt x="8837" y="4311"/>
                  </a:cubicBezTo>
                  <a:lnTo>
                    <a:pt x="8837" y="4311"/>
                  </a:lnTo>
                  <a:cubicBezTo>
                    <a:pt x="10375" y="5098"/>
                    <a:pt x="8765" y="7567"/>
                    <a:pt x="7495" y="7656"/>
                  </a:cubicBezTo>
                  <a:cubicBezTo>
                    <a:pt x="7449" y="7660"/>
                    <a:pt x="7404" y="7661"/>
                    <a:pt x="7358" y="7661"/>
                  </a:cubicBezTo>
                  <a:cubicBezTo>
                    <a:pt x="6461" y="7661"/>
                    <a:pt x="5611" y="7017"/>
                    <a:pt x="4794" y="6762"/>
                  </a:cubicBezTo>
                  <a:cubicBezTo>
                    <a:pt x="4541" y="6689"/>
                    <a:pt x="4283" y="6631"/>
                    <a:pt x="4023" y="6587"/>
                  </a:cubicBezTo>
                  <a:lnTo>
                    <a:pt x="4023" y="6587"/>
                  </a:lnTo>
                  <a:cubicBezTo>
                    <a:pt x="4322" y="6697"/>
                    <a:pt x="4603" y="6831"/>
                    <a:pt x="4830" y="6941"/>
                  </a:cubicBezTo>
                  <a:cubicBezTo>
                    <a:pt x="5689" y="7370"/>
                    <a:pt x="6494" y="7817"/>
                    <a:pt x="7495" y="7817"/>
                  </a:cubicBezTo>
                  <a:cubicBezTo>
                    <a:pt x="8729" y="7817"/>
                    <a:pt x="9892" y="6368"/>
                    <a:pt x="9731" y="5134"/>
                  </a:cubicBezTo>
                  <a:cubicBezTo>
                    <a:pt x="9588" y="4079"/>
                    <a:pt x="8729" y="3900"/>
                    <a:pt x="8085" y="3274"/>
                  </a:cubicBezTo>
                  <a:cubicBezTo>
                    <a:pt x="7638" y="2845"/>
                    <a:pt x="6851" y="2666"/>
                    <a:pt x="6476" y="2201"/>
                  </a:cubicBezTo>
                  <a:cubicBezTo>
                    <a:pt x="6064" y="1682"/>
                    <a:pt x="6011" y="859"/>
                    <a:pt x="6082" y="197"/>
                  </a:cubicBezTo>
                  <a:lnTo>
                    <a:pt x="4919" y="0"/>
                  </a:lnTo>
                  <a:close/>
                </a:path>
              </a:pathLst>
            </a:custGeom>
            <a:solidFill>
              <a:srgbClr val="B627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15"/>
            <p:cNvSpPr/>
            <p:nvPr/>
          </p:nvSpPr>
          <p:spPr>
            <a:xfrm>
              <a:off x="3526700" y="3784275"/>
              <a:ext cx="259400" cy="208850"/>
            </a:xfrm>
            <a:custGeom>
              <a:avLst/>
              <a:gdLst/>
              <a:ahLst/>
              <a:cxnLst/>
              <a:rect l="l" t="t" r="r" b="b"/>
              <a:pathLst>
                <a:path w="10376" h="8354" fill="none" extrusionOk="0">
                  <a:moveTo>
                    <a:pt x="4919" y="0"/>
                  </a:moveTo>
                  <a:cubicBezTo>
                    <a:pt x="5063" y="805"/>
                    <a:pt x="3918" y="2129"/>
                    <a:pt x="3292" y="2523"/>
                  </a:cubicBezTo>
                  <a:cubicBezTo>
                    <a:pt x="2433" y="3095"/>
                    <a:pt x="1503" y="3489"/>
                    <a:pt x="913" y="4419"/>
                  </a:cubicBezTo>
                  <a:cubicBezTo>
                    <a:pt x="358" y="5224"/>
                    <a:pt x="0" y="6279"/>
                    <a:pt x="841" y="7048"/>
                  </a:cubicBezTo>
                  <a:cubicBezTo>
                    <a:pt x="1414" y="7567"/>
                    <a:pt x="3936" y="8354"/>
                    <a:pt x="4383" y="7316"/>
                  </a:cubicBezTo>
                  <a:cubicBezTo>
                    <a:pt x="3614" y="7620"/>
                    <a:pt x="2773" y="7620"/>
                    <a:pt x="2022" y="7299"/>
                  </a:cubicBezTo>
                  <a:cubicBezTo>
                    <a:pt x="1485" y="7120"/>
                    <a:pt x="1092" y="6941"/>
                    <a:pt x="805" y="6404"/>
                  </a:cubicBezTo>
                  <a:cubicBezTo>
                    <a:pt x="573" y="5993"/>
                    <a:pt x="501" y="5420"/>
                    <a:pt x="984" y="5152"/>
                  </a:cubicBezTo>
                  <a:cubicBezTo>
                    <a:pt x="1431" y="5707"/>
                    <a:pt x="2093" y="6029"/>
                    <a:pt x="2791" y="6046"/>
                  </a:cubicBezTo>
                  <a:cubicBezTo>
                    <a:pt x="3703" y="6029"/>
                    <a:pt x="5402" y="5331"/>
                    <a:pt x="6172" y="6190"/>
                  </a:cubicBezTo>
                  <a:cubicBezTo>
                    <a:pt x="5277" y="5313"/>
                    <a:pt x="3828" y="5921"/>
                    <a:pt x="2737" y="5671"/>
                  </a:cubicBezTo>
                  <a:cubicBezTo>
                    <a:pt x="1879" y="5492"/>
                    <a:pt x="734" y="4812"/>
                    <a:pt x="1753" y="4007"/>
                  </a:cubicBezTo>
                  <a:cubicBezTo>
                    <a:pt x="2379" y="3524"/>
                    <a:pt x="3059" y="3113"/>
                    <a:pt x="3757" y="2755"/>
                  </a:cubicBezTo>
                  <a:cubicBezTo>
                    <a:pt x="4383" y="2433"/>
                    <a:pt x="4812" y="1664"/>
                    <a:pt x="5188" y="1074"/>
                  </a:cubicBezTo>
                  <a:cubicBezTo>
                    <a:pt x="5134" y="1163"/>
                    <a:pt x="5760" y="2254"/>
                    <a:pt x="5850" y="2362"/>
                  </a:cubicBezTo>
                  <a:cubicBezTo>
                    <a:pt x="6189" y="2791"/>
                    <a:pt x="6762" y="2898"/>
                    <a:pt x="7227" y="3149"/>
                  </a:cubicBezTo>
                  <a:cubicBezTo>
                    <a:pt x="7746" y="3435"/>
                    <a:pt x="9123" y="4311"/>
                    <a:pt x="8407" y="5045"/>
                  </a:cubicBezTo>
                  <a:cubicBezTo>
                    <a:pt x="7978" y="5492"/>
                    <a:pt x="7209" y="5170"/>
                    <a:pt x="6762" y="4902"/>
                  </a:cubicBezTo>
                  <a:cubicBezTo>
                    <a:pt x="6511" y="4723"/>
                    <a:pt x="6243" y="4562"/>
                    <a:pt x="5957" y="4437"/>
                  </a:cubicBezTo>
                  <a:cubicBezTo>
                    <a:pt x="5653" y="4347"/>
                    <a:pt x="5331" y="4365"/>
                    <a:pt x="5027" y="4276"/>
                  </a:cubicBezTo>
                  <a:cubicBezTo>
                    <a:pt x="5885" y="4562"/>
                    <a:pt x="6494" y="5134"/>
                    <a:pt x="7352" y="5385"/>
                  </a:cubicBezTo>
                  <a:cubicBezTo>
                    <a:pt x="7728" y="5492"/>
                    <a:pt x="8103" y="5581"/>
                    <a:pt x="8407" y="5313"/>
                  </a:cubicBezTo>
                  <a:cubicBezTo>
                    <a:pt x="8586" y="5152"/>
                    <a:pt x="9051" y="4526"/>
                    <a:pt x="8837" y="4311"/>
                  </a:cubicBezTo>
                  <a:cubicBezTo>
                    <a:pt x="10375" y="5098"/>
                    <a:pt x="8765" y="7567"/>
                    <a:pt x="7495" y="7656"/>
                  </a:cubicBezTo>
                  <a:cubicBezTo>
                    <a:pt x="6547" y="7728"/>
                    <a:pt x="5653" y="7030"/>
                    <a:pt x="4794" y="6762"/>
                  </a:cubicBezTo>
                  <a:cubicBezTo>
                    <a:pt x="4043" y="6547"/>
                    <a:pt x="3256" y="6458"/>
                    <a:pt x="2469" y="6494"/>
                  </a:cubicBezTo>
                  <a:cubicBezTo>
                    <a:pt x="3166" y="6154"/>
                    <a:pt x="4204" y="6637"/>
                    <a:pt x="4830" y="6941"/>
                  </a:cubicBezTo>
                  <a:cubicBezTo>
                    <a:pt x="5689" y="7370"/>
                    <a:pt x="6494" y="7817"/>
                    <a:pt x="7495" y="7817"/>
                  </a:cubicBezTo>
                  <a:cubicBezTo>
                    <a:pt x="8729" y="7817"/>
                    <a:pt x="9892" y="6368"/>
                    <a:pt x="9731" y="5134"/>
                  </a:cubicBezTo>
                  <a:cubicBezTo>
                    <a:pt x="9588" y="4079"/>
                    <a:pt x="8729" y="3900"/>
                    <a:pt x="8085" y="3274"/>
                  </a:cubicBezTo>
                  <a:cubicBezTo>
                    <a:pt x="7638" y="2845"/>
                    <a:pt x="6851" y="2666"/>
                    <a:pt x="6476" y="2201"/>
                  </a:cubicBezTo>
                  <a:cubicBezTo>
                    <a:pt x="6064" y="1682"/>
                    <a:pt x="6011" y="859"/>
                    <a:pt x="6082" y="197"/>
                  </a:cubicBezTo>
                </a:path>
              </a:pathLst>
            </a:custGeom>
            <a:noFill/>
            <a:ln w="1800" cap="flat" cmpd="sng">
              <a:solidFill>
                <a:srgbClr val="FFBF00"/>
              </a:solidFill>
              <a:prstDash val="solid"/>
              <a:miter lim="178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15"/>
            <p:cNvSpPr/>
            <p:nvPr/>
          </p:nvSpPr>
          <p:spPr>
            <a:xfrm>
              <a:off x="3450675" y="1381550"/>
              <a:ext cx="311275" cy="424625"/>
            </a:xfrm>
            <a:custGeom>
              <a:avLst/>
              <a:gdLst/>
              <a:ahLst/>
              <a:cxnLst/>
              <a:rect l="l" t="t" r="r" b="b"/>
              <a:pathLst>
                <a:path w="12451" h="16985" extrusionOk="0">
                  <a:moveTo>
                    <a:pt x="5510" y="13005"/>
                  </a:moveTo>
                  <a:cubicBezTo>
                    <a:pt x="5510" y="13005"/>
                    <a:pt x="5510" y="13005"/>
                    <a:pt x="5510" y="13005"/>
                  </a:cubicBezTo>
                  <a:cubicBezTo>
                    <a:pt x="5510" y="13005"/>
                    <a:pt x="5510" y="13005"/>
                    <a:pt x="5510" y="13005"/>
                  </a:cubicBezTo>
                  <a:close/>
                  <a:moveTo>
                    <a:pt x="5939" y="1"/>
                  </a:moveTo>
                  <a:cubicBezTo>
                    <a:pt x="5850" y="198"/>
                    <a:pt x="6029" y="2577"/>
                    <a:pt x="6261" y="3704"/>
                  </a:cubicBezTo>
                  <a:cubicBezTo>
                    <a:pt x="5327" y="3500"/>
                    <a:pt x="3539" y="2587"/>
                    <a:pt x="3299" y="2587"/>
                  </a:cubicBezTo>
                  <a:cubicBezTo>
                    <a:pt x="3286" y="2587"/>
                    <a:pt x="3278" y="2589"/>
                    <a:pt x="3274" y="2595"/>
                  </a:cubicBezTo>
                  <a:cubicBezTo>
                    <a:pt x="3757" y="2845"/>
                    <a:pt x="6100" y="4401"/>
                    <a:pt x="6512" y="4741"/>
                  </a:cubicBezTo>
                  <a:cubicBezTo>
                    <a:pt x="5993" y="4866"/>
                    <a:pt x="5474" y="4974"/>
                    <a:pt x="4955" y="5099"/>
                  </a:cubicBezTo>
                  <a:cubicBezTo>
                    <a:pt x="4240" y="5260"/>
                    <a:pt x="2559" y="5939"/>
                    <a:pt x="1861" y="6118"/>
                  </a:cubicBezTo>
                  <a:cubicBezTo>
                    <a:pt x="2084" y="6210"/>
                    <a:pt x="2292" y="6245"/>
                    <a:pt x="2491" y="6245"/>
                  </a:cubicBezTo>
                  <a:cubicBezTo>
                    <a:pt x="2995" y="6245"/>
                    <a:pt x="3438" y="6019"/>
                    <a:pt x="3900" y="5904"/>
                  </a:cubicBezTo>
                  <a:cubicBezTo>
                    <a:pt x="4723" y="5689"/>
                    <a:pt x="5277" y="5725"/>
                    <a:pt x="6100" y="5564"/>
                  </a:cubicBezTo>
                  <a:lnTo>
                    <a:pt x="6100" y="5564"/>
                  </a:lnTo>
                  <a:cubicBezTo>
                    <a:pt x="5886" y="5922"/>
                    <a:pt x="5725" y="6297"/>
                    <a:pt x="5599" y="6691"/>
                  </a:cubicBezTo>
                  <a:cubicBezTo>
                    <a:pt x="6154" y="6369"/>
                    <a:pt x="6494" y="5618"/>
                    <a:pt x="7209" y="5546"/>
                  </a:cubicBezTo>
                  <a:cubicBezTo>
                    <a:pt x="7343" y="5524"/>
                    <a:pt x="7480" y="5512"/>
                    <a:pt x="7616" y="5512"/>
                  </a:cubicBezTo>
                  <a:cubicBezTo>
                    <a:pt x="8025" y="5512"/>
                    <a:pt x="8434" y="5613"/>
                    <a:pt x="8783" y="5814"/>
                  </a:cubicBezTo>
                  <a:cubicBezTo>
                    <a:pt x="9069" y="5939"/>
                    <a:pt x="9338" y="6065"/>
                    <a:pt x="9588" y="6208"/>
                  </a:cubicBezTo>
                  <a:cubicBezTo>
                    <a:pt x="9409" y="6440"/>
                    <a:pt x="9213" y="6655"/>
                    <a:pt x="8980" y="6834"/>
                  </a:cubicBezTo>
                  <a:cubicBezTo>
                    <a:pt x="8390" y="7370"/>
                    <a:pt x="7835" y="7675"/>
                    <a:pt x="7102" y="8265"/>
                  </a:cubicBezTo>
                  <a:cubicBezTo>
                    <a:pt x="6708" y="8569"/>
                    <a:pt x="6386" y="8945"/>
                    <a:pt x="5796" y="9070"/>
                  </a:cubicBezTo>
                  <a:cubicBezTo>
                    <a:pt x="5594" y="9116"/>
                    <a:pt x="5419" y="9136"/>
                    <a:pt x="5261" y="9136"/>
                  </a:cubicBezTo>
                  <a:cubicBezTo>
                    <a:pt x="4623" y="9136"/>
                    <a:pt x="4245" y="8809"/>
                    <a:pt x="3328" y="8551"/>
                  </a:cubicBezTo>
                  <a:lnTo>
                    <a:pt x="3328" y="8551"/>
                  </a:lnTo>
                  <a:cubicBezTo>
                    <a:pt x="3417" y="9016"/>
                    <a:pt x="4168" y="9517"/>
                    <a:pt x="4848" y="9857"/>
                  </a:cubicBezTo>
                  <a:cubicBezTo>
                    <a:pt x="4422" y="10312"/>
                    <a:pt x="3563" y="10365"/>
                    <a:pt x="2645" y="10365"/>
                  </a:cubicBezTo>
                  <a:cubicBezTo>
                    <a:pt x="2365" y="10365"/>
                    <a:pt x="2080" y="10360"/>
                    <a:pt x="1800" y="10360"/>
                  </a:cubicBezTo>
                  <a:cubicBezTo>
                    <a:pt x="1264" y="10360"/>
                    <a:pt x="748" y="10378"/>
                    <a:pt x="323" y="10483"/>
                  </a:cubicBezTo>
                  <a:cubicBezTo>
                    <a:pt x="412" y="10626"/>
                    <a:pt x="1664" y="10680"/>
                    <a:pt x="1789" y="10787"/>
                  </a:cubicBezTo>
                  <a:cubicBezTo>
                    <a:pt x="3077" y="10805"/>
                    <a:pt x="3507" y="10966"/>
                    <a:pt x="4812" y="10966"/>
                  </a:cubicBezTo>
                  <a:cubicBezTo>
                    <a:pt x="4598" y="11163"/>
                    <a:pt x="4347" y="11914"/>
                    <a:pt x="3685" y="12683"/>
                  </a:cubicBezTo>
                  <a:cubicBezTo>
                    <a:pt x="3721" y="12719"/>
                    <a:pt x="2970" y="13470"/>
                    <a:pt x="2201" y="14257"/>
                  </a:cubicBezTo>
                  <a:cubicBezTo>
                    <a:pt x="1521" y="14865"/>
                    <a:pt x="788" y="15402"/>
                    <a:pt x="1" y="15849"/>
                  </a:cubicBezTo>
                  <a:cubicBezTo>
                    <a:pt x="1" y="15849"/>
                    <a:pt x="1432" y="15420"/>
                    <a:pt x="2254" y="14740"/>
                  </a:cubicBezTo>
                  <a:cubicBezTo>
                    <a:pt x="2289" y="15443"/>
                    <a:pt x="2586" y="16985"/>
                    <a:pt x="2752" y="16985"/>
                  </a:cubicBezTo>
                  <a:cubicBezTo>
                    <a:pt x="2760" y="16985"/>
                    <a:pt x="2767" y="16982"/>
                    <a:pt x="2773" y="16976"/>
                  </a:cubicBezTo>
                  <a:cubicBezTo>
                    <a:pt x="2773" y="16976"/>
                    <a:pt x="2684" y="14454"/>
                    <a:pt x="2934" y="14239"/>
                  </a:cubicBezTo>
                  <a:cubicBezTo>
                    <a:pt x="3793" y="13506"/>
                    <a:pt x="4598" y="12790"/>
                    <a:pt x="4687" y="12790"/>
                  </a:cubicBezTo>
                  <a:cubicBezTo>
                    <a:pt x="4920" y="12826"/>
                    <a:pt x="5420" y="16046"/>
                    <a:pt x="5581" y="16099"/>
                  </a:cubicBezTo>
                  <a:cubicBezTo>
                    <a:pt x="5582" y="16100"/>
                    <a:pt x="5583" y="16100"/>
                    <a:pt x="5584" y="16100"/>
                  </a:cubicBezTo>
                  <a:cubicBezTo>
                    <a:pt x="5755" y="16100"/>
                    <a:pt x="5463" y="13004"/>
                    <a:pt x="5508" y="13004"/>
                  </a:cubicBezTo>
                  <a:lnTo>
                    <a:pt x="5508" y="13004"/>
                  </a:lnTo>
                  <a:cubicBezTo>
                    <a:pt x="5509" y="13004"/>
                    <a:pt x="5509" y="13004"/>
                    <a:pt x="5510" y="13005"/>
                  </a:cubicBezTo>
                  <a:lnTo>
                    <a:pt x="5510" y="13005"/>
                  </a:lnTo>
                  <a:cubicBezTo>
                    <a:pt x="5081" y="12468"/>
                    <a:pt x="5939" y="10662"/>
                    <a:pt x="6368" y="10376"/>
                  </a:cubicBezTo>
                  <a:cubicBezTo>
                    <a:pt x="8720" y="8836"/>
                    <a:pt x="10504" y="7633"/>
                    <a:pt x="11990" y="7633"/>
                  </a:cubicBezTo>
                  <a:cubicBezTo>
                    <a:pt x="12110" y="7633"/>
                    <a:pt x="12227" y="7641"/>
                    <a:pt x="12343" y="7657"/>
                  </a:cubicBezTo>
                  <a:lnTo>
                    <a:pt x="12450" y="6834"/>
                  </a:lnTo>
                  <a:lnTo>
                    <a:pt x="11556" y="6405"/>
                  </a:lnTo>
                  <a:lnTo>
                    <a:pt x="12414" y="6440"/>
                  </a:lnTo>
                  <a:lnTo>
                    <a:pt x="12432" y="5474"/>
                  </a:lnTo>
                  <a:lnTo>
                    <a:pt x="12432" y="5474"/>
                  </a:lnTo>
                  <a:cubicBezTo>
                    <a:pt x="12302" y="5490"/>
                    <a:pt x="12173" y="5497"/>
                    <a:pt x="12045" y="5497"/>
                  </a:cubicBezTo>
                  <a:cubicBezTo>
                    <a:pt x="11109" y="5497"/>
                    <a:pt x="10205" y="5125"/>
                    <a:pt x="9356" y="4795"/>
                  </a:cubicBezTo>
                  <a:cubicBezTo>
                    <a:pt x="9141" y="4723"/>
                    <a:pt x="7907" y="4473"/>
                    <a:pt x="7012" y="3811"/>
                  </a:cubicBezTo>
                  <a:cubicBezTo>
                    <a:pt x="6529" y="3435"/>
                    <a:pt x="6064" y="484"/>
                    <a:pt x="5939" y="1"/>
                  </a:cubicBezTo>
                  <a:close/>
                </a:path>
              </a:pathLst>
            </a:custGeom>
            <a:solidFill>
              <a:srgbClr val="B62717"/>
            </a:solidFill>
            <a:ln w="1800" cap="flat" cmpd="sng">
              <a:solidFill>
                <a:srgbClr val="FFBF00"/>
              </a:solidFill>
              <a:prstDash val="solid"/>
              <a:miter lim="178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15"/>
            <p:cNvSpPr/>
            <p:nvPr/>
          </p:nvSpPr>
          <p:spPr>
            <a:xfrm>
              <a:off x="3440850" y="5463900"/>
              <a:ext cx="3150" cy="1350"/>
            </a:xfrm>
            <a:custGeom>
              <a:avLst/>
              <a:gdLst/>
              <a:ahLst/>
              <a:cxnLst/>
              <a:rect l="l" t="t" r="r" b="b"/>
              <a:pathLst>
                <a:path w="126" h="54" extrusionOk="0">
                  <a:moveTo>
                    <a:pt x="125" y="0"/>
                  </a:moveTo>
                  <a:lnTo>
                    <a:pt x="0" y="54"/>
                  </a:lnTo>
                  <a:cubicBezTo>
                    <a:pt x="54" y="36"/>
                    <a:pt x="90" y="18"/>
                    <a:pt x="125" y="0"/>
                  </a:cubicBezTo>
                  <a:close/>
                </a:path>
              </a:pathLst>
            </a:custGeom>
            <a:solidFill>
              <a:srgbClr val="B62717"/>
            </a:solidFill>
            <a:ln w="1800" cap="flat" cmpd="sng">
              <a:solidFill>
                <a:srgbClr val="FFBF00"/>
              </a:solidFill>
              <a:prstDash val="solid"/>
              <a:miter lim="178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15"/>
            <p:cNvSpPr/>
            <p:nvPr/>
          </p:nvSpPr>
          <p:spPr>
            <a:xfrm>
              <a:off x="2515625" y="2991875"/>
              <a:ext cx="13450" cy="15225"/>
            </a:xfrm>
            <a:custGeom>
              <a:avLst/>
              <a:gdLst/>
              <a:ahLst/>
              <a:cxnLst/>
              <a:rect l="l" t="t" r="r" b="b"/>
              <a:pathLst>
                <a:path w="538" h="609" extrusionOk="0">
                  <a:moveTo>
                    <a:pt x="537" y="0"/>
                  </a:moveTo>
                  <a:lnTo>
                    <a:pt x="537" y="0"/>
                  </a:lnTo>
                  <a:cubicBezTo>
                    <a:pt x="358" y="197"/>
                    <a:pt x="179" y="412"/>
                    <a:pt x="0" y="608"/>
                  </a:cubicBezTo>
                  <a:cubicBezTo>
                    <a:pt x="233" y="447"/>
                    <a:pt x="412" y="233"/>
                    <a:pt x="537" y="0"/>
                  </a:cubicBezTo>
                  <a:close/>
                </a:path>
              </a:pathLst>
            </a:custGeom>
            <a:solidFill>
              <a:srgbClr val="B62717"/>
            </a:solidFill>
            <a:ln w="1800" cap="flat" cmpd="sng">
              <a:solidFill>
                <a:srgbClr val="FFBF00"/>
              </a:solidFill>
              <a:prstDash val="solid"/>
              <a:miter lim="178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15"/>
            <p:cNvSpPr/>
            <p:nvPr/>
          </p:nvSpPr>
          <p:spPr>
            <a:xfrm>
              <a:off x="2678400" y="3316975"/>
              <a:ext cx="7175" cy="27750"/>
            </a:xfrm>
            <a:custGeom>
              <a:avLst/>
              <a:gdLst/>
              <a:ahLst/>
              <a:cxnLst/>
              <a:rect l="l" t="t" r="r" b="b"/>
              <a:pathLst>
                <a:path w="287" h="1110" extrusionOk="0">
                  <a:moveTo>
                    <a:pt x="287" y="0"/>
                  </a:moveTo>
                  <a:lnTo>
                    <a:pt x="287" y="0"/>
                  </a:lnTo>
                  <a:cubicBezTo>
                    <a:pt x="144" y="340"/>
                    <a:pt x="36" y="734"/>
                    <a:pt x="0" y="1109"/>
                  </a:cubicBezTo>
                  <a:cubicBezTo>
                    <a:pt x="72" y="769"/>
                    <a:pt x="144" y="447"/>
                    <a:pt x="251" y="125"/>
                  </a:cubicBezTo>
                  <a:cubicBezTo>
                    <a:pt x="251" y="90"/>
                    <a:pt x="287" y="36"/>
                    <a:pt x="287" y="0"/>
                  </a:cubicBezTo>
                  <a:close/>
                </a:path>
              </a:pathLst>
            </a:custGeom>
            <a:solidFill>
              <a:srgbClr val="B62717"/>
            </a:solidFill>
            <a:ln w="1800" cap="flat" cmpd="sng">
              <a:solidFill>
                <a:srgbClr val="FFBF00"/>
              </a:solidFill>
              <a:prstDash val="solid"/>
              <a:miter lim="178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15"/>
            <p:cNvSpPr/>
            <p:nvPr/>
          </p:nvSpPr>
          <p:spPr>
            <a:xfrm>
              <a:off x="3856725" y="1388125"/>
              <a:ext cx="339450" cy="418275"/>
            </a:xfrm>
            <a:custGeom>
              <a:avLst/>
              <a:gdLst/>
              <a:ahLst/>
              <a:cxnLst/>
              <a:rect l="l" t="t" r="r" b="b"/>
              <a:pathLst>
                <a:path w="13578" h="16731" extrusionOk="0">
                  <a:moveTo>
                    <a:pt x="8280" y="2612"/>
                  </a:moveTo>
                  <a:lnTo>
                    <a:pt x="8280" y="2612"/>
                  </a:lnTo>
                  <a:cubicBezTo>
                    <a:pt x="8279" y="2615"/>
                    <a:pt x="8280" y="2617"/>
                    <a:pt x="8282" y="2618"/>
                  </a:cubicBezTo>
                  <a:cubicBezTo>
                    <a:pt x="8305" y="2628"/>
                    <a:pt x="8316" y="2632"/>
                    <a:pt x="8318" y="2632"/>
                  </a:cubicBezTo>
                  <a:cubicBezTo>
                    <a:pt x="8321" y="2632"/>
                    <a:pt x="8301" y="2622"/>
                    <a:pt x="8280" y="2612"/>
                  </a:cubicBezTo>
                  <a:close/>
                  <a:moveTo>
                    <a:pt x="7685" y="0"/>
                  </a:moveTo>
                  <a:cubicBezTo>
                    <a:pt x="7671" y="0"/>
                    <a:pt x="7655" y="2"/>
                    <a:pt x="7638" y="6"/>
                  </a:cubicBezTo>
                  <a:cubicBezTo>
                    <a:pt x="7334" y="60"/>
                    <a:pt x="6350" y="2045"/>
                    <a:pt x="6279" y="2045"/>
                  </a:cubicBezTo>
                  <a:cubicBezTo>
                    <a:pt x="5563" y="2171"/>
                    <a:pt x="4830" y="2564"/>
                    <a:pt x="4186" y="2868"/>
                  </a:cubicBezTo>
                  <a:cubicBezTo>
                    <a:pt x="2987" y="3441"/>
                    <a:pt x="1360" y="4532"/>
                    <a:pt x="0" y="4657"/>
                  </a:cubicBezTo>
                  <a:lnTo>
                    <a:pt x="197" y="5462"/>
                  </a:lnTo>
                  <a:lnTo>
                    <a:pt x="1038" y="5444"/>
                  </a:lnTo>
                  <a:lnTo>
                    <a:pt x="143" y="5855"/>
                  </a:lnTo>
                  <a:lnTo>
                    <a:pt x="555" y="6839"/>
                  </a:lnTo>
                  <a:cubicBezTo>
                    <a:pt x="1610" y="6177"/>
                    <a:pt x="2987" y="5355"/>
                    <a:pt x="4866" y="5050"/>
                  </a:cubicBezTo>
                  <a:cubicBezTo>
                    <a:pt x="5456" y="5068"/>
                    <a:pt x="5796" y="6642"/>
                    <a:pt x="5778" y="6964"/>
                  </a:cubicBezTo>
                  <a:cubicBezTo>
                    <a:pt x="5760" y="7376"/>
                    <a:pt x="6350" y="11132"/>
                    <a:pt x="6797" y="11257"/>
                  </a:cubicBezTo>
                  <a:cubicBezTo>
                    <a:pt x="6803" y="11259"/>
                    <a:pt x="6808" y="11260"/>
                    <a:pt x="6813" y="11260"/>
                  </a:cubicBezTo>
                  <a:cubicBezTo>
                    <a:pt x="7082" y="11260"/>
                    <a:pt x="6549" y="8834"/>
                    <a:pt x="6654" y="8342"/>
                  </a:cubicBezTo>
                  <a:cubicBezTo>
                    <a:pt x="6666" y="8276"/>
                    <a:pt x="6691" y="8248"/>
                    <a:pt x="6724" y="8248"/>
                  </a:cubicBezTo>
                  <a:cubicBezTo>
                    <a:pt x="6915" y="8248"/>
                    <a:pt x="7400" y="9178"/>
                    <a:pt x="7523" y="9178"/>
                  </a:cubicBezTo>
                  <a:cubicBezTo>
                    <a:pt x="7535" y="9178"/>
                    <a:pt x="7544" y="9168"/>
                    <a:pt x="7549" y="9147"/>
                  </a:cubicBezTo>
                  <a:cubicBezTo>
                    <a:pt x="7665" y="8466"/>
                    <a:pt x="6686" y="6736"/>
                    <a:pt x="6947" y="6736"/>
                  </a:cubicBezTo>
                  <a:cubicBezTo>
                    <a:pt x="6967" y="6736"/>
                    <a:pt x="6994" y="6746"/>
                    <a:pt x="7030" y="6768"/>
                  </a:cubicBezTo>
                  <a:cubicBezTo>
                    <a:pt x="7406" y="7018"/>
                    <a:pt x="7710" y="7322"/>
                    <a:pt x="7960" y="7698"/>
                  </a:cubicBezTo>
                  <a:cubicBezTo>
                    <a:pt x="8318" y="8199"/>
                    <a:pt x="8103" y="9290"/>
                    <a:pt x="8568" y="9594"/>
                  </a:cubicBezTo>
                  <a:cubicBezTo>
                    <a:pt x="8640" y="9308"/>
                    <a:pt x="8550" y="8860"/>
                    <a:pt x="8497" y="8556"/>
                  </a:cubicBezTo>
                  <a:lnTo>
                    <a:pt x="8497" y="8556"/>
                  </a:lnTo>
                  <a:cubicBezTo>
                    <a:pt x="8783" y="9182"/>
                    <a:pt x="9141" y="9612"/>
                    <a:pt x="9230" y="10023"/>
                  </a:cubicBezTo>
                  <a:cubicBezTo>
                    <a:pt x="9230" y="10023"/>
                    <a:pt x="9785" y="12653"/>
                    <a:pt x="9946" y="12939"/>
                  </a:cubicBezTo>
                  <a:cubicBezTo>
                    <a:pt x="10053" y="13064"/>
                    <a:pt x="10750" y="16606"/>
                    <a:pt x="10840" y="16731"/>
                  </a:cubicBezTo>
                  <a:cubicBezTo>
                    <a:pt x="10858" y="16570"/>
                    <a:pt x="10983" y="14835"/>
                    <a:pt x="10464" y="13529"/>
                  </a:cubicBezTo>
                  <a:cubicBezTo>
                    <a:pt x="10464" y="13528"/>
                    <a:pt x="10464" y="13527"/>
                    <a:pt x="10466" y="13527"/>
                  </a:cubicBezTo>
                  <a:cubicBezTo>
                    <a:pt x="10540" y="13527"/>
                    <a:pt x="13519" y="16286"/>
                    <a:pt x="13576" y="16286"/>
                  </a:cubicBezTo>
                  <a:cubicBezTo>
                    <a:pt x="13577" y="16286"/>
                    <a:pt x="13577" y="16285"/>
                    <a:pt x="13577" y="16284"/>
                  </a:cubicBezTo>
                  <a:cubicBezTo>
                    <a:pt x="13541" y="16176"/>
                    <a:pt x="10911" y="13171"/>
                    <a:pt x="10750" y="12921"/>
                  </a:cubicBezTo>
                  <a:cubicBezTo>
                    <a:pt x="10428" y="12402"/>
                    <a:pt x="10375" y="11812"/>
                    <a:pt x="10214" y="11347"/>
                  </a:cubicBezTo>
                  <a:cubicBezTo>
                    <a:pt x="10071" y="10935"/>
                    <a:pt x="9946" y="10506"/>
                    <a:pt x="9874" y="10077"/>
                  </a:cubicBezTo>
                  <a:cubicBezTo>
                    <a:pt x="9802" y="9701"/>
                    <a:pt x="9498" y="9325"/>
                    <a:pt x="9516" y="8932"/>
                  </a:cubicBezTo>
                  <a:lnTo>
                    <a:pt x="9516" y="8932"/>
                  </a:lnTo>
                  <a:cubicBezTo>
                    <a:pt x="9749" y="9075"/>
                    <a:pt x="12915" y="10470"/>
                    <a:pt x="13094" y="10721"/>
                  </a:cubicBezTo>
                  <a:cubicBezTo>
                    <a:pt x="13183" y="10613"/>
                    <a:pt x="11591" y="9379"/>
                    <a:pt x="10929" y="9129"/>
                  </a:cubicBezTo>
                  <a:cubicBezTo>
                    <a:pt x="10661" y="8753"/>
                    <a:pt x="9588" y="8538"/>
                    <a:pt x="9624" y="7948"/>
                  </a:cubicBezTo>
                  <a:cubicBezTo>
                    <a:pt x="9641" y="7465"/>
                    <a:pt x="10965" y="7555"/>
                    <a:pt x="11806" y="7143"/>
                  </a:cubicBezTo>
                  <a:cubicBezTo>
                    <a:pt x="11725" y="7125"/>
                    <a:pt x="11238" y="7125"/>
                    <a:pt x="10724" y="7125"/>
                  </a:cubicBezTo>
                  <a:cubicBezTo>
                    <a:pt x="10209" y="7125"/>
                    <a:pt x="9668" y="7125"/>
                    <a:pt x="9480" y="7107"/>
                  </a:cubicBezTo>
                  <a:cubicBezTo>
                    <a:pt x="8944" y="6839"/>
                    <a:pt x="8497" y="6320"/>
                    <a:pt x="7996" y="5945"/>
                  </a:cubicBezTo>
                  <a:cubicBezTo>
                    <a:pt x="7406" y="5515"/>
                    <a:pt x="6851" y="5050"/>
                    <a:pt x="6350" y="4550"/>
                  </a:cubicBezTo>
                  <a:cubicBezTo>
                    <a:pt x="5831" y="4013"/>
                    <a:pt x="5492" y="3584"/>
                    <a:pt x="6100" y="3190"/>
                  </a:cubicBezTo>
                  <a:cubicBezTo>
                    <a:pt x="6176" y="3140"/>
                    <a:pt x="6332" y="3119"/>
                    <a:pt x="6543" y="3119"/>
                  </a:cubicBezTo>
                  <a:cubicBezTo>
                    <a:pt x="7610" y="3119"/>
                    <a:pt x="10070" y="3661"/>
                    <a:pt x="10518" y="3691"/>
                  </a:cubicBezTo>
                  <a:cubicBezTo>
                    <a:pt x="10446" y="3512"/>
                    <a:pt x="8926" y="3154"/>
                    <a:pt x="8246" y="2618"/>
                  </a:cubicBezTo>
                  <a:cubicBezTo>
                    <a:pt x="8225" y="2601"/>
                    <a:pt x="8223" y="2595"/>
                    <a:pt x="8230" y="2595"/>
                  </a:cubicBezTo>
                  <a:cubicBezTo>
                    <a:pt x="8239" y="2595"/>
                    <a:pt x="8260" y="2603"/>
                    <a:pt x="8280" y="2612"/>
                  </a:cubicBezTo>
                  <a:lnTo>
                    <a:pt x="8280" y="2612"/>
                  </a:lnTo>
                  <a:cubicBezTo>
                    <a:pt x="8301" y="2522"/>
                    <a:pt x="9779" y="1542"/>
                    <a:pt x="9606" y="1473"/>
                  </a:cubicBezTo>
                  <a:cubicBezTo>
                    <a:pt x="9598" y="1469"/>
                    <a:pt x="9587" y="1467"/>
                    <a:pt x="9574" y="1467"/>
                  </a:cubicBezTo>
                  <a:cubicBezTo>
                    <a:pt x="9283" y="1467"/>
                    <a:pt x="7736" y="2350"/>
                    <a:pt x="7640" y="2350"/>
                  </a:cubicBezTo>
                  <a:cubicBezTo>
                    <a:pt x="7639" y="2350"/>
                    <a:pt x="7639" y="2350"/>
                    <a:pt x="7638" y="2349"/>
                  </a:cubicBezTo>
                  <a:cubicBezTo>
                    <a:pt x="7388" y="2278"/>
                    <a:pt x="7155" y="2171"/>
                    <a:pt x="6940" y="2045"/>
                  </a:cubicBezTo>
                  <a:cubicBezTo>
                    <a:pt x="6975" y="1837"/>
                    <a:pt x="8118" y="0"/>
                    <a:pt x="7685" y="0"/>
                  </a:cubicBezTo>
                  <a:close/>
                </a:path>
              </a:pathLst>
            </a:custGeom>
            <a:solidFill>
              <a:srgbClr val="B62717"/>
            </a:solidFill>
            <a:ln w="1800" cap="flat" cmpd="sng">
              <a:solidFill>
                <a:srgbClr val="FFBF00"/>
              </a:solidFill>
              <a:prstDash val="solid"/>
              <a:miter lim="178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15"/>
            <p:cNvSpPr/>
            <p:nvPr/>
          </p:nvSpPr>
          <p:spPr>
            <a:xfrm>
              <a:off x="3591550" y="2682875"/>
              <a:ext cx="66200" cy="46975"/>
            </a:xfrm>
            <a:custGeom>
              <a:avLst/>
              <a:gdLst/>
              <a:ahLst/>
              <a:cxnLst/>
              <a:rect l="l" t="t" r="r" b="b"/>
              <a:pathLst>
                <a:path w="2648" h="1879" extrusionOk="0">
                  <a:moveTo>
                    <a:pt x="2647" y="1878"/>
                  </a:moveTo>
                  <a:lnTo>
                    <a:pt x="0" y="0"/>
                  </a:lnTo>
                </a:path>
              </a:pathLst>
            </a:custGeom>
            <a:solidFill>
              <a:srgbClr val="B627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15"/>
            <p:cNvSpPr/>
            <p:nvPr/>
          </p:nvSpPr>
          <p:spPr>
            <a:xfrm>
              <a:off x="3591550" y="2682875"/>
              <a:ext cx="66200" cy="46975"/>
            </a:xfrm>
            <a:custGeom>
              <a:avLst/>
              <a:gdLst/>
              <a:ahLst/>
              <a:cxnLst/>
              <a:rect l="l" t="t" r="r" b="b"/>
              <a:pathLst>
                <a:path w="2648" h="1879" fill="none" extrusionOk="0">
                  <a:moveTo>
                    <a:pt x="2647" y="1878"/>
                  </a:moveTo>
                  <a:lnTo>
                    <a:pt x="0" y="0"/>
                  </a:lnTo>
                </a:path>
              </a:pathLst>
            </a:custGeom>
            <a:noFill/>
            <a:ln w="10275" cap="flat" cmpd="sng">
              <a:solidFill>
                <a:srgbClr val="B62717"/>
              </a:solidFill>
              <a:prstDash val="solid"/>
              <a:miter lim="178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15"/>
            <p:cNvSpPr/>
            <p:nvPr/>
          </p:nvSpPr>
          <p:spPr>
            <a:xfrm>
              <a:off x="3984175" y="2684650"/>
              <a:ext cx="111350" cy="61300"/>
            </a:xfrm>
            <a:custGeom>
              <a:avLst/>
              <a:gdLst/>
              <a:ahLst/>
              <a:cxnLst/>
              <a:rect l="l" t="t" r="r" b="b"/>
              <a:pathLst>
                <a:path w="4454" h="2452" extrusionOk="0">
                  <a:moveTo>
                    <a:pt x="0" y="2451"/>
                  </a:moveTo>
                  <a:lnTo>
                    <a:pt x="4454" y="1"/>
                  </a:lnTo>
                </a:path>
              </a:pathLst>
            </a:custGeom>
            <a:solidFill>
              <a:srgbClr val="B627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15"/>
            <p:cNvSpPr/>
            <p:nvPr/>
          </p:nvSpPr>
          <p:spPr>
            <a:xfrm>
              <a:off x="3984175" y="2684650"/>
              <a:ext cx="111350" cy="61300"/>
            </a:xfrm>
            <a:custGeom>
              <a:avLst/>
              <a:gdLst/>
              <a:ahLst/>
              <a:cxnLst/>
              <a:rect l="l" t="t" r="r" b="b"/>
              <a:pathLst>
                <a:path w="4454" h="2452" fill="none" extrusionOk="0">
                  <a:moveTo>
                    <a:pt x="0" y="2451"/>
                  </a:moveTo>
                  <a:lnTo>
                    <a:pt x="4454" y="1"/>
                  </a:lnTo>
                </a:path>
              </a:pathLst>
            </a:custGeom>
            <a:noFill/>
            <a:ln w="10275" cap="flat" cmpd="sng">
              <a:solidFill>
                <a:srgbClr val="B62717"/>
              </a:solidFill>
              <a:prstDash val="solid"/>
              <a:miter lim="178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15"/>
            <p:cNvSpPr/>
            <p:nvPr/>
          </p:nvSpPr>
          <p:spPr>
            <a:xfrm>
              <a:off x="4090600" y="2619800"/>
              <a:ext cx="45625" cy="64875"/>
            </a:xfrm>
            <a:custGeom>
              <a:avLst/>
              <a:gdLst/>
              <a:ahLst/>
              <a:cxnLst/>
              <a:rect l="l" t="t" r="r" b="b"/>
              <a:pathLst>
                <a:path w="1825" h="2595" fill="none" extrusionOk="0">
                  <a:moveTo>
                    <a:pt x="0" y="2595"/>
                  </a:moveTo>
                  <a:cubicBezTo>
                    <a:pt x="930" y="2022"/>
                    <a:pt x="1610" y="1074"/>
                    <a:pt x="1825" y="1"/>
                  </a:cubicBezTo>
                </a:path>
              </a:pathLst>
            </a:custGeom>
            <a:noFill/>
            <a:ln w="6250" cap="flat" cmpd="sng">
              <a:solidFill>
                <a:srgbClr val="B62717"/>
              </a:solidFill>
              <a:prstDash val="solid"/>
              <a:miter lim="178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15"/>
            <p:cNvSpPr/>
            <p:nvPr/>
          </p:nvSpPr>
          <p:spPr>
            <a:xfrm>
              <a:off x="4090600" y="2672575"/>
              <a:ext cx="81400" cy="50550"/>
            </a:xfrm>
            <a:custGeom>
              <a:avLst/>
              <a:gdLst/>
              <a:ahLst/>
              <a:cxnLst/>
              <a:rect l="l" t="t" r="r" b="b"/>
              <a:pathLst>
                <a:path w="3256" h="2022" fill="none" extrusionOk="0">
                  <a:moveTo>
                    <a:pt x="3256" y="2022"/>
                  </a:moveTo>
                  <a:cubicBezTo>
                    <a:pt x="2916" y="949"/>
                    <a:pt x="1735" y="1"/>
                    <a:pt x="0" y="609"/>
                  </a:cubicBezTo>
                </a:path>
              </a:pathLst>
            </a:custGeom>
            <a:noFill/>
            <a:ln w="6250" cap="flat" cmpd="sng">
              <a:solidFill>
                <a:srgbClr val="B62717"/>
              </a:solidFill>
              <a:prstDash val="solid"/>
              <a:miter lim="178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15"/>
            <p:cNvSpPr/>
            <p:nvPr/>
          </p:nvSpPr>
          <p:spPr>
            <a:xfrm>
              <a:off x="3547725" y="2604150"/>
              <a:ext cx="46975" cy="79175"/>
            </a:xfrm>
            <a:custGeom>
              <a:avLst/>
              <a:gdLst/>
              <a:ahLst/>
              <a:cxnLst/>
              <a:rect l="l" t="t" r="r" b="b"/>
              <a:pathLst>
                <a:path w="1879" h="3167" fill="none" extrusionOk="0">
                  <a:moveTo>
                    <a:pt x="1878" y="3167"/>
                  </a:moveTo>
                  <a:cubicBezTo>
                    <a:pt x="1002" y="2344"/>
                    <a:pt x="36" y="1056"/>
                    <a:pt x="0" y="1"/>
                  </a:cubicBezTo>
                </a:path>
              </a:pathLst>
            </a:custGeom>
            <a:noFill/>
            <a:ln w="6250" cap="flat" cmpd="sng">
              <a:solidFill>
                <a:srgbClr val="B62717"/>
              </a:solidFill>
              <a:prstDash val="solid"/>
              <a:miter lim="178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15"/>
            <p:cNvSpPr/>
            <p:nvPr/>
          </p:nvSpPr>
          <p:spPr>
            <a:xfrm>
              <a:off x="3502100" y="2678850"/>
              <a:ext cx="89025" cy="48750"/>
            </a:xfrm>
            <a:custGeom>
              <a:avLst/>
              <a:gdLst/>
              <a:ahLst/>
              <a:cxnLst/>
              <a:rect l="l" t="t" r="r" b="b"/>
              <a:pathLst>
                <a:path w="3561" h="1950" fill="none" extrusionOk="0">
                  <a:moveTo>
                    <a:pt x="1" y="1950"/>
                  </a:moveTo>
                  <a:cubicBezTo>
                    <a:pt x="412" y="1127"/>
                    <a:pt x="1360" y="36"/>
                    <a:pt x="2684" y="0"/>
                  </a:cubicBezTo>
                  <a:moveTo>
                    <a:pt x="2684" y="0"/>
                  </a:moveTo>
                  <a:cubicBezTo>
                    <a:pt x="2988" y="18"/>
                    <a:pt x="3292" y="107"/>
                    <a:pt x="3560" y="250"/>
                  </a:cubicBezTo>
                </a:path>
              </a:pathLst>
            </a:custGeom>
            <a:noFill/>
            <a:ln w="6250" cap="flat" cmpd="sng">
              <a:solidFill>
                <a:srgbClr val="B62717"/>
              </a:solidFill>
              <a:prstDash val="solid"/>
              <a:miter lim="178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15"/>
            <p:cNvSpPr/>
            <p:nvPr/>
          </p:nvSpPr>
          <p:spPr>
            <a:xfrm>
              <a:off x="3844200" y="2800025"/>
              <a:ext cx="51450" cy="35350"/>
            </a:xfrm>
            <a:custGeom>
              <a:avLst/>
              <a:gdLst/>
              <a:ahLst/>
              <a:cxnLst/>
              <a:rect l="l" t="t" r="r" b="b"/>
              <a:pathLst>
                <a:path w="2058" h="1414" fill="none" extrusionOk="0">
                  <a:moveTo>
                    <a:pt x="0" y="1414"/>
                  </a:moveTo>
                  <a:cubicBezTo>
                    <a:pt x="984" y="1324"/>
                    <a:pt x="1217" y="1414"/>
                    <a:pt x="2057" y="0"/>
                  </a:cubicBezTo>
                </a:path>
              </a:pathLst>
            </a:custGeom>
            <a:noFill/>
            <a:ln w="6250" cap="flat" cmpd="sng">
              <a:solidFill>
                <a:srgbClr val="B62717"/>
              </a:solidFill>
              <a:prstDash val="solid"/>
              <a:miter lim="178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15"/>
            <p:cNvSpPr/>
            <p:nvPr/>
          </p:nvSpPr>
          <p:spPr>
            <a:xfrm>
              <a:off x="3740900" y="2798675"/>
              <a:ext cx="51900" cy="34925"/>
            </a:xfrm>
            <a:custGeom>
              <a:avLst/>
              <a:gdLst/>
              <a:ahLst/>
              <a:cxnLst/>
              <a:rect l="l" t="t" r="r" b="b"/>
              <a:pathLst>
                <a:path w="2076" h="1397" fill="none" extrusionOk="0">
                  <a:moveTo>
                    <a:pt x="2075" y="1396"/>
                  </a:moveTo>
                  <a:cubicBezTo>
                    <a:pt x="1092" y="1324"/>
                    <a:pt x="841" y="1396"/>
                    <a:pt x="0" y="1"/>
                  </a:cubicBezTo>
                </a:path>
              </a:pathLst>
            </a:custGeom>
            <a:noFill/>
            <a:ln w="6250" cap="flat" cmpd="sng">
              <a:solidFill>
                <a:srgbClr val="B62717"/>
              </a:solidFill>
              <a:prstDash val="solid"/>
              <a:miter lim="178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15"/>
            <p:cNvSpPr/>
            <p:nvPr/>
          </p:nvSpPr>
          <p:spPr>
            <a:xfrm>
              <a:off x="2509800" y="317275"/>
              <a:ext cx="2204625" cy="3022525"/>
            </a:xfrm>
            <a:custGeom>
              <a:avLst/>
              <a:gdLst/>
              <a:ahLst/>
              <a:cxnLst/>
              <a:rect l="l" t="t" r="r" b="b"/>
              <a:pathLst>
                <a:path w="88185" h="120901" extrusionOk="0">
                  <a:moveTo>
                    <a:pt x="56675" y="5337"/>
                  </a:moveTo>
                  <a:cubicBezTo>
                    <a:pt x="56639" y="5337"/>
                    <a:pt x="56570" y="5345"/>
                    <a:pt x="56488" y="5370"/>
                  </a:cubicBezTo>
                  <a:lnTo>
                    <a:pt x="56488" y="5370"/>
                  </a:lnTo>
                  <a:cubicBezTo>
                    <a:pt x="56586" y="5359"/>
                    <a:pt x="56660" y="5357"/>
                    <a:pt x="56686" y="5348"/>
                  </a:cubicBezTo>
                  <a:cubicBezTo>
                    <a:pt x="56710" y="5342"/>
                    <a:pt x="56703" y="5337"/>
                    <a:pt x="56675" y="5337"/>
                  </a:cubicBezTo>
                  <a:close/>
                  <a:moveTo>
                    <a:pt x="51169" y="9433"/>
                  </a:moveTo>
                  <a:cubicBezTo>
                    <a:pt x="51243" y="9433"/>
                    <a:pt x="51317" y="9437"/>
                    <a:pt x="51391" y="9445"/>
                  </a:cubicBezTo>
                  <a:cubicBezTo>
                    <a:pt x="51421" y="9460"/>
                    <a:pt x="51476" y="9465"/>
                    <a:pt x="51541" y="9465"/>
                  </a:cubicBezTo>
                  <a:cubicBezTo>
                    <a:pt x="51679" y="9465"/>
                    <a:pt x="51862" y="9442"/>
                    <a:pt x="51956" y="9442"/>
                  </a:cubicBezTo>
                  <a:cubicBezTo>
                    <a:pt x="51974" y="9442"/>
                    <a:pt x="51989" y="9442"/>
                    <a:pt x="51999" y="9445"/>
                  </a:cubicBezTo>
                  <a:cubicBezTo>
                    <a:pt x="52106" y="9480"/>
                    <a:pt x="51928" y="9552"/>
                    <a:pt x="51945" y="9695"/>
                  </a:cubicBezTo>
                  <a:cubicBezTo>
                    <a:pt x="51999" y="10017"/>
                    <a:pt x="52339" y="10053"/>
                    <a:pt x="52464" y="10321"/>
                  </a:cubicBezTo>
                  <a:cubicBezTo>
                    <a:pt x="52106" y="10321"/>
                    <a:pt x="51749" y="10393"/>
                    <a:pt x="51427" y="10518"/>
                  </a:cubicBezTo>
                  <a:lnTo>
                    <a:pt x="51427" y="10536"/>
                  </a:lnTo>
                  <a:cubicBezTo>
                    <a:pt x="51394" y="10544"/>
                    <a:pt x="51364" y="10547"/>
                    <a:pt x="51335" y="10547"/>
                  </a:cubicBezTo>
                  <a:cubicBezTo>
                    <a:pt x="51233" y="10547"/>
                    <a:pt x="51144" y="10506"/>
                    <a:pt x="51033" y="10464"/>
                  </a:cubicBezTo>
                  <a:cubicBezTo>
                    <a:pt x="50890" y="10428"/>
                    <a:pt x="50765" y="10375"/>
                    <a:pt x="50622" y="10357"/>
                  </a:cubicBezTo>
                  <a:cubicBezTo>
                    <a:pt x="50693" y="10053"/>
                    <a:pt x="50926" y="9999"/>
                    <a:pt x="50962" y="9659"/>
                  </a:cubicBezTo>
                  <a:lnTo>
                    <a:pt x="50854" y="9462"/>
                  </a:lnTo>
                  <a:cubicBezTo>
                    <a:pt x="50959" y="9441"/>
                    <a:pt x="51064" y="9433"/>
                    <a:pt x="51169" y="9433"/>
                  </a:cubicBezTo>
                  <a:close/>
                  <a:moveTo>
                    <a:pt x="52108" y="10594"/>
                  </a:moveTo>
                  <a:cubicBezTo>
                    <a:pt x="52207" y="10594"/>
                    <a:pt x="52321" y="10615"/>
                    <a:pt x="52471" y="10615"/>
                  </a:cubicBezTo>
                  <a:cubicBezTo>
                    <a:pt x="52518" y="10615"/>
                    <a:pt x="52570" y="10613"/>
                    <a:pt x="52625" y="10607"/>
                  </a:cubicBezTo>
                  <a:lnTo>
                    <a:pt x="52786" y="10911"/>
                  </a:lnTo>
                  <a:cubicBezTo>
                    <a:pt x="52983" y="11359"/>
                    <a:pt x="52303" y="12396"/>
                    <a:pt x="52554" y="12950"/>
                  </a:cubicBezTo>
                  <a:cubicBezTo>
                    <a:pt x="53019" y="13863"/>
                    <a:pt x="54736" y="13577"/>
                    <a:pt x="54718" y="13899"/>
                  </a:cubicBezTo>
                  <a:cubicBezTo>
                    <a:pt x="54682" y="14650"/>
                    <a:pt x="54253" y="15777"/>
                    <a:pt x="54217" y="16510"/>
                  </a:cubicBezTo>
                  <a:cubicBezTo>
                    <a:pt x="54128" y="18460"/>
                    <a:pt x="54736" y="20535"/>
                    <a:pt x="54628" y="22502"/>
                  </a:cubicBezTo>
                  <a:lnTo>
                    <a:pt x="54628" y="22538"/>
                  </a:lnTo>
                  <a:cubicBezTo>
                    <a:pt x="54557" y="24774"/>
                    <a:pt x="54503" y="26938"/>
                    <a:pt x="54539" y="29067"/>
                  </a:cubicBezTo>
                  <a:cubicBezTo>
                    <a:pt x="54572" y="29825"/>
                    <a:pt x="54578" y="30590"/>
                    <a:pt x="54557" y="31358"/>
                  </a:cubicBezTo>
                  <a:lnTo>
                    <a:pt x="54557" y="31358"/>
                  </a:lnTo>
                  <a:lnTo>
                    <a:pt x="54557" y="30748"/>
                  </a:lnTo>
                  <a:cubicBezTo>
                    <a:pt x="54163" y="30498"/>
                    <a:pt x="53859" y="30122"/>
                    <a:pt x="53716" y="29693"/>
                  </a:cubicBezTo>
                  <a:cubicBezTo>
                    <a:pt x="53484" y="29174"/>
                    <a:pt x="53323" y="28638"/>
                    <a:pt x="53215" y="28101"/>
                  </a:cubicBezTo>
                  <a:cubicBezTo>
                    <a:pt x="53162" y="27654"/>
                    <a:pt x="53162" y="27225"/>
                    <a:pt x="53090" y="26795"/>
                  </a:cubicBezTo>
                  <a:cubicBezTo>
                    <a:pt x="53001" y="26294"/>
                    <a:pt x="52643" y="22592"/>
                    <a:pt x="52643" y="22091"/>
                  </a:cubicBezTo>
                  <a:cubicBezTo>
                    <a:pt x="52625" y="19658"/>
                    <a:pt x="52500" y="17243"/>
                    <a:pt x="52232" y="14829"/>
                  </a:cubicBezTo>
                  <a:cubicBezTo>
                    <a:pt x="52232" y="13380"/>
                    <a:pt x="51838" y="12772"/>
                    <a:pt x="51802" y="12289"/>
                  </a:cubicBezTo>
                  <a:cubicBezTo>
                    <a:pt x="51784" y="11949"/>
                    <a:pt x="51713" y="11484"/>
                    <a:pt x="51695" y="11144"/>
                  </a:cubicBezTo>
                  <a:cubicBezTo>
                    <a:pt x="51695" y="10893"/>
                    <a:pt x="51695" y="10750"/>
                    <a:pt x="51910" y="10643"/>
                  </a:cubicBezTo>
                  <a:cubicBezTo>
                    <a:pt x="51973" y="10605"/>
                    <a:pt x="52037" y="10594"/>
                    <a:pt x="52108" y="10594"/>
                  </a:cubicBezTo>
                  <a:close/>
                  <a:moveTo>
                    <a:pt x="55628" y="31567"/>
                  </a:moveTo>
                  <a:cubicBezTo>
                    <a:pt x="55647" y="31724"/>
                    <a:pt x="55642" y="31874"/>
                    <a:pt x="55612" y="32036"/>
                  </a:cubicBezTo>
                  <a:cubicBezTo>
                    <a:pt x="55609" y="32045"/>
                    <a:pt x="55607" y="32053"/>
                    <a:pt x="55604" y="32062"/>
                  </a:cubicBezTo>
                  <a:lnTo>
                    <a:pt x="55604" y="32062"/>
                  </a:lnTo>
                  <a:cubicBezTo>
                    <a:pt x="55611" y="31896"/>
                    <a:pt x="55619" y="31731"/>
                    <a:pt x="55628" y="31567"/>
                  </a:cubicBezTo>
                  <a:close/>
                  <a:moveTo>
                    <a:pt x="48154" y="32375"/>
                  </a:moveTo>
                  <a:cubicBezTo>
                    <a:pt x="48180" y="32740"/>
                    <a:pt x="48211" y="33113"/>
                    <a:pt x="48296" y="33539"/>
                  </a:cubicBezTo>
                  <a:cubicBezTo>
                    <a:pt x="48440" y="34344"/>
                    <a:pt x="48511" y="35149"/>
                    <a:pt x="48547" y="35971"/>
                  </a:cubicBezTo>
                  <a:cubicBezTo>
                    <a:pt x="48547" y="36025"/>
                    <a:pt x="48827" y="37761"/>
                    <a:pt x="48746" y="37761"/>
                  </a:cubicBezTo>
                  <a:cubicBezTo>
                    <a:pt x="48745" y="37761"/>
                    <a:pt x="48744" y="37761"/>
                    <a:pt x="48744" y="37760"/>
                  </a:cubicBezTo>
                  <a:cubicBezTo>
                    <a:pt x="48082" y="36973"/>
                    <a:pt x="47438" y="36687"/>
                    <a:pt x="46543" y="36383"/>
                  </a:cubicBezTo>
                  <a:cubicBezTo>
                    <a:pt x="46007" y="36186"/>
                    <a:pt x="46132" y="36132"/>
                    <a:pt x="46293" y="35667"/>
                  </a:cubicBezTo>
                  <a:cubicBezTo>
                    <a:pt x="46722" y="34397"/>
                    <a:pt x="47438" y="33396"/>
                    <a:pt x="48153" y="32376"/>
                  </a:cubicBezTo>
                  <a:cubicBezTo>
                    <a:pt x="48153" y="32376"/>
                    <a:pt x="48154" y="32376"/>
                    <a:pt x="48154" y="32375"/>
                  </a:cubicBezTo>
                  <a:close/>
                  <a:moveTo>
                    <a:pt x="55594" y="32412"/>
                  </a:moveTo>
                  <a:cubicBezTo>
                    <a:pt x="56273" y="33773"/>
                    <a:pt x="57226" y="35894"/>
                    <a:pt x="57723" y="37224"/>
                  </a:cubicBezTo>
                  <a:cubicBezTo>
                    <a:pt x="56918" y="37850"/>
                    <a:pt x="56077" y="38172"/>
                    <a:pt x="55416" y="39048"/>
                  </a:cubicBezTo>
                  <a:cubicBezTo>
                    <a:pt x="54897" y="39817"/>
                    <a:pt x="54485" y="40640"/>
                    <a:pt x="54199" y="41517"/>
                  </a:cubicBezTo>
                  <a:cubicBezTo>
                    <a:pt x="54342" y="40640"/>
                    <a:pt x="54289" y="39370"/>
                    <a:pt x="54575" y="38511"/>
                  </a:cubicBezTo>
                  <a:cubicBezTo>
                    <a:pt x="55247" y="36548"/>
                    <a:pt x="55587" y="34498"/>
                    <a:pt x="55594" y="32412"/>
                  </a:cubicBezTo>
                  <a:close/>
                  <a:moveTo>
                    <a:pt x="31209" y="41343"/>
                  </a:moveTo>
                  <a:cubicBezTo>
                    <a:pt x="31120" y="41483"/>
                    <a:pt x="31075" y="41567"/>
                    <a:pt x="31089" y="41570"/>
                  </a:cubicBezTo>
                  <a:cubicBezTo>
                    <a:pt x="31129" y="41497"/>
                    <a:pt x="31169" y="41422"/>
                    <a:pt x="31209" y="41343"/>
                  </a:cubicBezTo>
                  <a:close/>
                  <a:moveTo>
                    <a:pt x="50586" y="10661"/>
                  </a:moveTo>
                  <a:cubicBezTo>
                    <a:pt x="50783" y="10697"/>
                    <a:pt x="50962" y="10750"/>
                    <a:pt x="51140" y="10840"/>
                  </a:cubicBezTo>
                  <a:cubicBezTo>
                    <a:pt x="51230" y="10893"/>
                    <a:pt x="51230" y="10983"/>
                    <a:pt x="51248" y="11215"/>
                  </a:cubicBezTo>
                  <a:cubicBezTo>
                    <a:pt x="51301" y="11609"/>
                    <a:pt x="51319" y="11985"/>
                    <a:pt x="51301" y="12378"/>
                  </a:cubicBezTo>
                  <a:cubicBezTo>
                    <a:pt x="51087" y="12825"/>
                    <a:pt x="50890" y="14399"/>
                    <a:pt x="50783" y="14847"/>
                  </a:cubicBezTo>
                  <a:cubicBezTo>
                    <a:pt x="49906" y="19104"/>
                    <a:pt x="50640" y="22574"/>
                    <a:pt x="50407" y="26277"/>
                  </a:cubicBezTo>
                  <a:cubicBezTo>
                    <a:pt x="50336" y="27511"/>
                    <a:pt x="49978" y="28727"/>
                    <a:pt x="49352" y="29800"/>
                  </a:cubicBezTo>
                  <a:cubicBezTo>
                    <a:pt x="49209" y="30051"/>
                    <a:pt x="49030" y="30283"/>
                    <a:pt x="48815" y="30480"/>
                  </a:cubicBezTo>
                  <a:lnTo>
                    <a:pt x="49012" y="31553"/>
                  </a:lnTo>
                  <a:cubicBezTo>
                    <a:pt x="49101" y="31357"/>
                    <a:pt x="49191" y="31267"/>
                    <a:pt x="49262" y="31070"/>
                  </a:cubicBezTo>
                  <a:cubicBezTo>
                    <a:pt x="49477" y="30802"/>
                    <a:pt x="49656" y="30516"/>
                    <a:pt x="49817" y="30212"/>
                  </a:cubicBezTo>
                  <a:cubicBezTo>
                    <a:pt x="50049" y="29747"/>
                    <a:pt x="50264" y="29264"/>
                    <a:pt x="50425" y="28763"/>
                  </a:cubicBezTo>
                  <a:cubicBezTo>
                    <a:pt x="50604" y="28280"/>
                    <a:pt x="50729" y="27761"/>
                    <a:pt x="50783" y="27225"/>
                  </a:cubicBezTo>
                  <a:cubicBezTo>
                    <a:pt x="51140" y="25489"/>
                    <a:pt x="50783" y="23808"/>
                    <a:pt x="50872" y="22198"/>
                  </a:cubicBezTo>
                  <a:cubicBezTo>
                    <a:pt x="50783" y="19318"/>
                    <a:pt x="50801" y="17869"/>
                    <a:pt x="51158" y="14954"/>
                  </a:cubicBezTo>
                  <a:cubicBezTo>
                    <a:pt x="51284" y="14560"/>
                    <a:pt x="51427" y="13827"/>
                    <a:pt x="51588" y="13165"/>
                  </a:cubicBezTo>
                  <a:cubicBezTo>
                    <a:pt x="51802" y="13666"/>
                    <a:pt x="51731" y="14542"/>
                    <a:pt x="51892" y="14847"/>
                  </a:cubicBezTo>
                  <a:cubicBezTo>
                    <a:pt x="51928" y="17208"/>
                    <a:pt x="52178" y="18782"/>
                    <a:pt x="52178" y="21930"/>
                  </a:cubicBezTo>
                  <a:cubicBezTo>
                    <a:pt x="52178" y="22663"/>
                    <a:pt x="52446" y="25168"/>
                    <a:pt x="52464" y="25919"/>
                  </a:cubicBezTo>
                  <a:cubicBezTo>
                    <a:pt x="52446" y="26169"/>
                    <a:pt x="52464" y="26420"/>
                    <a:pt x="52500" y="26688"/>
                  </a:cubicBezTo>
                  <a:cubicBezTo>
                    <a:pt x="52643" y="27457"/>
                    <a:pt x="52715" y="28208"/>
                    <a:pt x="52911" y="28995"/>
                  </a:cubicBezTo>
                  <a:cubicBezTo>
                    <a:pt x="53054" y="29639"/>
                    <a:pt x="53358" y="30248"/>
                    <a:pt x="53770" y="30766"/>
                  </a:cubicBezTo>
                  <a:cubicBezTo>
                    <a:pt x="53983" y="30962"/>
                    <a:pt x="54214" y="31333"/>
                    <a:pt x="54549" y="31601"/>
                  </a:cubicBezTo>
                  <a:lnTo>
                    <a:pt x="54549" y="31601"/>
                  </a:lnTo>
                  <a:cubicBezTo>
                    <a:pt x="54535" y="32002"/>
                    <a:pt x="54514" y="32404"/>
                    <a:pt x="54485" y="32805"/>
                  </a:cubicBezTo>
                  <a:cubicBezTo>
                    <a:pt x="54199" y="36401"/>
                    <a:pt x="53537" y="38619"/>
                    <a:pt x="53090" y="41427"/>
                  </a:cubicBezTo>
                  <a:cubicBezTo>
                    <a:pt x="52715" y="41570"/>
                    <a:pt x="52357" y="41731"/>
                    <a:pt x="52017" y="41928"/>
                  </a:cubicBezTo>
                  <a:cubicBezTo>
                    <a:pt x="51445" y="41266"/>
                    <a:pt x="50997" y="39638"/>
                    <a:pt x="50658" y="39084"/>
                  </a:cubicBezTo>
                  <a:cubicBezTo>
                    <a:pt x="50228" y="38333"/>
                    <a:pt x="49924" y="37510"/>
                    <a:pt x="49763" y="36669"/>
                  </a:cubicBezTo>
                  <a:cubicBezTo>
                    <a:pt x="49638" y="35918"/>
                    <a:pt x="49531" y="34809"/>
                    <a:pt x="49405" y="34040"/>
                  </a:cubicBezTo>
                  <a:cubicBezTo>
                    <a:pt x="48547" y="29729"/>
                    <a:pt x="48153" y="25329"/>
                    <a:pt x="48261" y="20928"/>
                  </a:cubicBezTo>
                  <a:cubicBezTo>
                    <a:pt x="48261" y="19139"/>
                    <a:pt x="48976" y="18030"/>
                    <a:pt x="48905" y="16939"/>
                  </a:cubicBezTo>
                  <a:cubicBezTo>
                    <a:pt x="48833" y="15651"/>
                    <a:pt x="48690" y="14954"/>
                    <a:pt x="48171" y="13881"/>
                  </a:cubicBezTo>
                  <a:lnTo>
                    <a:pt x="48171" y="13881"/>
                  </a:lnTo>
                  <a:cubicBezTo>
                    <a:pt x="48489" y="13958"/>
                    <a:pt x="48769" y="13999"/>
                    <a:pt x="49019" y="13999"/>
                  </a:cubicBezTo>
                  <a:cubicBezTo>
                    <a:pt x="49457" y="13999"/>
                    <a:pt x="49800" y="13875"/>
                    <a:pt x="50085" y="13612"/>
                  </a:cubicBezTo>
                  <a:cubicBezTo>
                    <a:pt x="50926" y="12861"/>
                    <a:pt x="50854" y="11484"/>
                    <a:pt x="50586" y="10661"/>
                  </a:cubicBezTo>
                  <a:close/>
                  <a:moveTo>
                    <a:pt x="33408" y="41286"/>
                  </a:moveTo>
                  <a:cubicBezTo>
                    <a:pt x="33853" y="41286"/>
                    <a:pt x="34284" y="41412"/>
                    <a:pt x="34684" y="41695"/>
                  </a:cubicBezTo>
                  <a:cubicBezTo>
                    <a:pt x="33808" y="42661"/>
                    <a:pt x="33021" y="43717"/>
                    <a:pt x="32341" y="44826"/>
                  </a:cubicBezTo>
                  <a:cubicBezTo>
                    <a:pt x="30463" y="47884"/>
                    <a:pt x="30320" y="50049"/>
                    <a:pt x="29980" y="50729"/>
                  </a:cubicBezTo>
                  <a:cubicBezTo>
                    <a:pt x="30016" y="50657"/>
                    <a:pt x="28638" y="49548"/>
                    <a:pt x="26832" y="48993"/>
                  </a:cubicBezTo>
                  <a:cubicBezTo>
                    <a:pt x="26124" y="47924"/>
                    <a:pt x="30171" y="41286"/>
                    <a:pt x="33408" y="41286"/>
                  </a:cubicBezTo>
                  <a:close/>
                  <a:moveTo>
                    <a:pt x="26247" y="49092"/>
                  </a:moveTo>
                  <a:cubicBezTo>
                    <a:pt x="26575" y="49092"/>
                    <a:pt x="26919" y="49146"/>
                    <a:pt x="27261" y="49262"/>
                  </a:cubicBezTo>
                  <a:cubicBezTo>
                    <a:pt x="28871" y="49780"/>
                    <a:pt x="29139" y="50210"/>
                    <a:pt x="29908" y="50907"/>
                  </a:cubicBezTo>
                  <a:cubicBezTo>
                    <a:pt x="29908" y="50907"/>
                    <a:pt x="29908" y="50907"/>
                    <a:pt x="29908" y="50907"/>
                  </a:cubicBezTo>
                  <a:lnTo>
                    <a:pt x="29908" y="50907"/>
                  </a:lnTo>
                  <a:cubicBezTo>
                    <a:pt x="29965" y="50970"/>
                    <a:pt x="29951" y="51043"/>
                    <a:pt x="29879" y="51121"/>
                  </a:cubicBezTo>
                  <a:lnTo>
                    <a:pt x="29879" y="51121"/>
                  </a:lnTo>
                  <a:lnTo>
                    <a:pt x="29908" y="50907"/>
                  </a:lnTo>
                  <a:lnTo>
                    <a:pt x="29908" y="50907"/>
                  </a:lnTo>
                  <a:cubicBezTo>
                    <a:pt x="29897" y="50976"/>
                    <a:pt x="29885" y="51050"/>
                    <a:pt x="29872" y="51129"/>
                  </a:cubicBezTo>
                  <a:lnTo>
                    <a:pt x="29872" y="51129"/>
                  </a:lnTo>
                  <a:cubicBezTo>
                    <a:pt x="29543" y="51470"/>
                    <a:pt x="28115" y="51908"/>
                    <a:pt x="26581" y="52052"/>
                  </a:cubicBezTo>
                  <a:cubicBezTo>
                    <a:pt x="26252" y="52084"/>
                    <a:pt x="25955" y="52102"/>
                    <a:pt x="25691" y="52102"/>
                  </a:cubicBezTo>
                  <a:cubicBezTo>
                    <a:pt x="24608" y="52102"/>
                    <a:pt x="24074" y="51802"/>
                    <a:pt x="24059" y="50925"/>
                  </a:cubicBezTo>
                  <a:cubicBezTo>
                    <a:pt x="24045" y="49816"/>
                    <a:pt x="25046" y="49092"/>
                    <a:pt x="26247" y="49092"/>
                  </a:cubicBezTo>
                  <a:close/>
                  <a:moveTo>
                    <a:pt x="29839" y="51325"/>
                  </a:moveTo>
                  <a:cubicBezTo>
                    <a:pt x="29730" y="51984"/>
                    <a:pt x="29581" y="52845"/>
                    <a:pt x="29479" y="53412"/>
                  </a:cubicBezTo>
                  <a:cubicBezTo>
                    <a:pt x="29282" y="54503"/>
                    <a:pt x="29247" y="55648"/>
                    <a:pt x="28925" y="56792"/>
                  </a:cubicBezTo>
                  <a:cubicBezTo>
                    <a:pt x="27833" y="56381"/>
                    <a:pt x="26492" y="52392"/>
                    <a:pt x="26921" y="52159"/>
                  </a:cubicBezTo>
                  <a:lnTo>
                    <a:pt x="26921" y="52159"/>
                  </a:lnTo>
                  <a:lnTo>
                    <a:pt x="26903" y="52177"/>
                  </a:lnTo>
                  <a:cubicBezTo>
                    <a:pt x="28376" y="52108"/>
                    <a:pt x="29647" y="51586"/>
                    <a:pt x="29839" y="51325"/>
                  </a:cubicBezTo>
                  <a:close/>
                  <a:moveTo>
                    <a:pt x="28509" y="57333"/>
                  </a:moveTo>
                  <a:cubicBezTo>
                    <a:pt x="28677" y="57333"/>
                    <a:pt x="28801" y="57355"/>
                    <a:pt x="28857" y="57355"/>
                  </a:cubicBezTo>
                  <a:cubicBezTo>
                    <a:pt x="28875" y="57355"/>
                    <a:pt x="28886" y="57353"/>
                    <a:pt x="28889" y="57347"/>
                  </a:cubicBezTo>
                  <a:lnTo>
                    <a:pt x="28889" y="57347"/>
                  </a:lnTo>
                  <a:cubicBezTo>
                    <a:pt x="28406" y="60674"/>
                    <a:pt x="27315" y="64090"/>
                    <a:pt x="24989" y="68813"/>
                  </a:cubicBezTo>
                  <a:lnTo>
                    <a:pt x="25007" y="68795"/>
                  </a:lnTo>
                  <a:lnTo>
                    <a:pt x="25007" y="68795"/>
                  </a:lnTo>
                  <a:cubicBezTo>
                    <a:pt x="24381" y="70083"/>
                    <a:pt x="23362" y="72426"/>
                    <a:pt x="22592" y="73302"/>
                  </a:cubicBezTo>
                  <a:cubicBezTo>
                    <a:pt x="21877" y="74125"/>
                    <a:pt x="21394" y="74572"/>
                    <a:pt x="20857" y="75896"/>
                  </a:cubicBezTo>
                  <a:cubicBezTo>
                    <a:pt x="20837" y="75901"/>
                    <a:pt x="20816" y="75904"/>
                    <a:pt x="20795" y="75904"/>
                  </a:cubicBezTo>
                  <a:cubicBezTo>
                    <a:pt x="20669" y="75904"/>
                    <a:pt x="20546" y="75809"/>
                    <a:pt x="20607" y="75610"/>
                  </a:cubicBezTo>
                  <a:cubicBezTo>
                    <a:pt x="20446" y="75198"/>
                    <a:pt x="21001" y="71728"/>
                    <a:pt x="22771" y="67560"/>
                  </a:cubicBezTo>
                  <a:cubicBezTo>
                    <a:pt x="23845" y="65020"/>
                    <a:pt x="25598" y="60155"/>
                    <a:pt x="26796" y="58384"/>
                  </a:cubicBezTo>
                  <a:cubicBezTo>
                    <a:pt x="27412" y="57466"/>
                    <a:pt x="28096" y="57333"/>
                    <a:pt x="28509" y="57333"/>
                  </a:cubicBezTo>
                  <a:close/>
                  <a:moveTo>
                    <a:pt x="15027" y="102050"/>
                  </a:moveTo>
                  <a:lnTo>
                    <a:pt x="15027" y="102050"/>
                  </a:lnTo>
                  <a:cubicBezTo>
                    <a:pt x="15027" y="102055"/>
                    <a:pt x="15027" y="102060"/>
                    <a:pt x="15026" y="102065"/>
                  </a:cubicBezTo>
                  <a:cubicBezTo>
                    <a:pt x="15027" y="102061"/>
                    <a:pt x="15028" y="102056"/>
                    <a:pt x="15027" y="102050"/>
                  </a:cubicBezTo>
                  <a:close/>
                  <a:moveTo>
                    <a:pt x="23506" y="73399"/>
                  </a:moveTo>
                  <a:cubicBezTo>
                    <a:pt x="23589" y="73399"/>
                    <a:pt x="23602" y="73583"/>
                    <a:pt x="23845" y="73910"/>
                  </a:cubicBezTo>
                  <a:cubicBezTo>
                    <a:pt x="24167" y="75556"/>
                    <a:pt x="23791" y="77291"/>
                    <a:pt x="23701" y="78937"/>
                  </a:cubicBezTo>
                  <a:cubicBezTo>
                    <a:pt x="23558" y="80708"/>
                    <a:pt x="23111" y="83248"/>
                    <a:pt x="22127" y="86485"/>
                  </a:cubicBezTo>
                  <a:cubicBezTo>
                    <a:pt x="21412" y="87559"/>
                    <a:pt x="21305" y="87737"/>
                    <a:pt x="20374" y="88578"/>
                  </a:cubicBezTo>
                  <a:cubicBezTo>
                    <a:pt x="19552" y="89294"/>
                    <a:pt x="18854" y="90134"/>
                    <a:pt x="18300" y="91064"/>
                  </a:cubicBezTo>
                  <a:cubicBezTo>
                    <a:pt x="17459" y="92621"/>
                    <a:pt x="16851" y="94302"/>
                    <a:pt x="16207" y="95930"/>
                  </a:cubicBezTo>
                  <a:cubicBezTo>
                    <a:pt x="15795" y="96949"/>
                    <a:pt x="15402" y="97969"/>
                    <a:pt x="15026" y="98989"/>
                  </a:cubicBezTo>
                  <a:cubicBezTo>
                    <a:pt x="14829" y="99507"/>
                    <a:pt x="14651" y="100026"/>
                    <a:pt x="14472" y="100545"/>
                  </a:cubicBezTo>
                  <a:cubicBezTo>
                    <a:pt x="14329" y="100992"/>
                    <a:pt x="14221" y="101493"/>
                    <a:pt x="14025" y="101922"/>
                  </a:cubicBezTo>
                  <a:cubicBezTo>
                    <a:pt x="13899" y="102172"/>
                    <a:pt x="13756" y="102423"/>
                    <a:pt x="13577" y="102638"/>
                  </a:cubicBezTo>
                  <a:cubicBezTo>
                    <a:pt x="13416" y="102870"/>
                    <a:pt x="13255" y="103103"/>
                    <a:pt x="13076" y="103317"/>
                  </a:cubicBezTo>
                  <a:cubicBezTo>
                    <a:pt x="12987" y="103425"/>
                    <a:pt x="12826" y="103532"/>
                    <a:pt x="12772" y="103639"/>
                  </a:cubicBezTo>
                  <a:cubicBezTo>
                    <a:pt x="13005" y="103460"/>
                    <a:pt x="13202" y="103246"/>
                    <a:pt x="13398" y="103067"/>
                  </a:cubicBezTo>
                  <a:cubicBezTo>
                    <a:pt x="13613" y="102888"/>
                    <a:pt x="13738" y="102655"/>
                    <a:pt x="13917" y="102477"/>
                  </a:cubicBezTo>
                  <a:cubicBezTo>
                    <a:pt x="13935" y="102781"/>
                    <a:pt x="13953" y="103103"/>
                    <a:pt x="13953" y="103407"/>
                  </a:cubicBezTo>
                  <a:cubicBezTo>
                    <a:pt x="13966" y="103721"/>
                    <a:pt x="13836" y="104389"/>
                    <a:pt x="13856" y="104389"/>
                  </a:cubicBezTo>
                  <a:cubicBezTo>
                    <a:pt x="13863" y="104389"/>
                    <a:pt x="13891" y="104299"/>
                    <a:pt x="13953" y="104069"/>
                  </a:cubicBezTo>
                  <a:cubicBezTo>
                    <a:pt x="13971" y="103908"/>
                    <a:pt x="14025" y="103764"/>
                    <a:pt x="14078" y="103639"/>
                  </a:cubicBezTo>
                  <a:cubicBezTo>
                    <a:pt x="14257" y="103747"/>
                    <a:pt x="14275" y="104069"/>
                    <a:pt x="14346" y="104247"/>
                  </a:cubicBezTo>
                  <a:cubicBezTo>
                    <a:pt x="14364" y="104176"/>
                    <a:pt x="14311" y="104069"/>
                    <a:pt x="14293" y="103997"/>
                  </a:cubicBezTo>
                  <a:cubicBezTo>
                    <a:pt x="14257" y="103818"/>
                    <a:pt x="14221" y="103621"/>
                    <a:pt x="14185" y="103442"/>
                  </a:cubicBezTo>
                  <a:cubicBezTo>
                    <a:pt x="14132" y="103228"/>
                    <a:pt x="14096" y="103013"/>
                    <a:pt x="14114" y="102799"/>
                  </a:cubicBezTo>
                  <a:cubicBezTo>
                    <a:pt x="14114" y="102584"/>
                    <a:pt x="14132" y="102387"/>
                    <a:pt x="14185" y="102172"/>
                  </a:cubicBezTo>
                  <a:cubicBezTo>
                    <a:pt x="14292" y="101870"/>
                    <a:pt x="14417" y="101549"/>
                    <a:pt x="14542" y="101246"/>
                  </a:cubicBezTo>
                  <a:lnTo>
                    <a:pt x="14542" y="101246"/>
                  </a:lnTo>
                  <a:cubicBezTo>
                    <a:pt x="14516" y="101324"/>
                    <a:pt x="14758" y="101619"/>
                    <a:pt x="14794" y="101689"/>
                  </a:cubicBezTo>
                  <a:cubicBezTo>
                    <a:pt x="14827" y="101757"/>
                    <a:pt x="15019" y="101966"/>
                    <a:pt x="15027" y="102050"/>
                  </a:cubicBezTo>
                  <a:lnTo>
                    <a:pt x="15027" y="102050"/>
                  </a:lnTo>
                  <a:cubicBezTo>
                    <a:pt x="15034" y="101823"/>
                    <a:pt x="14792" y="101596"/>
                    <a:pt x="14722" y="101385"/>
                  </a:cubicBezTo>
                  <a:cubicBezTo>
                    <a:pt x="14668" y="101242"/>
                    <a:pt x="14651" y="101099"/>
                    <a:pt x="14633" y="100974"/>
                  </a:cubicBezTo>
                  <a:cubicBezTo>
                    <a:pt x="14668" y="100759"/>
                    <a:pt x="14740" y="100563"/>
                    <a:pt x="14812" y="100384"/>
                  </a:cubicBezTo>
                  <a:cubicBezTo>
                    <a:pt x="14955" y="99990"/>
                    <a:pt x="15098" y="99597"/>
                    <a:pt x="15259" y="99203"/>
                  </a:cubicBezTo>
                  <a:cubicBezTo>
                    <a:pt x="16028" y="97182"/>
                    <a:pt x="16922" y="95196"/>
                    <a:pt x="17602" y="93139"/>
                  </a:cubicBezTo>
                  <a:cubicBezTo>
                    <a:pt x="18210" y="91297"/>
                    <a:pt x="19426" y="89723"/>
                    <a:pt x="20893" y="88453"/>
                  </a:cubicBezTo>
                  <a:cubicBezTo>
                    <a:pt x="21609" y="87845"/>
                    <a:pt x="21340" y="87791"/>
                    <a:pt x="22020" y="87165"/>
                  </a:cubicBezTo>
                  <a:lnTo>
                    <a:pt x="22020" y="87165"/>
                  </a:lnTo>
                  <a:cubicBezTo>
                    <a:pt x="21287" y="90081"/>
                    <a:pt x="20875" y="91923"/>
                    <a:pt x="20428" y="92871"/>
                  </a:cubicBezTo>
                  <a:cubicBezTo>
                    <a:pt x="19874" y="94016"/>
                    <a:pt x="19194" y="96198"/>
                    <a:pt x="18604" y="97343"/>
                  </a:cubicBezTo>
                  <a:cubicBezTo>
                    <a:pt x="17995" y="98595"/>
                    <a:pt x="17530" y="99919"/>
                    <a:pt x="17262" y="101278"/>
                  </a:cubicBezTo>
                  <a:cubicBezTo>
                    <a:pt x="17101" y="102119"/>
                    <a:pt x="17012" y="102959"/>
                    <a:pt x="16672" y="103747"/>
                  </a:cubicBezTo>
                  <a:cubicBezTo>
                    <a:pt x="16263" y="105237"/>
                    <a:pt x="14844" y="105921"/>
                    <a:pt x="13463" y="105921"/>
                  </a:cubicBezTo>
                  <a:cubicBezTo>
                    <a:pt x="11942" y="105921"/>
                    <a:pt x="10467" y="105093"/>
                    <a:pt x="10429" y="103603"/>
                  </a:cubicBezTo>
                  <a:cubicBezTo>
                    <a:pt x="10501" y="102977"/>
                    <a:pt x="10948" y="102477"/>
                    <a:pt x="11270" y="101958"/>
                  </a:cubicBezTo>
                  <a:cubicBezTo>
                    <a:pt x="11914" y="101010"/>
                    <a:pt x="12522" y="99990"/>
                    <a:pt x="13059" y="98989"/>
                  </a:cubicBezTo>
                  <a:cubicBezTo>
                    <a:pt x="13792" y="97522"/>
                    <a:pt x="14329" y="95966"/>
                    <a:pt x="14633" y="94374"/>
                  </a:cubicBezTo>
                  <a:cubicBezTo>
                    <a:pt x="15974" y="89204"/>
                    <a:pt x="16761" y="85072"/>
                    <a:pt x="18872" y="80582"/>
                  </a:cubicBezTo>
                  <a:lnTo>
                    <a:pt x="18872" y="80582"/>
                  </a:lnTo>
                  <a:cubicBezTo>
                    <a:pt x="19122" y="82818"/>
                    <a:pt x="18478" y="85806"/>
                    <a:pt x="18425" y="86700"/>
                  </a:cubicBezTo>
                  <a:lnTo>
                    <a:pt x="18389" y="86700"/>
                  </a:lnTo>
                  <a:cubicBezTo>
                    <a:pt x="17727" y="88721"/>
                    <a:pt x="17405" y="91047"/>
                    <a:pt x="16564" y="92889"/>
                  </a:cubicBezTo>
                  <a:cubicBezTo>
                    <a:pt x="16386" y="93247"/>
                    <a:pt x="14973" y="95161"/>
                    <a:pt x="15438" y="95483"/>
                  </a:cubicBezTo>
                  <a:cubicBezTo>
                    <a:pt x="15527" y="95286"/>
                    <a:pt x="15599" y="95089"/>
                    <a:pt x="15670" y="94892"/>
                  </a:cubicBezTo>
                  <a:cubicBezTo>
                    <a:pt x="15777" y="94660"/>
                    <a:pt x="15921" y="94445"/>
                    <a:pt x="16046" y="94213"/>
                  </a:cubicBezTo>
                  <a:cubicBezTo>
                    <a:pt x="17352" y="91816"/>
                    <a:pt x="18246" y="88882"/>
                    <a:pt x="18800" y="86682"/>
                  </a:cubicBezTo>
                  <a:cubicBezTo>
                    <a:pt x="19015" y="85752"/>
                    <a:pt x="19373" y="80940"/>
                    <a:pt x="19426" y="79992"/>
                  </a:cubicBezTo>
                  <a:cubicBezTo>
                    <a:pt x="19373" y="79509"/>
                    <a:pt x="19409" y="79420"/>
                    <a:pt x="20303" y="78096"/>
                  </a:cubicBezTo>
                  <a:cubicBezTo>
                    <a:pt x="21483" y="76361"/>
                    <a:pt x="21913" y="74948"/>
                    <a:pt x="23129" y="73678"/>
                  </a:cubicBezTo>
                  <a:cubicBezTo>
                    <a:pt x="23356" y="73488"/>
                    <a:pt x="23448" y="73399"/>
                    <a:pt x="23506" y="73399"/>
                  </a:cubicBezTo>
                  <a:close/>
                  <a:moveTo>
                    <a:pt x="79757" y="70742"/>
                  </a:moveTo>
                  <a:cubicBezTo>
                    <a:pt x="81046" y="70742"/>
                    <a:pt x="83229" y="74680"/>
                    <a:pt x="83409" y="75449"/>
                  </a:cubicBezTo>
                  <a:cubicBezTo>
                    <a:pt x="83767" y="77005"/>
                    <a:pt x="84250" y="78436"/>
                    <a:pt x="84357" y="80046"/>
                  </a:cubicBezTo>
                  <a:cubicBezTo>
                    <a:pt x="84518" y="82604"/>
                    <a:pt x="84500" y="84929"/>
                    <a:pt x="83516" y="87308"/>
                  </a:cubicBezTo>
                  <a:cubicBezTo>
                    <a:pt x="83141" y="88167"/>
                    <a:pt x="82837" y="89043"/>
                    <a:pt x="82622" y="89955"/>
                  </a:cubicBezTo>
                  <a:cubicBezTo>
                    <a:pt x="82300" y="91369"/>
                    <a:pt x="82550" y="92746"/>
                    <a:pt x="82568" y="94159"/>
                  </a:cubicBezTo>
                  <a:cubicBezTo>
                    <a:pt x="82568" y="94767"/>
                    <a:pt x="82586" y="95375"/>
                    <a:pt x="82604" y="96001"/>
                  </a:cubicBezTo>
                  <a:cubicBezTo>
                    <a:pt x="82658" y="96556"/>
                    <a:pt x="82729" y="97092"/>
                    <a:pt x="82837" y="97647"/>
                  </a:cubicBezTo>
                  <a:cubicBezTo>
                    <a:pt x="83105" y="99257"/>
                    <a:pt x="83087" y="100885"/>
                    <a:pt x="83105" y="102512"/>
                  </a:cubicBezTo>
                  <a:cubicBezTo>
                    <a:pt x="83105" y="103317"/>
                    <a:pt x="83033" y="104444"/>
                    <a:pt x="83355" y="105106"/>
                  </a:cubicBezTo>
                  <a:cubicBezTo>
                    <a:pt x="83302" y="104373"/>
                    <a:pt x="83284" y="103621"/>
                    <a:pt x="83320" y="102870"/>
                  </a:cubicBezTo>
                  <a:cubicBezTo>
                    <a:pt x="83320" y="102477"/>
                    <a:pt x="83105" y="101421"/>
                    <a:pt x="83373" y="101117"/>
                  </a:cubicBezTo>
                  <a:cubicBezTo>
                    <a:pt x="83874" y="101707"/>
                    <a:pt x="83928" y="103049"/>
                    <a:pt x="84053" y="103800"/>
                  </a:cubicBezTo>
                  <a:cubicBezTo>
                    <a:pt x="84142" y="104516"/>
                    <a:pt x="84160" y="105249"/>
                    <a:pt x="84107" y="105965"/>
                  </a:cubicBezTo>
                  <a:cubicBezTo>
                    <a:pt x="84303" y="105499"/>
                    <a:pt x="84160" y="104856"/>
                    <a:pt x="84196" y="104355"/>
                  </a:cubicBezTo>
                  <a:lnTo>
                    <a:pt x="84196" y="104355"/>
                  </a:lnTo>
                  <a:cubicBezTo>
                    <a:pt x="84339" y="104480"/>
                    <a:pt x="84464" y="104730"/>
                    <a:pt x="84643" y="104820"/>
                  </a:cubicBezTo>
                  <a:cubicBezTo>
                    <a:pt x="84643" y="104498"/>
                    <a:pt x="84303" y="104158"/>
                    <a:pt x="84250" y="103818"/>
                  </a:cubicBezTo>
                  <a:cubicBezTo>
                    <a:pt x="84142" y="103371"/>
                    <a:pt x="84125" y="102906"/>
                    <a:pt x="84017" y="102459"/>
                  </a:cubicBezTo>
                  <a:cubicBezTo>
                    <a:pt x="83946" y="102083"/>
                    <a:pt x="83838" y="101707"/>
                    <a:pt x="83659" y="101368"/>
                  </a:cubicBezTo>
                  <a:cubicBezTo>
                    <a:pt x="83463" y="101010"/>
                    <a:pt x="83320" y="100616"/>
                    <a:pt x="83248" y="100223"/>
                  </a:cubicBezTo>
                  <a:cubicBezTo>
                    <a:pt x="83194" y="99758"/>
                    <a:pt x="83159" y="99293"/>
                    <a:pt x="83176" y="98828"/>
                  </a:cubicBezTo>
                  <a:cubicBezTo>
                    <a:pt x="83176" y="98380"/>
                    <a:pt x="83087" y="97933"/>
                    <a:pt x="83033" y="97486"/>
                  </a:cubicBezTo>
                  <a:cubicBezTo>
                    <a:pt x="82926" y="96520"/>
                    <a:pt x="82890" y="95536"/>
                    <a:pt x="82944" y="94552"/>
                  </a:cubicBezTo>
                  <a:cubicBezTo>
                    <a:pt x="83015" y="93587"/>
                    <a:pt x="82801" y="92674"/>
                    <a:pt x="82711" y="91744"/>
                  </a:cubicBezTo>
                  <a:cubicBezTo>
                    <a:pt x="82622" y="90796"/>
                    <a:pt x="82890" y="89777"/>
                    <a:pt x="83194" y="88900"/>
                  </a:cubicBezTo>
                  <a:cubicBezTo>
                    <a:pt x="83606" y="87773"/>
                    <a:pt x="83946" y="86628"/>
                    <a:pt x="84518" y="85555"/>
                  </a:cubicBezTo>
                  <a:lnTo>
                    <a:pt x="84518" y="85555"/>
                  </a:lnTo>
                  <a:cubicBezTo>
                    <a:pt x="84482" y="86879"/>
                    <a:pt x="84446" y="88238"/>
                    <a:pt x="84536" y="89544"/>
                  </a:cubicBezTo>
                  <a:lnTo>
                    <a:pt x="84572" y="89544"/>
                  </a:lnTo>
                  <a:lnTo>
                    <a:pt x="84572" y="89669"/>
                  </a:lnTo>
                  <a:cubicBezTo>
                    <a:pt x="84607" y="90206"/>
                    <a:pt x="84625" y="90707"/>
                    <a:pt x="84697" y="91243"/>
                  </a:cubicBezTo>
                  <a:cubicBezTo>
                    <a:pt x="84858" y="92352"/>
                    <a:pt x="84947" y="93479"/>
                    <a:pt x="85037" y="94606"/>
                  </a:cubicBezTo>
                  <a:cubicBezTo>
                    <a:pt x="85198" y="96806"/>
                    <a:pt x="85430" y="99006"/>
                    <a:pt x="85627" y="101207"/>
                  </a:cubicBezTo>
                  <a:cubicBezTo>
                    <a:pt x="85716" y="101994"/>
                    <a:pt x="86074" y="102834"/>
                    <a:pt x="85913" y="103621"/>
                  </a:cubicBezTo>
                  <a:cubicBezTo>
                    <a:pt x="85716" y="104355"/>
                    <a:pt x="85430" y="105070"/>
                    <a:pt x="85055" y="105714"/>
                  </a:cubicBezTo>
                  <a:cubicBezTo>
                    <a:pt x="84929" y="105911"/>
                    <a:pt x="84822" y="106143"/>
                    <a:pt x="84751" y="106358"/>
                  </a:cubicBezTo>
                  <a:cubicBezTo>
                    <a:pt x="84715" y="106555"/>
                    <a:pt x="84733" y="106734"/>
                    <a:pt x="84679" y="106913"/>
                  </a:cubicBezTo>
                  <a:cubicBezTo>
                    <a:pt x="84471" y="107578"/>
                    <a:pt x="83801" y="108061"/>
                    <a:pt x="83118" y="108061"/>
                  </a:cubicBezTo>
                  <a:cubicBezTo>
                    <a:pt x="82920" y="108061"/>
                    <a:pt x="82721" y="108021"/>
                    <a:pt x="82533" y="107932"/>
                  </a:cubicBezTo>
                  <a:cubicBezTo>
                    <a:pt x="81477" y="107431"/>
                    <a:pt x="82300" y="105786"/>
                    <a:pt x="81996" y="104909"/>
                  </a:cubicBezTo>
                  <a:cubicBezTo>
                    <a:pt x="81835" y="104426"/>
                    <a:pt x="81602" y="104015"/>
                    <a:pt x="81424" y="103532"/>
                  </a:cubicBezTo>
                  <a:cubicBezTo>
                    <a:pt x="81173" y="102870"/>
                    <a:pt x="80887" y="102369"/>
                    <a:pt x="81048" y="101654"/>
                  </a:cubicBezTo>
                  <a:cubicBezTo>
                    <a:pt x="81245" y="101010"/>
                    <a:pt x="81298" y="100312"/>
                    <a:pt x="81245" y="99632"/>
                  </a:cubicBezTo>
                  <a:cubicBezTo>
                    <a:pt x="81173" y="99042"/>
                    <a:pt x="81102" y="98434"/>
                    <a:pt x="81030" y="97826"/>
                  </a:cubicBezTo>
                  <a:cubicBezTo>
                    <a:pt x="80833" y="96484"/>
                    <a:pt x="80493" y="95161"/>
                    <a:pt x="80225" y="93837"/>
                  </a:cubicBezTo>
                  <a:cubicBezTo>
                    <a:pt x="80064" y="93014"/>
                    <a:pt x="79939" y="92191"/>
                    <a:pt x="79796" y="91369"/>
                  </a:cubicBezTo>
                  <a:cubicBezTo>
                    <a:pt x="79688" y="90796"/>
                    <a:pt x="79617" y="90206"/>
                    <a:pt x="79492" y="89633"/>
                  </a:cubicBezTo>
                  <a:cubicBezTo>
                    <a:pt x="79384" y="89186"/>
                    <a:pt x="79402" y="88757"/>
                    <a:pt x="79313" y="88310"/>
                  </a:cubicBezTo>
                  <a:cubicBezTo>
                    <a:pt x="79080" y="87147"/>
                    <a:pt x="78866" y="85967"/>
                    <a:pt x="78705" y="84768"/>
                  </a:cubicBezTo>
                  <a:cubicBezTo>
                    <a:pt x="78669" y="84446"/>
                    <a:pt x="77989" y="80421"/>
                    <a:pt x="78526" y="80421"/>
                  </a:cubicBezTo>
                  <a:cubicBezTo>
                    <a:pt x="78651" y="80421"/>
                    <a:pt x="78723" y="80618"/>
                    <a:pt x="78776" y="80726"/>
                  </a:cubicBezTo>
                  <a:cubicBezTo>
                    <a:pt x="78973" y="81083"/>
                    <a:pt x="79134" y="81477"/>
                    <a:pt x="79295" y="81852"/>
                  </a:cubicBezTo>
                  <a:cubicBezTo>
                    <a:pt x="79510" y="82318"/>
                    <a:pt x="79742" y="82747"/>
                    <a:pt x="79939" y="83230"/>
                  </a:cubicBezTo>
                  <a:cubicBezTo>
                    <a:pt x="80225" y="84035"/>
                    <a:pt x="80458" y="84840"/>
                    <a:pt x="80636" y="85680"/>
                  </a:cubicBezTo>
                  <a:cubicBezTo>
                    <a:pt x="80744" y="86253"/>
                    <a:pt x="81030" y="86807"/>
                    <a:pt x="81048" y="87380"/>
                  </a:cubicBezTo>
                  <a:cubicBezTo>
                    <a:pt x="81102" y="87809"/>
                    <a:pt x="81191" y="88238"/>
                    <a:pt x="81316" y="88668"/>
                  </a:cubicBezTo>
                  <a:cubicBezTo>
                    <a:pt x="81406" y="89150"/>
                    <a:pt x="81459" y="89651"/>
                    <a:pt x="81513" y="90134"/>
                  </a:cubicBezTo>
                  <a:cubicBezTo>
                    <a:pt x="81638" y="90957"/>
                    <a:pt x="81620" y="91780"/>
                    <a:pt x="81441" y="92603"/>
                  </a:cubicBezTo>
                  <a:cubicBezTo>
                    <a:pt x="81406" y="92817"/>
                    <a:pt x="81245" y="93175"/>
                    <a:pt x="81352" y="93372"/>
                  </a:cubicBezTo>
                  <a:cubicBezTo>
                    <a:pt x="81495" y="93068"/>
                    <a:pt x="81549" y="92728"/>
                    <a:pt x="81656" y="92424"/>
                  </a:cubicBezTo>
                  <a:lnTo>
                    <a:pt x="81746" y="92424"/>
                  </a:lnTo>
                  <a:cubicBezTo>
                    <a:pt x="81996" y="93408"/>
                    <a:pt x="82139" y="94427"/>
                    <a:pt x="82175" y="95447"/>
                  </a:cubicBezTo>
                  <a:cubicBezTo>
                    <a:pt x="82211" y="95948"/>
                    <a:pt x="82246" y="96449"/>
                    <a:pt x="82282" y="96949"/>
                  </a:cubicBezTo>
                  <a:cubicBezTo>
                    <a:pt x="82318" y="97379"/>
                    <a:pt x="82443" y="97844"/>
                    <a:pt x="82425" y="98255"/>
                  </a:cubicBezTo>
                  <a:cubicBezTo>
                    <a:pt x="82586" y="97915"/>
                    <a:pt x="82407" y="97200"/>
                    <a:pt x="82389" y="96806"/>
                  </a:cubicBezTo>
                  <a:cubicBezTo>
                    <a:pt x="82372" y="96395"/>
                    <a:pt x="82389" y="95948"/>
                    <a:pt x="82354" y="95518"/>
                  </a:cubicBezTo>
                  <a:cubicBezTo>
                    <a:pt x="82318" y="94785"/>
                    <a:pt x="82264" y="94069"/>
                    <a:pt x="82139" y="93354"/>
                  </a:cubicBezTo>
                  <a:cubicBezTo>
                    <a:pt x="81978" y="92478"/>
                    <a:pt x="81853" y="91619"/>
                    <a:pt x="81746" y="90742"/>
                  </a:cubicBezTo>
                  <a:cubicBezTo>
                    <a:pt x="81656" y="90045"/>
                    <a:pt x="81692" y="89383"/>
                    <a:pt x="81567" y="88685"/>
                  </a:cubicBezTo>
                  <a:cubicBezTo>
                    <a:pt x="81245" y="86950"/>
                    <a:pt x="81012" y="85197"/>
                    <a:pt x="80404" y="83552"/>
                  </a:cubicBezTo>
                  <a:cubicBezTo>
                    <a:pt x="80118" y="82783"/>
                    <a:pt x="79814" y="82031"/>
                    <a:pt x="79456" y="81316"/>
                  </a:cubicBezTo>
                  <a:cubicBezTo>
                    <a:pt x="78866" y="80064"/>
                    <a:pt x="78204" y="78651"/>
                    <a:pt x="78365" y="77255"/>
                  </a:cubicBezTo>
                  <a:cubicBezTo>
                    <a:pt x="78579" y="75502"/>
                    <a:pt x="78651" y="73821"/>
                    <a:pt x="79045" y="72086"/>
                  </a:cubicBezTo>
                  <a:cubicBezTo>
                    <a:pt x="79098" y="71871"/>
                    <a:pt x="79241" y="70995"/>
                    <a:pt x="79420" y="70852"/>
                  </a:cubicBezTo>
                  <a:cubicBezTo>
                    <a:pt x="79523" y="70777"/>
                    <a:pt x="79636" y="70742"/>
                    <a:pt x="79757" y="70742"/>
                  </a:cubicBezTo>
                  <a:close/>
                  <a:moveTo>
                    <a:pt x="10125" y="103478"/>
                  </a:moveTo>
                  <a:cubicBezTo>
                    <a:pt x="10071" y="103908"/>
                    <a:pt x="10179" y="104337"/>
                    <a:pt x="10411" y="104712"/>
                  </a:cubicBezTo>
                  <a:cubicBezTo>
                    <a:pt x="11113" y="105867"/>
                    <a:pt x="12187" y="106302"/>
                    <a:pt x="13257" y="106302"/>
                  </a:cubicBezTo>
                  <a:cubicBezTo>
                    <a:pt x="14806" y="106302"/>
                    <a:pt x="16345" y="105389"/>
                    <a:pt x="16725" y="104426"/>
                  </a:cubicBezTo>
                  <a:lnTo>
                    <a:pt x="16725" y="104426"/>
                  </a:lnTo>
                  <a:cubicBezTo>
                    <a:pt x="16725" y="104659"/>
                    <a:pt x="16690" y="104873"/>
                    <a:pt x="16618" y="105088"/>
                  </a:cubicBezTo>
                  <a:cubicBezTo>
                    <a:pt x="16564" y="105356"/>
                    <a:pt x="16529" y="105625"/>
                    <a:pt x="16547" y="105893"/>
                  </a:cubicBezTo>
                  <a:cubicBezTo>
                    <a:pt x="16547" y="106233"/>
                    <a:pt x="16529" y="106573"/>
                    <a:pt x="16475" y="106913"/>
                  </a:cubicBezTo>
                  <a:cubicBezTo>
                    <a:pt x="16386" y="107324"/>
                    <a:pt x="16350" y="107735"/>
                    <a:pt x="16243" y="108111"/>
                  </a:cubicBezTo>
                  <a:lnTo>
                    <a:pt x="16225" y="108111"/>
                  </a:lnTo>
                  <a:cubicBezTo>
                    <a:pt x="16135" y="108505"/>
                    <a:pt x="15921" y="108862"/>
                    <a:pt x="15599" y="109131"/>
                  </a:cubicBezTo>
                  <a:cubicBezTo>
                    <a:pt x="15402" y="109292"/>
                    <a:pt x="15205" y="109417"/>
                    <a:pt x="14973" y="109542"/>
                  </a:cubicBezTo>
                  <a:cubicBezTo>
                    <a:pt x="14351" y="109847"/>
                    <a:pt x="13671" y="110002"/>
                    <a:pt x="12984" y="110002"/>
                  </a:cubicBezTo>
                  <a:cubicBezTo>
                    <a:pt x="12663" y="110002"/>
                    <a:pt x="12340" y="109968"/>
                    <a:pt x="12021" y="109900"/>
                  </a:cubicBezTo>
                  <a:cubicBezTo>
                    <a:pt x="11628" y="109828"/>
                    <a:pt x="11341" y="109614"/>
                    <a:pt x="11002" y="109435"/>
                  </a:cubicBezTo>
                  <a:cubicBezTo>
                    <a:pt x="10626" y="109256"/>
                    <a:pt x="10286" y="109059"/>
                    <a:pt x="9964" y="108791"/>
                  </a:cubicBezTo>
                  <a:cubicBezTo>
                    <a:pt x="9481" y="108344"/>
                    <a:pt x="9141" y="107753"/>
                    <a:pt x="8980" y="107109"/>
                  </a:cubicBezTo>
                  <a:cubicBezTo>
                    <a:pt x="8891" y="106877"/>
                    <a:pt x="8837" y="106626"/>
                    <a:pt x="8819" y="106358"/>
                  </a:cubicBezTo>
                  <a:cubicBezTo>
                    <a:pt x="8819" y="106143"/>
                    <a:pt x="8837" y="105911"/>
                    <a:pt x="8891" y="105696"/>
                  </a:cubicBezTo>
                  <a:cubicBezTo>
                    <a:pt x="9034" y="105839"/>
                    <a:pt x="9088" y="106090"/>
                    <a:pt x="9213" y="106251"/>
                  </a:cubicBezTo>
                  <a:cubicBezTo>
                    <a:pt x="9410" y="106501"/>
                    <a:pt x="9624" y="106698"/>
                    <a:pt x="9839" y="106930"/>
                  </a:cubicBezTo>
                  <a:cubicBezTo>
                    <a:pt x="10250" y="107413"/>
                    <a:pt x="10787" y="107789"/>
                    <a:pt x="11395" y="108004"/>
                  </a:cubicBezTo>
                  <a:cubicBezTo>
                    <a:pt x="12001" y="108191"/>
                    <a:pt x="12666" y="108356"/>
                    <a:pt x="13314" y="108356"/>
                  </a:cubicBezTo>
                  <a:cubicBezTo>
                    <a:pt x="13468" y="108356"/>
                    <a:pt x="13622" y="108346"/>
                    <a:pt x="13774" y="108326"/>
                  </a:cubicBezTo>
                  <a:cubicBezTo>
                    <a:pt x="14007" y="108290"/>
                    <a:pt x="14221" y="108236"/>
                    <a:pt x="14454" y="108200"/>
                  </a:cubicBezTo>
                  <a:cubicBezTo>
                    <a:pt x="14597" y="108183"/>
                    <a:pt x="14990" y="107950"/>
                    <a:pt x="14668" y="107914"/>
                  </a:cubicBezTo>
                  <a:lnTo>
                    <a:pt x="14668" y="107914"/>
                  </a:lnTo>
                  <a:cubicBezTo>
                    <a:pt x="14525" y="107950"/>
                    <a:pt x="14364" y="107986"/>
                    <a:pt x="14221" y="108057"/>
                  </a:cubicBezTo>
                  <a:cubicBezTo>
                    <a:pt x="14025" y="108111"/>
                    <a:pt x="13810" y="108147"/>
                    <a:pt x="13613" y="108165"/>
                  </a:cubicBezTo>
                  <a:cubicBezTo>
                    <a:pt x="13543" y="108168"/>
                    <a:pt x="13474" y="108169"/>
                    <a:pt x="13406" y="108169"/>
                  </a:cubicBezTo>
                  <a:cubicBezTo>
                    <a:pt x="13087" y="108169"/>
                    <a:pt x="12777" y="108137"/>
                    <a:pt x="12468" y="108093"/>
                  </a:cubicBezTo>
                  <a:cubicBezTo>
                    <a:pt x="11860" y="108022"/>
                    <a:pt x="11288" y="107807"/>
                    <a:pt x="10787" y="107449"/>
                  </a:cubicBezTo>
                  <a:cubicBezTo>
                    <a:pt x="10322" y="107109"/>
                    <a:pt x="9893" y="106716"/>
                    <a:pt x="9517" y="106251"/>
                  </a:cubicBezTo>
                  <a:cubicBezTo>
                    <a:pt x="9284" y="106000"/>
                    <a:pt x="9123" y="105678"/>
                    <a:pt x="9034" y="105339"/>
                  </a:cubicBezTo>
                  <a:cubicBezTo>
                    <a:pt x="8980" y="104963"/>
                    <a:pt x="9320" y="104677"/>
                    <a:pt x="9499" y="104390"/>
                  </a:cubicBezTo>
                  <a:cubicBezTo>
                    <a:pt x="9588" y="104229"/>
                    <a:pt x="9732" y="104122"/>
                    <a:pt x="9821" y="103961"/>
                  </a:cubicBezTo>
                  <a:cubicBezTo>
                    <a:pt x="9946" y="103818"/>
                    <a:pt x="10054" y="103657"/>
                    <a:pt x="10125" y="103478"/>
                  </a:cubicBezTo>
                  <a:close/>
                  <a:moveTo>
                    <a:pt x="80923" y="103335"/>
                  </a:moveTo>
                  <a:cubicBezTo>
                    <a:pt x="81084" y="103335"/>
                    <a:pt x="81119" y="103603"/>
                    <a:pt x="81191" y="103729"/>
                  </a:cubicBezTo>
                  <a:cubicBezTo>
                    <a:pt x="81334" y="103979"/>
                    <a:pt x="81549" y="104212"/>
                    <a:pt x="81531" y="104516"/>
                  </a:cubicBezTo>
                  <a:cubicBezTo>
                    <a:pt x="81495" y="104766"/>
                    <a:pt x="81280" y="105017"/>
                    <a:pt x="81334" y="105267"/>
                  </a:cubicBezTo>
                  <a:cubicBezTo>
                    <a:pt x="81424" y="105088"/>
                    <a:pt x="81531" y="104927"/>
                    <a:pt x="81656" y="104766"/>
                  </a:cubicBezTo>
                  <a:cubicBezTo>
                    <a:pt x="81942" y="105410"/>
                    <a:pt x="81746" y="105893"/>
                    <a:pt x="81710" y="106555"/>
                  </a:cubicBezTo>
                  <a:cubicBezTo>
                    <a:pt x="81692" y="107091"/>
                    <a:pt x="81853" y="107735"/>
                    <a:pt x="82300" y="108057"/>
                  </a:cubicBezTo>
                  <a:cubicBezTo>
                    <a:pt x="82531" y="108215"/>
                    <a:pt x="82792" y="108243"/>
                    <a:pt x="83059" y="108243"/>
                  </a:cubicBezTo>
                  <a:cubicBezTo>
                    <a:pt x="83208" y="108243"/>
                    <a:pt x="83359" y="108234"/>
                    <a:pt x="83507" y="108234"/>
                  </a:cubicBezTo>
                  <a:cubicBezTo>
                    <a:pt x="83546" y="108234"/>
                    <a:pt x="83585" y="108235"/>
                    <a:pt x="83624" y="108236"/>
                  </a:cubicBezTo>
                  <a:cubicBezTo>
                    <a:pt x="83624" y="108379"/>
                    <a:pt x="83606" y="108522"/>
                    <a:pt x="83570" y="108666"/>
                  </a:cubicBezTo>
                  <a:cubicBezTo>
                    <a:pt x="83588" y="108683"/>
                    <a:pt x="83588" y="108701"/>
                    <a:pt x="83606" y="108701"/>
                  </a:cubicBezTo>
                  <a:cubicBezTo>
                    <a:pt x="83767" y="108505"/>
                    <a:pt x="83767" y="108308"/>
                    <a:pt x="83946" y="108111"/>
                  </a:cubicBezTo>
                  <a:cubicBezTo>
                    <a:pt x="84107" y="107914"/>
                    <a:pt x="84303" y="107789"/>
                    <a:pt x="84464" y="107628"/>
                  </a:cubicBezTo>
                  <a:cubicBezTo>
                    <a:pt x="84643" y="107449"/>
                    <a:pt x="84786" y="107235"/>
                    <a:pt x="84858" y="106984"/>
                  </a:cubicBezTo>
                  <a:cubicBezTo>
                    <a:pt x="84912" y="106680"/>
                    <a:pt x="84929" y="106358"/>
                    <a:pt x="85234" y="106197"/>
                  </a:cubicBezTo>
                  <a:cubicBezTo>
                    <a:pt x="85305" y="106483"/>
                    <a:pt x="85251" y="106948"/>
                    <a:pt x="85394" y="107181"/>
                  </a:cubicBezTo>
                  <a:cubicBezTo>
                    <a:pt x="85448" y="106609"/>
                    <a:pt x="85251" y="106036"/>
                    <a:pt x="85448" y="105517"/>
                  </a:cubicBezTo>
                  <a:cubicBezTo>
                    <a:pt x="85573" y="105142"/>
                    <a:pt x="85770" y="104838"/>
                    <a:pt x="85895" y="104462"/>
                  </a:cubicBezTo>
                  <a:cubicBezTo>
                    <a:pt x="85985" y="104194"/>
                    <a:pt x="86092" y="103943"/>
                    <a:pt x="86217" y="103711"/>
                  </a:cubicBezTo>
                  <a:cubicBezTo>
                    <a:pt x="86360" y="103961"/>
                    <a:pt x="86343" y="104516"/>
                    <a:pt x="86396" y="104820"/>
                  </a:cubicBezTo>
                  <a:cubicBezTo>
                    <a:pt x="86432" y="105249"/>
                    <a:pt x="86396" y="105714"/>
                    <a:pt x="86468" y="106126"/>
                  </a:cubicBezTo>
                  <a:cubicBezTo>
                    <a:pt x="86593" y="106930"/>
                    <a:pt x="86933" y="107700"/>
                    <a:pt x="87237" y="108451"/>
                  </a:cubicBezTo>
                  <a:cubicBezTo>
                    <a:pt x="87255" y="108487"/>
                    <a:pt x="87273" y="108540"/>
                    <a:pt x="87291" y="108576"/>
                  </a:cubicBezTo>
                  <a:cubicBezTo>
                    <a:pt x="87434" y="108916"/>
                    <a:pt x="87541" y="109256"/>
                    <a:pt x="87613" y="109631"/>
                  </a:cubicBezTo>
                  <a:cubicBezTo>
                    <a:pt x="87666" y="110258"/>
                    <a:pt x="87201" y="110830"/>
                    <a:pt x="86790" y="111259"/>
                  </a:cubicBezTo>
                  <a:cubicBezTo>
                    <a:pt x="85934" y="112115"/>
                    <a:pt x="84527" y="112723"/>
                    <a:pt x="83224" y="112723"/>
                  </a:cubicBezTo>
                  <a:cubicBezTo>
                    <a:pt x="82919" y="112723"/>
                    <a:pt x="82621" y="112690"/>
                    <a:pt x="82336" y="112619"/>
                  </a:cubicBezTo>
                  <a:cubicBezTo>
                    <a:pt x="81602" y="112440"/>
                    <a:pt x="80780" y="112189"/>
                    <a:pt x="80189" y="111671"/>
                  </a:cubicBezTo>
                  <a:cubicBezTo>
                    <a:pt x="79581" y="111116"/>
                    <a:pt x="78919" y="110615"/>
                    <a:pt x="78544" y="109846"/>
                  </a:cubicBezTo>
                  <a:cubicBezTo>
                    <a:pt x="78025" y="108827"/>
                    <a:pt x="78830" y="107771"/>
                    <a:pt x="79313" y="106913"/>
                  </a:cubicBezTo>
                  <a:cubicBezTo>
                    <a:pt x="79340" y="106904"/>
                    <a:pt x="79362" y="106899"/>
                    <a:pt x="79382" y="106899"/>
                  </a:cubicBezTo>
                  <a:cubicBezTo>
                    <a:pt x="79402" y="106899"/>
                    <a:pt x="79420" y="106904"/>
                    <a:pt x="79438" y="106913"/>
                  </a:cubicBezTo>
                  <a:cubicBezTo>
                    <a:pt x="79492" y="106913"/>
                    <a:pt x="79957" y="107896"/>
                    <a:pt x="80046" y="108004"/>
                  </a:cubicBezTo>
                  <a:cubicBezTo>
                    <a:pt x="80636" y="108827"/>
                    <a:pt x="81352" y="109596"/>
                    <a:pt x="82300" y="109989"/>
                  </a:cubicBezTo>
                  <a:cubicBezTo>
                    <a:pt x="82821" y="110214"/>
                    <a:pt x="83441" y="110484"/>
                    <a:pt x="84031" y="110484"/>
                  </a:cubicBezTo>
                  <a:cubicBezTo>
                    <a:pt x="84190" y="110484"/>
                    <a:pt x="84348" y="110464"/>
                    <a:pt x="84500" y="110419"/>
                  </a:cubicBezTo>
                  <a:cubicBezTo>
                    <a:pt x="85037" y="110258"/>
                    <a:pt x="85770" y="109882"/>
                    <a:pt x="86003" y="109327"/>
                  </a:cubicBezTo>
                  <a:lnTo>
                    <a:pt x="86003" y="109327"/>
                  </a:lnTo>
                  <a:cubicBezTo>
                    <a:pt x="85573" y="109542"/>
                    <a:pt x="85269" y="109882"/>
                    <a:pt x="84786" y="110043"/>
                  </a:cubicBezTo>
                  <a:cubicBezTo>
                    <a:pt x="84562" y="110111"/>
                    <a:pt x="84295" y="110144"/>
                    <a:pt x="84013" y="110144"/>
                  </a:cubicBezTo>
                  <a:cubicBezTo>
                    <a:pt x="83329" y="110144"/>
                    <a:pt x="82559" y="109950"/>
                    <a:pt x="82103" y="109596"/>
                  </a:cubicBezTo>
                  <a:cubicBezTo>
                    <a:pt x="81746" y="109345"/>
                    <a:pt x="81334" y="109149"/>
                    <a:pt x="81012" y="108844"/>
                  </a:cubicBezTo>
                  <a:cubicBezTo>
                    <a:pt x="80440" y="108308"/>
                    <a:pt x="80154" y="107592"/>
                    <a:pt x="79903" y="106859"/>
                  </a:cubicBezTo>
                  <a:cubicBezTo>
                    <a:pt x="79706" y="106304"/>
                    <a:pt x="80225" y="105589"/>
                    <a:pt x="80422" y="105070"/>
                  </a:cubicBezTo>
                  <a:cubicBezTo>
                    <a:pt x="80476" y="104927"/>
                    <a:pt x="80923" y="103335"/>
                    <a:pt x="80923" y="103335"/>
                  </a:cubicBezTo>
                  <a:close/>
                  <a:moveTo>
                    <a:pt x="6800" y="117064"/>
                  </a:moveTo>
                  <a:cubicBezTo>
                    <a:pt x="6784" y="117140"/>
                    <a:pt x="6770" y="117214"/>
                    <a:pt x="6756" y="117288"/>
                  </a:cubicBezTo>
                  <a:lnTo>
                    <a:pt x="6756" y="117288"/>
                  </a:lnTo>
                  <a:cubicBezTo>
                    <a:pt x="6771" y="117214"/>
                    <a:pt x="6786" y="117139"/>
                    <a:pt x="6800" y="117064"/>
                  </a:cubicBezTo>
                  <a:close/>
                  <a:moveTo>
                    <a:pt x="6756" y="117288"/>
                  </a:moveTo>
                  <a:cubicBezTo>
                    <a:pt x="6736" y="117384"/>
                    <a:pt x="6714" y="117480"/>
                    <a:pt x="6691" y="117573"/>
                  </a:cubicBezTo>
                  <a:cubicBezTo>
                    <a:pt x="6718" y="117478"/>
                    <a:pt x="6737" y="117384"/>
                    <a:pt x="6756" y="117288"/>
                  </a:cubicBezTo>
                  <a:close/>
                  <a:moveTo>
                    <a:pt x="13319" y="117775"/>
                  </a:moveTo>
                  <a:cubicBezTo>
                    <a:pt x="13262" y="117864"/>
                    <a:pt x="13205" y="117952"/>
                    <a:pt x="13148" y="118039"/>
                  </a:cubicBezTo>
                  <a:cubicBezTo>
                    <a:pt x="13209" y="117952"/>
                    <a:pt x="13266" y="117864"/>
                    <a:pt x="13319" y="117775"/>
                  </a:cubicBezTo>
                  <a:close/>
                  <a:moveTo>
                    <a:pt x="6139" y="116786"/>
                  </a:moveTo>
                  <a:cubicBezTo>
                    <a:pt x="5998" y="117502"/>
                    <a:pt x="5850" y="118237"/>
                    <a:pt x="5850" y="118951"/>
                  </a:cubicBezTo>
                  <a:cubicBezTo>
                    <a:pt x="5850" y="118682"/>
                    <a:pt x="5886" y="118414"/>
                    <a:pt x="5939" y="118146"/>
                  </a:cubicBezTo>
                  <a:cubicBezTo>
                    <a:pt x="5993" y="117770"/>
                    <a:pt x="6083" y="117377"/>
                    <a:pt x="6118" y="117001"/>
                  </a:cubicBezTo>
                  <a:cubicBezTo>
                    <a:pt x="6126" y="116929"/>
                    <a:pt x="6132" y="116858"/>
                    <a:pt x="6139" y="116786"/>
                  </a:cubicBezTo>
                  <a:close/>
                  <a:moveTo>
                    <a:pt x="57830" y="0"/>
                  </a:moveTo>
                  <a:lnTo>
                    <a:pt x="57830" y="0"/>
                  </a:lnTo>
                  <a:cubicBezTo>
                    <a:pt x="62195" y="4722"/>
                    <a:pt x="60174" y="10428"/>
                    <a:pt x="58743" y="14381"/>
                  </a:cubicBezTo>
                  <a:cubicBezTo>
                    <a:pt x="58707" y="14059"/>
                    <a:pt x="58635" y="13755"/>
                    <a:pt x="58528" y="13451"/>
                  </a:cubicBezTo>
                  <a:cubicBezTo>
                    <a:pt x="58421" y="13827"/>
                    <a:pt x="58260" y="13827"/>
                    <a:pt x="58349" y="14256"/>
                  </a:cubicBezTo>
                  <a:cubicBezTo>
                    <a:pt x="58403" y="14489"/>
                    <a:pt x="58617" y="14847"/>
                    <a:pt x="58349" y="14990"/>
                  </a:cubicBezTo>
                  <a:cubicBezTo>
                    <a:pt x="58224" y="14721"/>
                    <a:pt x="58045" y="14489"/>
                    <a:pt x="57848" y="14256"/>
                  </a:cubicBezTo>
                  <a:lnTo>
                    <a:pt x="57848" y="14256"/>
                  </a:lnTo>
                  <a:cubicBezTo>
                    <a:pt x="57759" y="14471"/>
                    <a:pt x="57795" y="14721"/>
                    <a:pt x="57902" y="14918"/>
                  </a:cubicBezTo>
                  <a:cubicBezTo>
                    <a:pt x="58027" y="15133"/>
                    <a:pt x="58116" y="15365"/>
                    <a:pt x="58152" y="15598"/>
                  </a:cubicBezTo>
                  <a:cubicBezTo>
                    <a:pt x="58152" y="16134"/>
                    <a:pt x="57419" y="16582"/>
                    <a:pt x="57401" y="17118"/>
                  </a:cubicBezTo>
                  <a:cubicBezTo>
                    <a:pt x="57186" y="16904"/>
                    <a:pt x="57025" y="16671"/>
                    <a:pt x="56882" y="16403"/>
                  </a:cubicBezTo>
                  <a:lnTo>
                    <a:pt x="56882" y="16403"/>
                  </a:lnTo>
                  <a:cubicBezTo>
                    <a:pt x="56632" y="17029"/>
                    <a:pt x="57115" y="17226"/>
                    <a:pt x="57097" y="17780"/>
                  </a:cubicBezTo>
                  <a:cubicBezTo>
                    <a:pt x="57043" y="18120"/>
                    <a:pt x="56918" y="18442"/>
                    <a:pt x="56739" y="18710"/>
                  </a:cubicBezTo>
                  <a:cubicBezTo>
                    <a:pt x="56657" y="18822"/>
                    <a:pt x="56616" y="18865"/>
                    <a:pt x="56576" y="18865"/>
                  </a:cubicBezTo>
                  <a:cubicBezTo>
                    <a:pt x="56520" y="18865"/>
                    <a:pt x="56467" y="18779"/>
                    <a:pt x="56310" y="18674"/>
                  </a:cubicBezTo>
                  <a:cubicBezTo>
                    <a:pt x="56006" y="19050"/>
                    <a:pt x="56310" y="19139"/>
                    <a:pt x="56292" y="19551"/>
                  </a:cubicBezTo>
                  <a:cubicBezTo>
                    <a:pt x="56238" y="20070"/>
                    <a:pt x="56113" y="20588"/>
                    <a:pt x="55934" y="21089"/>
                  </a:cubicBezTo>
                  <a:cubicBezTo>
                    <a:pt x="55666" y="21715"/>
                    <a:pt x="55541" y="22914"/>
                    <a:pt x="55290" y="24345"/>
                  </a:cubicBezTo>
                  <a:cubicBezTo>
                    <a:pt x="55237" y="24130"/>
                    <a:pt x="55469" y="23057"/>
                    <a:pt x="55433" y="22073"/>
                  </a:cubicBezTo>
                  <a:cubicBezTo>
                    <a:pt x="55487" y="21214"/>
                    <a:pt x="55308" y="20660"/>
                    <a:pt x="55362" y="19801"/>
                  </a:cubicBezTo>
                  <a:cubicBezTo>
                    <a:pt x="55416" y="18889"/>
                    <a:pt x="54968" y="17923"/>
                    <a:pt x="55022" y="17011"/>
                  </a:cubicBezTo>
                  <a:cubicBezTo>
                    <a:pt x="55058" y="16439"/>
                    <a:pt x="55237" y="15580"/>
                    <a:pt x="55272" y="15008"/>
                  </a:cubicBezTo>
                  <a:cubicBezTo>
                    <a:pt x="55272" y="14847"/>
                    <a:pt x="55577" y="14220"/>
                    <a:pt x="55630" y="14006"/>
                  </a:cubicBezTo>
                  <a:cubicBezTo>
                    <a:pt x="55702" y="13612"/>
                    <a:pt x="55612" y="13004"/>
                    <a:pt x="55290" y="12915"/>
                  </a:cubicBezTo>
                  <a:cubicBezTo>
                    <a:pt x="55201" y="12889"/>
                    <a:pt x="55085" y="12881"/>
                    <a:pt x="54954" y="12881"/>
                  </a:cubicBezTo>
                  <a:cubicBezTo>
                    <a:pt x="54780" y="12881"/>
                    <a:pt x="54580" y="12895"/>
                    <a:pt x="54388" y="12895"/>
                  </a:cubicBezTo>
                  <a:cubicBezTo>
                    <a:pt x="54036" y="12895"/>
                    <a:pt x="53710" y="12849"/>
                    <a:pt x="53609" y="12593"/>
                  </a:cubicBezTo>
                  <a:cubicBezTo>
                    <a:pt x="53448" y="12217"/>
                    <a:pt x="53663" y="11412"/>
                    <a:pt x="53734" y="10911"/>
                  </a:cubicBezTo>
                  <a:cubicBezTo>
                    <a:pt x="53698" y="10625"/>
                    <a:pt x="54432" y="10625"/>
                    <a:pt x="55219" y="10589"/>
                  </a:cubicBezTo>
                  <a:cubicBezTo>
                    <a:pt x="56024" y="10554"/>
                    <a:pt x="56811" y="10446"/>
                    <a:pt x="57598" y="10267"/>
                  </a:cubicBezTo>
                  <a:lnTo>
                    <a:pt x="57598" y="10267"/>
                  </a:lnTo>
                  <a:cubicBezTo>
                    <a:pt x="57412" y="10282"/>
                    <a:pt x="57242" y="10288"/>
                    <a:pt x="57081" y="10288"/>
                  </a:cubicBezTo>
                  <a:cubicBezTo>
                    <a:pt x="56596" y="10288"/>
                    <a:pt x="56193" y="10237"/>
                    <a:pt x="55674" y="10237"/>
                  </a:cubicBezTo>
                  <a:cubicBezTo>
                    <a:pt x="55537" y="10237"/>
                    <a:pt x="55393" y="10241"/>
                    <a:pt x="55237" y="10249"/>
                  </a:cubicBezTo>
                  <a:cubicBezTo>
                    <a:pt x="55098" y="10256"/>
                    <a:pt x="54962" y="10258"/>
                    <a:pt x="54830" y="10258"/>
                  </a:cubicBezTo>
                  <a:cubicBezTo>
                    <a:pt x="54685" y="10258"/>
                    <a:pt x="54546" y="10256"/>
                    <a:pt x="54414" y="10256"/>
                  </a:cubicBezTo>
                  <a:cubicBezTo>
                    <a:pt x="54013" y="10256"/>
                    <a:pt x="53681" y="10275"/>
                    <a:pt x="53484" y="10428"/>
                  </a:cubicBezTo>
                  <a:cubicBezTo>
                    <a:pt x="53376" y="10017"/>
                    <a:pt x="53037" y="10053"/>
                    <a:pt x="53162" y="9731"/>
                  </a:cubicBezTo>
                  <a:cubicBezTo>
                    <a:pt x="53237" y="9708"/>
                    <a:pt x="53313" y="9700"/>
                    <a:pt x="53388" y="9700"/>
                  </a:cubicBezTo>
                  <a:cubicBezTo>
                    <a:pt x="53591" y="9700"/>
                    <a:pt x="53788" y="9762"/>
                    <a:pt x="53956" y="9762"/>
                  </a:cubicBezTo>
                  <a:cubicBezTo>
                    <a:pt x="54017" y="9762"/>
                    <a:pt x="54075" y="9753"/>
                    <a:pt x="54128" y="9731"/>
                  </a:cubicBezTo>
                  <a:cubicBezTo>
                    <a:pt x="54736" y="9409"/>
                    <a:pt x="55523" y="9552"/>
                    <a:pt x="55898" y="9105"/>
                  </a:cubicBezTo>
                  <a:cubicBezTo>
                    <a:pt x="56435" y="9105"/>
                    <a:pt x="57329" y="8640"/>
                    <a:pt x="57437" y="8371"/>
                  </a:cubicBezTo>
                  <a:cubicBezTo>
                    <a:pt x="57616" y="7888"/>
                    <a:pt x="57777" y="7388"/>
                    <a:pt x="57884" y="6869"/>
                  </a:cubicBezTo>
                  <a:cubicBezTo>
                    <a:pt x="57902" y="6797"/>
                    <a:pt x="57920" y="6708"/>
                    <a:pt x="57938" y="6618"/>
                  </a:cubicBezTo>
                  <a:cubicBezTo>
                    <a:pt x="57956" y="6422"/>
                    <a:pt x="57920" y="6189"/>
                    <a:pt x="57920" y="5974"/>
                  </a:cubicBezTo>
                  <a:cubicBezTo>
                    <a:pt x="57795" y="6439"/>
                    <a:pt x="57651" y="6922"/>
                    <a:pt x="57473" y="7388"/>
                  </a:cubicBezTo>
                  <a:cubicBezTo>
                    <a:pt x="57401" y="7584"/>
                    <a:pt x="57276" y="7656"/>
                    <a:pt x="57222" y="7853"/>
                  </a:cubicBezTo>
                  <a:cubicBezTo>
                    <a:pt x="57115" y="8103"/>
                    <a:pt x="56703" y="8425"/>
                    <a:pt x="56167" y="8586"/>
                  </a:cubicBezTo>
                  <a:cubicBezTo>
                    <a:pt x="56578" y="8264"/>
                    <a:pt x="56811" y="7763"/>
                    <a:pt x="56793" y="7244"/>
                  </a:cubicBezTo>
                  <a:cubicBezTo>
                    <a:pt x="56775" y="7048"/>
                    <a:pt x="56006" y="6422"/>
                    <a:pt x="55988" y="6171"/>
                  </a:cubicBezTo>
                  <a:cubicBezTo>
                    <a:pt x="55922" y="5643"/>
                    <a:pt x="56255" y="5440"/>
                    <a:pt x="56488" y="5370"/>
                  </a:cubicBezTo>
                  <a:lnTo>
                    <a:pt x="56488" y="5370"/>
                  </a:lnTo>
                  <a:cubicBezTo>
                    <a:pt x="56178" y="5403"/>
                    <a:pt x="55630" y="5518"/>
                    <a:pt x="55630" y="6171"/>
                  </a:cubicBezTo>
                  <a:cubicBezTo>
                    <a:pt x="55630" y="6404"/>
                    <a:pt x="56364" y="7048"/>
                    <a:pt x="56364" y="7244"/>
                  </a:cubicBezTo>
                  <a:cubicBezTo>
                    <a:pt x="56364" y="8139"/>
                    <a:pt x="55809" y="8336"/>
                    <a:pt x="55684" y="8514"/>
                  </a:cubicBezTo>
                  <a:cubicBezTo>
                    <a:pt x="55630" y="8675"/>
                    <a:pt x="55469" y="8783"/>
                    <a:pt x="55308" y="8819"/>
                  </a:cubicBezTo>
                  <a:cubicBezTo>
                    <a:pt x="54950" y="8872"/>
                    <a:pt x="54754" y="8836"/>
                    <a:pt x="54467" y="9051"/>
                  </a:cubicBezTo>
                  <a:cubicBezTo>
                    <a:pt x="54290" y="9170"/>
                    <a:pt x="54087" y="9239"/>
                    <a:pt x="53881" y="9239"/>
                  </a:cubicBezTo>
                  <a:cubicBezTo>
                    <a:pt x="53838" y="9239"/>
                    <a:pt x="53795" y="9236"/>
                    <a:pt x="53752" y="9230"/>
                  </a:cubicBezTo>
                  <a:cubicBezTo>
                    <a:pt x="53729" y="9229"/>
                    <a:pt x="53705" y="9228"/>
                    <a:pt x="53681" y="9228"/>
                  </a:cubicBezTo>
                  <a:cubicBezTo>
                    <a:pt x="53493" y="9228"/>
                    <a:pt x="53267" y="9255"/>
                    <a:pt x="53055" y="9255"/>
                  </a:cubicBezTo>
                  <a:cubicBezTo>
                    <a:pt x="52800" y="9255"/>
                    <a:pt x="52566" y="9217"/>
                    <a:pt x="52446" y="9051"/>
                  </a:cubicBezTo>
                  <a:cubicBezTo>
                    <a:pt x="51928" y="8640"/>
                    <a:pt x="51820" y="3488"/>
                    <a:pt x="51695" y="2987"/>
                  </a:cubicBezTo>
                  <a:lnTo>
                    <a:pt x="51695" y="2987"/>
                  </a:lnTo>
                  <a:cubicBezTo>
                    <a:pt x="51606" y="3434"/>
                    <a:pt x="51409" y="8353"/>
                    <a:pt x="51856" y="8926"/>
                  </a:cubicBezTo>
                  <a:cubicBezTo>
                    <a:pt x="51749" y="9158"/>
                    <a:pt x="51659" y="9158"/>
                    <a:pt x="51427" y="9158"/>
                  </a:cubicBezTo>
                  <a:cubicBezTo>
                    <a:pt x="51398" y="9153"/>
                    <a:pt x="51372" y="9151"/>
                    <a:pt x="51346" y="9151"/>
                  </a:cubicBezTo>
                  <a:cubicBezTo>
                    <a:pt x="51288" y="9151"/>
                    <a:pt x="51236" y="9161"/>
                    <a:pt x="51182" y="9161"/>
                  </a:cubicBezTo>
                  <a:cubicBezTo>
                    <a:pt x="51095" y="9161"/>
                    <a:pt x="51003" y="9137"/>
                    <a:pt x="50872" y="9015"/>
                  </a:cubicBezTo>
                  <a:cubicBezTo>
                    <a:pt x="50997" y="8854"/>
                    <a:pt x="51105" y="8693"/>
                    <a:pt x="51194" y="8497"/>
                  </a:cubicBezTo>
                  <a:cubicBezTo>
                    <a:pt x="51176" y="8282"/>
                    <a:pt x="51212" y="3238"/>
                    <a:pt x="51176" y="2880"/>
                  </a:cubicBezTo>
                  <a:cubicBezTo>
                    <a:pt x="50944" y="3399"/>
                    <a:pt x="50711" y="6958"/>
                    <a:pt x="50675" y="8318"/>
                  </a:cubicBezTo>
                  <a:cubicBezTo>
                    <a:pt x="50675" y="8801"/>
                    <a:pt x="50175" y="8962"/>
                    <a:pt x="50014" y="9015"/>
                  </a:cubicBezTo>
                  <a:cubicBezTo>
                    <a:pt x="49898" y="9048"/>
                    <a:pt x="49712" y="9060"/>
                    <a:pt x="49489" y="9060"/>
                  </a:cubicBezTo>
                  <a:cubicBezTo>
                    <a:pt x="48866" y="9060"/>
                    <a:pt x="47951" y="8966"/>
                    <a:pt x="47462" y="8966"/>
                  </a:cubicBezTo>
                  <a:cubicBezTo>
                    <a:pt x="47363" y="8966"/>
                    <a:pt x="47281" y="8970"/>
                    <a:pt x="47223" y="8979"/>
                  </a:cubicBezTo>
                  <a:cubicBezTo>
                    <a:pt x="47205" y="8979"/>
                    <a:pt x="47402" y="7996"/>
                    <a:pt x="47134" y="7566"/>
                  </a:cubicBezTo>
                  <a:cubicBezTo>
                    <a:pt x="46919" y="7262"/>
                    <a:pt x="46633" y="7549"/>
                    <a:pt x="46543" y="7101"/>
                  </a:cubicBezTo>
                  <a:cubicBezTo>
                    <a:pt x="46365" y="6332"/>
                    <a:pt x="46740" y="5259"/>
                    <a:pt x="46704" y="5241"/>
                  </a:cubicBezTo>
                  <a:lnTo>
                    <a:pt x="46704" y="5241"/>
                  </a:lnTo>
                  <a:cubicBezTo>
                    <a:pt x="46704" y="5241"/>
                    <a:pt x="46078" y="6350"/>
                    <a:pt x="46150" y="7262"/>
                  </a:cubicBezTo>
                  <a:cubicBezTo>
                    <a:pt x="46168" y="7566"/>
                    <a:pt x="46794" y="7638"/>
                    <a:pt x="46812" y="7906"/>
                  </a:cubicBezTo>
                  <a:cubicBezTo>
                    <a:pt x="46864" y="8503"/>
                    <a:pt x="46883" y="8980"/>
                    <a:pt x="46816" y="8980"/>
                  </a:cubicBezTo>
                  <a:cubicBezTo>
                    <a:pt x="46814" y="8980"/>
                    <a:pt x="46813" y="8980"/>
                    <a:pt x="46812" y="8979"/>
                  </a:cubicBezTo>
                  <a:cubicBezTo>
                    <a:pt x="46311" y="8836"/>
                    <a:pt x="46078" y="8854"/>
                    <a:pt x="46025" y="8497"/>
                  </a:cubicBezTo>
                  <a:cubicBezTo>
                    <a:pt x="45953" y="8139"/>
                    <a:pt x="45506" y="8228"/>
                    <a:pt x="45470" y="7763"/>
                  </a:cubicBezTo>
                  <a:cubicBezTo>
                    <a:pt x="45452" y="7549"/>
                    <a:pt x="45613" y="7101"/>
                    <a:pt x="45595" y="6905"/>
                  </a:cubicBezTo>
                  <a:cubicBezTo>
                    <a:pt x="45578" y="6726"/>
                    <a:pt x="45327" y="6726"/>
                    <a:pt x="45291" y="6654"/>
                  </a:cubicBezTo>
                  <a:cubicBezTo>
                    <a:pt x="45291" y="6654"/>
                    <a:pt x="45291" y="6653"/>
                    <a:pt x="45291" y="6653"/>
                  </a:cubicBezTo>
                  <a:cubicBezTo>
                    <a:pt x="45286" y="6653"/>
                    <a:pt x="45113" y="7836"/>
                    <a:pt x="45130" y="7924"/>
                  </a:cubicBezTo>
                  <a:cubicBezTo>
                    <a:pt x="45184" y="8425"/>
                    <a:pt x="45953" y="8747"/>
                    <a:pt x="46025" y="9105"/>
                  </a:cubicBezTo>
                  <a:cubicBezTo>
                    <a:pt x="46089" y="9394"/>
                    <a:pt x="46574" y="9409"/>
                    <a:pt x="47113" y="9409"/>
                  </a:cubicBezTo>
                  <a:cubicBezTo>
                    <a:pt x="47173" y="9409"/>
                    <a:pt x="47234" y="9409"/>
                    <a:pt x="47295" y="9409"/>
                  </a:cubicBezTo>
                  <a:cubicBezTo>
                    <a:pt x="47939" y="9677"/>
                    <a:pt x="48171" y="9606"/>
                    <a:pt x="48779" y="9677"/>
                  </a:cubicBezTo>
                  <a:cubicBezTo>
                    <a:pt x="48791" y="9675"/>
                    <a:pt x="48807" y="9674"/>
                    <a:pt x="48826" y="9674"/>
                  </a:cubicBezTo>
                  <a:cubicBezTo>
                    <a:pt x="49040" y="9674"/>
                    <a:pt x="49656" y="9822"/>
                    <a:pt x="49911" y="9822"/>
                  </a:cubicBezTo>
                  <a:cubicBezTo>
                    <a:pt x="49961" y="9822"/>
                    <a:pt x="49997" y="9816"/>
                    <a:pt x="50014" y="9802"/>
                  </a:cubicBezTo>
                  <a:lnTo>
                    <a:pt x="50124" y="9901"/>
                  </a:lnTo>
                  <a:lnTo>
                    <a:pt x="50124" y="9901"/>
                  </a:lnTo>
                  <a:cubicBezTo>
                    <a:pt x="50122" y="9900"/>
                    <a:pt x="50120" y="9900"/>
                    <a:pt x="50117" y="9900"/>
                  </a:cubicBezTo>
                  <a:cubicBezTo>
                    <a:pt x="49996" y="9900"/>
                    <a:pt x="49787" y="10272"/>
                    <a:pt x="49817" y="10393"/>
                  </a:cubicBezTo>
                  <a:cubicBezTo>
                    <a:pt x="49280" y="10393"/>
                    <a:pt x="48761" y="10375"/>
                    <a:pt x="48243" y="10321"/>
                  </a:cubicBezTo>
                  <a:cubicBezTo>
                    <a:pt x="47412" y="10271"/>
                    <a:pt x="46334" y="9866"/>
                    <a:pt x="46028" y="9866"/>
                  </a:cubicBezTo>
                  <a:cubicBezTo>
                    <a:pt x="46004" y="9866"/>
                    <a:pt x="45985" y="9869"/>
                    <a:pt x="45971" y="9874"/>
                  </a:cubicBezTo>
                  <a:cubicBezTo>
                    <a:pt x="46400" y="10035"/>
                    <a:pt x="47313" y="10536"/>
                    <a:pt x="48207" y="10643"/>
                  </a:cubicBezTo>
                  <a:cubicBezTo>
                    <a:pt x="48994" y="10750"/>
                    <a:pt x="49763" y="10750"/>
                    <a:pt x="49799" y="10947"/>
                  </a:cubicBezTo>
                  <a:cubicBezTo>
                    <a:pt x="49996" y="11502"/>
                    <a:pt x="50192" y="12289"/>
                    <a:pt x="49799" y="12718"/>
                  </a:cubicBezTo>
                  <a:cubicBezTo>
                    <a:pt x="49463" y="13017"/>
                    <a:pt x="49169" y="13096"/>
                    <a:pt x="48865" y="13096"/>
                  </a:cubicBezTo>
                  <a:cubicBezTo>
                    <a:pt x="48569" y="13096"/>
                    <a:pt x="48264" y="13022"/>
                    <a:pt x="47903" y="13004"/>
                  </a:cubicBezTo>
                  <a:cubicBezTo>
                    <a:pt x="47796" y="12999"/>
                    <a:pt x="47694" y="12992"/>
                    <a:pt x="47601" y="12992"/>
                  </a:cubicBezTo>
                  <a:cubicBezTo>
                    <a:pt x="47338" y="12992"/>
                    <a:pt x="47142" y="13049"/>
                    <a:pt x="47062" y="13380"/>
                  </a:cubicBezTo>
                  <a:cubicBezTo>
                    <a:pt x="47009" y="14238"/>
                    <a:pt x="48171" y="16188"/>
                    <a:pt x="48225" y="16993"/>
                  </a:cubicBezTo>
                  <a:cubicBezTo>
                    <a:pt x="48279" y="17744"/>
                    <a:pt x="47652" y="18496"/>
                    <a:pt x="47652" y="19229"/>
                  </a:cubicBezTo>
                  <a:cubicBezTo>
                    <a:pt x="47424" y="19991"/>
                    <a:pt x="47585" y="22493"/>
                    <a:pt x="47660" y="23814"/>
                  </a:cubicBezTo>
                  <a:lnTo>
                    <a:pt x="47660" y="23814"/>
                  </a:lnTo>
                  <a:cubicBezTo>
                    <a:pt x="47555" y="22730"/>
                    <a:pt x="47203" y="21701"/>
                    <a:pt x="47187" y="21411"/>
                  </a:cubicBezTo>
                  <a:cubicBezTo>
                    <a:pt x="47152" y="20910"/>
                    <a:pt x="46830" y="20195"/>
                    <a:pt x="46704" y="19730"/>
                  </a:cubicBezTo>
                  <a:cubicBezTo>
                    <a:pt x="46365" y="18728"/>
                    <a:pt x="45917" y="17762"/>
                    <a:pt x="45381" y="16850"/>
                  </a:cubicBezTo>
                  <a:cubicBezTo>
                    <a:pt x="45238" y="16617"/>
                    <a:pt x="45148" y="16367"/>
                    <a:pt x="45112" y="16099"/>
                  </a:cubicBezTo>
                  <a:cubicBezTo>
                    <a:pt x="45130" y="15866"/>
                    <a:pt x="45112" y="15651"/>
                    <a:pt x="45077" y="15437"/>
                  </a:cubicBezTo>
                  <a:cubicBezTo>
                    <a:pt x="45023" y="15312"/>
                    <a:pt x="44934" y="15186"/>
                    <a:pt x="44808" y="15079"/>
                  </a:cubicBezTo>
                  <a:lnTo>
                    <a:pt x="44808" y="15079"/>
                  </a:lnTo>
                  <a:cubicBezTo>
                    <a:pt x="44862" y="15347"/>
                    <a:pt x="44862" y="15634"/>
                    <a:pt x="44808" y="15884"/>
                  </a:cubicBezTo>
                  <a:cubicBezTo>
                    <a:pt x="44469" y="15741"/>
                    <a:pt x="44379" y="15133"/>
                    <a:pt x="44290" y="14829"/>
                  </a:cubicBezTo>
                  <a:cubicBezTo>
                    <a:pt x="44111" y="14328"/>
                    <a:pt x="43986" y="14203"/>
                    <a:pt x="43860" y="13666"/>
                  </a:cubicBezTo>
                  <a:cubicBezTo>
                    <a:pt x="41929" y="10947"/>
                    <a:pt x="41875" y="2361"/>
                    <a:pt x="45273" y="18"/>
                  </a:cubicBezTo>
                  <a:lnTo>
                    <a:pt x="45273" y="18"/>
                  </a:lnTo>
                  <a:cubicBezTo>
                    <a:pt x="41303" y="1986"/>
                    <a:pt x="42125" y="11627"/>
                    <a:pt x="43306" y="13881"/>
                  </a:cubicBezTo>
                  <a:cubicBezTo>
                    <a:pt x="43038" y="13827"/>
                    <a:pt x="43073" y="13505"/>
                    <a:pt x="42805" y="13416"/>
                  </a:cubicBezTo>
                  <a:cubicBezTo>
                    <a:pt x="42662" y="13416"/>
                    <a:pt x="42573" y="13702"/>
                    <a:pt x="42608" y="13791"/>
                  </a:cubicBezTo>
                  <a:cubicBezTo>
                    <a:pt x="43449" y="13952"/>
                    <a:pt x="43932" y="14793"/>
                    <a:pt x="44200" y="15490"/>
                  </a:cubicBezTo>
                  <a:cubicBezTo>
                    <a:pt x="43878" y="15329"/>
                    <a:pt x="43610" y="15079"/>
                    <a:pt x="43270" y="14972"/>
                  </a:cubicBezTo>
                  <a:lnTo>
                    <a:pt x="43270" y="14972"/>
                  </a:lnTo>
                  <a:cubicBezTo>
                    <a:pt x="43306" y="15097"/>
                    <a:pt x="43342" y="15204"/>
                    <a:pt x="43360" y="15329"/>
                  </a:cubicBezTo>
                  <a:cubicBezTo>
                    <a:pt x="43753" y="15580"/>
                    <a:pt x="44182" y="15759"/>
                    <a:pt x="44451" y="16170"/>
                  </a:cubicBezTo>
                  <a:cubicBezTo>
                    <a:pt x="44755" y="16617"/>
                    <a:pt x="45077" y="17333"/>
                    <a:pt x="45327" y="17816"/>
                  </a:cubicBezTo>
                  <a:cubicBezTo>
                    <a:pt x="45077" y="17637"/>
                    <a:pt x="44773" y="17530"/>
                    <a:pt x="44522" y="17351"/>
                  </a:cubicBezTo>
                  <a:lnTo>
                    <a:pt x="44522" y="17351"/>
                  </a:lnTo>
                  <a:cubicBezTo>
                    <a:pt x="44558" y="17530"/>
                    <a:pt x="44630" y="17691"/>
                    <a:pt x="44719" y="17852"/>
                  </a:cubicBezTo>
                  <a:cubicBezTo>
                    <a:pt x="44808" y="17959"/>
                    <a:pt x="45023" y="17977"/>
                    <a:pt x="45148" y="18066"/>
                  </a:cubicBezTo>
                  <a:cubicBezTo>
                    <a:pt x="45417" y="18245"/>
                    <a:pt x="46061" y="19640"/>
                    <a:pt x="46114" y="19927"/>
                  </a:cubicBezTo>
                  <a:cubicBezTo>
                    <a:pt x="46239" y="20642"/>
                    <a:pt x="46490" y="20928"/>
                    <a:pt x="46651" y="21608"/>
                  </a:cubicBezTo>
                  <a:cubicBezTo>
                    <a:pt x="47366" y="24613"/>
                    <a:pt x="47348" y="27958"/>
                    <a:pt x="47974" y="30874"/>
                  </a:cubicBezTo>
                  <a:cubicBezTo>
                    <a:pt x="48020" y="31082"/>
                    <a:pt x="48052" y="31277"/>
                    <a:pt x="48075" y="31465"/>
                  </a:cubicBezTo>
                  <a:lnTo>
                    <a:pt x="48075" y="31465"/>
                  </a:lnTo>
                  <a:cubicBezTo>
                    <a:pt x="47978" y="31745"/>
                    <a:pt x="47666" y="32024"/>
                    <a:pt x="47491" y="32269"/>
                  </a:cubicBezTo>
                  <a:cubicBezTo>
                    <a:pt x="46579" y="33396"/>
                    <a:pt x="46651" y="33485"/>
                    <a:pt x="46150" y="34415"/>
                  </a:cubicBezTo>
                  <a:cubicBezTo>
                    <a:pt x="45949" y="34251"/>
                    <a:pt x="45603" y="34178"/>
                    <a:pt x="45149" y="34178"/>
                  </a:cubicBezTo>
                  <a:cubicBezTo>
                    <a:pt x="42245" y="34178"/>
                    <a:pt x="34953" y="37152"/>
                    <a:pt x="33468" y="38064"/>
                  </a:cubicBezTo>
                  <a:cubicBezTo>
                    <a:pt x="33361" y="38136"/>
                    <a:pt x="29801" y="39102"/>
                    <a:pt x="29765" y="39138"/>
                  </a:cubicBezTo>
                  <a:lnTo>
                    <a:pt x="33235" y="38368"/>
                  </a:lnTo>
                  <a:lnTo>
                    <a:pt x="33235" y="38368"/>
                  </a:lnTo>
                  <a:cubicBezTo>
                    <a:pt x="32075" y="39398"/>
                    <a:pt x="31632" y="40516"/>
                    <a:pt x="31209" y="41343"/>
                  </a:cubicBezTo>
                  <a:lnTo>
                    <a:pt x="31209" y="41343"/>
                  </a:lnTo>
                  <a:cubicBezTo>
                    <a:pt x="31677" y="40606"/>
                    <a:pt x="33337" y="38324"/>
                    <a:pt x="33683" y="38279"/>
                  </a:cubicBezTo>
                  <a:cubicBezTo>
                    <a:pt x="35003" y="37490"/>
                    <a:pt x="41771" y="34653"/>
                    <a:pt x="44665" y="34653"/>
                  </a:cubicBezTo>
                  <a:cubicBezTo>
                    <a:pt x="45182" y="34653"/>
                    <a:pt x="45575" y="34743"/>
                    <a:pt x="45792" y="34952"/>
                  </a:cubicBezTo>
                  <a:cubicBezTo>
                    <a:pt x="45953" y="35113"/>
                    <a:pt x="45667" y="35632"/>
                    <a:pt x="45363" y="35971"/>
                  </a:cubicBezTo>
                  <a:cubicBezTo>
                    <a:pt x="43288" y="36240"/>
                    <a:pt x="41285" y="36830"/>
                    <a:pt x="39424" y="37760"/>
                  </a:cubicBezTo>
                  <a:cubicBezTo>
                    <a:pt x="38369" y="38476"/>
                    <a:pt x="35847" y="40300"/>
                    <a:pt x="34792" y="41427"/>
                  </a:cubicBezTo>
                  <a:cubicBezTo>
                    <a:pt x="34432" y="41107"/>
                    <a:pt x="34008" y="40965"/>
                    <a:pt x="33544" y="40965"/>
                  </a:cubicBezTo>
                  <a:cubicBezTo>
                    <a:pt x="30639" y="40965"/>
                    <a:pt x="26198" y="46549"/>
                    <a:pt x="26599" y="48940"/>
                  </a:cubicBezTo>
                  <a:cubicBezTo>
                    <a:pt x="26577" y="48939"/>
                    <a:pt x="26555" y="48939"/>
                    <a:pt x="26533" y="48939"/>
                  </a:cubicBezTo>
                  <a:cubicBezTo>
                    <a:pt x="25266" y="48939"/>
                    <a:pt x="23969" y="49450"/>
                    <a:pt x="23916" y="51033"/>
                  </a:cubicBezTo>
                  <a:cubicBezTo>
                    <a:pt x="23888" y="51921"/>
                    <a:pt x="24593" y="52242"/>
                    <a:pt x="25699" y="52242"/>
                  </a:cubicBezTo>
                  <a:cubicBezTo>
                    <a:pt x="25990" y="52242"/>
                    <a:pt x="26308" y="52220"/>
                    <a:pt x="26648" y="52180"/>
                  </a:cubicBezTo>
                  <a:lnTo>
                    <a:pt x="26648" y="52180"/>
                  </a:lnTo>
                  <a:cubicBezTo>
                    <a:pt x="26457" y="52337"/>
                    <a:pt x="27590" y="56473"/>
                    <a:pt x="28942" y="57132"/>
                  </a:cubicBezTo>
                  <a:cubicBezTo>
                    <a:pt x="28942" y="57132"/>
                    <a:pt x="28800" y="57096"/>
                    <a:pt x="28575" y="57096"/>
                  </a:cubicBezTo>
                  <a:cubicBezTo>
                    <a:pt x="28114" y="57096"/>
                    <a:pt x="27302" y="57249"/>
                    <a:pt x="26653" y="58188"/>
                  </a:cubicBezTo>
                  <a:cubicBezTo>
                    <a:pt x="25383" y="59976"/>
                    <a:pt x="23648" y="64895"/>
                    <a:pt x="22592" y="67346"/>
                  </a:cubicBezTo>
                  <a:cubicBezTo>
                    <a:pt x="20576" y="72093"/>
                    <a:pt x="19823" y="76164"/>
                    <a:pt x="20637" y="76164"/>
                  </a:cubicBezTo>
                  <a:cubicBezTo>
                    <a:pt x="20639" y="76164"/>
                    <a:pt x="20641" y="76164"/>
                    <a:pt x="20643" y="76164"/>
                  </a:cubicBezTo>
                  <a:lnTo>
                    <a:pt x="20643" y="76164"/>
                  </a:lnTo>
                  <a:cubicBezTo>
                    <a:pt x="19981" y="77291"/>
                    <a:pt x="18622" y="79098"/>
                    <a:pt x="18085" y="80278"/>
                  </a:cubicBezTo>
                  <a:cubicBezTo>
                    <a:pt x="15992" y="85179"/>
                    <a:pt x="15026" y="88721"/>
                    <a:pt x="14042" y="93694"/>
                  </a:cubicBezTo>
                  <a:cubicBezTo>
                    <a:pt x="13864" y="94785"/>
                    <a:pt x="13416" y="96627"/>
                    <a:pt x="12969" y="97647"/>
                  </a:cubicBezTo>
                  <a:cubicBezTo>
                    <a:pt x="12361" y="99006"/>
                    <a:pt x="11985" y="100133"/>
                    <a:pt x="10501" y="100724"/>
                  </a:cubicBezTo>
                  <a:cubicBezTo>
                    <a:pt x="9928" y="100956"/>
                    <a:pt x="9392" y="101278"/>
                    <a:pt x="8909" y="101689"/>
                  </a:cubicBezTo>
                  <a:cubicBezTo>
                    <a:pt x="7675" y="102727"/>
                    <a:pt x="5886" y="102763"/>
                    <a:pt x="4669" y="103800"/>
                  </a:cubicBezTo>
                  <a:cubicBezTo>
                    <a:pt x="5778" y="103156"/>
                    <a:pt x="7120" y="102959"/>
                    <a:pt x="8247" y="102280"/>
                  </a:cubicBezTo>
                  <a:cubicBezTo>
                    <a:pt x="9123" y="101761"/>
                    <a:pt x="9982" y="100867"/>
                    <a:pt x="11073" y="100849"/>
                  </a:cubicBezTo>
                  <a:cubicBezTo>
                    <a:pt x="11860" y="100849"/>
                    <a:pt x="11288" y="101350"/>
                    <a:pt x="11037" y="101743"/>
                  </a:cubicBezTo>
                  <a:cubicBezTo>
                    <a:pt x="10680" y="102351"/>
                    <a:pt x="10286" y="102906"/>
                    <a:pt x="9839" y="103442"/>
                  </a:cubicBezTo>
                  <a:cubicBezTo>
                    <a:pt x="9320" y="104069"/>
                    <a:pt x="8462" y="104390"/>
                    <a:pt x="7728" y="104695"/>
                  </a:cubicBezTo>
                  <a:cubicBezTo>
                    <a:pt x="6691" y="105142"/>
                    <a:pt x="5510" y="105267"/>
                    <a:pt x="4473" y="105678"/>
                  </a:cubicBezTo>
                  <a:cubicBezTo>
                    <a:pt x="3507" y="106036"/>
                    <a:pt x="2899" y="106752"/>
                    <a:pt x="2112" y="107396"/>
                  </a:cubicBezTo>
                  <a:cubicBezTo>
                    <a:pt x="1666" y="107770"/>
                    <a:pt x="1080" y="108283"/>
                    <a:pt x="459" y="108283"/>
                  </a:cubicBezTo>
                  <a:cubicBezTo>
                    <a:pt x="308" y="108283"/>
                    <a:pt x="155" y="108253"/>
                    <a:pt x="1" y="108183"/>
                  </a:cubicBezTo>
                  <a:lnTo>
                    <a:pt x="1" y="108183"/>
                  </a:lnTo>
                  <a:cubicBezTo>
                    <a:pt x="160" y="108342"/>
                    <a:pt x="352" y="108404"/>
                    <a:pt x="555" y="108404"/>
                  </a:cubicBezTo>
                  <a:cubicBezTo>
                    <a:pt x="989" y="108404"/>
                    <a:pt x="1473" y="108122"/>
                    <a:pt x="1790" y="107914"/>
                  </a:cubicBezTo>
                  <a:cubicBezTo>
                    <a:pt x="2595" y="107378"/>
                    <a:pt x="3221" y="106698"/>
                    <a:pt x="4026" y="106197"/>
                  </a:cubicBezTo>
                  <a:cubicBezTo>
                    <a:pt x="4938" y="105625"/>
                    <a:pt x="5850" y="105428"/>
                    <a:pt x="6888" y="105178"/>
                  </a:cubicBezTo>
                  <a:cubicBezTo>
                    <a:pt x="7299" y="105070"/>
                    <a:pt x="7746" y="104963"/>
                    <a:pt x="8157" y="104820"/>
                  </a:cubicBezTo>
                  <a:cubicBezTo>
                    <a:pt x="8475" y="104703"/>
                    <a:pt x="8837" y="104442"/>
                    <a:pt x="8986" y="104442"/>
                  </a:cubicBezTo>
                  <a:cubicBezTo>
                    <a:pt x="9089" y="104442"/>
                    <a:pt x="9091" y="104566"/>
                    <a:pt x="8909" y="104945"/>
                  </a:cubicBezTo>
                  <a:cubicBezTo>
                    <a:pt x="8551" y="105660"/>
                    <a:pt x="8372" y="106412"/>
                    <a:pt x="8050" y="107127"/>
                  </a:cubicBezTo>
                  <a:cubicBezTo>
                    <a:pt x="7925" y="107467"/>
                    <a:pt x="7728" y="107771"/>
                    <a:pt x="7603" y="108111"/>
                  </a:cubicBezTo>
                  <a:cubicBezTo>
                    <a:pt x="7406" y="108719"/>
                    <a:pt x="7245" y="109345"/>
                    <a:pt x="7138" y="109971"/>
                  </a:cubicBezTo>
                  <a:cubicBezTo>
                    <a:pt x="7031" y="110579"/>
                    <a:pt x="6888" y="111206"/>
                    <a:pt x="6744" y="111796"/>
                  </a:cubicBezTo>
                  <a:cubicBezTo>
                    <a:pt x="6440" y="112976"/>
                    <a:pt x="6387" y="114193"/>
                    <a:pt x="6261" y="115409"/>
                  </a:cubicBezTo>
                  <a:cubicBezTo>
                    <a:pt x="6215" y="115859"/>
                    <a:pt x="6182" y="116321"/>
                    <a:pt x="6139" y="116786"/>
                  </a:cubicBezTo>
                  <a:lnTo>
                    <a:pt x="6139" y="116786"/>
                  </a:lnTo>
                  <a:cubicBezTo>
                    <a:pt x="6182" y="116569"/>
                    <a:pt x="6224" y="116354"/>
                    <a:pt x="6261" y="116142"/>
                  </a:cubicBezTo>
                  <a:cubicBezTo>
                    <a:pt x="6351" y="115606"/>
                    <a:pt x="6387" y="115051"/>
                    <a:pt x="6476" y="114515"/>
                  </a:cubicBezTo>
                  <a:cubicBezTo>
                    <a:pt x="6566" y="114032"/>
                    <a:pt x="6566" y="113531"/>
                    <a:pt x="6655" y="113030"/>
                  </a:cubicBezTo>
                  <a:cubicBezTo>
                    <a:pt x="6727" y="112672"/>
                    <a:pt x="6834" y="112332"/>
                    <a:pt x="6905" y="111957"/>
                  </a:cubicBezTo>
                  <a:cubicBezTo>
                    <a:pt x="6959" y="111671"/>
                    <a:pt x="7102" y="111420"/>
                    <a:pt x="7174" y="111116"/>
                  </a:cubicBezTo>
                  <a:cubicBezTo>
                    <a:pt x="7335" y="110329"/>
                    <a:pt x="7478" y="109542"/>
                    <a:pt x="7710" y="108773"/>
                  </a:cubicBezTo>
                  <a:cubicBezTo>
                    <a:pt x="7800" y="108397"/>
                    <a:pt x="7925" y="108039"/>
                    <a:pt x="8086" y="107682"/>
                  </a:cubicBezTo>
                  <a:cubicBezTo>
                    <a:pt x="8175" y="107539"/>
                    <a:pt x="8283" y="107396"/>
                    <a:pt x="8354" y="107235"/>
                  </a:cubicBezTo>
                  <a:cubicBezTo>
                    <a:pt x="8408" y="107109"/>
                    <a:pt x="8426" y="106984"/>
                    <a:pt x="8569" y="106930"/>
                  </a:cubicBezTo>
                  <a:cubicBezTo>
                    <a:pt x="8571" y="106930"/>
                    <a:pt x="8574" y="106929"/>
                    <a:pt x="8577" y="106929"/>
                  </a:cubicBezTo>
                  <a:cubicBezTo>
                    <a:pt x="8688" y="106929"/>
                    <a:pt x="8927" y="107630"/>
                    <a:pt x="8945" y="107700"/>
                  </a:cubicBezTo>
                  <a:cubicBezTo>
                    <a:pt x="9052" y="107932"/>
                    <a:pt x="9141" y="108165"/>
                    <a:pt x="9213" y="108397"/>
                  </a:cubicBezTo>
                  <a:cubicBezTo>
                    <a:pt x="9267" y="108666"/>
                    <a:pt x="9070" y="108898"/>
                    <a:pt x="8998" y="109113"/>
                  </a:cubicBezTo>
                  <a:cubicBezTo>
                    <a:pt x="8766" y="109703"/>
                    <a:pt x="8658" y="110347"/>
                    <a:pt x="8426" y="110937"/>
                  </a:cubicBezTo>
                  <a:cubicBezTo>
                    <a:pt x="8211" y="111474"/>
                    <a:pt x="7853" y="111957"/>
                    <a:pt x="7764" y="112547"/>
                  </a:cubicBezTo>
                  <a:cubicBezTo>
                    <a:pt x="7567" y="113549"/>
                    <a:pt x="7317" y="114533"/>
                    <a:pt x="7084" y="115516"/>
                  </a:cubicBezTo>
                  <a:cubicBezTo>
                    <a:pt x="6995" y="115910"/>
                    <a:pt x="6941" y="116303"/>
                    <a:pt x="6870" y="116679"/>
                  </a:cubicBezTo>
                  <a:cubicBezTo>
                    <a:pt x="6847" y="116808"/>
                    <a:pt x="6824" y="116937"/>
                    <a:pt x="6800" y="117064"/>
                  </a:cubicBezTo>
                  <a:lnTo>
                    <a:pt x="6800" y="117064"/>
                  </a:lnTo>
                  <a:cubicBezTo>
                    <a:pt x="6818" y="116979"/>
                    <a:pt x="6840" y="116893"/>
                    <a:pt x="6870" y="116804"/>
                  </a:cubicBezTo>
                  <a:cubicBezTo>
                    <a:pt x="6941" y="116554"/>
                    <a:pt x="7013" y="116286"/>
                    <a:pt x="7066" y="116017"/>
                  </a:cubicBezTo>
                  <a:cubicBezTo>
                    <a:pt x="7192" y="115445"/>
                    <a:pt x="7299" y="114890"/>
                    <a:pt x="7442" y="114336"/>
                  </a:cubicBezTo>
                  <a:cubicBezTo>
                    <a:pt x="7585" y="113853"/>
                    <a:pt x="7692" y="113370"/>
                    <a:pt x="7871" y="112905"/>
                  </a:cubicBezTo>
                  <a:cubicBezTo>
                    <a:pt x="7979" y="112565"/>
                    <a:pt x="8032" y="112207"/>
                    <a:pt x="8175" y="111903"/>
                  </a:cubicBezTo>
                  <a:cubicBezTo>
                    <a:pt x="8318" y="111581"/>
                    <a:pt x="8515" y="111206"/>
                    <a:pt x="8658" y="110848"/>
                  </a:cubicBezTo>
                  <a:cubicBezTo>
                    <a:pt x="8801" y="110490"/>
                    <a:pt x="8927" y="110079"/>
                    <a:pt x="9088" y="109703"/>
                  </a:cubicBezTo>
                  <a:cubicBezTo>
                    <a:pt x="9195" y="109453"/>
                    <a:pt x="9284" y="108880"/>
                    <a:pt x="9606" y="108844"/>
                  </a:cubicBezTo>
                  <a:lnTo>
                    <a:pt x="9606" y="108844"/>
                  </a:lnTo>
                  <a:cubicBezTo>
                    <a:pt x="9749" y="109184"/>
                    <a:pt x="9445" y="109721"/>
                    <a:pt x="9392" y="110061"/>
                  </a:cubicBezTo>
                  <a:cubicBezTo>
                    <a:pt x="9356" y="110240"/>
                    <a:pt x="9320" y="110419"/>
                    <a:pt x="9267" y="110597"/>
                  </a:cubicBezTo>
                  <a:cubicBezTo>
                    <a:pt x="9231" y="110776"/>
                    <a:pt x="9213" y="110955"/>
                    <a:pt x="9213" y="111152"/>
                  </a:cubicBezTo>
                  <a:cubicBezTo>
                    <a:pt x="9159" y="111545"/>
                    <a:pt x="8980" y="111939"/>
                    <a:pt x="8891" y="112332"/>
                  </a:cubicBezTo>
                  <a:cubicBezTo>
                    <a:pt x="8784" y="112780"/>
                    <a:pt x="8712" y="113227"/>
                    <a:pt x="8640" y="113674"/>
                  </a:cubicBezTo>
                  <a:cubicBezTo>
                    <a:pt x="8533" y="114461"/>
                    <a:pt x="8444" y="115248"/>
                    <a:pt x="8283" y="116017"/>
                  </a:cubicBezTo>
                  <a:cubicBezTo>
                    <a:pt x="8104" y="116947"/>
                    <a:pt x="7764" y="117842"/>
                    <a:pt x="7567" y="118772"/>
                  </a:cubicBezTo>
                  <a:cubicBezTo>
                    <a:pt x="7514" y="119040"/>
                    <a:pt x="7406" y="119309"/>
                    <a:pt x="7335" y="119577"/>
                  </a:cubicBezTo>
                  <a:cubicBezTo>
                    <a:pt x="7263" y="119845"/>
                    <a:pt x="7227" y="120113"/>
                    <a:pt x="7192" y="120382"/>
                  </a:cubicBezTo>
                  <a:cubicBezTo>
                    <a:pt x="7317" y="120078"/>
                    <a:pt x="7388" y="119720"/>
                    <a:pt x="7496" y="119380"/>
                  </a:cubicBezTo>
                  <a:cubicBezTo>
                    <a:pt x="7853" y="118253"/>
                    <a:pt x="8265" y="117126"/>
                    <a:pt x="8515" y="115964"/>
                  </a:cubicBezTo>
                  <a:cubicBezTo>
                    <a:pt x="8766" y="114837"/>
                    <a:pt x="8980" y="113746"/>
                    <a:pt x="9159" y="112619"/>
                  </a:cubicBezTo>
                  <a:cubicBezTo>
                    <a:pt x="9267" y="111814"/>
                    <a:pt x="9445" y="111045"/>
                    <a:pt x="9642" y="110258"/>
                  </a:cubicBezTo>
                  <a:cubicBezTo>
                    <a:pt x="9714" y="109936"/>
                    <a:pt x="9749" y="109345"/>
                    <a:pt x="9982" y="109095"/>
                  </a:cubicBezTo>
                  <a:cubicBezTo>
                    <a:pt x="10125" y="109345"/>
                    <a:pt x="10501" y="109578"/>
                    <a:pt x="10769" y="109685"/>
                  </a:cubicBezTo>
                  <a:cubicBezTo>
                    <a:pt x="10966" y="109810"/>
                    <a:pt x="11163" y="109900"/>
                    <a:pt x="11395" y="109953"/>
                  </a:cubicBezTo>
                  <a:cubicBezTo>
                    <a:pt x="11288" y="110240"/>
                    <a:pt x="11234" y="110579"/>
                    <a:pt x="11145" y="110884"/>
                  </a:cubicBezTo>
                  <a:cubicBezTo>
                    <a:pt x="10841" y="111957"/>
                    <a:pt x="10411" y="112994"/>
                    <a:pt x="10018" y="114032"/>
                  </a:cubicBezTo>
                  <a:cubicBezTo>
                    <a:pt x="9749" y="114747"/>
                    <a:pt x="9606" y="115499"/>
                    <a:pt x="9392" y="116232"/>
                  </a:cubicBezTo>
                  <a:cubicBezTo>
                    <a:pt x="9141" y="117055"/>
                    <a:pt x="8945" y="117895"/>
                    <a:pt x="8658" y="118718"/>
                  </a:cubicBezTo>
                  <a:cubicBezTo>
                    <a:pt x="8533" y="119130"/>
                    <a:pt x="8354" y="119523"/>
                    <a:pt x="8157" y="119899"/>
                  </a:cubicBezTo>
                  <a:cubicBezTo>
                    <a:pt x="8086" y="120078"/>
                    <a:pt x="8032" y="120239"/>
                    <a:pt x="7961" y="120400"/>
                  </a:cubicBezTo>
                  <a:cubicBezTo>
                    <a:pt x="7853" y="120579"/>
                    <a:pt x="7728" y="120740"/>
                    <a:pt x="7585" y="120900"/>
                  </a:cubicBezTo>
                  <a:cubicBezTo>
                    <a:pt x="7818" y="120740"/>
                    <a:pt x="7961" y="120382"/>
                    <a:pt x="8104" y="120149"/>
                  </a:cubicBezTo>
                  <a:cubicBezTo>
                    <a:pt x="8229" y="119952"/>
                    <a:pt x="8354" y="119738"/>
                    <a:pt x="8462" y="119523"/>
                  </a:cubicBezTo>
                  <a:cubicBezTo>
                    <a:pt x="8694" y="119022"/>
                    <a:pt x="8873" y="118486"/>
                    <a:pt x="9016" y="117949"/>
                  </a:cubicBezTo>
                  <a:cubicBezTo>
                    <a:pt x="9088" y="117681"/>
                    <a:pt x="9106" y="117412"/>
                    <a:pt x="9195" y="117162"/>
                  </a:cubicBezTo>
                  <a:cubicBezTo>
                    <a:pt x="9249" y="117001"/>
                    <a:pt x="9356" y="116858"/>
                    <a:pt x="9410" y="116697"/>
                  </a:cubicBezTo>
                  <a:cubicBezTo>
                    <a:pt x="9499" y="116482"/>
                    <a:pt x="9553" y="116232"/>
                    <a:pt x="9624" y="115999"/>
                  </a:cubicBezTo>
                  <a:cubicBezTo>
                    <a:pt x="9714" y="115731"/>
                    <a:pt x="9821" y="115463"/>
                    <a:pt x="9928" y="115194"/>
                  </a:cubicBezTo>
                  <a:cubicBezTo>
                    <a:pt x="9982" y="115016"/>
                    <a:pt x="10054" y="114819"/>
                    <a:pt x="10107" y="114640"/>
                  </a:cubicBezTo>
                  <a:cubicBezTo>
                    <a:pt x="10232" y="114193"/>
                    <a:pt x="10411" y="113746"/>
                    <a:pt x="10554" y="113298"/>
                  </a:cubicBezTo>
                  <a:cubicBezTo>
                    <a:pt x="10697" y="112798"/>
                    <a:pt x="10876" y="112315"/>
                    <a:pt x="11037" y="111814"/>
                  </a:cubicBezTo>
                  <a:cubicBezTo>
                    <a:pt x="11127" y="111510"/>
                    <a:pt x="11198" y="111206"/>
                    <a:pt x="11306" y="110901"/>
                  </a:cubicBezTo>
                  <a:cubicBezTo>
                    <a:pt x="11413" y="110597"/>
                    <a:pt x="11538" y="110383"/>
                    <a:pt x="11646" y="110114"/>
                  </a:cubicBezTo>
                  <a:cubicBezTo>
                    <a:pt x="11735" y="110132"/>
                    <a:pt x="11842" y="110168"/>
                    <a:pt x="11950" y="110204"/>
                  </a:cubicBezTo>
                  <a:cubicBezTo>
                    <a:pt x="12093" y="110258"/>
                    <a:pt x="11467" y="112297"/>
                    <a:pt x="11413" y="112493"/>
                  </a:cubicBezTo>
                  <a:cubicBezTo>
                    <a:pt x="11109" y="113585"/>
                    <a:pt x="10930" y="114694"/>
                    <a:pt x="10519" y="115749"/>
                  </a:cubicBezTo>
                  <a:cubicBezTo>
                    <a:pt x="10107" y="116876"/>
                    <a:pt x="9678" y="117985"/>
                    <a:pt x="9267" y="119112"/>
                  </a:cubicBezTo>
                  <a:cubicBezTo>
                    <a:pt x="9123" y="119470"/>
                    <a:pt x="9016" y="119863"/>
                    <a:pt x="8962" y="120257"/>
                  </a:cubicBezTo>
                  <a:cubicBezTo>
                    <a:pt x="8909" y="120435"/>
                    <a:pt x="8909" y="120632"/>
                    <a:pt x="8962" y="120829"/>
                  </a:cubicBezTo>
                  <a:cubicBezTo>
                    <a:pt x="9123" y="120650"/>
                    <a:pt x="9177" y="120203"/>
                    <a:pt x="9249" y="119952"/>
                  </a:cubicBezTo>
                  <a:cubicBezTo>
                    <a:pt x="9427" y="119309"/>
                    <a:pt x="9660" y="118700"/>
                    <a:pt x="9875" y="118074"/>
                  </a:cubicBezTo>
                  <a:cubicBezTo>
                    <a:pt x="10054" y="117591"/>
                    <a:pt x="10215" y="117108"/>
                    <a:pt x="10411" y="116643"/>
                  </a:cubicBezTo>
                  <a:cubicBezTo>
                    <a:pt x="10751" y="115874"/>
                    <a:pt x="11037" y="115069"/>
                    <a:pt x="11252" y="114229"/>
                  </a:cubicBezTo>
                  <a:cubicBezTo>
                    <a:pt x="11377" y="113710"/>
                    <a:pt x="11431" y="113173"/>
                    <a:pt x="11574" y="112637"/>
                  </a:cubicBezTo>
                  <a:cubicBezTo>
                    <a:pt x="11699" y="112189"/>
                    <a:pt x="11806" y="111742"/>
                    <a:pt x="11967" y="111295"/>
                  </a:cubicBezTo>
                  <a:cubicBezTo>
                    <a:pt x="12093" y="110955"/>
                    <a:pt x="12200" y="110597"/>
                    <a:pt x="12236" y="110258"/>
                  </a:cubicBezTo>
                  <a:cubicBezTo>
                    <a:pt x="12331" y="110321"/>
                    <a:pt x="12462" y="110339"/>
                    <a:pt x="12598" y="110339"/>
                  </a:cubicBezTo>
                  <a:cubicBezTo>
                    <a:pt x="12768" y="110339"/>
                    <a:pt x="12947" y="110311"/>
                    <a:pt x="13076" y="110311"/>
                  </a:cubicBezTo>
                  <a:cubicBezTo>
                    <a:pt x="13144" y="110307"/>
                    <a:pt x="13211" y="110304"/>
                    <a:pt x="13277" y="110304"/>
                  </a:cubicBezTo>
                  <a:cubicBezTo>
                    <a:pt x="13478" y="110304"/>
                    <a:pt x="13676" y="110325"/>
                    <a:pt x="13864" y="110365"/>
                  </a:cubicBezTo>
                  <a:cubicBezTo>
                    <a:pt x="13929" y="110384"/>
                    <a:pt x="13996" y="110393"/>
                    <a:pt x="14063" y="110393"/>
                  </a:cubicBezTo>
                  <a:cubicBezTo>
                    <a:pt x="14251" y="110393"/>
                    <a:pt x="14439" y="110323"/>
                    <a:pt x="14597" y="110204"/>
                  </a:cubicBezTo>
                  <a:lnTo>
                    <a:pt x="14597" y="110204"/>
                  </a:lnTo>
                  <a:cubicBezTo>
                    <a:pt x="14561" y="110347"/>
                    <a:pt x="14525" y="110472"/>
                    <a:pt x="14472" y="110597"/>
                  </a:cubicBezTo>
                  <a:cubicBezTo>
                    <a:pt x="14400" y="110812"/>
                    <a:pt x="14329" y="111009"/>
                    <a:pt x="14257" y="111206"/>
                  </a:cubicBezTo>
                  <a:cubicBezTo>
                    <a:pt x="14132" y="111545"/>
                    <a:pt x="14078" y="111921"/>
                    <a:pt x="13935" y="112261"/>
                  </a:cubicBezTo>
                  <a:cubicBezTo>
                    <a:pt x="13649" y="112923"/>
                    <a:pt x="13166" y="113495"/>
                    <a:pt x="12880" y="114175"/>
                  </a:cubicBezTo>
                  <a:cubicBezTo>
                    <a:pt x="12611" y="114783"/>
                    <a:pt x="12289" y="115355"/>
                    <a:pt x="12057" y="115964"/>
                  </a:cubicBezTo>
                  <a:cubicBezTo>
                    <a:pt x="11860" y="116482"/>
                    <a:pt x="11628" y="116983"/>
                    <a:pt x="11324" y="117466"/>
                  </a:cubicBezTo>
                  <a:cubicBezTo>
                    <a:pt x="11073" y="117878"/>
                    <a:pt x="10823" y="118271"/>
                    <a:pt x="10590" y="118682"/>
                  </a:cubicBezTo>
                  <a:cubicBezTo>
                    <a:pt x="10393" y="118987"/>
                    <a:pt x="10179" y="119237"/>
                    <a:pt x="9982" y="119523"/>
                  </a:cubicBezTo>
                  <a:cubicBezTo>
                    <a:pt x="10143" y="119380"/>
                    <a:pt x="10286" y="119219"/>
                    <a:pt x="10411" y="119040"/>
                  </a:cubicBezTo>
                  <a:cubicBezTo>
                    <a:pt x="10572" y="118843"/>
                    <a:pt x="10751" y="118665"/>
                    <a:pt x="10912" y="118468"/>
                  </a:cubicBezTo>
                  <a:cubicBezTo>
                    <a:pt x="11091" y="118217"/>
                    <a:pt x="11234" y="117931"/>
                    <a:pt x="11395" y="117663"/>
                  </a:cubicBezTo>
                  <a:cubicBezTo>
                    <a:pt x="11538" y="117448"/>
                    <a:pt x="11663" y="117216"/>
                    <a:pt x="11806" y="117001"/>
                  </a:cubicBezTo>
                  <a:cubicBezTo>
                    <a:pt x="12057" y="116518"/>
                    <a:pt x="12289" y="116017"/>
                    <a:pt x="12468" y="115499"/>
                  </a:cubicBezTo>
                  <a:cubicBezTo>
                    <a:pt x="12665" y="115033"/>
                    <a:pt x="12898" y="114568"/>
                    <a:pt x="13112" y="114103"/>
                  </a:cubicBezTo>
                  <a:cubicBezTo>
                    <a:pt x="13470" y="113352"/>
                    <a:pt x="13989" y="112708"/>
                    <a:pt x="14311" y="111939"/>
                  </a:cubicBezTo>
                  <a:cubicBezTo>
                    <a:pt x="14436" y="111617"/>
                    <a:pt x="14543" y="111277"/>
                    <a:pt x="14597" y="110937"/>
                  </a:cubicBezTo>
                  <a:cubicBezTo>
                    <a:pt x="14651" y="110687"/>
                    <a:pt x="14704" y="110293"/>
                    <a:pt x="14883" y="110097"/>
                  </a:cubicBezTo>
                  <a:cubicBezTo>
                    <a:pt x="14955" y="110007"/>
                    <a:pt x="15080" y="109989"/>
                    <a:pt x="15151" y="109882"/>
                  </a:cubicBezTo>
                  <a:lnTo>
                    <a:pt x="15151" y="109882"/>
                  </a:lnTo>
                  <a:cubicBezTo>
                    <a:pt x="15044" y="110061"/>
                    <a:pt x="15116" y="110258"/>
                    <a:pt x="15116" y="110436"/>
                  </a:cubicBezTo>
                  <a:cubicBezTo>
                    <a:pt x="15098" y="110830"/>
                    <a:pt x="15044" y="111223"/>
                    <a:pt x="14937" y="111599"/>
                  </a:cubicBezTo>
                  <a:cubicBezTo>
                    <a:pt x="14829" y="111975"/>
                    <a:pt x="14758" y="112350"/>
                    <a:pt x="14668" y="112708"/>
                  </a:cubicBezTo>
                  <a:cubicBezTo>
                    <a:pt x="14633" y="112905"/>
                    <a:pt x="14579" y="113102"/>
                    <a:pt x="14525" y="113298"/>
                  </a:cubicBezTo>
                  <a:cubicBezTo>
                    <a:pt x="14382" y="113746"/>
                    <a:pt x="14203" y="114175"/>
                    <a:pt x="13971" y="114568"/>
                  </a:cubicBezTo>
                  <a:cubicBezTo>
                    <a:pt x="13667" y="115016"/>
                    <a:pt x="13506" y="115588"/>
                    <a:pt x="13291" y="116089"/>
                  </a:cubicBezTo>
                  <a:cubicBezTo>
                    <a:pt x="12826" y="117144"/>
                    <a:pt x="12361" y="118199"/>
                    <a:pt x="11806" y="119219"/>
                  </a:cubicBezTo>
                  <a:cubicBezTo>
                    <a:pt x="12057" y="119004"/>
                    <a:pt x="12182" y="118629"/>
                    <a:pt x="12361" y="118325"/>
                  </a:cubicBezTo>
                  <a:cubicBezTo>
                    <a:pt x="12576" y="117985"/>
                    <a:pt x="12772" y="117627"/>
                    <a:pt x="12951" y="117251"/>
                  </a:cubicBezTo>
                  <a:cubicBezTo>
                    <a:pt x="13559" y="116035"/>
                    <a:pt x="14185" y="114819"/>
                    <a:pt x="14615" y="113531"/>
                  </a:cubicBezTo>
                  <a:cubicBezTo>
                    <a:pt x="14901" y="112637"/>
                    <a:pt x="15116" y="111706"/>
                    <a:pt x="15277" y="110776"/>
                  </a:cubicBezTo>
                  <a:cubicBezTo>
                    <a:pt x="15330" y="110454"/>
                    <a:pt x="15259" y="110114"/>
                    <a:pt x="15348" y="109792"/>
                  </a:cubicBezTo>
                  <a:cubicBezTo>
                    <a:pt x="15384" y="109685"/>
                    <a:pt x="15384" y="109685"/>
                    <a:pt x="15509" y="109614"/>
                  </a:cubicBezTo>
                  <a:cubicBezTo>
                    <a:pt x="15706" y="109488"/>
                    <a:pt x="15992" y="109399"/>
                    <a:pt x="16117" y="109184"/>
                  </a:cubicBezTo>
                  <a:lnTo>
                    <a:pt x="16117" y="109184"/>
                  </a:lnTo>
                  <a:cubicBezTo>
                    <a:pt x="16404" y="110114"/>
                    <a:pt x="16278" y="111098"/>
                    <a:pt x="15992" y="111993"/>
                  </a:cubicBezTo>
                  <a:cubicBezTo>
                    <a:pt x="15742" y="112869"/>
                    <a:pt x="15402" y="113728"/>
                    <a:pt x="14990" y="114533"/>
                  </a:cubicBezTo>
                  <a:cubicBezTo>
                    <a:pt x="14740" y="114980"/>
                    <a:pt x="14490" y="115391"/>
                    <a:pt x="14239" y="115820"/>
                  </a:cubicBezTo>
                  <a:cubicBezTo>
                    <a:pt x="14025" y="116232"/>
                    <a:pt x="13810" y="116643"/>
                    <a:pt x="13649" y="117073"/>
                  </a:cubicBezTo>
                  <a:cubicBezTo>
                    <a:pt x="13559" y="117316"/>
                    <a:pt x="13451" y="117550"/>
                    <a:pt x="13319" y="117775"/>
                  </a:cubicBezTo>
                  <a:lnTo>
                    <a:pt x="13319" y="117775"/>
                  </a:lnTo>
                  <a:cubicBezTo>
                    <a:pt x="13773" y="117058"/>
                    <a:pt x="14199" y="116284"/>
                    <a:pt x="14597" y="115552"/>
                  </a:cubicBezTo>
                  <a:cubicBezTo>
                    <a:pt x="14865" y="115087"/>
                    <a:pt x="15116" y="114604"/>
                    <a:pt x="15366" y="114139"/>
                  </a:cubicBezTo>
                  <a:cubicBezTo>
                    <a:pt x="15813" y="113370"/>
                    <a:pt x="16153" y="112547"/>
                    <a:pt x="16404" y="111689"/>
                  </a:cubicBezTo>
                  <a:cubicBezTo>
                    <a:pt x="16493" y="111367"/>
                    <a:pt x="16547" y="111045"/>
                    <a:pt x="16600" y="110723"/>
                  </a:cubicBezTo>
                  <a:cubicBezTo>
                    <a:pt x="16600" y="110365"/>
                    <a:pt x="16564" y="110007"/>
                    <a:pt x="16493" y="109667"/>
                  </a:cubicBezTo>
                  <a:cubicBezTo>
                    <a:pt x="16457" y="109327"/>
                    <a:pt x="16350" y="109005"/>
                    <a:pt x="16421" y="108666"/>
                  </a:cubicBezTo>
                  <a:cubicBezTo>
                    <a:pt x="16475" y="108361"/>
                    <a:pt x="16618" y="108075"/>
                    <a:pt x="16708" y="107789"/>
                  </a:cubicBezTo>
                  <a:cubicBezTo>
                    <a:pt x="16869" y="107127"/>
                    <a:pt x="16797" y="106465"/>
                    <a:pt x="16833" y="105804"/>
                  </a:cubicBezTo>
                  <a:cubicBezTo>
                    <a:pt x="16886" y="104927"/>
                    <a:pt x="17119" y="104086"/>
                    <a:pt x="17280" y="103246"/>
                  </a:cubicBezTo>
                  <a:cubicBezTo>
                    <a:pt x="17673" y="100956"/>
                    <a:pt x="18425" y="98756"/>
                    <a:pt x="19516" y="96717"/>
                  </a:cubicBezTo>
                  <a:cubicBezTo>
                    <a:pt x="20213" y="95447"/>
                    <a:pt x="20535" y="94248"/>
                    <a:pt x="21036" y="92871"/>
                  </a:cubicBezTo>
                  <a:cubicBezTo>
                    <a:pt x="21877" y="90581"/>
                    <a:pt x="22271" y="88972"/>
                    <a:pt x="22986" y="86646"/>
                  </a:cubicBezTo>
                  <a:cubicBezTo>
                    <a:pt x="24006" y="83373"/>
                    <a:pt x="24435" y="81566"/>
                    <a:pt x="24685" y="78686"/>
                  </a:cubicBezTo>
                  <a:cubicBezTo>
                    <a:pt x="24954" y="76558"/>
                    <a:pt x="24882" y="74393"/>
                    <a:pt x="24489" y="72265"/>
                  </a:cubicBezTo>
                  <a:cubicBezTo>
                    <a:pt x="24828" y="70977"/>
                    <a:pt x="25437" y="70261"/>
                    <a:pt x="25973" y="69063"/>
                  </a:cubicBezTo>
                  <a:cubicBezTo>
                    <a:pt x="29354" y="61318"/>
                    <a:pt x="29247" y="60441"/>
                    <a:pt x="30409" y="55075"/>
                  </a:cubicBezTo>
                  <a:lnTo>
                    <a:pt x="30409" y="55075"/>
                  </a:lnTo>
                  <a:cubicBezTo>
                    <a:pt x="30302" y="57418"/>
                    <a:pt x="29747" y="60495"/>
                    <a:pt x="29515" y="62677"/>
                  </a:cubicBezTo>
                  <a:cubicBezTo>
                    <a:pt x="29318" y="65217"/>
                    <a:pt x="28781" y="67704"/>
                    <a:pt x="27959" y="70118"/>
                  </a:cubicBezTo>
                  <a:cubicBezTo>
                    <a:pt x="27726" y="70673"/>
                    <a:pt x="27404" y="71209"/>
                    <a:pt x="27029" y="71675"/>
                  </a:cubicBezTo>
                  <a:cubicBezTo>
                    <a:pt x="26563" y="72336"/>
                    <a:pt x="26045" y="72945"/>
                    <a:pt x="25472" y="73499"/>
                  </a:cubicBezTo>
                  <a:cubicBezTo>
                    <a:pt x="26206" y="72891"/>
                    <a:pt x="27315" y="71460"/>
                    <a:pt x="27941" y="70780"/>
                  </a:cubicBezTo>
                  <a:lnTo>
                    <a:pt x="27941" y="70780"/>
                  </a:lnTo>
                  <a:cubicBezTo>
                    <a:pt x="27494" y="71728"/>
                    <a:pt x="27386" y="73338"/>
                    <a:pt x="27386" y="74358"/>
                  </a:cubicBezTo>
                  <a:cubicBezTo>
                    <a:pt x="27368" y="75306"/>
                    <a:pt x="27189" y="76254"/>
                    <a:pt x="26814" y="77148"/>
                  </a:cubicBezTo>
                  <a:cubicBezTo>
                    <a:pt x="27297" y="76075"/>
                    <a:pt x="27583" y="74930"/>
                    <a:pt x="27655" y="73749"/>
                  </a:cubicBezTo>
                  <a:cubicBezTo>
                    <a:pt x="27672" y="72658"/>
                    <a:pt x="28209" y="71263"/>
                    <a:pt x="28513" y="70172"/>
                  </a:cubicBezTo>
                  <a:cubicBezTo>
                    <a:pt x="29032" y="67650"/>
                    <a:pt x="29783" y="64699"/>
                    <a:pt x="29998" y="62838"/>
                  </a:cubicBezTo>
                  <a:cubicBezTo>
                    <a:pt x="30320" y="59905"/>
                    <a:pt x="30982" y="56417"/>
                    <a:pt x="30856" y="53519"/>
                  </a:cubicBezTo>
                  <a:cubicBezTo>
                    <a:pt x="30821" y="52499"/>
                    <a:pt x="31304" y="51372"/>
                    <a:pt x="31590" y="50407"/>
                  </a:cubicBezTo>
                  <a:cubicBezTo>
                    <a:pt x="32108" y="48546"/>
                    <a:pt x="31804" y="48743"/>
                    <a:pt x="32448" y="47384"/>
                  </a:cubicBezTo>
                  <a:cubicBezTo>
                    <a:pt x="32806" y="46632"/>
                    <a:pt x="33235" y="45899"/>
                    <a:pt x="33683" y="45183"/>
                  </a:cubicBezTo>
                  <a:cubicBezTo>
                    <a:pt x="33718" y="46096"/>
                    <a:pt x="33826" y="47008"/>
                    <a:pt x="34022" y="47902"/>
                  </a:cubicBezTo>
                  <a:cubicBezTo>
                    <a:pt x="34416" y="47652"/>
                    <a:pt x="34094" y="45273"/>
                    <a:pt x="34076" y="44861"/>
                  </a:cubicBezTo>
                  <a:cubicBezTo>
                    <a:pt x="35114" y="43126"/>
                    <a:pt x="39013" y="39692"/>
                    <a:pt x="40337" y="38923"/>
                  </a:cubicBezTo>
                  <a:cubicBezTo>
                    <a:pt x="41916" y="38072"/>
                    <a:pt x="42786" y="37428"/>
                    <a:pt x="44075" y="37428"/>
                  </a:cubicBezTo>
                  <a:cubicBezTo>
                    <a:pt x="44304" y="37428"/>
                    <a:pt x="44546" y="37449"/>
                    <a:pt x="44808" y="37492"/>
                  </a:cubicBezTo>
                  <a:cubicBezTo>
                    <a:pt x="45703" y="37653"/>
                    <a:pt x="46579" y="37707"/>
                    <a:pt x="47295" y="38279"/>
                  </a:cubicBezTo>
                  <a:cubicBezTo>
                    <a:pt x="48493" y="39603"/>
                    <a:pt x="50246" y="42286"/>
                    <a:pt x="50175" y="43949"/>
                  </a:cubicBezTo>
                  <a:cubicBezTo>
                    <a:pt x="50157" y="44307"/>
                    <a:pt x="49870" y="44736"/>
                    <a:pt x="49799" y="45112"/>
                  </a:cubicBezTo>
                  <a:cubicBezTo>
                    <a:pt x="49727" y="45559"/>
                    <a:pt x="49710" y="46006"/>
                    <a:pt x="49763" y="46453"/>
                  </a:cubicBezTo>
                  <a:cubicBezTo>
                    <a:pt x="49888" y="47491"/>
                    <a:pt x="50246" y="48493"/>
                    <a:pt x="50586" y="49476"/>
                  </a:cubicBezTo>
                  <a:cubicBezTo>
                    <a:pt x="50801" y="50067"/>
                    <a:pt x="50908" y="50138"/>
                    <a:pt x="51534" y="50228"/>
                  </a:cubicBezTo>
                  <a:cubicBezTo>
                    <a:pt x="51729" y="50264"/>
                    <a:pt x="51926" y="50282"/>
                    <a:pt x="52123" y="50282"/>
                  </a:cubicBezTo>
                  <a:cubicBezTo>
                    <a:pt x="52415" y="50282"/>
                    <a:pt x="52705" y="50242"/>
                    <a:pt x="52983" y="50156"/>
                  </a:cubicBezTo>
                  <a:cubicBezTo>
                    <a:pt x="53001" y="50159"/>
                    <a:pt x="53020" y="50161"/>
                    <a:pt x="53039" y="50161"/>
                  </a:cubicBezTo>
                  <a:cubicBezTo>
                    <a:pt x="53326" y="50161"/>
                    <a:pt x="53630" y="49779"/>
                    <a:pt x="53949" y="49208"/>
                  </a:cubicBezTo>
                  <a:cubicBezTo>
                    <a:pt x="53519" y="48671"/>
                    <a:pt x="53037" y="48224"/>
                    <a:pt x="52876" y="47580"/>
                  </a:cubicBezTo>
                  <a:cubicBezTo>
                    <a:pt x="52697" y="46936"/>
                    <a:pt x="52822" y="46525"/>
                    <a:pt x="52715" y="45863"/>
                  </a:cubicBezTo>
                  <a:cubicBezTo>
                    <a:pt x="52643" y="45462"/>
                    <a:pt x="53467" y="44636"/>
                    <a:pt x="53926" y="44636"/>
                  </a:cubicBezTo>
                  <a:cubicBezTo>
                    <a:pt x="54040" y="44636"/>
                    <a:pt x="54131" y="44687"/>
                    <a:pt x="54181" y="44808"/>
                  </a:cubicBezTo>
                  <a:lnTo>
                    <a:pt x="56793" y="43735"/>
                  </a:lnTo>
                  <a:cubicBezTo>
                    <a:pt x="56793" y="43735"/>
                    <a:pt x="56095" y="42769"/>
                    <a:pt x="56006" y="42643"/>
                  </a:cubicBezTo>
                  <a:cubicBezTo>
                    <a:pt x="55791" y="42321"/>
                    <a:pt x="55523" y="42071"/>
                    <a:pt x="55201" y="41874"/>
                  </a:cubicBezTo>
                  <a:cubicBezTo>
                    <a:pt x="55577" y="41069"/>
                    <a:pt x="56364" y="40175"/>
                    <a:pt x="56435" y="40014"/>
                  </a:cubicBezTo>
                  <a:cubicBezTo>
                    <a:pt x="57705" y="38494"/>
                    <a:pt x="58743" y="38082"/>
                    <a:pt x="60817" y="37796"/>
                  </a:cubicBezTo>
                  <a:cubicBezTo>
                    <a:pt x="61089" y="37761"/>
                    <a:pt x="61348" y="37744"/>
                    <a:pt x="61596" y="37744"/>
                  </a:cubicBezTo>
                  <a:cubicBezTo>
                    <a:pt x="64141" y="37744"/>
                    <a:pt x="65526" y="39507"/>
                    <a:pt x="67400" y="41463"/>
                  </a:cubicBezTo>
                  <a:cubicBezTo>
                    <a:pt x="68885" y="43019"/>
                    <a:pt x="70047" y="45523"/>
                    <a:pt x="70655" y="47580"/>
                  </a:cubicBezTo>
                  <a:cubicBezTo>
                    <a:pt x="70942" y="48528"/>
                    <a:pt x="71568" y="49190"/>
                    <a:pt x="71550" y="50192"/>
                  </a:cubicBezTo>
                  <a:cubicBezTo>
                    <a:pt x="71532" y="51390"/>
                    <a:pt x="71621" y="52106"/>
                    <a:pt x="71264" y="53215"/>
                  </a:cubicBezTo>
                  <a:cubicBezTo>
                    <a:pt x="70870" y="54431"/>
                    <a:pt x="70924" y="57883"/>
                    <a:pt x="70995" y="59153"/>
                  </a:cubicBezTo>
                  <a:cubicBezTo>
                    <a:pt x="71138" y="61729"/>
                    <a:pt x="75020" y="70619"/>
                    <a:pt x="76129" y="73141"/>
                  </a:cubicBezTo>
                  <a:cubicBezTo>
                    <a:pt x="75109" y="69725"/>
                    <a:pt x="72373" y="63035"/>
                    <a:pt x="71568" y="58975"/>
                  </a:cubicBezTo>
                  <a:cubicBezTo>
                    <a:pt x="71496" y="56631"/>
                    <a:pt x="71586" y="54288"/>
                    <a:pt x="72355" y="52839"/>
                  </a:cubicBezTo>
                  <a:cubicBezTo>
                    <a:pt x="72712" y="53787"/>
                    <a:pt x="72909" y="55451"/>
                    <a:pt x="73088" y="56309"/>
                  </a:cubicBezTo>
                  <a:cubicBezTo>
                    <a:pt x="73982" y="60155"/>
                    <a:pt x="75235" y="62570"/>
                    <a:pt x="76791" y="65969"/>
                  </a:cubicBezTo>
                  <a:cubicBezTo>
                    <a:pt x="77059" y="67185"/>
                    <a:pt x="78365" y="68580"/>
                    <a:pt x="78454" y="69814"/>
                  </a:cubicBezTo>
                  <a:cubicBezTo>
                    <a:pt x="78544" y="70727"/>
                    <a:pt x="78454" y="71657"/>
                    <a:pt x="78204" y="72551"/>
                  </a:cubicBezTo>
                  <a:cubicBezTo>
                    <a:pt x="78043" y="73267"/>
                    <a:pt x="77936" y="74000"/>
                    <a:pt x="77828" y="74715"/>
                  </a:cubicBezTo>
                  <a:cubicBezTo>
                    <a:pt x="77649" y="75914"/>
                    <a:pt x="77560" y="77130"/>
                    <a:pt x="77560" y="78329"/>
                  </a:cubicBezTo>
                  <a:cubicBezTo>
                    <a:pt x="77560" y="82586"/>
                    <a:pt x="78401" y="86932"/>
                    <a:pt x="79098" y="91100"/>
                  </a:cubicBezTo>
                  <a:cubicBezTo>
                    <a:pt x="79313" y="92388"/>
                    <a:pt x="79545" y="93676"/>
                    <a:pt x="79796" y="94946"/>
                  </a:cubicBezTo>
                  <a:cubicBezTo>
                    <a:pt x="80207" y="96699"/>
                    <a:pt x="80511" y="98470"/>
                    <a:pt x="80726" y="100276"/>
                  </a:cubicBezTo>
                  <a:cubicBezTo>
                    <a:pt x="80905" y="102226"/>
                    <a:pt x="79760" y="102799"/>
                    <a:pt x="78758" y="104265"/>
                  </a:cubicBezTo>
                  <a:cubicBezTo>
                    <a:pt x="78007" y="105356"/>
                    <a:pt x="77506" y="106716"/>
                    <a:pt x="76862" y="107896"/>
                  </a:cubicBezTo>
                  <a:cubicBezTo>
                    <a:pt x="76487" y="108558"/>
                    <a:pt x="76057" y="109184"/>
                    <a:pt x="75610" y="109775"/>
                  </a:cubicBezTo>
                  <a:cubicBezTo>
                    <a:pt x="75163" y="110347"/>
                    <a:pt x="74537" y="110973"/>
                    <a:pt x="74251" y="111617"/>
                  </a:cubicBezTo>
                  <a:cubicBezTo>
                    <a:pt x="74680" y="111259"/>
                    <a:pt x="75056" y="110848"/>
                    <a:pt x="75396" y="110401"/>
                  </a:cubicBezTo>
                  <a:cubicBezTo>
                    <a:pt x="76165" y="109453"/>
                    <a:pt x="76844" y="108433"/>
                    <a:pt x="77399" y="107342"/>
                  </a:cubicBezTo>
                  <a:cubicBezTo>
                    <a:pt x="77953" y="106287"/>
                    <a:pt x="78454" y="105160"/>
                    <a:pt x="79170" y="104176"/>
                  </a:cubicBezTo>
                  <a:cubicBezTo>
                    <a:pt x="79402" y="103854"/>
                    <a:pt x="79671" y="103550"/>
                    <a:pt x="79939" y="103281"/>
                  </a:cubicBezTo>
                  <a:cubicBezTo>
                    <a:pt x="80171" y="103049"/>
                    <a:pt x="80350" y="102763"/>
                    <a:pt x="80565" y="102548"/>
                  </a:cubicBezTo>
                  <a:lnTo>
                    <a:pt x="80565" y="102548"/>
                  </a:lnTo>
                  <a:cubicBezTo>
                    <a:pt x="80708" y="103800"/>
                    <a:pt x="80082" y="104838"/>
                    <a:pt x="79510" y="105875"/>
                  </a:cubicBezTo>
                  <a:cubicBezTo>
                    <a:pt x="79259" y="106340"/>
                    <a:pt x="78901" y="106734"/>
                    <a:pt x="78669" y="107199"/>
                  </a:cubicBezTo>
                  <a:cubicBezTo>
                    <a:pt x="78365" y="107718"/>
                    <a:pt x="78132" y="108290"/>
                    <a:pt x="77989" y="108880"/>
                  </a:cubicBezTo>
                  <a:cubicBezTo>
                    <a:pt x="77918" y="109220"/>
                    <a:pt x="77846" y="109506"/>
                    <a:pt x="78025" y="109810"/>
                  </a:cubicBezTo>
                  <a:cubicBezTo>
                    <a:pt x="78204" y="110132"/>
                    <a:pt x="78436" y="110472"/>
                    <a:pt x="78633" y="110794"/>
                  </a:cubicBezTo>
                  <a:cubicBezTo>
                    <a:pt x="79492" y="112154"/>
                    <a:pt x="81406" y="112923"/>
                    <a:pt x="82926" y="113102"/>
                  </a:cubicBezTo>
                  <a:cubicBezTo>
                    <a:pt x="83127" y="113128"/>
                    <a:pt x="83330" y="113142"/>
                    <a:pt x="83532" y="113142"/>
                  </a:cubicBezTo>
                  <a:cubicBezTo>
                    <a:pt x="84138" y="113142"/>
                    <a:pt x="84742" y="113021"/>
                    <a:pt x="85305" y="112780"/>
                  </a:cubicBezTo>
                  <a:cubicBezTo>
                    <a:pt x="86074" y="112493"/>
                    <a:pt x="86772" y="112028"/>
                    <a:pt x="87308" y="111402"/>
                  </a:cubicBezTo>
                  <a:cubicBezTo>
                    <a:pt x="87613" y="111045"/>
                    <a:pt x="87827" y="110633"/>
                    <a:pt x="87952" y="110186"/>
                  </a:cubicBezTo>
                  <a:cubicBezTo>
                    <a:pt x="88185" y="109292"/>
                    <a:pt x="87416" y="108576"/>
                    <a:pt x="87398" y="107718"/>
                  </a:cubicBezTo>
                  <a:cubicBezTo>
                    <a:pt x="87380" y="106805"/>
                    <a:pt x="87022" y="105965"/>
                    <a:pt x="86879" y="105070"/>
                  </a:cubicBezTo>
                  <a:cubicBezTo>
                    <a:pt x="86235" y="100885"/>
                    <a:pt x="86128" y="96627"/>
                    <a:pt x="85663" y="92406"/>
                  </a:cubicBezTo>
                  <a:cubicBezTo>
                    <a:pt x="85502" y="90903"/>
                    <a:pt x="85412" y="89419"/>
                    <a:pt x="85341" y="87916"/>
                  </a:cubicBezTo>
                  <a:cubicBezTo>
                    <a:pt x="85269" y="86145"/>
                    <a:pt x="85520" y="84357"/>
                    <a:pt x="85466" y="82586"/>
                  </a:cubicBezTo>
                  <a:cubicBezTo>
                    <a:pt x="85412" y="81334"/>
                    <a:pt x="85090" y="80010"/>
                    <a:pt x="84965" y="78722"/>
                  </a:cubicBezTo>
                  <a:cubicBezTo>
                    <a:pt x="84697" y="75771"/>
                    <a:pt x="83695" y="73070"/>
                    <a:pt x="81567" y="70959"/>
                  </a:cubicBezTo>
                  <a:cubicBezTo>
                    <a:pt x="80851" y="70261"/>
                    <a:pt x="80154" y="69796"/>
                    <a:pt x="79653" y="68920"/>
                  </a:cubicBezTo>
                  <a:cubicBezTo>
                    <a:pt x="78955" y="67829"/>
                    <a:pt x="78383" y="66666"/>
                    <a:pt x="77918" y="65450"/>
                  </a:cubicBezTo>
                  <a:cubicBezTo>
                    <a:pt x="75324" y="60710"/>
                    <a:pt x="74251" y="57311"/>
                    <a:pt x="73446" y="52517"/>
                  </a:cubicBezTo>
                  <a:cubicBezTo>
                    <a:pt x="73142" y="51211"/>
                    <a:pt x="72462" y="48868"/>
                    <a:pt x="72015" y="47598"/>
                  </a:cubicBezTo>
                  <a:cubicBezTo>
                    <a:pt x="70995" y="44665"/>
                    <a:pt x="70298" y="43305"/>
                    <a:pt x="68098" y="40551"/>
                  </a:cubicBezTo>
                  <a:cubicBezTo>
                    <a:pt x="66097" y="38209"/>
                    <a:pt x="63490" y="36399"/>
                    <a:pt x="61514" y="36399"/>
                  </a:cubicBezTo>
                  <a:cubicBezTo>
                    <a:pt x="61317" y="36399"/>
                    <a:pt x="61126" y="36417"/>
                    <a:pt x="60943" y="36454"/>
                  </a:cubicBezTo>
                  <a:cubicBezTo>
                    <a:pt x="60138" y="36598"/>
                    <a:pt x="59369" y="36812"/>
                    <a:pt x="58617" y="37080"/>
                  </a:cubicBezTo>
                  <a:cubicBezTo>
                    <a:pt x="58456" y="36759"/>
                    <a:pt x="58313" y="36437"/>
                    <a:pt x="58152" y="36132"/>
                  </a:cubicBezTo>
                  <a:cubicBezTo>
                    <a:pt x="58455" y="35067"/>
                    <a:pt x="59393" y="34641"/>
                    <a:pt x="60648" y="34641"/>
                  </a:cubicBezTo>
                  <a:cubicBezTo>
                    <a:pt x="64512" y="34641"/>
                    <a:pt x="71381" y="38679"/>
                    <a:pt x="71961" y="40515"/>
                  </a:cubicBezTo>
                  <a:lnTo>
                    <a:pt x="72051" y="40443"/>
                  </a:lnTo>
                  <a:cubicBezTo>
                    <a:pt x="70031" y="36898"/>
                    <a:pt x="63775" y="34085"/>
                    <a:pt x="60224" y="34085"/>
                  </a:cubicBezTo>
                  <a:cubicBezTo>
                    <a:pt x="58902" y="34085"/>
                    <a:pt x="57954" y="34475"/>
                    <a:pt x="57741" y="35363"/>
                  </a:cubicBezTo>
                  <a:cubicBezTo>
                    <a:pt x="57186" y="34308"/>
                    <a:pt x="56614" y="33306"/>
                    <a:pt x="56059" y="32233"/>
                  </a:cubicBezTo>
                  <a:cubicBezTo>
                    <a:pt x="55973" y="32007"/>
                    <a:pt x="55852" y="31613"/>
                    <a:pt x="55633" y="31476"/>
                  </a:cubicBezTo>
                  <a:lnTo>
                    <a:pt x="55633" y="31476"/>
                  </a:lnTo>
                  <a:cubicBezTo>
                    <a:pt x="55680" y="30596"/>
                    <a:pt x="55738" y="29729"/>
                    <a:pt x="55684" y="28852"/>
                  </a:cubicBezTo>
                  <a:cubicBezTo>
                    <a:pt x="55827" y="26634"/>
                    <a:pt x="55827" y="24631"/>
                    <a:pt x="56238" y="22663"/>
                  </a:cubicBezTo>
                  <a:cubicBezTo>
                    <a:pt x="56310" y="22091"/>
                    <a:pt x="56435" y="21536"/>
                    <a:pt x="56614" y="20982"/>
                  </a:cubicBezTo>
                  <a:cubicBezTo>
                    <a:pt x="56721" y="20642"/>
                    <a:pt x="56882" y="19998"/>
                    <a:pt x="57115" y="19605"/>
                  </a:cubicBezTo>
                  <a:cubicBezTo>
                    <a:pt x="57419" y="19122"/>
                    <a:pt x="58152" y="18853"/>
                    <a:pt x="58152" y="18227"/>
                  </a:cubicBezTo>
                  <a:lnTo>
                    <a:pt x="58152" y="18227"/>
                  </a:lnTo>
                  <a:cubicBezTo>
                    <a:pt x="57866" y="18370"/>
                    <a:pt x="57580" y="18567"/>
                    <a:pt x="57312" y="18782"/>
                  </a:cubicBezTo>
                  <a:cubicBezTo>
                    <a:pt x="57687" y="17869"/>
                    <a:pt x="58152" y="16939"/>
                    <a:pt x="58510" y="16009"/>
                  </a:cubicBezTo>
                  <a:cubicBezTo>
                    <a:pt x="58635" y="15687"/>
                    <a:pt x="58796" y="15383"/>
                    <a:pt x="58921" y="15061"/>
                  </a:cubicBezTo>
                  <a:cubicBezTo>
                    <a:pt x="59100" y="14739"/>
                    <a:pt x="59225" y="14381"/>
                    <a:pt x="59315" y="14006"/>
                  </a:cubicBezTo>
                  <a:cubicBezTo>
                    <a:pt x="61050" y="9498"/>
                    <a:pt x="61891" y="3506"/>
                    <a:pt x="57830" y="0"/>
                  </a:cubicBezTo>
                  <a:close/>
                </a:path>
              </a:pathLst>
            </a:custGeom>
            <a:solidFill>
              <a:srgbClr val="B627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15"/>
            <p:cNvSpPr/>
            <p:nvPr/>
          </p:nvSpPr>
          <p:spPr>
            <a:xfrm>
              <a:off x="2509800" y="317275"/>
              <a:ext cx="2204625" cy="3022525"/>
            </a:xfrm>
            <a:custGeom>
              <a:avLst/>
              <a:gdLst/>
              <a:ahLst/>
              <a:cxnLst/>
              <a:rect l="l" t="t" r="r" b="b"/>
              <a:pathLst>
                <a:path w="88185" h="120901" fill="none" extrusionOk="0">
                  <a:moveTo>
                    <a:pt x="56793" y="43735"/>
                  </a:moveTo>
                  <a:cubicBezTo>
                    <a:pt x="56793" y="43735"/>
                    <a:pt x="56095" y="42769"/>
                    <a:pt x="56006" y="42643"/>
                  </a:cubicBezTo>
                  <a:cubicBezTo>
                    <a:pt x="55791" y="42321"/>
                    <a:pt x="55523" y="42071"/>
                    <a:pt x="55201" y="41874"/>
                  </a:cubicBezTo>
                  <a:cubicBezTo>
                    <a:pt x="55577" y="41069"/>
                    <a:pt x="56364" y="40175"/>
                    <a:pt x="56435" y="40014"/>
                  </a:cubicBezTo>
                  <a:cubicBezTo>
                    <a:pt x="57705" y="38494"/>
                    <a:pt x="58743" y="38082"/>
                    <a:pt x="60817" y="37796"/>
                  </a:cubicBezTo>
                  <a:cubicBezTo>
                    <a:pt x="63876" y="37402"/>
                    <a:pt x="65343" y="39316"/>
                    <a:pt x="67400" y="41463"/>
                  </a:cubicBezTo>
                  <a:cubicBezTo>
                    <a:pt x="68885" y="43019"/>
                    <a:pt x="70047" y="45523"/>
                    <a:pt x="70655" y="47580"/>
                  </a:cubicBezTo>
                  <a:cubicBezTo>
                    <a:pt x="70942" y="48528"/>
                    <a:pt x="71568" y="49190"/>
                    <a:pt x="71550" y="50192"/>
                  </a:cubicBezTo>
                  <a:cubicBezTo>
                    <a:pt x="71532" y="51390"/>
                    <a:pt x="71621" y="52106"/>
                    <a:pt x="71264" y="53215"/>
                  </a:cubicBezTo>
                  <a:cubicBezTo>
                    <a:pt x="70870" y="54431"/>
                    <a:pt x="70924" y="57883"/>
                    <a:pt x="70995" y="59153"/>
                  </a:cubicBezTo>
                  <a:cubicBezTo>
                    <a:pt x="71138" y="61729"/>
                    <a:pt x="75020" y="70619"/>
                    <a:pt x="76129" y="73141"/>
                  </a:cubicBezTo>
                  <a:cubicBezTo>
                    <a:pt x="75109" y="69725"/>
                    <a:pt x="72373" y="63035"/>
                    <a:pt x="71568" y="58975"/>
                  </a:cubicBezTo>
                  <a:cubicBezTo>
                    <a:pt x="71496" y="56631"/>
                    <a:pt x="71586" y="54288"/>
                    <a:pt x="72355" y="52839"/>
                  </a:cubicBezTo>
                  <a:cubicBezTo>
                    <a:pt x="72712" y="53787"/>
                    <a:pt x="72909" y="55451"/>
                    <a:pt x="73088" y="56309"/>
                  </a:cubicBezTo>
                  <a:cubicBezTo>
                    <a:pt x="73982" y="60155"/>
                    <a:pt x="75235" y="62570"/>
                    <a:pt x="76791" y="65969"/>
                  </a:cubicBezTo>
                  <a:cubicBezTo>
                    <a:pt x="77059" y="67185"/>
                    <a:pt x="78365" y="68580"/>
                    <a:pt x="78454" y="69814"/>
                  </a:cubicBezTo>
                  <a:cubicBezTo>
                    <a:pt x="78544" y="70727"/>
                    <a:pt x="78454" y="71657"/>
                    <a:pt x="78204" y="72551"/>
                  </a:cubicBezTo>
                  <a:cubicBezTo>
                    <a:pt x="78043" y="73267"/>
                    <a:pt x="77936" y="74000"/>
                    <a:pt x="77828" y="74715"/>
                  </a:cubicBezTo>
                  <a:cubicBezTo>
                    <a:pt x="77649" y="75914"/>
                    <a:pt x="77560" y="77130"/>
                    <a:pt x="77560" y="78329"/>
                  </a:cubicBezTo>
                  <a:cubicBezTo>
                    <a:pt x="77560" y="82586"/>
                    <a:pt x="78401" y="86932"/>
                    <a:pt x="79098" y="91100"/>
                  </a:cubicBezTo>
                  <a:cubicBezTo>
                    <a:pt x="79313" y="92388"/>
                    <a:pt x="79545" y="93676"/>
                    <a:pt x="79796" y="94946"/>
                  </a:cubicBezTo>
                  <a:cubicBezTo>
                    <a:pt x="80207" y="96699"/>
                    <a:pt x="80511" y="98470"/>
                    <a:pt x="80726" y="100276"/>
                  </a:cubicBezTo>
                  <a:cubicBezTo>
                    <a:pt x="80905" y="102226"/>
                    <a:pt x="79760" y="102799"/>
                    <a:pt x="78758" y="104265"/>
                  </a:cubicBezTo>
                  <a:cubicBezTo>
                    <a:pt x="78007" y="105356"/>
                    <a:pt x="77506" y="106716"/>
                    <a:pt x="76862" y="107896"/>
                  </a:cubicBezTo>
                  <a:cubicBezTo>
                    <a:pt x="76487" y="108558"/>
                    <a:pt x="76057" y="109184"/>
                    <a:pt x="75610" y="109775"/>
                  </a:cubicBezTo>
                  <a:cubicBezTo>
                    <a:pt x="75163" y="110347"/>
                    <a:pt x="74537" y="110973"/>
                    <a:pt x="74251" y="111617"/>
                  </a:cubicBezTo>
                  <a:cubicBezTo>
                    <a:pt x="74680" y="111259"/>
                    <a:pt x="75056" y="110848"/>
                    <a:pt x="75396" y="110401"/>
                  </a:cubicBezTo>
                  <a:cubicBezTo>
                    <a:pt x="76165" y="109453"/>
                    <a:pt x="76844" y="108433"/>
                    <a:pt x="77399" y="107342"/>
                  </a:cubicBezTo>
                  <a:cubicBezTo>
                    <a:pt x="77953" y="106287"/>
                    <a:pt x="78454" y="105160"/>
                    <a:pt x="79170" y="104176"/>
                  </a:cubicBezTo>
                  <a:cubicBezTo>
                    <a:pt x="79402" y="103854"/>
                    <a:pt x="79671" y="103550"/>
                    <a:pt x="79939" y="103281"/>
                  </a:cubicBezTo>
                  <a:cubicBezTo>
                    <a:pt x="80171" y="103049"/>
                    <a:pt x="80350" y="102763"/>
                    <a:pt x="80565" y="102548"/>
                  </a:cubicBezTo>
                  <a:cubicBezTo>
                    <a:pt x="80708" y="103800"/>
                    <a:pt x="80082" y="104838"/>
                    <a:pt x="79510" y="105875"/>
                  </a:cubicBezTo>
                  <a:cubicBezTo>
                    <a:pt x="79259" y="106340"/>
                    <a:pt x="78901" y="106734"/>
                    <a:pt x="78669" y="107199"/>
                  </a:cubicBezTo>
                  <a:cubicBezTo>
                    <a:pt x="78365" y="107718"/>
                    <a:pt x="78132" y="108290"/>
                    <a:pt x="77989" y="108880"/>
                  </a:cubicBezTo>
                  <a:cubicBezTo>
                    <a:pt x="77918" y="109220"/>
                    <a:pt x="77846" y="109506"/>
                    <a:pt x="78025" y="109810"/>
                  </a:cubicBezTo>
                  <a:cubicBezTo>
                    <a:pt x="78204" y="110132"/>
                    <a:pt x="78436" y="110472"/>
                    <a:pt x="78633" y="110794"/>
                  </a:cubicBezTo>
                  <a:cubicBezTo>
                    <a:pt x="79492" y="112154"/>
                    <a:pt x="81406" y="112923"/>
                    <a:pt x="82926" y="113102"/>
                  </a:cubicBezTo>
                  <a:cubicBezTo>
                    <a:pt x="83731" y="113209"/>
                    <a:pt x="84554" y="113102"/>
                    <a:pt x="85305" y="112780"/>
                  </a:cubicBezTo>
                  <a:cubicBezTo>
                    <a:pt x="86074" y="112493"/>
                    <a:pt x="86772" y="112028"/>
                    <a:pt x="87308" y="111402"/>
                  </a:cubicBezTo>
                  <a:cubicBezTo>
                    <a:pt x="87613" y="111045"/>
                    <a:pt x="87827" y="110633"/>
                    <a:pt x="87952" y="110186"/>
                  </a:cubicBezTo>
                  <a:cubicBezTo>
                    <a:pt x="88185" y="109292"/>
                    <a:pt x="87416" y="108576"/>
                    <a:pt x="87398" y="107718"/>
                  </a:cubicBezTo>
                  <a:cubicBezTo>
                    <a:pt x="87380" y="106805"/>
                    <a:pt x="87022" y="105965"/>
                    <a:pt x="86879" y="105070"/>
                  </a:cubicBezTo>
                  <a:cubicBezTo>
                    <a:pt x="86235" y="100885"/>
                    <a:pt x="86128" y="96627"/>
                    <a:pt x="85663" y="92406"/>
                  </a:cubicBezTo>
                  <a:cubicBezTo>
                    <a:pt x="85502" y="90903"/>
                    <a:pt x="85412" y="89419"/>
                    <a:pt x="85341" y="87916"/>
                  </a:cubicBezTo>
                  <a:cubicBezTo>
                    <a:pt x="85269" y="86145"/>
                    <a:pt x="85520" y="84357"/>
                    <a:pt x="85466" y="82586"/>
                  </a:cubicBezTo>
                  <a:cubicBezTo>
                    <a:pt x="85412" y="81334"/>
                    <a:pt x="85090" y="80010"/>
                    <a:pt x="84965" y="78722"/>
                  </a:cubicBezTo>
                  <a:cubicBezTo>
                    <a:pt x="84697" y="75771"/>
                    <a:pt x="83695" y="73070"/>
                    <a:pt x="81567" y="70959"/>
                  </a:cubicBezTo>
                  <a:cubicBezTo>
                    <a:pt x="80851" y="70261"/>
                    <a:pt x="80154" y="69796"/>
                    <a:pt x="79653" y="68920"/>
                  </a:cubicBezTo>
                  <a:cubicBezTo>
                    <a:pt x="78955" y="67829"/>
                    <a:pt x="78383" y="66666"/>
                    <a:pt x="77918" y="65450"/>
                  </a:cubicBezTo>
                  <a:cubicBezTo>
                    <a:pt x="75324" y="60710"/>
                    <a:pt x="74251" y="57311"/>
                    <a:pt x="73446" y="52517"/>
                  </a:cubicBezTo>
                  <a:cubicBezTo>
                    <a:pt x="73142" y="51211"/>
                    <a:pt x="72462" y="48868"/>
                    <a:pt x="72015" y="47598"/>
                  </a:cubicBezTo>
                  <a:cubicBezTo>
                    <a:pt x="70995" y="44665"/>
                    <a:pt x="70298" y="43305"/>
                    <a:pt x="68098" y="40551"/>
                  </a:cubicBezTo>
                  <a:cubicBezTo>
                    <a:pt x="65897" y="37975"/>
                    <a:pt x="62964" y="36043"/>
                    <a:pt x="60943" y="36454"/>
                  </a:cubicBezTo>
                  <a:cubicBezTo>
                    <a:pt x="60138" y="36598"/>
                    <a:pt x="59369" y="36812"/>
                    <a:pt x="58617" y="37080"/>
                  </a:cubicBezTo>
                  <a:cubicBezTo>
                    <a:pt x="58456" y="36759"/>
                    <a:pt x="58313" y="36437"/>
                    <a:pt x="58152" y="36132"/>
                  </a:cubicBezTo>
                  <a:cubicBezTo>
                    <a:pt x="59386" y="31786"/>
                    <a:pt x="71192" y="38082"/>
                    <a:pt x="71961" y="40515"/>
                  </a:cubicBezTo>
                  <a:lnTo>
                    <a:pt x="72051" y="40443"/>
                  </a:lnTo>
                  <a:cubicBezTo>
                    <a:pt x="69278" y="35578"/>
                    <a:pt x="58528" y="32090"/>
                    <a:pt x="57741" y="35363"/>
                  </a:cubicBezTo>
                  <a:cubicBezTo>
                    <a:pt x="57186" y="34308"/>
                    <a:pt x="56614" y="33306"/>
                    <a:pt x="56059" y="32233"/>
                  </a:cubicBezTo>
                  <a:cubicBezTo>
                    <a:pt x="55970" y="32000"/>
                    <a:pt x="55845" y="31589"/>
                    <a:pt x="55612" y="31464"/>
                  </a:cubicBezTo>
                  <a:cubicBezTo>
                    <a:pt x="55648" y="31661"/>
                    <a:pt x="55648" y="31839"/>
                    <a:pt x="55612" y="32036"/>
                  </a:cubicBezTo>
                  <a:cubicBezTo>
                    <a:pt x="55577" y="32144"/>
                    <a:pt x="55577" y="32251"/>
                    <a:pt x="55577" y="32376"/>
                  </a:cubicBezTo>
                  <a:cubicBezTo>
                    <a:pt x="56256" y="33736"/>
                    <a:pt x="57222" y="35882"/>
                    <a:pt x="57723" y="37224"/>
                  </a:cubicBezTo>
                  <a:cubicBezTo>
                    <a:pt x="56918" y="37850"/>
                    <a:pt x="56077" y="38172"/>
                    <a:pt x="55416" y="39048"/>
                  </a:cubicBezTo>
                  <a:cubicBezTo>
                    <a:pt x="54897" y="39817"/>
                    <a:pt x="54485" y="40640"/>
                    <a:pt x="54199" y="41517"/>
                  </a:cubicBezTo>
                  <a:cubicBezTo>
                    <a:pt x="54342" y="40640"/>
                    <a:pt x="54289" y="39370"/>
                    <a:pt x="54575" y="38511"/>
                  </a:cubicBezTo>
                  <a:cubicBezTo>
                    <a:pt x="55255" y="36526"/>
                    <a:pt x="55594" y="34451"/>
                    <a:pt x="55594" y="32340"/>
                  </a:cubicBezTo>
                  <a:cubicBezTo>
                    <a:pt x="55630" y="31160"/>
                    <a:pt x="55755" y="30015"/>
                    <a:pt x="55684" y="28852"/>
                  </a:cubicBezTo>
                  <a:cubicBezTo>
                    <a:pt x="55827" y="26634"/>
                    <a:pt x="55827" y="24631"/>
                    <a:pt x="56238" y="22663"/>
                  </a:cubicBezTo>
                  <a:cubicBezTo>
                    <a:pt x="56310" y="22091"/>
                    <a:pt x="56435" y="21536"/>
                    <a:pt x="56614" y="20982"/>
                  </a:cubicBezTo>
                  <a:cubicBezTo>
                    <a:pt x="56721" y="20642"/>
                    <a:pt x="56882" y="19998"/>
                    <a:pt x="57115" y="19605"/>
                  </a:cubicBezTo>
                  <a:cubicBezTo>
                    <a:pt x="57419" y="19122"/>
                    <a:pt x="58152" y="18853"/>
                    <a:pt x="58152" y="18227"/>
                  </a:cubicBezTo>
                  <a:cubicBezTo>
                    <a:pt x="57866" y="18370"/>
                    <a:pt x="57580" y="18567"/>
                    <a:pt x="57312" y="18782"/>
                  </a:cubicBezTo>
                  <a:cubicBezTo>
                    <a:pt x="57687" y="17869"/>
                    <a:pt x="58152" y="16939"/>
                    <a:pt x="58510" y="16009"/>
                  </a:cubicBezTo>
                  <a:cubicBezTo>
                    <a:pt x="58635" y="15687"/>
                    <a:pt x="58796" y="15383"/>
                    <a:pt x="58921" y="15061"/>
                  </a:cubicBezTo>
                  <a:cubicBezTo>
                    <a:pt x="59100" y="14739"/>
                    <a:pt x="59225" y="14381"/>
                    <a:pt x="59315" y="14006"/>
                  </a:cubicBezTo>
                  <a:cubicBezTo>
                    <a:pt x="61050" y="9498"/>
                    <a:pt x="61891" y="3506"/>
                    <a:pt x="57830" y="0"/>
                  </a:cubicBezTo>
                  <a:cubicBezTo>
                    <a:pt x="62195" y="4722"/>
                    <a:pt x="60174" y="10428"/>
                    <a:pt x="58743" y="14381"/>
                  </a:cubicBezTo>
                  <a:cubicBezTo>
                    <a:pt x="58707" y="14059"/>
                    <a:pt x="58635" y="13755"/>
                    <a:pt x="58528" y="13451"/>
                  </a:cubicBezTo>
                  <a:cubicBezTo>
                    <a:pt x="58421" y="13827"/>
                    <a:pt x="58260" y="13827"/>
                    <a:pt x="58349" y="14256"/>
                  </a:cubicBezTo>
                  <a:cubicBezTo>
                    <a:pt x="58403" y="14489"/>
                    <a:pt x="58617" y="14847"/>
                    <a:pt x="58349" y="14990"/>
                  </a:cubicBezTo>
                  <a:cubicBezTo>
                    <a:pt x="58224" y="14721"/>
                    <a:pt x="58045" y="14489"/>
                    <a:pt x="57848" y="14256"/>
                  </a:cubicBezTo>
                  <a:cubicBezTo>
                    <a:pt x="57759" y="14471"/>
                    <a:pt x="57795" y="14721"/>
                    <a:pt x="57902" y="14918"/>
                  </a:cubicBezTo>
                  <a:cubicBezTo>
                    <a:pt x="58027" y="15133"/>
                    <a:pt x="58116" y="15365"/>
                    <a:pt x="58152" y="15598"/>
                  </a:cubicBezTo>
                  <a:cubicBezTo>
                    <a:pt x="58152" y="16134"/>
                    <a:pt x="57419" y="16582"/>
                    <a:pt x="57401" y="17118"/>
                  </a:cubicBezTo>
                  <a:cubicBezTo>
                    <a:pt x="57186" y="16904"/>
                    <a:pt x="57025" y="16671"/>
                    <a:pt x="56882" y="16403"/>
                  </a:cubicBezTo>
                  <a:cubicBezTo>
                    <a:pt x="56632" y="17029"/>
                    <a:pt x="57115" y="17226"/>
                    <a:pt x="57097" y="17780"/>
                  </a:cubicBezTo>
                  <a:cubicBezTo>
                    <a:pt x="57043" y="18120"/>
                    <a:pt x="56918" y="18442"/>
                    <a:pt x="56739" y="18710"/>
                  </a:cubicBezTo>
                  <a:cubicBezTo>
                    <a:pt x="56542" y="18979"/>
                    <a:pt x="56578" y="18853"/>
                    <a:pt x="56310" y="18674"/>
                  </a:cubicBezTo>
                  <a:cubicBezTo>
                    <a:pt x="56006" y="19050"/>
                    <a:pt x="56310" y="19139"/>
                    <a:pt x="56292" y="19551"/>
                  </a:cubicBezTo>
                  <a:cubicBezTo>
                    <a:pt x="56238" y="20070"/>
                    <a:pt x="56113" y="20588"/>
                    <a:pt x="55934" y="21089"/>
                  </a:cubicBezTo>
                  <a:cubicBezTo>
                    <a:pt x="55666" y="21715"/>
                    <a:pt x="55541" y="22914"/>
                    <a:pt x="55290" y="24345"/>
                  </a:cubicBezTo>
                  <a:cubicBezTo>
                    <a:pt x="55237" y="24130"/>
                    <a:pt x="55469" y="23057"/>
                    <a:pt x="55433" y="22073"/>
                  </a:cubicBezTo>
                  <a:cubicBezTo>
                    <a:pt x="55487" y="21214"/>
                    <a:pt x="55308" y="20660"/>
                    <a:pt x="55362" y="19801"/>
                  </a:cubicBezTo>
                  <a:cubicBezTo>
                    <a:pt x="55416" y="18889"/>
                    <a:pt x="54968" y="17923"/>
                    <a:pt x="55022" y="17011"/>
                  </a:cubicBezTo>
                  <a:cubicBezTo>
                    <a:pt x="55058" y="16439"/>
                    <a:pt x="55237" y="15580"/>
                    <a:pt x="55272" y="15008"/>
                  </a:cubicBezTo>
                  <a:cubicBezTo>
                    <a:pt x="55272" y="14847"/>
                    <a:pt x="55577" y="14220"/>
                    <a:pt x="55630" y="14006"/>
                  </a:cubicBezTo>
                  <a:cubicBezTo>
                    <a:pt x="55702" y="13612"/>
                    <a:pt x="55612" y="13004"/>
                    <a:pt x="55290" y="12915"/>
                  </a:cubicBezTo>
                  <a:cubicBezTo>
                    <a:pt x="54861" y="12789"/>
                    <a:pt x="53806" y="13094"/>
                    <a:pt x="53609" y="12593"/>
                  </a:cubicBezTo>
                  <a:cubicBezTo>
                    <a:pt x="53448" y="12217"/>
                    <a:pt x="53663" y="11412"/>
                    <a:pt x="53734" y="10911"/>
                  </a:cubicBezTo>
                  <a:cubicBezTo>
                    <a:pt x="53698" y="10625"/>
                    <a:pt x="54432" y="10625"/>
                    <a:pt x="55219" y="10589"/>
                  </a:cubicBezTo>
                  <a:cubicBezTo>
                    <a:pt x="56024" y="10554"/>
                    <a:pt x="56811" y="10446"/>
                    <a:pt x="57598" y="10267"/>
                  </a:cubicBezTo>
                  <a:cubicBezTo>
                    <a:pt x="56703" y="10339"/>
                    <a:pt x="56185" y="10196"/>
                    <a:pt x="55237" y="10249"/>
                  </a:cubicBezTo>
                  <a:cubicBezTo>
                    <a:pt x="54485" y="10285"/>
                    <a:pt x="53806" y="10178"/>
                    <a:pt x="53484" y="10428"/>
                  </a:cubicBezTo>
                  <a:cubicBezTo>
                    <a:pt x="53376" y="10017"/>
                    <a:pt x="53037" y="10053"/>
                    <a:pt x="53162" y="9731"/>
                  </a:cubicBezTo>
                  <a:cubicBezTo>
                    <a:pt x="53519" y="9623"/>
                    <a:pt x="53877" y="9838"/>
                    <a:pt x="54128" y="9731"/>
                  </a:cubicBezTo>
                  <a:cubicBezTo>
                    <a:pt x="54736" y="9409"/>
                    <a:pt x="55523" y="9552"/>
                    <a:pt x="55898" y="9105"/>
                  </a:cubicBezTo>
                  <a:cubicBezTo>
                    <a:pt x="56435" y="9105"/>
                    <a:pt x="57329" y="8640"/>
                    <a:pt x="57437" y="8371"/>
                  </a:cubicBezTo>
                  <a:cubicBezTo>
                    <a:pt x="57616" y="7888"/>
                    <a:pt x="57777" y="7388"/>
                    <a:pt x="57884" y="6869"/>
                  </a:cubicBezTo>
                  <a:cubicBezTo>
                    <a:pt x="57902" y="6797"/>
                    <a:pt x="57920" y="6708"/>
                    <a:pt x="57938" y="6618"/>
                  </a:cubicBezTo>
                  <a:cubicBezTo>
                    <a:pt x="57956" y="6422"/>
                    <a:pt x="57920" y="6189"/>
                    <a:pt x="57920" y="5974"/>
                  </a:cubicBezTo>
                  <a:cubicBezTo>
                    <a:pt x="57795" y="6439"/>
                    <a:pt x="57651" y="6922"/>
                    <a:pt x="57473" y="7388"/>
                  </a:cubicBezTo>
                  <a:cubicBezTo>
                    <a:pt x="57401" y="7584"/>
                    <a:pt x="57276" y="7656"/>
                    <a:pt x="57222" y="7853"/>
                  </a:cubicBezTo>
                  <a:cubicBezTo>
                    <a:pt x="57115" y="8103"/>
                    <a:pt x="56703" y="8425"/>
                    <a:pt x="56167" y="8586"/>
                  </a:cubicBezTo>
                  <a:cubicBezTo>
                    <a:pt x="56578" y="8264"/>
                    <a:pt x="56811" y="7763"/>
                    <a:pt x="56793" y="7244"/>
                  </a:cubicBezTo>
                  <a:cubicBezTo>
                    <a:pt x="56775" y="7048"/>
                    <a:pt x="56006" y="6422"/>
                    <a:pt x="55988" y="6171"/>
                  </a:cubicBezTo>
                  <a:cubicBezTo>
                    <a:pt x="55881" y="5313"/>
                    <a:pt x="56829" y="5313"/>
                    <a:pt x="56686" y="5348"/>
                  </a:cubicBezTo>
                  <a:cubicBezTo>
                    <a:pt x="56578" y="5384"/>
                    <a:pt x="55630" y="5313"/>
                    <a:pt x="55630" y="6171"/>
                  </a:cubicBezTo>
                  <a:cubicBezTo>
                    <a:pt x="55630" y="6404"/>
                    <a:pt x="56364" y="7048"/>
                    <a:pt x="56364" y="7244"/>
                  </a:cubicBezTo>
                  <a:cubicBezTo>
                    <a:pt x="56364" y="8139"/>
                    <a:pt x="55809" y="8336"/>
                    <a:pt x="55684" y="8514"/>
                  </a:cubicBezTo>
                  <a:cubicBezTo>
                    <a:pt x="55630" y="8675"/>
                    <a:pt x="55469" y="8783"/>
                    <a:pt x="55308" y="8819"/>
                  </a:cubicBezTo>
                  <a:cubicBezTo>
                    <a:pt x="54950" y="8872"/>
                    <a:pt x="54754" y="8836"/>
                    <a:pt x="54467" y="9051"/>
                  </a:cubicBezTo>
                  <a:cubicBezTo>
                    <a:pt x="54253" y="9194"/>
                    <a:pt x="54002" y="9266"/>
                    <a:pt x="53752" y="9230"/>
                  </a:cubicBezTo>
                  <a:cubicBezTo>
                    <a:pt x="53341" y="9212"/>
                    <a:pt x="52679" y="9373"/>
                    <a:pt x="52446" y="9051"/>
                  </a:cubicBezTo>
                  <a:cubicBezTo>
                    <a:pt x="51928" y="8640"/>
                    <a:pt x="51820" y="3488"/>
                    <a:pt x="51695" y="2987"/>
                  </a:cubicBezTo>
                  <a:cubicBezTo>
                    <a:pt x="51606" y="3434"/>
                    <a:pt x="51409" y="8353"/>
                    <a:pt x="51856" y="8926"/>
                  </a:cubicBezTo>
                  <a:cubicBezTo>
                    <a:pt x="51749" y="9158"/>
                    <a:pt x="51659" y="9158"/>
                    <a:pt x="51427" y="9158"/>
                  </a:cubicBezTo>
                  <a:cubicBezTo>
                    <a:pt x="51230" y="9123"/>
                    <a:pt x="51123" y="9248"/>
                    <a:pt x="50872" y="9015"/>
                  </a:cubicBezTo>
                  <a:cubicBezTo>
                    <a:pt x="50997" y="8854"/>
                    <a:pt x="51105" y="8693"/>
                    <a:pt x="51194" y="8497"/>
                  </a:cubicBezTo>
                  <a:cubicBezTo>
                    <a:pt x="51176" y="8282"/>
                    <a:pt x="51212" y="3238"/>
                    <a:pt x="51176" y="2880"/>
                  </a:cubicBezTo>
                  <a:cubicBezTo>
                    <a:pt x="50944" y="3399"/>
                    <a:pt x="50711" y="6958"/>
                    <a:pt x="50675" y="8318"/>
                  </a:cubicBezTo>
                  <a:cubicBezTo>
                    <a:pt x="50675" y="8801"/>
                    <a:pt x="50175" y="8962"/>
                    <a:pt x="50014" y="9015"/>
                  </a:cubicBezTo>
                  <a:cubicBezTo>
                    <a:pt x="49513" y="9158"/>
                    <a:pt x="47670" y="8908"/>
                    <a:pt x="47223" y="8979"/>
                  </a:cubicBezTo>
                  <a:cubicBezTo>
                    <a:pt x="47205" y="8979"/>
                    <a:pt x="47402" y="7996"/>
                    <a:pt x="47134" y="7566"/>
                  </a:cubicBezTo>
                  <a:cubicBezTo>
                    <a:pt x="46919" y="7262"/>
                    <a:pt x="46633" y="7549"/>
                    <a:pt x="46543" y="7101"/>
                  </a:cubicBezTo>
                  <a:cubicBezTo>
                    <a:pt x="46365" y="6332"/>
                    <a:pt x="46740" y="5259"/>
                    <a:pt x="46704" y="5241"/>
                  </a:cubicBezTo>
                  <a:cubicBezTo>
                    <a:pt x="46704" y="5241"/>
                    <a:pt x="46078" y="6350"/>
                    <a:pt x="46150" y="7262"/>
                  </a:cubicBezTo>
                  <a:cubicBezTo>
                    <a:pt x="46168" y="7566"/>
                    <a:pt x="46794" y="7638"/>
                    <a:pt x="46812" y="7906"/>
                  </a:cubicBezTo>
                  <a:cubicBezTo>
                    <a:pt x="46865" y="8514"/>
                    <a:pt x="46883" y="8997"/>
                    <a:pt x="46812" y="8979"/>
                  </a:cubicBezTo>
                  <a:cubicBezTo>
                    <a:pt x="46311" y="8836"/>
                    <a:pt x="46078" y="8854"/>
                    <a:pt x="46025" y="8497"/>
                  </a:cubicBezTo>
                  <a:cubicBezTo>
                    <a:pt x="45953" y="8139"/>
                    <a:pt x="45506" y="8228"/>
                    <a:pt x="45470" y="7763"/>
                  </a:cubicBezTo>
                  <a:cubicBezTo>
                    <a:pt x="45452" y="7549"/>
                    <a:pt x="45613" y="7101"/>
                    <a:pt x="45595" y="6905"/>
                  </a:cubicBezTo>
                  <a:cubicBezTo>
                    <a:pt x="45578" y="6726"/>
                    <a:pt x="45327" y="6726"/>
                    <a:pt x="45291" y="6654"/>
                  </a:cubicBezTo>
                  <a:cubicBezTo>
                    <a:pt x="45291" y="6618"/>
                    <a:pt x="45112" y="7835"/>
                    <a:pt x="45130" y="7924"/>
                  </a:cubicBezTo>
                  <a:cubicBezTo>
                    <a:pt x="45184" y="8425"/>
                    <a:pt x="45953" y="8747"/>
                    <a:pt x="46025" y="9105"/>
                  </a:cubicBezTo>
                  <a:cubicBezTo>
                    <a:pt x="46096" y="9427"/>
                    <a:pt x="46687" y="9409"/>
                    <a:pt x="47295" y="9409"/>
                  </a:cubicBezTo>
                  <a:cubicBezTo>
                    <a:pt x="47939" y="9677"/>
                    <a:pt x="48171" y="9606"/>
                    <a:pt x="48779" y="9677"/>
                  </a:cubicBezTo>
                  <a:cubicBezTo>
                    <a:pt x="48958" y="9641"/>
                    <a:pt x="49906" y="9892"/>
                    <a:pt x="50014" y="9802"/>
                  </a:cubicBezTo>
                  <a:lnTo>
                    <a:pt x="50175" y="9945"/>
                  </a:lnTo>
                  <a:cubicBezTo>
                    <a:pt x="50085" y="9749"/>
                    <a:pt x="49781" y="10249"/>
                    <a:pt x="49817" y="10393"/>
                  </a:cubicBezTo>
                  <a:cubicBezTo>
                    <a:pt x="49280" y="10393"/>
                    <a:pt x="48761" y="10375"/>
                    <a:pt x="48243" y="10321"/>
                  </a:cubicBezTo>
                  <a:cubicBezTo>
                    <a:pt x="47348" y="10267"/>
                    <a:pt x="46168" y="9802"/>
                    <a:pt x="45971" y="9874"/>
                  </a:cubicBezTo>
                  <a:cubicBezTo>
                    <a:pt x="46400" y="10035"/>
                    <a:pt x="47313" y="10536"/>
                    <a:pt x="48207" y="10643"/>
                  </a:cubicBezTo>
                  <a:cubicBezTo>
                    <a:pt x="48994" y="10750"/>
                    <a:pt x="49763" y="10750"/>
                    <a:pt x="49799" y="10947"/>
                  </a:cubicBezTo>
                  <a:cubicBezTo>
                    <a:pt x="49996" y="11502"/>
                    <a:pt x="50192" y="12289"/>
                    <a:pt x="49799" y="12718"/>
                  </a:cubicBezTo>
                  <a:cubicBezTo>
                    <a:pt x="49137" y="13308"/>
                    <a:pt x="48636" y="13040"/>
                    <a:pt x="47903" y="13004"/>
                  </a:cubicBezTo>
                  <a:cubicBezTo>
                    <a:pt x="47491" y="12986"/>
                    <a:pt x="47170" y="12933"/>
                    <a:pt x="47062" y="13380"/>
                  </a:cubicBezTo>
                  <a:cubicBezTo>
                    <a:pt x="47009" y="14238"/>
                    <a:pt x="48171" y="16188"/>
                    <a:pt x="48225" y="16993"/>
                  </a:cubicBezTo>
                  <a:cubicBezTo>
                    <a:pt x="48279" y="17744"/>
                    <a:pt x="47652" y="18496"/>
                    <a:pt x="47652" y="19229"/>
                  </a:cubicBezTo>
                  <a:cubicBezTo>
                    <a:pt x="47384" y="20123"/>
                    <a:pt x="47652" y="23415"/>
                    <a:pt x="47688" y="24380"/>
                  </a:cubicBezTo>
                  <a:cubicBezTo>
                    <a:pt x="47688" y="23110"/>
                    <a:pt x="47205" y="21751"/>
                    <a:pt x="47187" y="21411"/>
                  </a:cubicBezTo>
                  <a:cubicBezTo>
                    <a:pt x="47152" y="20910"/>
                    <a:pt x="46830" y="20195"/>
                    <a:pt x="46704" y="19730"/>
                  </a:cubicBezTo>
                  <a:cubicBezTo>
                    <a:pt x="46365" y="18728"/>
                    <a:pt x="45917" y="17762"/>
                    <a:pt x="45381" y="16850"/>
                  </a:cubicBezTo>
                  <a:cubicBezTo>
                    <a:pt x="45238" y="16617"/>
                    <a:pt x="45148" y="16367"/>
                    <a:pt x="45112" y="16099"/>
                  </a:cubicBezTo>
                  <a:cubicBezTo>
                    <a:pt x="45130" y="15866"/>
                    <a:pt x="45112" y="15651"/>
                    <a:pt x="45077" y="15437"/>
                  </a:cubicBezTo>
                  <a:cubicBezTo>
                    <a:pt x="45023" y="15312"/>
                    <a:pt x="44934" y="15186"/>
                    <a:pt x="44808" y="15079"/>
                  </a:cubicBezTo>
                  <a:cubicBezTo>
                    <a:pt x="44862" y="15347"/>
                    <a:pt x="44862" y="15634"/>
                    <a:pt x="44808" y="15884"/>
                  </a:cubicBezTo>
                  <a:cubicBezTo>
                    <a:pt x="44469" y="15741"/>
                    <a:pt x="44379" y="15133"/>
                    <a:pt x="44290" y="14829"/>
                  </a:cubicBezTo>
                  <a:cubicBezTo>
                    <a:pt x="44111" y="14328"/>
                    <a:pt x="43986" y="14203"/>
                    <a:pt x="43860" y="13666"/>
                  </a:cubicBezTo>
                  <a:cubicBezTo>
                    <a:pt x="41929" y="10947"/>
                    <a:pt x="41875" y="2361"/>
                    <a:pt x="45273" y="18"/>
                  </a:cubicBezTo>
                  <a:cubicBezTo>
                    <a:pt x="41303" y="1986"/>
                    <a:pt x="42125" y="11627"/>
                    <a:pt x="43306" y="13881"/>
                  </a:cubicBezTo>
                  <a:cubicBezTo>
                    <a:pt x="43038" y="13827"/>
                    <a:pt x="43073" y="13505"/>
                    <a:pt x="42805" y="13416"/>
                  </a:cubicBezTo>
                  <a:cubicBezTo>
                    <a:pt x="42662" y="13416"/>
                    <a:pt x="42573" y="13702"/>
                    <a:pt x="42608" y="13791"/>
                  </a:cubicBezTo>
                  <a:cubicBezTo>
                    <a:pt x="43449" y="13952"/>
                    <a:pt x="43932" y="14793"/>
                    <a:pt x="44200" y="15490"/>
                  </a:cubicBezTo>
                  <a:cubicBezTo>
                    <a:pt x="43878" y="15329"/>
                    <a:pt x="43610" y="15079"/>
                    <a:pt x="43270" y="14972"/>
                  </a:cubicBezTo>
                  <a:cubicBezTo>
                    <a:pt x="43306" y="15097"/>
                    <a:pt x="43342" y="15204"/>
                    <a:pt x="43360" y="15329"/>
                  </a:cubicBezTo>
                  <a:cubicBezTo>
                    <a:pt x="43753" y="15580"/>
                    <a:pt x="44182" y="15759"/>
                    <a:pt x="44451" y="16170"/>
                  </a:cubicBezTo>
                  <a:cubicBezTo>
                    <a:pt x="44755" y="16617"/>
                    <a:pt x="45077" y="17333"/>
                    <a:pt x="45327" y="17816"/>
                  </a:cubicBezTo>
                  <a:cubicBezTo>
                    <a:pt x="45077" y="17637"/>
                    <a:pt x="44773" y="17530"/>
                    <a:pt x="44522" y="17351"/>
                  </a:cubicBezTo>
                  <a:cubicBezTo>
                    <a:pt x="44558" y="17530"/>
                    <a:pt x="44630" y="17691"/>
                    <a:pt x="44719" y="17852"/>
                  </a:cubicBezTo>
                  <a:cubicBezTo>
                    <a:pt x="44808" y="17959"/>
                    <a:pt x="45023" y="17977"/>
                    <a:pt x="45148" y="18066"/>
                  </a:cubicBezTo>
                  <a:cubicBezTo>
                    <a:pt x="45417" y="18245"/>
                    <a:pt x="46061" y="19640"/>
                    <a:pt x="46114" y="19927"/>
                  </a:cubicBezTo>
                  <a:cubicBezTo>
                    <a:pt x="46239" y="20642"/>
                    <a:pt x="46490" y="20928"/>
                    <a:pt x="46651" y="21608"/>
                  </a:cubicBezTo>
                  <a:cubicBezTo>
                    <a:pt x="47366" y="24613"/>
                    <a:pt x="47348" y="27958"/>
                    <a:pt x="47974" y="30874"/>
                  </a:cubicBezTo>
                  <a:cubicBezTo>
                    <a:pt x="48189" y="31857"/>
                    <a:pt x="48100" y="32555"/>
                    <a:pt x="48296" y="33539"/>
                  </a:cubicBezTo>
                  <a:cubicBezTo>
                    <a:pt x="48440" y="34344"/>
                    <a:pt x="48511" y="35149"/>
                    <a:pt x="48547" y="35971"/>
                  </a:cubicBezTo>
                  <a:cubicBezTo>
                    <a:pt x="48547" y="36025"/>
                    <a:pt x="48833" y="37796"/>
                    <a:pt x="48744" y="37760"/>
                  </a:cubicBezTo>
                  <a:cubicBezTo>
                    <a:pt x="48082" y="36973"/>
                    <a:pt x="47438" y="36687"/>
                    <a:pt x="46543" y="36383"/>
                  </a:cubicBezTo>
                  <a:cubicBezTo>
                    <a:pt x="46007" y="36186"/>
                    <a:pt x="46132" y="36132"/>
                    <a:pt x="46293" y="35667"/>
                  </a:cubicBezTo>
                  <a:cubicBezTo>
                    <a:pt x="46722" y="34397"/>
                    <a:pt x="47438" y="33396"/>
                    <a:pt x="48153" y="32376"/>
                  </a:cubicBezTo>
                  <a:cubicBezTo>
                    <a:pt x="48261" y="32197"/>
                    <a:pt x="48225" y="32126"/>
                    <a:pt x="48171" y="31929"/>
                  </a:cubicBezTo>
                  <a:cubicBezTo>
                    <a:pt x="48135" y="31768"/>
                    <a:pt x="48135" y="31589"/>
                    <a:pt x="48082" y="31446"/>
                  </a:cubicBezTo>
                  <a:cubicBezTo>
                    <a:pt x="47992" y="31732"/>
                    <a:pt x="47670" y="32018"/>
                    <a:pt x="47491" y="32269"/>
                  </a:cubicBezTo>
                  <a:cubicBezTo>
                    <a:pt x="46579" y="33396"/>
                    <a:pt x="46651" y="33485"/>
                    <a:pt x="46150" y="34415"/>
                  </a:cubicBezTo>
                  <a:cubicBezTo>
                    <a:pt x="44665" y="33199"/>
                    <a:pt x="35185" y="37009"/>
                    <a:pt x="33468" y="38064"/>
                  </a:cubicBezTo>
                  <a:cubicBezTo>
                    <a:pt x="33361" y="38136"/>
                    <a:pt x="29801" y="39102"/>
                    <a:pt x="29765" y="39138"/>
                  </a:cubicBezTo>
                  <a:lnTo>
                    <a:pt x="33235" y="38368"/>
                  </a:lnTo>
                  <a:cubicBezTo>
                    <a:pt x="31965" y="39495"/>
                    <a:pt x="31554" y="40729"/>
                    <a:pt x="31089" y="41570"/>
                  </a:cubicBezTo>
                  <a:cubicBezTo>
                    <a:pt x="30999" y="41552"/>
                    <a:pt x="33271" y="38333"/>
                    <a:pt x="33683" y="38279"/>
                  </a:cubicBezTo>
                  <a:cubicBezTo>
                    <a:pt x="35239" y="37349"/>
                    <a:pt x="44361" y="33575"/>
                    <a:pt x="45792" y="34952"/>
                  </a:cubicBezTo>
                  <a:cubicBezTo>
                    <a:pt x="45953" y="35113"/>
                    <a:pt x="45667" y="35632"/>
                    <a:pt x="45363" y="35971"/>
                  </a:cubicBezTo>
                  <a:cubicBezTo>
                    <a:pt x="43288" y="36240"/>
                    <a:pt x="41285" y="36830"/>
                    <a:pt x="39424" y="37760"/>
                  </a:cubicBezTo>
                  <a:cubicBezTo>
                    <a:pt x="38369" y="38476"/>
                    <a:pt x="35847" y="40300"/>
                    <a:pt x="34792" y="41427"/>
                  </a:cubicBezTo>
                  <a:cubicBezTo>
                    <a:pt x="32180" y="39102"/>
                    <a:pt x="26134" y="46167"/>
                    <a:pt x="26599" y="48940"/>
                  </a:cubicBezTo>
                  <a:cubicBezTo>
                    <a:pt x="25311" y="48922"/>
                    <a:pt x="23970" y="49423"/>
                    <a:pt x="23916" y="51033"/>
                  </a:cubicBezTo>
                  <a:cubicBezTo>
                    <a:pt x="23880" y="52159"/>
                    <a:pt x="25025" y="52374"/>
                    <a:pt x="26671" y="52177"/>
                  </a:cubicBezTo>
                  <a:cubicBezTo>
                    <a:pt x="26385" y="52070"/>
                    <a:pt x="27547" y="56452"/>
                    <a:pt x="28942" y="57132"/>
                  </a:cubicBezTo>
                  <a:cubicBezTo>
                    <a:pt x="28942" y="57132"/>
                    <a:pt x="27619" y="56792"/>
                    <a:pt x="26653" y="58188"/>
                  </a:cubicBezTo>
                  <a:cubicBezTo>
                    <a:pt x="25383" y="59976"/>
                    <a:pt x="23648" y="64895"/>
                    <a:pt x="22592" y="67346"/>
                  </a:cubicBezTo>
                  <a:cubicBezTo>
                    <a:pt x="20571" y="72104"/>
                    <a:pt x="19820" y="76182"/>
                    <a:pt x="20643" y="76164"/>
                  </a:cubicBezTo>
                  <a:cubicBezTo>
                    <a:pt x="19981" y="77291"/>
                    <a:pt x="18622" y="79098"/>
                    <a:pt x="18085" y="80278"/>
                  </a:cubicBezTo>
                  <a:cubicBezTo>
                    <a:pt x="15992" y="85179"/>
                    <a:pt x="15026" y="88721"/>
                    <a:pt x="14042" y="93694"/>
                  </a:cubicBezTo>
                  <a:cubicBezTo>
                    <a:pt x="13864" y="94785"/>
                    <a:pt x="13416" y="96627"/>
                    <a:pt x="12969" y="97647"/>
                  </a:cubicBezTo>
                  <a:cubicBezTo>
                    <a:pt x="12361" y="99006"/>
                    <a:pt x="11985" y="100133"/>
                    <a:pt x="10501" y="100724"/>
                  </a:cubicBezTo>
                  <a:cubicBezTo>
                    <a:pt x="9928" y="100956"/>
                    <a:pt x="9392" y="101278"/>
                    <a:pt x="8909" y="101689"/>
                  </a:cubicBezTo>
                  <a:cubicBezTo>
                    <a:pt x="7675" y="102727"/>
                    <a:pt x="5886" y="102763"/>
                    <a:pt x="4669" y="103800"/>
                  </a:cubicBezTo>
                  <a:cubicBezTo>
                    <a:pt x="5778" y="103156"/>
                    <a:pt x="7120" y="102959"/>
                    <a:pt x="8247" y="102280"/>
                  </a:cubicBezTo>
                  <a:cubicBezTo>
                    <a:pt x="9123" y="101761"/>
                    <a:pt x="9982" y="100867"/>
                    <a:pt x="11073" y="100849"/>
                  </a:cubicBezTo>
                  <a:cubicBezTo>
                    <a:pt x="11860" y="100849"/>
                    <a:pt x="11288" y="101350"/>
                    <a:pt x="11037" y="101743"/>
                  </a:cubicBezTo>
                  <a:cubicBezTo>
                    <a:pt x="10680" y="102351"/>
                    <a:pt x="10286" y="102906"/>
                    <a:pt x="9839" y="103442"/>
                  </a:cubicBezTo>
                  <a:cubicBezTo>
                    <a:pt x="9320" y="104069"/>
                    <a:pt x="8462" y="104390"/>
                    <a:pt x="7728" y="104695"/>
                  </a:cubicBezTo>
                  <a:cubicBezTo>
                    <a:pt x="6691" y="105142"/>
                    <a:pt x="5510" y="105267"/>
                    <a:pt x="4473" y="105678"/>
                  </a:cubicBezTo>
                  <a:cubicBezTo>
                    <a:pt x="3507" y="106036"/>
                    <a:pt x="2899" y="106752"/>
                    <a:pt x="2112" y="107396"/>
                  </a:cubicBezTo>
                  <a:cubicBezTo>
                    <a:pt x="1557" y="107861"/>
                    <a:pt x="788" y="108540"/>
                    <a:pt x="1" y="108183"/>
                  </a:cubicBezTo>
                  <a:cubicBezTo>
                    <a:pt x="502" y="108683"/>
                    <a:pt x="1325" y="108218"/>
                    <a:pt x="1790" y="107914"/>
                  </a:cubicBezTo>
                  <a:cubicBezTo>
                    <a:pt x="2595" y="107378"/>
                    <a:pt x="3221" y="106698"/>
                    <a:pt x="4026" y="106197"/>
                  </a:cubicBezTo>
                  <a:cubicBezTo>
                    <a:pt x="4938" y="105625"/>
                    <a:pt x="5850" y="105428"/>
                    <a:pt x="6888" y="105178"/>
                  </a:cubicBezTo>
                  <a:cubicBezTo>
                    <a:pt x="7299" y="105070"/>
                    <a:pt x="7746" y="104963"/>
                    <a:pt x="8157" y="104820"/>
                  </a:cubicBezTo>
                  <a:cubicBezTo>
                    <a:pt x="8694" y="104623"/>
                    <a:pt x="9356" y="104015"/>
                    <a:pt x="8909" y="104945"/>
                  </a:cubicBezTo>
                  <a:cubicBezTo>
                    <a:pt x="8551" y="105660"/>
                    <a:pt x="8372" y="106412"/>
                    <a:pt x="8050" y="107127"/>
                  </a:cubicBezTo>
                  <a:cubicBezTo>
                    <a:pt x="7925" y="107467"/>
                    <a:pt x="7728" y="107771"/>
                    <a:pt x="7603" y="108111"/>
                  </a:cubicBezTo>
                  <a:cubicBezTo>
                    <a:pt x="7406" y="108719"/>
                    <a:pt x="7245" y="109345"/>
                    <a:pt x="7138" y="109971"/>
                  </a:cubicBezTo>
                  <a:cubicBezTo>
                    <a:pt x="7031" y="110579"/>
                    <a:pt x="6888" y="111206"/>
                    <a:pt x="6744" y="111796"/>
                  </a:cubicBezTo>
                  <a:cubicBezTo>
                    <a:pt x="6440" y="112976"/>
                    <a:pt x="6387" y="114193"/>
                    <a:pt x="6261" y="115409"/>
                  </a:cubicBezTo>
                  <a:cubicBezTo>
                    <a:pt x="6208" y="115928"/>
                    <a:pt x="6172" y="116464"/>
                    <a:pt x="6118" y="117001"/>
                  </a:cubicBezTo>
                  <a:cubicBezTo>
                    <a:pt x="6083" y="117377"/>
                    <a:pt x="5993" y="117770"/>
                    <a:pt x="5939" y="118146"/>
                  </a:cubicBezTo>
                  <a:cubicBezTo>
                    <a:pt x="5886" y="118414"/>
                    <a:pt x="5850" y="118682"/>
                    <a:pt x="5850" y="118951"/>
                  </a:cubicBezTo>
                  <a:cubicBezTo>
                    <a:pt x="5850" y="118021"/>
                    <a:pt x="6100" y="117055"/>
                    <a:pt x="6261" y="116142"/>
                  </a:cubicBezTo>
                  <a:cubicBezTo>
                    <a:pt x="6351" y="115606"/>
                    <a:pt x="6387" y="115051"/>
                    <a:pt x="6476" y="114515"/>
                  </a:cubicBezTo>
                  <a:cubicBezTo>
                    <a:pt x="6566" y="114032"/>
                    <a:pt x="6566" y="113531"/>
                    <a:pt x="6655" y="113030"/>
                  </a:cubicBezTo>
                  <a:cubicBezTo>
                    <a:pt x="6727" y="112672"/>
                    <a:pt x="6834" y="112332"/>
                    <a:pt x="6905" y="111957"/>
                  </a:cubicBezTo>
                  <a:cubicBezTo>
                    <a:pt x="6959" y="111671"/>
                    <a:pt x="7102" y="111420"/>
                    <a:pt x="7174" y="111116"/>
                  </a:cubicBezTo>
                  <a:cubicBezTo>
                    <a:pt x="7335" y="110329"/>
                    <a:pt x="7478" y="109542"/>
                    <a:pt x="7710" y="108773"/>
                  </a:cubicBezTo>
                  <a:cubicBezTo>
                    <a:pt x="7800" y="108397"/>
                    <a:pt x="7925" y="108039"/>
                    <a:pt x="8086" y="107682"/>
                  </a:cubicBezTo>
                  <a:cubicBezTo>
                    <a:pt x="8175" y="107539"/>
                    <a:pt x="8283" y="107396"/>
                    <a:pt x="8354" y="107235"/>
                  </a:cubicBezTo>
                  <a:cubicBezTo>
                    <a:pt x="8408" y="107109"/>
                    <a:pt x="8426" y="106984"/>
                    <a:pt x="8569" y="106930"/>
                  </a:cubicBezTo>
                  <a:cubicBezTo>
                    <a:pt x="8676" y="106895"/>
                    <a:pt x="8927" y="107628"/>
                    <a:pt x="8945" y="107700"/>
                  </a:cubicBezTo>
                  <a:cubicBezTo>
                    <a:pt x="9052" y="107932"/>
                    <a:pt x="9141" y="108165"/>
                    <a:pt x="9213" y="108397"/>
                  </a:cubicBezTo>
                  <a:cubicBezTo>
                    <a:pt x="9267" y="108666"/>
                    <a:pt x="9070" y="108898"/>
                    <a:pt x="8998" y="109113"/>
                  </a:cubicBezTo>
                  <a:cubicBezTo>
                    <a:pt x="8766" y="109703"/>
                    <a:pt x="8658" y="110347"/>
                    <a:pt x="8426" y="110937"/>
                  </a:cubicBezTo>
                  <a:cubicBezTo>
                    <a:pt x="8211" y="111474"/>
                    <a:pt x="7853" y="111957"/>
                    <a:pt x="7764" y="112547"/>
                  </a:cubicBezTo>
                  <a:cubicBezTo>
                    <a:pt x="7567" y="113549"/>
                    <a:pt x="7317" y="114533"/>
                    <a:pt x="7084" y="115516"/>
                  </a:cubicBezTo>
                  <a:cubicBezTo>
                    <a:pt x="6995" y="115910"/>
                    <a:pt x="6941" y="116303"/>
                    <a:pt x="6870" y="116679"/>
                  </a:cubicBezTo>
                  <a:cubicBezTo>
                    <a:pt x="6816" y="116983"/>
                    <a:pt x="6762" y="117287"/>
                    <a:pt x="6691" y="117573"/>
                  </a:cubicBezTo>
                  <a:cubicBezTo>
                    <a:pt x="6762" y="117323"/>
                    <a:pt x="6780" y="117073"/>
                    <a:pt x="6870" y="116804"/>
                  </a:cubicBezTo>
                  <a:cubicBezTo>
                    <a:pt x="6941" y="116554"/>
                    <a:pt x="7013" y="116286"/>
                    <a:pt x="7066" y="116017"/>
                  </a:cubicBezTo>
                  <a:cubicBezTo>
                    <a:pt x="7192" y="115445"/>
                    <a:pt x="7299" y="114890"/>
                    <a:pt x="7442" y="114336"/>
                  </a:cubicBezTo>
                  <a:cubicBezTo>
                    <a:pt x="7585" y="113853"/>
                    <a:pt x="7692" y="113370"/>
                    <a:pt x="7871" y="112905"/>
                  </a:cubicBezTo>
                  <a:cubicBezTo>
                    <a:pt x="7979" y="112565"/>
                    <a:pt x="8032" y="112207"/>
                    <a:pt x="8175" y="111903"/>
                  </a:cubicBezTo>
                  <a:cubicBezTo>
                    <a:pt x="8318" y="111581"/>
                    <a:pt x="8515" y="111206"/>
                    <a:pt x="8658" y="110848"/>
                  </a:cubicBezTo>
                  <a:cubicBezTo>
                    <a:pt x="8801" y="110490"/>
                    <a:pt x="8927" y="110079"/>
                    <a:pt x="9088" y="109703"/>
                  </a:cubicBezTo>
                  <a:cubicBezTo>
                    <a:pt x="9195" y="109453"/>
                    <a:pt x="9284" y="108880"/>
                    <a:pt x="9606" y="108844"/>
                  </a:cubicBezTo>
                  <a:cubicBezTo>
                    <a:pt x="9749" y="109184"/>
                    <a:pt x="9445" y="109721"/>
                    <a:pt x="9392" y="110061"/>
                  </a:cubicBezTo>
                  <a:cubicBezTo>
                    <a:pt x="9356" y="110240"/>
                    <a:pt x="9320" y="110419"/>
                    <a:pt x="9267" y="110597"/>
                  </a:cubicBezTo>
                  <a:cubicBezTo>
                    <a:pt x="9231" y="110776"/>
                    <a:pt x="9213" y="110955"/>
                    <a:pt x="9213" y="111152"/>
                  </a:cubicBezTo>
                  <a:cubicBezTo>
                    <a:pt x="9159" y="111545"/>
                    <a:pt x="8980" y="111939"/>
                    <a:pt x="8891" y="112332"/>
                  </a:cubicBezTo>
                  <a:cubicBezTo>
                    <a:pt x="8784" y="112780"/>
                    <a:pt x="8712" y="113227"/>
                    <a:pt x="8640" y="113674"/>
                  </a:cubicBezTo>
                  <a:cubicBezTo>
                    <a:pt x="8533" y="114461"/>
                    <a:pt x="8444" y="115248"/>
                    <a:pt x="8283" y="116017"/>
                  </a:cubicBezTo>
                  <a:cubicBezTo>
                    <a:pt x="8104" y="116947"/>
                    <a:pt x="7764" y="117842"/>
                    <a:pt x="7567" y="118772"/>
                  </a:cubicBezTo>
                  <a:cubicBezTo>
                    <a:pt x="7514" y="119040"/>
                    <a:pt x="7406" y="119309"/>
                    <a:pt x="7335" y="119577"/>
                  </a:cubicBezTo>
                  <a:cubicBezTo>
                    <a:pt x="7263" y="119845"/>
                    <a:pt x="7227" y="120113"/>
                    <a:pt x="7192" y="120382"/>
                  </a:cubicBezTo>
                  <a:cubicBezTo>
                    <a:pt x="7317" y="120078"/>
                    <a:pt x="7388" y="119720"/>
                    <a:pt x="7496" y="119380"/>
                  </a:cubicBezTo>
                  <a:cubicBezTo>
                    <a:pt x="7853" y="118253"/>
                    <a:pt x="8265" y="117126"/>
                    <a:pt x="8515" y="115964"/>
                  </a:cubicBezTo>
                  <a:cubicBezTo>
                    <a:pt x="8766" y="114837"/>
                    <a:pt x="8980" y="113746"/>
                    <a:pt x="9159" y="112619"/>
                  </a:cubicBezTo>
                  <a:cubicBezTo>
                    <a:pt x="9267" y="111814"/>
                    <a:pt x="9445" y="111045"/>
                    <a:pt x="9642" y="110258"/>
                  </a:cubicBezTo>
                  <a:cubicBezTo>
                    <a:pt x="9714" y="109936"/>
                    <a:pt x="9749" y="109345"/>
                    <a:pt x="9982" y="109095"/>
                  </a:cubicBezTo>
                  <a:cubicBezTo>
                    <a:pt x="10125" y="109345"/>
                    <a:pt x="10501" y="109578"/>
                    <a:pt x="10769" y="109685"/>
                  </a:cubicBezTo>
                  <a:cubicBezTo>
                    <a:pt x="10966" y="109810"/>
                    <a:pt x="11163" y="109900"/>
                    <a:pt x="11395" y="109953"/>
                  </a:cubicBezTo>
                  <a:cubicBezTo>
                    <a:pt x="11288" y="110240"/>
                    <a:pt x="11234" y="110579"/>
                    <a:pt x="11145" y="110884"/>
                  </a:cubicBezTo>
                  <a:cubicBezTo>
                    <a:pt x="10841" y="111957"/>
                    <a:pt x="10411" y="112994"/>
                    <a:pt x="10018" y="114032"/>
                  </a:cubicBezTo>
                  <a:cubicBezTo>
                    <a:pt x="9749" y="114747"/>
                    <a:pt x="9606" y="115499"/>
                    <a:pt x="9392" y="116232"/>
                  </a:cubicBezTo>
                  <a:cubicBezTo>
                    <a:pt x="9141" y="117055"/>
                    <a:pt x="8945" y="117895"/>
                    <a:pt x="8658" y="118718"/>
                  </a:cubicBezTo>
                  <a:cubicBezTo>
                    <a:pt x="8533" y="119130"/>
                    <a:pt x="8354" y="119523"/>
                    <a:pt x="8157" y="119899"/>
                  </a:cubicBezTo>
                  <a:cubicBezTo>
                    <a:pt x="8086" y="120078"/>
                    <a:pt x="8032" y="120239"/>
                    <a:pt x="7961" y="120400"/>
                  </a:cubicBezTo>
                  <a:cubicBezTo>
                    <a:pt x="7853" y="120579"/>
                    <a:pt x="7728" y="120740"/>
                    <a:pt x="7585" y="120900"/>
                  </a:cubicBezTo>
                  <a:cubicBezTo>
                    <a:pt x="7818" y="120740"/>
                    <a:pt x="7961" y="120382"/>
                    <a:pt x="8104" y="120149"/>
                  </a:cubicBezTo>
                  <a:cubicBezTo>
                    <a:pt x="8229" y="119952"/>
                    <a:pt x="8354" y="119738"/>
                    <a:pt x="8462" y="119523"/>
                  </a:cubicBezTo>
                  <a:cubicBezTo>
                    <a:pt x="8694" y="119022"/>
                    <a:pt x="8873" y="118486"/>
                    <a:pt x="9016" y="117949"/>
                  </a:cubicBezTo>
                  <a:cubicBezTo>
                    <a:pt x="9088" y="117681"/>
                    <a:pt x="9106" y="117412"/>
                    <a:pt x="9195" y="117162"/>
                  </a:cubicBezTo>
                  <a:cubicBezTo>
                    <a:pt x="9249" y="117001"/>
                    <a:pt x="9356" y="116858"/>
                    <a:pt x="9410" y="116697"/>
                  </a:cubicBezTo>
                  <a:cubicBezTo>
                    <a:pt x="9499" y="116482"/>
                    <a:pt x="9553" y="116232"/>
                    <a:pt x="9624" y="115999"/>
                  </a:cubicBezTo>
                  <a:cubicBezTo>
                    <a:pt x="9714" y="115731"/>
                    <a:pt x="9821" y="115463"/>
                    <a:pt x="9928" y="115194"/>
                  </a:cubicBezTo>
                  <a:cubicBezTo>
                    <a:pt x="9982" y="115016"/>
                    <a:pt x="10054" y="114819"/>
                    <a:pt x="10107" y="114640"/>
                  </a:cubicBezTo>
                  <a:cubicBezTo>
                    <a:pt x="10232" y="114193"/>
                    <a:pt x="10411" y="113746"/>
                    <a:pt x="10554" y="113298"/>
                  </a:cubicBezTo>
                  <a:cubicBezTo>
                    <a:pt x="10697" y="112798"/>
                    <a:pt x="10876" y="112315"/>
                    <a:pt x="11037" y="111814"/>
                  </a:cubicBezTo>
                  <a:cubicBezTo>
                    <a:pt x="11127" y="111510"/>
                    <a:pt x="11198" y="111206"/>
                    <a:pt x="11306" y="110901"/>
                  </a:cubicBezTo>
                  <a:cubicBezTo>
                    <a:pt x="11413" y="110597"/>
                    <a:pt x="11538" y="110383"/>
                    <a:pt x="11646" y="110114"/>
                  </a:cubicBezTo>
                  <a:cubicBezTo>
                    <a:pt x="11735" y="110132"/>
                    <a:pt x="11842" y="110168"/>
                    <a:pt x="11950" y="110204"/>
                  </a:cubicBezTo>
                  <a:cubicBezTo>
                    <a:pt x="12093" y="110258"/>
                    <a:pt x="11467" y="112297"/>
                    <a:pt x="11413" y="112493"/>
                  </a:cubicBezTo>
                  <a:cubicBezTo>
                    <a:pt x="11109" y="113585"/>
                    <a:pt x="10930" y="114694"/>
                    <a:pt x="10519" y="115749"/>
                  </a:cubicBezTo>
                  <a:cubicBezTo>
                    <a:pt x="10107" y="116876"/>
                    <a:pt x="9678" y="117985"/>
                    <a:pt x="9267" y="119112"/>
                  </a:cubicBezTo>
                  <a:cubicBezTo>
                    <a:pt x="9123" y="119470"/>
                    <a:pt x="9016" y="119863"/>
                    <a:pt x="8962" y="120257"/>
                  </a:cubicBezTo>
                  <a:cubicBezTo>
                    <a:pt x="8909" y="120435"/>
                    <a:pt x="8909" y="120632"/>
                    <a:pt x="8962" y="120829"/>
                  </a:cubicBezTo>
                  <a:cubicBezTo>
                    <a:pt x="9123" y="120650"/>
                    <a:pt x="9177" y="120203"/>
                    <a:pt x="9249" y="119952"/>
                  </a:cubicBezTo>
                  <a:cubicBezTo>
                    <a:pt x="9427" y="119309"/>
                    <a:pt x="9660" y="118700"/>
                    <a:pt x="9875" y="118074"/>
                  </a:cubicBezTo>
                  <a:cubicBezTo>
                    <a:pt x="10054" y="117591"/>
                    <a:pt x="10215" y="117108"/>
                    <a:pt x="10411" y="116643"/>
                  </a:cubicBezTo>
                  <a:cubicBezTo>
                    <a:pt x="10751" y="115874"/>
                    <a:pt x="11037" y="115069"/>
                    <a:pt x="11252" y="114229"/>
                  </a:cubicBezTo>
                  <a:cubicBezTo>
                    <a:pt x="11377" y="113710"/>
                    <a:pt x="11431" y="113173"/>
                    <a:pt x="11574" y="112637"/>
                  </a:cubicBezTo>
                  <a:cubicBezTo>
                    <a:pt x="11699" y="112189"/>
                    <a:pt x="11806" y="111742"/>
                    <a:pt x="11967" y="111295"/>
                  </a:cubicBezTo>
                  <a:cubicBezTo>
                    <a:pt x="12093" y="110955"/>
                    <a:pt x="12200" y="110597"/>
                    <a:pt x="12236" y="110258"/>
                  </a:cubicBezTo>
                  <a:cubicBezTo>
                    <a:pt x="12450" y="110401"/>
                    <a:pt x="12844" y="110311"/>
                    <a:pt x="13076" y="110311"/>
                  </a:cubicBezTo>
                  <a:cubicBezTo>
                    <a:pt x="13345" y="110293"/>
                    <a:pt x="13613" y="110311"/>
                    <a:pt x="13864" y="110365"/>
                  </a:cubicBezTo>
                  <a:cubicBezTo>
                    <a:pt x="14114" y="110436"/>
                    <a:pt x="14382" y="110365"/>
                    <a:pt x="14597" y="110204"/>
                  </a:cubicBezTo>
                  <a:cubicBezTo>
                    <a:pt x="14561" y="110347"/>
                    <a:pt x="14525" y="110472"/>
                    <a:pt x="14472" y="110597"/>
                  </a:cubicBezTo>
                  <a:cubicBezTo>
                    <a:pt x="14400" y="110812"/>
                    <a:pt x="14329" y="111009"/>
                    <a:pt x="14257" y="111206"/>
                  </a:cubicBezTo>
                  <a:cubicBezTo>
                    <a:pt x="14132" y="111545"/>
                    <a:pt x="14078" y="111921"/>
                    <a:pt x="13935" y="112261"/>
                  </a:cubicBezTo>
                  <a:cubicBezTo>
                    <a:pt x="13649" y="112923"/>
                    <a:pt x="13166" y="113495"/>
                    <a:pt x="12880" y="114175"/>
                  </a:cubicBezTo>
                  <a:cubicBezTo>
                    <a:pt x="12611" y="114783"/>
                    <a:pt x="12289" y="115355"/>
                    <a:pt x="12057" y="115964"/>
                  </a:cubicBezTo>
                  <a:cubicBezTo>
                    <a:pt x="11860" y="116482"/>
                    <a:pt x="11628" y="116983"/>
                    <a:pt x="11324" y="117466"/>
                  </a:cubicBezTo>
                  <a:cubicBezTo>
                    <a:pt x="11073" y="117878"/>
                    <a:pt x="10823" y="118271"/>
                    <a:pt x="10590" y="118682"/>
                  </a:cubicBezTo>
                  <a:cubicBezTo>
                    <a:pt x="10393" y="118987"/>
                    <a:pt x="10179" y="119237"/>
                    <a:pt x="9982" y="119523"/>
                  </a:cubicBezTo>
                  <a:cubicBezTo>
                    <a:pt x="10143" y="119380"/>
                    <a:pt x="10286" y="119219"/>
                    <a:pt x="10411" y="119040"/>
                  </a:cubicBezTo>
                  <a:cubicBezTo>
                    <a:pt x="10572" y="118843"/>
                    <a:pt x="10751" y="118665"/>
                    <a:pt x="10912" y="118468"/>
                  </a:cubicBezTo>
                  <a:cubicBezTo>
                    <a:pt x="11091" y="118217"/>
                    <a:pt x="11234" y="117931"/>
                    <a:pt x="11395" y="117663"/>
                  </a:cubicBezTo>
                  <a:cubicBezTo>
                    <a:pt x="11538" y="117448"/>
                    <a:pt x="11663" y="117216"/>
                    <a:pt x="11806" y="117001"/>
                  </a:cubicBezTo>
                  <a:cubicBezTo>
                    <a:pt x="12057" y="116518"/>
                    <a:pt x="12289" y="116017"/>
                    <a:pt x="12468" y="115499"/>
                  </a:cubicBezTo>
                  <a:cubicBezTo>
                    <a:pt x="12665" y="115033"/>
                    <a:pt x="12898" y="114568"/>
                    <a:pt x="13112" y="114103"/>
                  </a:cubicBezTo>
                  <a:cubicBezTo>
                    <a:pt x="13470" y="113352"/>
                    <a:pt x="13989" y="112708"/>
                    <a:pt x="14311" y="111939"/>
                  </a:cubicBezTo>
                  <a:cubicBezTo>
                    <a:pt x="14436" y="111617"/>
                    <a:pt x="14543" y="111277"/>
                    <a:pt x="14597" y="110937"/>
                  </a:cubicBezTo>
                  <a:cubicBezTo>
                    <a:pt x="14651" y="110687"/>
                    <a:pt x="14704" y="110293"/>
                    <a:pt x="14883" y="110097"/>
                  </a:cubicBezTo>
                  <a:cubicBezTo>
                    <a:pt x="14955" y="110007"/>
                    <a:pt x="15080" y="109989"/>
                    <a:pt x="15151" y="109882"/>
                  </a:cubicBezTo>
                  <a:cubicBezTo>
                    <a:pt x="15044" y="110061"/>
                    <a:pt x="15116" y="110258"/>
                    <a:pt x="15116" y="110436"/>
                  </a:cubicBezTo>
                  <a:cubicBezTo>
                    <a:pt x="15098" y="110830"/>
                    <a:pt x="15044" y="111223"/>
                    <a:pt x="14937" y="111599"/>
                  </a:cubicBezTo>
                  <a:cubicBezTo>
                    <a:pt x="14829" y="111975"/>
                    <a:pt x="14758" y="112350"/>
                    <a:pt x="14668" y="112708"/>
                  </a:cubicBezTo>
                  <a:cubicBezTo>
                    <a:pt x="14633" y="112905"/>
                    <a:pt x="14579" y="113102"/>
                    <a:pt x="14525" y="113298"/>
                  </a:cubicBezTo>
                  <a:cubicBezTo>
                    <a:pt x="14382" y="113746"/>
                    <a:pt x="14203" y="114175"/>
                    <a:pt x="13971" y="114568"/>
                  </a:cubicBezTo>
                  <a:cubicBezTo>
                    <a:pt x="13667" y="115016"/>
                    <a:pt x="13506" y="115588"/>
                    <a:pt x="13291" y="116089"/>
                  </a:cubicBezTo>
                  <a:cubicBezTo>
                    <a:pt x="12826" y="117144"/>
                    <a:pt x="12361" y="118199"/>
                    <a:pt x="11806" y="119219"/>
                  </a:cubicBezTo>
                  <a:cubicBezTo>
                    <a:pt x="12057" y="119004"/>
                    <a:pt x="12182" y="118629"/>
                    <a:pt x="12361" y="118325"/>
                  </a:cubicBezTo>
                  <a:cubicBezTo>
                    <a:pt x="12576" y="117985"/>
                    <a:pt x="12772" y="117627"/>
                    <a:pt x="12951" y="117251"/>
                  </a:cubicBezTo>
                  <a:cubicBezTo>
                    <a:pt x="13559" y="116035"/>
                    <a:pt x="14185" y="114819"/>
                    <a:pt x="14615" y="113531"/>
                  </a:cubicBezTo>
                  <a:cubicBezTo>
                    <a:pt x="14901" y="112637"/>
                    <a:pt x="15116" y="111706"/>
                    <a:pt x="15277" y="110776"/>
                  </a:cubicBezTo>
                  <a:cubicBezTo>
                    <a:pt x="15330" y="110454"/>
                    <a:pt x="15259" y="110114"/>
                    <a:pt x="15348" y="109792"/>
                  </a:cubicBezTo>
                  <a:cubicBezTo>
                    <a:pt x="15384" y="109685"/>
                    <a:pt x="15384" y="109685"/>
                    <a:pt x="15509" y="109614"/>
                  </a:cubicBezTo>
                  <a:cubicBezTo>
                    <a:pt x="15706" y="109488"/>
                    <a:pt x="15992" y="109399"/>
                    <a:pt x="16117" y="109184"/>
                  </a:cubicBezTo>
                  <a:cubicBezTo>
                    <a:pt x="16404" y="110114"/>
                    <a:pt x="16278" y="111098"/>
                    <a:pt x="15992" y="111993"/>
                  </a:cubicBezTo>
                  <a:cubicBezTo>
                    <a:pt x="15742" y="112869"/>
                    <a:pt x="15402" y="113728"/>
                    <a:pt x="14990" y="114533"/>
                  </a:cubicBezTo>
                  <a:cubicBezTo>
                    <a:pt x="14740" y="114980"/>
                    <a:pt x="14490" y="115391"/>
                    <a:pt x="14239" y="115820"/>
                  </a:cubicBezTo>
                  <a:cubicBezTo>
                    <a:pt x="14025" y="116232"/>
                    <a:pt x="13810" y="116643"/>
                    <a:pt x="13649" y="117073"/>
                  </a:cubicBezTo>
                  <a:cubicBezTo>
                    <a:pt x="13524" y="117412"/>
                    <a:pt x="13363" y="117734"/>
                    <a:pt x="13148" y="118039"/>
                  </a:cubicBezTo>
                  <a:cubicBezTo>
                    <a:pt x="13667" y="117251"/>
                    <a:pt x="14150" y="116375"/>
                    <a:pt x="14597" y="115552"/>
                  </a:cubicBezTo>
                  <a:cubicBezTo>
                    <a:pt x="14865" y="115087"/>
                    <a:pt x="15116" y="114604"/>
                    <a:pt x="15366" y="114139"/>
                  </a:cubicBezTo>
                  <a:cubicBezTo>
                    <a:pt x="15813" y="113370"/>
                    <a:pt x="16153" y="112547"/>
                    <a:pt x="16404" y="111689"/>
                  </a:cubicBezTo>
                  <a:cubicBezTo>
                    <a:pt x="16493" y="111367"/>
                    <a:pt x="16547" y="111045"/>
                    <a:pt x="16600" y="110723"/>
                  </a:cubicBezTo>
                  <a:cubicBezTo>
                    <a:pt x="16600" y="110365"/>
                    <a:pt x="16564" y="110007"/>
                    <a:pt x="16493" y="109667"/>
                  </a:cubicBezTo>
                  <a:cubicBezTo>
                    <a:pt x="16457" y="109327"/>
                    <a:pt x="16350" y="109005"/>
                    <a:pt x="16421" y="108666"/>
                  </a:cubicBezTo>
                  <a:cubicBezTo>
                    <a:pt x="16475" y="108361"/>
                    <a:pt x="16618" y="108075"/>
                    <a:pt x="16708" y="107789"/>
                  </a:cubicBezTo>
                  <a:cubicBezTo>
                    <a:pt x="16869" y="107127"/>
                    <a:pt x="16797" y="106465"/>
                    <a:pt x="16833" y="105804"/>
                  </a:cubicBezTo>
                  <a:cubicBezTo>
                    <a:pt x="16886" y="104927"/>
                    <a:pt x="17119" y="104086"/>
                    <a:pt x="17280" y="103246"/>
                  </a:cubicBezTo>
                  <a:cubicBezTo>
                    <a:pt x="17673" y="100956"/>
                    <a:pt x="18425" y="98756"/>
                    <a:pt x="19516" y="96717"/>
                  </a:cubicBezTo>
                  <a:cubicBezTo>
                    <a:pt x="20213" y="95447"/>
                    <a:pt x="20535" y="94248"/>
                    <a:pt x="21036" y="92871"/>
                  </a:cubicBezTo>
                  <a:cubicBezTo>
                    <a:pt x="21877" y="90581"/>
                    <a:pt x="22271" y="88972"/>
                    <a:pt x="22986" y="86646"/>
                  </a:cubicBezTo>
                  <a:cubicBezTo>
                    <a:pt x="24006" y="83373"/>
                    <a:pt x="24435" y="81566"/>
                    <a:pt x="24685" y="78686"/>
                  </a:cubicBezTo>
                  <a:cubicBezTo>
                    <a:pt x="24954" y="76558"/>
                    <a:pt x="24882" y="74393"/>
                    <a:pt x="24489" y="72265"/>
                  </a:cubicBezTo>
                  <a:cubicBezTo>
                    <a:pt x="24828" y="70977"/>
                    <a:pt x="25437" y="70261"/>
                    <a:pt x="25973" y="69063"/>
                  </a:cubicBezTo>
                  <a:cubicBezTo>
                    <a:pt x="29354" y="61318"/>
                    <a:pt x="29247" y="60441"/>
                    <a:pt x="30409" y="55075"/>
                  </a:cubicBezTo>
                  <a:cubicBezTo>
                    <a:pt x="30302" y="57418"/>
                    <a:pt x="29747" y="60495"/>
                    <a:pt x="29515" y="62677"/>
                  </a:cubicBezTo>
                  <a:cubicBezTo>
                    <a:pt x="29318" y="65217"/>
                    <a:pt x="28781" y="67704"/>
                    <a:pt x="27959" y="70118"/>
                  </a:cubicBezTo>
                  <a:cubicBezTo>
                    <a:pt x="27726" y="70673"/>
                    <a:pt x="27404" y="71209"/>
                    <a:pt x="27029" y="71675"/>
                  </a:cubicBezTo>
                  <a:cubicBezTo>
                    <a:pt x="26563" y="72336"/>
                    <a:pt x="26045" y="72945"/>
                    <a:pt x="25472" y="73499"/>
                  </a:cubicBezTo>
                  <a:cubicBezTo>
                    <a:pt x="26206" y="72891"/>
                    <a:pt x="27315" y="71460"/>
                    <a:pt x="27941" y="70780"/>
                  </a:cubicBezTo>
                  <a:cubicBezTo>
                    <a:pt x="27494" y="71728"/>
                    <a:pt x="27386" y="73338"/>
                    <a:pt x="27386" y="74358"/>
                  </a:cubicBezTo>
                  <a:cubicBezTo>
                    <a:pt x="27368" y="75306"/>
                    <a:pt x="27189" y="76254"/>
                    <a:pt x="26814" y="77148"/>
                  </a:cubicBezTo>
                  <a:cubicBezTo>
                    <a:pt x="27297" y="76075"/>
                    <a:pt x="27583" y="74930"/>
                    <a:pt x="27655" y="73749"/>
                  </a:cubicBezTo>
                  <a:cubicBezTo>
                    <a:pt x="27672" y="72658"/>
                    <a:pt x="28209" y="71263"/>
                    <a:pt x="28513" y="70172"/>
                  </a:cubicBezTo>
                  <a:cubicBezTo>
                    <a:pt x="29032" y="67650"/>
                    <a:pt x="29783" y="64699"/>
                    <a:pt x="29998" y="62838"/>
                  </a:cubicBezTo>
                  <a:cubicBezTo>
                    <a:pt x="30320" y="59905"/>
                    <a:pt x="30982" y="56417"/>
                    <a:pt x="30856" y="53519"/>
                  </a:cubicBezTo>
                  <a:cubicBezTo>
                    <a:pt x="30821" y="52499"/>
                    <a:pt x="31304" y="51372"/>
                    <a:pt x="31590" y="50407"/>
                  </a:cubicBezTo>
                  <a:cubicBezTo>
                    <a:pt x="32108" y="48546"/>
                    <a:pt x="31804" y="48743"/>
                    <a:pt x="32448" y="47384"/>
                  </a:cubicBezTo>
                  <a:cubicBezTo>
                    <a:pt x="32806" y="46632"/>
                    <a:pt x="33235" y="45899"/>
                    <a:pt x="33683" y="45183"/>
                  </a:cubicBezTo>
                  <a:cubicBezTo>
                    <a:pt x="33718" y="46096"/>
                    <a:pt x="33826" y="47008"/>
                    <a:pt x="34022" y="47902"/>
                  </a:cubicBezTo>
                  <a:cubicBezTo>
                    <a:pt x="34416" y="47652"/>
                    <a:pt x="34094" y="45273"/>
                    <a:pt x="34076" y="44861"/>
                  </a:cubicBezTo>
                  <a:cubicBezTo>
                    <a:pt x="35114" y="43126"/>
                    <a:pt x="39013" y="39692"/>
                    <a:pt x="40337" y="38923"/>
                  </a:cubicBezTo>
                  <a:cubicBezTo>
                    <a:pt x="42197" y="37921"/>
                    <a:pt x="43073" y="37206"/>
                    <a:pt x="44808" y="37492"/>
                  </a:cubicBezTo>
                  <a:cubicBezTo>
                    <a:pt x="45703" y="37653"/>
                    <a:pt x="46579" y="37707"/>
                    <a:pt x="47295" y="38279"/>
                  </a:cubicBezTo>
                  <a:cubicBezTo>
                    <a:pt x="48493" y="39603"/>
                    <a:pt x="50246" y="42286"/>
                    <a:pt x="50175" y="43949"/>
                  </a:cubicBezTo>
                  <a:cubicBezTo>
                    <a:pt x="50157" y="44307"/>
                    <a:pt x="49870" y="44736"/>
                    <a:pt x="49799" y="45112"/>
                  </a:cubicBezTo>
                  <a:cubicBezTo>
                    <a:pt x="49727" y="45559"/>
                    <a:pt x="49710" y="46006"/>
                    <a:pt x="49763" y="46453"/>
                  </a:cubicBezTo>
                  <a:cubicBezTo>
                    <a:pt x="49888" y="47491"/>
                    <a:pt x="50246" y="48493"/>
                    <a:pt x="50586" y="49476"/>
                  </a:cubicBezTo>
                  <a:cubicBezTo>
                    <a:pt x="50801" y="50067"/>
                    <a:pt x="50908" y="50138"/>
                    <a:pt x="51534" y="50228"/>
                  </a:cubicBezTo>
                  <a:cubicBezTo>
                    <a:pt x="52017" y="50317"/>
                    <a:pt x="52518" y="50299"/>
                    <a:pt x="52983" y="50156"/>
                  </a:cubicBezTo>
                  <a:cubicBezTo>
                    <a:pt x="53287" y="50210"/>
                    <a:pt x="53609" y="49816"/>
                    <a:pt x="53949" y="49208"/>
                  </a:cubicBezTo>
                  <a:cubicBezTo>
                    <a:pt x="53519" y="48671"/>
                    <a:pt x="53037" y="48224"/>
                    <a:pt x="52876" y="47580"/>
                  </a:cubicBezTo>
                  <a:cubicBezTo>
                    <a:pt x="52697" y="46936"/>
                    <a:pt x="52822" y="46525"/>
                    <a:pt x="52715" y="45863"/>
                  </a:cubicBezTo>
                  <a:cubicBezTo>
                    <a:pt x="52625" y="45362"/>
                    <a:pt x="53931" y="44200"/>
                    <a:pt x="54181" y="44808"/>
                  </a:cubicBezTo>
                  <a:moveTo>
                    <a:pt x="34684" y="41695"/>
                  </a:moveTo>
                  <a:cubicBezTo>
                    <a:pt x="33808" y="42661"/>
                    <a:pt x="33021" y="43717"/>
                    <a:pt x="32341" y="44826"/>
                  </a:cubicBezTo>
                  <a:cubicBezTo>
                    <a:pt x="30463" y="47884"/>
                    <a:pt x="30320" y="50049"/>
                    <a:pt x="29980" y="50729"/>
                  </a:cubicBezTo>
                  <a:cubicBezTo>
                    <a:pt x="30016" y="50657"/>
                    <a:pt x="28638" y="49548"/>
                    <a:pt x="26832" y="48993"/>
                  </a:cubicBezTo>
                  <a:cubicBezTo>
                    <a:pt x="26027" y="47777"/>
                    <a:pt x="31375" y="39352"/>
                    <a:pt x="34684" y="41695"/>
                  </a:cubicBezTo>
                  <a:close/>
                  <a:moveTo>
                    <a:pt x="25007" y="68795"/>
                  </a:moveTo>
                  <a:cubicBezTo>
                    <a:pt x="24381" y="70083"/>
                    <a:pt x="23362" y="72426"/>
                    <a:pt x="22592" y="73302"/>
                  </a:cubicBezTo>
                  <a:cubicBezTo>
                    <a:pt x="21877" y="74125"/>
                    <a:pt x="21394" y="74572"/>
                    <a:pt x="20857" y="75896"/>
                  </a:cubicBezTo>
                  <a:cubicBezTo>
                    <a:pt x="20714" y="75932"/>
                    <a:pt x="20535" y="75842"/>
                    <a:pt x="20607" y="75610"/>
                  </a:cubicBezTo>
                  <a:cubicBezTo>
                    <a:pt x="20446" y="75198"/>
                    <a:pt x="21001" y="71728"/>
                    <a:pt x="22771" y="67560"/>
                  </a:cubicBezTo>
                  <a:cubicBezTo>
                    <a:pt x="23845" y="65020"/>
                    <a:pt x="25598" y="60155"/>
                    <a:pt x="26796" y="58384"/>
                  </a:cubicBezTo>
                  <a:cubicBezTo>
                    <a:pt x="27744" y="56971"/>
                    <a:pt x="28853" y="57418"/>
                    <a:pt x="28889" y="57347"/>
                  </a:cubicBezTo>
                  <a:cubicBezTo>
                    <a:pt x="28406" y="60674"/>
                    <a:pt x="27315" y="64090"/>
                    <a:pt x="24989" y="68813"/>
                  </a:cubicBezTo>
                  <a:close/>
                  <a:moveTo>
                    <a:pt x="26903" y="52177"/>
                  </a:moveTo>
                  <a:cubicBezTo>
                    <a:pt x="28424" y="52106"/>
                    <a:pt x="29729" y="51551"/>
                    <a:pt x="29855" y="51301"/>
                  </a:cubicBezTo>
                  <a:lnTo>
                    <a:pt x="29908" y="50907"/>
                  </a:lnTo>
                  <a:cubicBezTo>
                    <a:pt x="30212" y="51247"/>
                    <a:pt x="28477" y="51873"/>
                    <a:pt x="26581" y="52052"/>
                  </a:cubicBezTo>
                  <a:cubicBezTo>
                    <a:pt x="24900" y="52213"/>
                    <a:pt x="24077" y="52016"/>
                    <a:pt x="24059" y="50925"/>
                  </a:cubicBezTo>
                  <a:cubicBezTo>
                    <a:pt x="24041" y="49512"/>
                    <a:pt x="25669" y="48725"/>
                    <a:pt x="27261" y="49262"/>
                  </a:cubicBezTo>
                  <a:cubicBezTo>
                    <a:pt x="28871" y="49780"/>
                    <a:pt x="29139" y="50210"/>
                    <a:pt x="29908" y="50907"/>
                  </a:cubicBezTo>
                  <a:cubicBezTo>
                    <a:pt x="29801" y="51569"/>
                    <a:pt x="29604" y="52714"/>
                    <a:pt x="29479" y="53412"/>
                  </a:cubicBezTo>
                  <a:cubicBezTo>
                    <a:pt x="29282" y="54503"/>
                    <a:pt x="29247" y="55648"/>
                    <a:pt x="28925" y="56792"/>
                  </a:cubicBezTo>
                  <a:cubicBezTo>
                    <a:pt x="27833" y="56381"/>
                    <a:pt x="26492" y="52392"/>
                    <a:pt x="26921" y="52159"/>
                  </a:cubicBezTo>
                  <a:close/>
                  <a:moveTo>
                    <a:pt x="51427" y="10536"/>
                  </a:moveTo>
                  <a:cubicBezTo>
                    <a:pt x="51284" y="10571"/>
                    <a:pt x="51176" y="10518"/>
                    <a:pt x="51033" y="10464"/>
                  </a:cubicBezTo>
                  <a:cubicBezTo>
                    <a:pt x="50890" y="10428"/>
                    <a:pt x="50765" y="10375"/>
                    <a:pt x="50622" y="10357"/>
                  </a:cubicBezTo>
                  <a:cubicBezTo>
                    <a:pt x="50693" y="10053"/>
                    <a:pt x="50926" y="9999"/>
                    <a:pt x="50962" y="9659"/>
                  </a:cubicBezTo>
                  <a:lnTo>
                    <a:pt x="50962" y="9659"/>
                  </a:lnTo>
                  <a:lnTo>
                    <a:pt x="50854" y="9462"/>
                  </a:lnTo>
                  <a:cubicBezTo>
                    <a:pt x="51033" y="9427"/>
                    <a:pt x="51212" y="9427"/>
                    <a:pt x="51391" y="9445"/>
                  </a:cubicBezTo>
                  <a:cubicBezTo>
                    <a:pt x="51498" y="9498"/>
                    <a:pt x="51910" y="9427"/>
                    <a:pt x="51999" y="9445"/>
                  </a:cubicBezTo>
                  <a:cubicBezTo>
                    <a:pt x="52106" y="9480"/>
                    <a:pt x="51928" y="9552"/>
                    <a:pt x="51945" y="9695"/>
                  </a:cubicBezTo>
                  <a:cubicBezTo>
                    <a:pt x="51999" y="10017"/>
                    <a:pt x="52339" y="10053"/>
                    <a:pt x="52464" y="10321"/>
                  </a:cubicBezTo>
                  <a:cubicBezTo>
                    <a:pt x="52106" y="10321"/>
                    <a:pt x="51749" y="10393"/>
                    <a:pt x="51427" y="10518"/>
                  </a:cubicBezTo>
                  <a:close/>
                  <a:moveTo>
                    <a:pt x="52786" y="10911"/>
                  </a:moveTo>
                  <a:cubicBezTo>
                    <a:pt x="52983" y="11359"/>
                    <a:pt x="52303" y="12396"/>
                    <a:pt x="52554" y="12950"/>
                  </a:cubicBezTo>
                  <a:cubicBezTo>
                    <a:pt x="53019" y="13863"/>
                    <a:pt x="54736" y="13577"/>
                    <a:pt x="54718" y="13899"/>
                  </a:cubicBezTo>
                  <a:cubicBezTo>
                    <a:pt x="54682" y="14650"/>
                    <a:pt x="54253" y="15777"/>
                    <a:pt x="54217" y="16510"/>
                  </a:cubicBezTo>
                  <a:cubicBezTo>
                    <a:pt x="54128" y="18460"/>
                    <a:pt x="54736" y="20535"/>
                    <a:pt x="54628" y="22502"/>
                  </a:cubicBezTo>
                  <a:lnTo>
                    <a:pt x="54628" y="22538"/>
                  </a:lnTo>
                  <a:cubicBezTo>
                    <a:pt x="54557" y="24774"/>
                    <a:pt x="54503" y="26938"/>
                    <a:pt x="54539" y="29067"/>
                  </a:cubicBezTo>
                  <a:lnTo>
                    <a:pt x="54539" y="29067"/>
                  </a:lnTo>
                  <a:cubicBezTo>
                    <a:pt x="54593" y="30301"/>
                    <a:pt x="54575" y="31553"/>
                    <a:pt x="54485" y="32805"/>
                  </a:cubicBezTo>
                  <a:cubicBezTo>
                    <a:pt x="54199" y="36401"/>
                    <a:pt x="53537" y="38619"/>
                    <a:pt x="53090" y="41427"/>
                  </a:cubicBezTo>
                  <a:cubicBezTo>
                    <a:pt x="52715" y="41570"/>
                    <a:pt x="52357" y="41731"/>
                    <a:pt x="52017" y="41928"/>
                  </a:cubicBezTo>
                  <a:cubicBezTo>
                    <a:pt x="51445" y="41266"/>
                    <a:pt x="50997" y="39638"/>
                    <a:pt x="50658" y="39084"/>
                  </a:cubicBezTo>
                  <a:cubicBezTo>
                    <a:pt x="50228" y="38333"/>
                    <a:pt x="49924" y="37510"/>
                    <a:pt x="49763" y="36669"/>
                  </a:cubicBezTo>
                  <a:cubicBezTo>
                    <a:pt x="49638" y="35918"/>
                    <a:pt x="49531" y="34809"/>
                    <a:pt x="49405" y="34040"/>
                  </a:cubicBezTo>
                  <a:cubicBezTo>
                    <a:pt x="48547" y="29729"/>
                    <a:pt x="48153" y="25329"/>
                    <a:pt x="48261" y="20928"/>
                  </a:cubicBezTo>
                  <a:cubicBezTo>
                    <a:pt x="48261" y="19139"/>
                    <a:pt x="48976" y="18030"/>
                    <a:pt x="48905" y="16939"/>
                  </a:cubicBezTo>
                  <a:cubicBezTo>
                    <a:pt x="48833" y="15651"/>
                    <a:pt x="48690" y="14954"/>
                    <a:pt x="48171" y="13881"/>
                  </a:cubicBezTo>
                  <a:cubicBezTo>
                    <a:pt x="49048" y="14095"/>
                    <a:pt x="49638" y="14024"/>
                    <a:pt x="50085" y="13612"/>
                  </a:cubicBezTo>
                  <a:cubicBezTo>
                    <a:pt x="50926" y="12861"/>
                    <a:pt x="50854" y="11484"/>
                    <a:pt x="50586" y="10661"/>
                  </a:cubicBezTo>
                  <a:cubicBezTo>
                    <a:pt x="50783" y="10697"/>
                    <a:pt x="50962" y="10750"/>
                    <a:pt x="51140" y="10840"/>
                  </a:cubicBezTo>
                  <a:cubicBezTo>
                    <a:pt x="51230" y="10893"/>
                    <a:pt x="51230" y="10983"/>
                    <a:pt x="51248" y="11215"/>
                  </a:cubicBezTo>
                  <a:cubicBezTo>
                    <a:pt x="51301" y="11609"/>
                    <a:pt x="51319" y="11985"/>
                    <a:pt x="51301" y="12378"/>
                  </a:cubicBezTo>
                  <a:cubicBezTo>
                    <a:pt x="51087" y="12825"/>
                    <a:pt x="50890" y="14399"/>
                    <a:pt x="50783" y="14847"/>
                  </a:cubicBezTo>
                  <a:cubicBezTo>
                    <a:pt x="49906" y="19104"/>
                    <a:pt x="50640" y="22574"/>
                    <a:pt x="50407" y="26277"/>
                  </a:cubicBezTo>
                  <a:cubicBezTo>
                    <a:pt x="50336" y="27511"/>
                    <a:pt x="49978" y="28727"/>
                    <a:pt x="49352" y="29800"/>
                  </a:cubicBezTo>
                  <a:cubicBezTo>
                    <a:pt x="49209" y="30051"/>
                    <a:pt x="49030" y="30283"/>
                    <a:pt x="48815" y="30480"/>
                  </a:cubicBezTo>
                  <a:lnTo>
                    <a:pt x="49012" y="31553"/>
                  </a:lnTo>
                  <a:cubicBezTo>
                    <a:pt x="49101" y="31357"/>
                    <a:pt x="49191" y="31267"/>
                    <a:pt x="49262" y="31070"/>
                  </a:cubicBezTo>
                  <a:cubicBezTo>
                    <a:pt x="49477" y="30802"/>
                    <a:pt x="49656" y="30516"/>
                    <a:pt x="49817" y="30212"/>
                  </a:cubicBezTo>
                  <a:cubicBezTo>
                    <a:pt x="50049" y="29747"/>
                    <a:pt x="50264" y="29264"/>
                    <a:pt x="50425" y="28763"/>
                  </a:cubicBezTo>
                  <a:cubicBezTo>
                    <a:pt x="50604" y="28280"/>
                    <a:pt x="50729" y="27761"/>
                    <a:pt x="50783" y="27225"/>
                  </a:cubicBezTo>
                  <a:cubicBezTo>
                    <a:pt x="51140" y="25489"/>
                    <a:pt x="50783" y="23808"/>
                    <a:pt x="50872" y="22198"/>
                  </a:cubicBezTo>
                  <a:cubicBezTo>
                    <a:pt x="50783" y="19318"/>
                    <a:pt x="50801" y="17869"/>
                    <a:pt x="51158" y="14954"/>
                  </a:cubicBezTo>
                  <a:cubicBezTo>
                    <a:pt x="51284" y="14560"/>
                    <a:pt x="51427" y="13827"/>
                    <a:pt x="51588" y="13165"/>
                  </a:cubicBezTo>
                  <a:cubicBezTo>
                    <a:pt x="51802" y="13666"/>
                    <a:pt x="51731" y="14542"/>
                    <a:pt x="51892" y="14847"/>
                  </a:cubicBezTo>
                  <a:cubicBezTo>
                    <a:pt x="51928" y="17208"/>
                    <a:pt x="52178" y="18782"/>
                    <a:pt x="52178" y="21930"/>
                  </a:cubicBezTo>
                  <a:cubicBezTo>
                    <a:pt x="52178" y="22663"/>
                    <a:pt x="52446" y="25168"/>
                    <a:pt x="52464" y="25919"/>
                  </a:cubicBezTo>
                  <a:cubicBezTo>
                    <a:pt x="52446" y="26169"/>
                    <a:pt x="52464" y="26420"/>
                    <a:pt x="52500" y="26688"/>
                  </a:cubicBezTo>
                  <a:cubicBezTo>
                    <a:pt x="52643" y="27457"/>
                    <a:pt x="52715" y="28208"/>
                    <a:pt x="52911" y="28995"/>
                  </a:cubicBezTo>
                  <a:cubicBezTo>
                    <a:pt x="53054" y="29639"/>
                    <a:pt x="53358" y="30248"/>
                    <a:pt x="53770" y="30766"/>
                  </a:cubicBezTo>
                  <a:lnTo>
                    <a:pt x="53770" y="30766"/>
                  </a:lnTo>
                  <a:cubicBezTo>
                    <a:pt x="53985" y="30963"/>
                    <a:pt x="54217" y="31339"/>
                    <a:pt x="54557" y="31607"/>
                  </a:cubicBezTo>
                  <a:lnTo>
                    <a:pt x="54557" y="30748"/>
                  </a:lnTo>
                  <a:cubicBezTo>
                    <a:pt x="54163" y="30498"/>
                    <a:pt x="53859" y="30122"/>
                    <a:pt x="53716" y="29693"/>
                  </a:cubicBezTo>
                  <a:cubicBezTo>
                    <a:pt x="53484" y="29174"/>
                    <a:pt x="53323" y="28638"/>
                    <a:pt x="53215" y="28101"/>
                  </a:cubicBezTo>
                  <a:cubicBezTo>
                    <a:pt x="53162" y="27654"/>
                    <a:pt x="53162" y="27225"/>
                    <a:pt x="53090" y="26795"/>
                  </a:cubicBezTo>
                  <a:cubicBezTo>
                    <a:pt x="53001" y="26294"/>
                    <a:pt x="52643" y="22592"/>
                    <a:pt x="52643" y="22091"/>
                  </a:cubicBezTo>
                  <a:cubicBezTo>
                    <a:pt x="52625" y="19658"/>
                    <a:pt x="52500" y="17243"/>
                    <a:pt x="52232" y="14829"/>
                  </a:cubicBezTo>
                  <a:cubicBezTo>
                    <a:pt x="52232" y="13380"/>
                    <a:pt x="51838" y="12772"/>
                    <a:pt x="51802" y="12289"/>
                  </a:cubicBezTo>
                  <a:cubicBezTo>
                    <a:pt x="51784" y="11949"/>
                    <a:pt x="51713" y="11484"/>
                    <a:pt x="51695" y="11144"/>
                  </a:cubicBezTo>
                  <a:cubicBezTo>
                    <a:pt x="51695" y="10893"/>
                    <a:pt x="51695" y="10750"/>
                    <a:pt x="51910" y="10643"/>
                  </a:cubicBezTo>
                  <a:cubicBezTo>
                    <a:pt x="52089" y="10536"/>
                    <a:pt x="52267" y="10643"/>
                    <a:pt x="52625" y="10607"/>
                  </a:cubicBezTo>
                  <a:close/>
                  <a:moveTo>
                    <a:pt x="18389" y="86700"/>
                  </a:moveTo>
                  <a:cubicBezTo>
                    <a:pt x="17727" y="88721"/>
                    <a:pt x="17405" y="91047"/>
                    <a:pt x="16564" y="92889"/>
                  </a:cubicBezTo>
                  <a:cubicBezTo>
                    <a:pt x="16386" y="93247"/>
                    <a:pt x="14973" y="95161"/>
                    <a:pt x="15438" y="95483"/>
                  </a:cubicBezTo>
                  <a:cubicBezTo>
                    <a:pt x="15527" y="95286"/>
                    <a:pt x="15599" y="95089"/>
                    <a:pt x="15670" y="94892"/>
                  </a:cubicBezTo>
                  <a:cubicBezTo>
                    <a:pt x="15777" y="94660"/>
                    <a:pt x="15921" y="94445"/>
                    <a:pt x="16046" y="94213"/>
                  </a:cubicBezTo>
                  <a:cubicBezTo>
                    <a:pt x="17352" y="91816"/>
                    <a:pt x="18246" y="88882"/>
                    <a:pt x="18800" y="86682"/>
                  </a:cubicBezTo>
                  <a:cubicBezTo>
                    <a:pt x="19015" y="85752"/>
                    <a:pt x="19373" y="80940"/>
                    <a:pt x="19426" y="79992"/>
                  </a:cubicBezTo>
                  <a:cubicBezTo>
                    <a:pt x="19373" y="79509"/>
                    <a:pt x="19409" y="79420"/>
                    <a:pt x="20303" y="78096"/>
                  </a:cubicBezTo>
                  <a:cubicBezTo>
                    <a:pt x="21483" y="76361"/>
                    <a:pt x="21913" y="74948"/>
                    <a:pt x="23129" y="73678"/>
                  </a:cubicBezTo>
                  <a:cubicBezTo>
                    <a:pt x="23684" y="73213"/>
                    <a:pt x="23433" y="73356"/>
                    <a:pt x="23845" y="73910"/>
                  </a:cubicBezTo>
                  <a:cubicBezTo>
                    <a:pt x="24167" y="75556"/>
                    <a:pt x="23791" y="77291"/>
                    <a:pt x="23701" y="78937"/>
                  </a:cubicBezTo>
                  <a:cubicBezTo>
                    <a:pt x="23558" y="80708"/>
                    <a:pt x="23111" y="83248"/>
                    <a:pt x="22127" y="86485"/>
                  </a:cubicBezTo>
                  <a:cubicBezTo>
                    <a:pt x="21412" y="87559"/>
                    <a:pt x="21305" y="87737"/>
                    <a:pt x="20374" y="88578"/>
                  </a:cubicBezTo>
                  <a:cubicBezTo>
                    <a:pt x="19552" y="89294"/>
                    <a:pt x="18854" y="90134"/>
                    <a:pt x="18300" y="91064"/>
                  </a:cubicBezTo>
                  <a:cubicBezTo>
                    <a:pt x="17459" y="92621"/>
                    <a:pt x="16851" y="94302"/>
                    <a:pt x="16207" y="95930"/>
                  </a:cubicBezTo>
                  <a:cubicBezTo>
                    <a:pt x="15795" y="96949"/>
                    <a:pt x="15402" y="97969"/>
                    <a:pt x="15026" y="98989"/>
                  </a:cubicBezTo>
                  <a:cubicBezTo>
                    <a:pt x="14829" y="99507"/>
                    <a:pt x="14651" y="100026"/>
                    <a:pt x="14472" y="100545"/>
                  </a:cubicBezTo>
                  <a:cubicBezTo>
                    <a:pt x="14329" y="100992"/>
                    <a:pt x="14221" y="101493"/>
                    <a:pt x="14025" y="101922"/>
                  </a:cubicBezTo>
                  <a:cubicBezTo>
                    <a:pt x="13899" y="102172"/>
                    <a:pt x="13756" y="102423"/>
                    <a:pt x="13577" y="102638"/>
                  </a:cubicBezTo>
                  <a:cubicBezTo>
                    <a:pt x="13416" y="102870"/>
                    <a:pt x="13255" y="103103"/>
                    <a:pt x="13076" y="103317"/>
                  </a:cubicBezTo>
                  <a:cubicBezTo>
                    <a:pt x="12987" y="103425"/>
                    <a:pt x="12826" y="103532"/>
                    <a:pt x="12772" y="103639"/>
                  </a:cubicBezTo>
                  <a:cubicBezTo>
                    <a:pt x="13005" y="103460"/>
                    <a:pt x="13202" y="103246"/>
                    <a:pt x="13398" y="103067"/>
                  </a:cubicBezTo>
                  <a:cubicBezTo>
                    <a:pt x="13613" y="102888"/>
                    <a:pt x="13738" y="102655"/>
                    <a:pt x="13917" y="102477"/>
                  </a:cubicBezTo>
                  <a:cubicBezTo>
                    <a:pt x="13935" y="102781"/>
                    <a:pt x="13953" y="103103"/>
                    <a:pt x="13953" y="103407"/>
                  </a:cubicBezTo>
                  <a:cubicBezTo>
                    <a:pt x="13971" y="103836"/>
                    <a:pt x="13720" y="104927"/>
                    <a:pt x="13953" y="104069"/>
                  </a:cubicBezTo>
                  <a:cubicBezTo>
                    <a:pt x="13971" y="103908"/>
                    <a:pt x="14025" y="103764"/>
                    <a:pt x="14078" y="103639"/>
                  </a:cubicBezTo>
                  <a:cubicBezTo>
                    <a:pt x="14257" y="103747"/>
                    <a:pt x="14275" y="104069"/>
                    <a:pt x="14346" y="104247"/>
                  </a:cubicBezTo>
                  <a:cubicBezTo>
                    <a:pt x="14364" y="104176"/>
                    <a:pt x="14311" y="104069"/>
                    <a:pt x="14293" y="103997"/>
                  </a:cubicBezTo>
                  <a:cubicBezTo>
                    <a:pt x="14257" y="103818"/>
                    <a:pt x="14221" y="103621"/>
                    <a:pt x="14185" y="103442"/>
                  </a:cubicBezTo>
                  <a:cubicBezTo>
                    <a:pt x="14132" y="103228"/>
                    <a:pt x="14096" y="103013"/>
                    <a:pt x="14114" y="102799"/>
                  </a:cubicBezTo>
                  <a:cubicBezTo>
                    <a:pt x="14114" y="102584"/>
                    <a:pt x="14132" y="102387"/>
                    <a:pt x="14185" y="102172"/>
                  </a:cubicBezTo>
                  <a:cubicBezTo>
                    <a:pt x="14293" y="101868"/>
                    <a:pt x="14418" y="101546"/>
                    <a:pt x="14543" y="101242"/>
                  </a:cubicBezTo>
                  <a:cubicBezTo>
                    <a:pt x="14507" y="101314"/>
                    <a:pt x="14758" y="101618"/>
                    <a:pt x="14794" y="101689"/>
                  </a:cubicBezTo>
                  <a:cubicBezTo>
                    <a:pt x="14829" y="101761"/>
                    <a:pt x="15044" y="101994"/>
                    <a:pt x="15026" y="102065"/>
                  </a:cubicBezTo>
                  <a:cubicBezTo>
                    <a:pt x="15044" y="101833"/>
                    <a:pt x="14794" y="101600"/>
                    <a:pt x="14722" y="101385"/>
                  </a:cubicBezTo>
                  <a:cubicBezTo>
                    <a:pt x="14668" y="101242"/>
                    <a:pt x="14651" y="101099"/>
                    <a:pt x="14633" y="100974"/>
                  </a:cubicBezTo>
                  <a:cubicBezTo>
                    <a:pt x="14668" y="100759"/>
                    <a:pt x="14740" y="100563"/>
                    <a:pt x="14812" y="100384"/>
                  </a:cubicBezTo>
                  <a:cubicBezTo>
                    <a:pt x="14955" y="99990"/>
                    <a:pt x="15098" y="99597"/>
                    <a:pt x="15259" y="99203"/>
                  </a:cubicBezTo>
                  <a:cubicBezTo>
                    <a:pt x="16028" y="97182"/>
                    <a:pt x="16922" y="95196"/>
                    <a:pt x="17602" y="93139"/>
                  </a:cubicBezTo>
                  <a:cubicBezTo>
                    <a:pt x="18210" y="91297"/>
                    <a:pt x="19426" y="89723"/>
                    <a:pt x="20893" y="88453"/>
                  </a:cubicBezTo>
                  <a:cubicBezTo>
                    <a:pt x="21609" y="87845"/>
                    <a:pt x="21340" y="87791"/>
                    <a:pt x="22020" y="87165"/>
                  </a:cubicBezTo>
                  <a:cubicBezTo>
                    <a:pt x="21287" y="90081"/>
                    <a:pt x="20875" y="91923"/>
                    <a:pt x="20428" y="92871"/>
                  </a:cubicBezTo>
                  <a:cubicBezTo>
                    <a:pt x="19874" y="94016"/>
                    <a:pt x="19194" y="96198"/>
                    <a:pt x="18604" y="97343"/>
                  </a:cubicBezTo>
                  <a:cubicBezTo>
                    <a:pt x="17995" y="98595"/>
                    <a:pt x="17530" y="99919"/>
                    <a:pt x="17262" y="101278"/>
                  </a:cubicBezTo>
                  <a:cubicBezTo>
                    <a:pt x="17101" y="102119"/>
                    <a:pt x="17012" y="102959"/>
                    <a:pt x="16672" y="103747"/>
                  </a:cubicBezTo>
                  <a:cubicBezTo>
                    <a:pt x="15813" y="106877"/>
                    <a:pt x="10501" y="106448"/>
                    <a:pt x="10429" y="103603"/>
                  </a:cubicBezTo>
                  <a:cubicBezTo>
                    <a:pt x="10501" y="102977"/>
                    <a:pt x="10948" y="102477"/>
                    <a:pt x="11270" y="101958"/>
                  </a:cubicBezTo>
                  <a:cubicBezTo>
                    <a:pt x="11914" y="101010"/>
                    <a:pt x="12522" y="99990"/>
                    <a:pt x="13059" y="98989"/>
                  </a:cubicBezTo>
                  <a:cubicBezTo>
                    <a:pt x="13792" y="97522"/>
                    <a:pt x="14329" y="95966"/>
                    <a:pt x="14633" y="94374"/>
                  </a:cubicBezTo>
                  <a:cubicBezTo>
                    <a:pt x="15974" y="89204"/>
                    <a:pt x="16761" y="85072"/>
                    <a:pt x="18872" y="80582"/>
                  </a:cubicBezTo>
                  <a:cubicBezTo>
                    <a:pt x="19122" y="82818"/>
                    <a:pt x="18478" y="85806"/>
                    <a:pt x="18425" y="86700"/>
                  </a:cubicBezTo>
                  <a:close/>
                  <a:moveTo>
                    <a:pt x="16225" y="108111"/>
                  </a:moveTo>
                  <a:cubicBezTo>
                    <a:pt x="16135" y="108505"/>
                    <a:pt x="15921" y="108862"/>
                    <a:pt x="15599" y="109131"/>
                  </a:cubicBezTo>
                  <a:cubicBezTo>
                    <a:pt x="15402" y="109292"/>
                    <a:pt x="15205" y="109417"/>
                    <a:pt x="14973" y="109542"/>
                  </a:cubicBezTo>
                  <a:cubicBezTo>
                    <a:pt x="14060" y="109989"/>
                    <a:pt x="13023" y="110114"/>
                    <a:pt x="12021" y="109900"/>
                  </a:cubicBezTo>
                  <a:cubicBezTo>
                    <a:pt x="11628" y="109828"/>
                    <a:pt x="11341" y="109614"/>
                    <a:pt x="11002" y="109435"/>
                  </a:cubicBezTo>
                  <a:cubicBezTo>
                    <a:pt x="10626" y="109256"/>
                    <a:pt x="10286" y="109059"/>
                    <a:pt x="9964" y="108791"/>
                  </a:cubicBezTo>
                  <a:cubicBezTo>
                    <a:pt x="9481" y="108344"/>
                    <a:pt x="9141" y="107753"/>
                    <a:pt x="8980" y="107109"/>
                  </a:cubicBezTo>
                  <a:cubicBezTo>
                    <a:pt x="8891" y="106877"/>
                    <a:pt x="8837" y="106626"/>
                    <a:pt x="8819" y="106358"/>
                  </a:cubicBezTo>
                  <a:cubicBezTo>
                    <a:pt x="8819" y="106143"/>
                    <a:pt x="8837" y="105911"/>
                    <a:pt x="8891" y="105696"/>
                  </a:cubicBezTo>
                  <a:cubicBezTo>
                    <a:pt x="9034" y="105839"/>
                    <a:pt x="9088" y="106090"/>
                    <a:pt x="9213" y="106251"/>
                  </a:cubicBezTo>
                  <a:cubicBezTo>
                    <a:pt x="9410" y="106501"/>
                    <a:pt x="9624" y="106698"/>
                    <a:pt x="9839" y="106930"/>
                  </a:cubicBezTo>
                  <a:cubicBezTo>
                    <a:pt x="10250" y="107413"/>
                    <a:pt x="10787" y="107789"/>
                    <a:pt x="11395" y="108004"/>
                  </a:cubicBezTo>
                  <a:cubicBezTo>
                    <a:pt x="12146" y="108236"/>
                    <a:pt x="12987" y="108433"/>
                    <a:pt x="13774" y="108326"/>
                  </a:cubicBezTo>
                  <a:cubicBezTo>
                    <a:pt x="14007" y="108290"/>
                    <a:pt x="14221" y="108236"/>
                    <a:pt x="14454" y="108200"/>
                  </a:cubicBezTo>
                  <a:cubicBezTo>
                    <a:pt x="14597" y="108183"/>
                    <a:pt x="14990" y="107950"/>
                    <a:pt x="14668" y="107914"/>
                  </a:cubicBezTo>
                  <a:cubicBezTo>
                    <a:pt x="14525" y="107950"/>
                    <a:pt x="14364" y="107986"/>
                    <a:pt x="14221" y="108057"/>
                  </a:cubicBezTo>
                  <a:cubicBezTo>
                    <a:pt x="14025" y="108111"/>
                    <a:pt x="13810" y="108147"/>
                    <a:pt x="13613" y="108165"/>
                  </a:cubicBezTo>
                  <a:cubicBezTo>
                    <a:pt x="13220" y="108183"/>
                    <a:pt x="12844" y="108147"/>
                    <a:pt x="12468" y="108093"/>
                  </a:cubicBezTo>
                  <a:cubicBezTo>
                    <a:pt x="11860" y="108022"/>
                    <a:pt x="11288" y="107807"/>
                    <a:pt x="10787" y="107449"/>
                  </a:cubicBezTo>
                  <a:cubicBezTo>
                    <a:pt x="10322" y="107109"/>
                    <a:pt x="9893" y="106716"/>
                    <a:pt x="9517" y="106251"/>
                  </a:cubicBezTo>
                  <a:cubicBezTo>
                    <a:pt x="9284" y="106000"/>
                    <a:pt x="9123" y="105678"/>
                    <a:pt x="9034" y="105339"/>
                  </a:cubicBezTo>
                  <a:cubicBezTo>
                    <a:pt x="8980" y="104963"/>
                    <a:pt x="9320" y="104677"/>
                    <a:pt x="9499" y="104390"/>
                  </a:cubicBezTo>
                  <a:cubicBezTo>
                    <a:pt x="9588" y="104229"/>
                    <a:pt x="9732" y="104122"/>
                    <a:pt x="9821" y="103961"/>
                  </a:cubicBezTo>
                  <a:cubicBezTo>
                    <a:pt x="9946" y="103818"/>
                    <a:pt x="10054" y="103657"/>
                    <a:pt x="10125" y="103478"/>
                  </a:cubicBezTo>
                  <a:cubicBezTo>
                    <a:pt x="10071" y="103908"/>
                    <a:pt x="10179" y="104337"/>
                    <a:pt x="10411" y="104712"/>
                  </a:cubicBezTo>
                  <a:cubicBezTo>
                    <a:pt x="12128" y="107539"/>
                    <a:pt x="16082" y="106054"/>
                    <a:pt x="16725" y="104426"/>
                  </a:cubicBezTo>
                  <a:cubicBezTo>
                    <a:pt x="16725" y="104659"/>
                    <a:pt x="16690" y="104873"/>
                    <a:pt x="16618" y="105088"/>
                  </a:cubicBezTo>
                  <a:cubicBezTo>
                    <a:pt x="16564" y="105356"/>
                    <a:pt x="16529" y="105625"/>
                    <a:pt x="16547" y="105893"/>
                  </a:cubicBezTo>
                  <a:cubicBezTo>
                    <a:pt x="16547" y="106233"/>
                    <a:pt x="16529" y="106573"/>
                    <a:pt x="16475" y="106913"/>
                  </a:cubicBezTo>
                  <a:cubicBezTo>
                    <a:pt x="16386" y="107324"/>
                    <a:pt x="16350" y="107735"/>
                    <a:pt x="16243" y="108111"/>
                  </a:cubicBezTo>
                  <a:close/>
                  <a:moveTo>
                    <a:pt x="84572" y="89544"/>
                  </a:moveTo>
                  <a:lnTo>
                    <a:pt x="84572" y="89669"/>
                  </a:lnTo>
                  <a:cubicBezTo>
                    <a:pt x="84607" y="90206"/>
                    <a:pt x="84625" y="90707"/>
                    <a:pt x="84697" y="91243"/>
                  </a:cubicBezTo>
                  <a:cubicBezTo>
                    <a:pt x="84858" y="92352"/>
                    <a:pt x="84947" y="93479"/>
                    <a:pt x="85037" y="94606"/>
                  </a:cubicBezTo>
                  <a:cubicBezTo>
                    <a:pt x="85198" y="96806"/>
                    <a:pt x="85430" y="99006"/>
                    <a:pt x="85627" y="101207"/>
                  </a:cubicBezTo>
                  <a:cubicBezTo>
                    <a:pt x="85716" y="101994"/>
                    <a:pt x="86074" y="102834"/>
                    <a:pt x="85913" y="103621"/>
                  </a:cubicBezTo>
                  <a:cubicBezTo>
                    <a:pt x="85716" y="104355"/>
                    <a:pt x="85430" y="105070"/>
                    <a:pt x="85055" y="105714"/>
                  </a:cubicBezTo>
                  <a:cubicBezTo>
                    <a:pt x="84929" y="105911"/>
                    <a:pt x="84822" y="106143"/>
                    <a:pt x="84751" y="106358"/>
                  </a:cubicBezTo>
                  <a:cubicBezTo>
                    <a:pt x="84715" y="106555"/>
                    <a:pt x="84733" y="106734"/>
                    <a:pt x="84679" y="106913"/>
                  </a:cubicBezTo>
                  <a:cubicBezTo>
                    <a:pt x="84411" y="107771"/>
                    <a:pt x="83373" y="108326"/>
                    <a:pt x="82533" y="107932"/>
                  </a:cubicBezTo>
                  <a:cubicBezTo>
                    <a:pt x="81477" y="107431"/>
                    <a:pt x="82300" y="105786"/>
                    <a:pt x="81996" y="104909"/>
                  </a:cubicBezTo>
                  <a:cubicBezTo>
                    <a:pt x="81835" y="104426"/>
                    <a:pt x="81602" y="104015"/>
                    <a:pt x="81424" y="103532"/>
                  </a:cubicBezTo>
                  <a:cubicBezTo>
                    <a:pt x="81173" y="102870"/>
                    <a:pt x="80887" y="102369"/>
                    <a:pt x="81048" y="101654"/>
                  </a:cubicBezTo>
                  <a:cubicBezTo>
                    <a:pt x="81245" y="101010"/>
                    <a:pt x="81298" y="100312"/>
                    <a:pt x="81245" y="99632"/>
                  </a:cubicBezTo>
                  <a:cubicBezTo>
                    <a:pt x="81173" y="99042"/>
                    <a:pt x="81102" y="98434"/>
                    <a:pt x="81030" y="97826"/>
                  </a:cubicBezTo>
                  <a:cubicBezTo>
                    <a:pt x="80833" y="96484"/>
                    <a:pt x="80493" y="95161"/>
                    <a:pt x="80225" y="93837"/>
                  </a:cubicBezTo>
                  <a:cubicBezTo>
                    <a:pt x="80064" y="93014"/>
                    <a:pt x="79939" y="92191"/>
                    <a:pt x="79796" y="91369"/>
                  </a:cubicBezTo>
                  <a:cubicBezTo>
                    <a:pt x="79688" y="90796"/>
                    <a:pt x="79617" y="90206"/>
                    <a:pt x="79492" y="89633"/>
                  </a:cubicBezTo>
                  <a:cubicBezTo>
                    <a:pt x="79384" y="89186"/>
                    <a:pt x="79402" y="88757"/>
                    <a:pt x="79313" y="88310"/>
                  </a:cubicBezTo>
                  <a:cubicBezTo>
                    <a:pt x="79080" y="87147"/>
                    <a:pt x="78866" y="85967"/>
                    <a:pt x="78705" y="84768"/>
                  </a:cubicBezTo>
                  <a:cubicBezTo>
                    <a:pt x="78669" y="84446"/>
                    <a:pt x="77989" y="80421"/>
                    <a:pt x="78526" y="80421"/>
                  </a:cubicBezTo>
                  <a:cubicBezTo>
                    <a:pt x="78651" y="80421"/>
                    <a:pt x="78723" y="80618"/>
                    <a:pt x="78776" y="80726"/>
                  </a:cubicBezTo>
                  <a:cubicBezTo>
                    <a:pt x="78973" y="81083"/>
                    <a:pt x="79134" y="81477"/>
                    <a:pt x="79295" y="81852"/>
                  </a:cubicBezTo>
                  <a:cubicBezTo>
                    <a:pt x="79510" y="82318"/>
                    <a:pt x="79742" y="82747"/>
                    <a:pt x="79939" y="83230"/>
                  </a:cubicBezTo>
                  <a:cubicBezTo>
                    <a:pt x="80225" y="84035"/>
                    <a:pt x="80458" y="84840"/>
                    <a:pt x="80636" y="85680"/>
                  </a:cubicBezTo>
                  <a:cubicBezTo>
                    <a:pt x="80744" y="86253"/>
                    <a:pt x="81030" y="86807"/>
                    <a:pt x="81048" y="87380"/>
                  </a:cubicBezTo>
                  <a:cubicBezTo>
                    <a:pt x="81102" y="87809"/>
                    <a:pt x="81191" y="88238"/>
                    <a:pt x="81316" y="88668"/>
                  </a:cubicBezTo>
                  <a:cubicBezTo>
                    <a:pt x="81406" y="89150"/>
                    <a:pt x="81459" y="89651"/>
                    <a:pt x="81513" y="90134"/>
                  </a:cubicBezTo>
                  <a:cubicBezTo>
                    <a:pt x="81638" y="90957"/>
                    <a:pt x="81620" y="91780"/>
                    <a:pt x="81441" y="92603"/>
                  </a:cubicBezTo>
                  <a:cubicBezTo>
                    <a:pt x="81406" y="92817"/>
                    <a:pt x="81245" y="93175"/>
                    <a:pt x="81352" y="93372"/>
                  </a:cubicBezTo>
                  <a:cubicBezTo>
                    <a:pt x="81495" y="93068"/>
                    <a:pt x="81549" y="92728"/>
                    <a:pt x="81656" y="92424"/>
                  </a:cubicBezTo>
                  <a:lnTo>
                    <a:pt x="81746" y="92424"/>
                  </a:lnTo>
                  <a:cubicBezTo>
                    <a:pt x="81996" y="93408"/>
                    <a:pt x="82139" y="94427"/>
                    <a:pt x="82175" y="95447"/>
                  </a:cubicBezTo>
                  <a:cubicBezTo>
                    <a:pt x="82211" y="95948"/>
                    <a:pt x="82246" y="96449"/>
                    <a:pt x="82282" y="96949"/>
                  </a:cubicBezTo>
                  <a:cubicBezTo>
                    <a:pt x="82318" y="97379"/>
                    <a:pt x="82443" y="97844"/>
                    <a:pt x="82425" y="98255"/>
                  </a:cubicBezTo>
                  <a:cubicBezTo>
                    <a:pt x="82586" y="97915"/>
                    <a:pt x="82407" y="97200"/>
                    <a:pt x="82389" y="96806"/>
                  </a:cubicBezTo>
                  <a:cubicBezTo>
                    <a:pt x="82372" y="96395"/>
                    <a:pt x="82389" y="95948"/>
                    <a:pt x="82354" y="95518"/>
                  </a:cubicBezTo>
                  <a:cubicBezTo>
                    <a:pt x="82318" y="94785"/>
                    <a:pt x="82264" y="94069"/>
                    <a:pt x="82139" y="93354"/>
                  </a:cubicBezTo>
                  <a:cubicBezTo>
                    <a:pt x="81978" y="92478"/>
                    <a:pt x="81853" y="91619"/>
                    <a:pt x="81746" y="90742"/>
                  </a:cubicBezTo>
                  <a:cubicBezTo>
                    <a:pt x="81656" y="90045"/>
                    <a:pt x="81692" y="89383"/>
                    <a:pt x="81567" y="88685"/>
                  </a:cubicBezTo>
                  <a:cubicBezTo>
                    <a:pt x="81245" y="86950"/>
                    <a:pt x="81012" y="85197"/>
                    <a:pt x="80404" y="83552"/>
                  </a:cubicBezTo>
                  <a:cubicBezTo>
                    <a:pt x="80118" y="82783"/>
                    <a:pt x="79814" y="82031"/>
                    <a:pt x="79456" y="81316"/>
                  </a:cubicBezTo>
                  <a:cubicBezTo>
                    <a:pt x="78866" y="80064"/>
                    <a:pt x="78204" y="78651"/>
                    <a:pt x="78365" y="77255"/>
                  </a:cubicBezTo>
                  <a:cubicBezTo>
                    <a:pt x="78579" y="75502"/>
                    <a:pt x="78651" y="73821"/>
                    <a:pt x="79045" y="72086"/>
                  </a:cubicBezTo>
                  <a:cubicBezTo>
                    <a:pt x="79098" y="71871"/>
                    <a:pt x="79241" y="70995"/>
                    <a:pt x="79420" y="70852"/>
                  </a:cubicBezTo>
                  <a:cubicBezTo>
                    <a:pt x="80619" y="69975"/>
                    <a:pt x="83212" y="74608"/>
                    <a:pt x="83409" y="75449"/>
                  </a:cubicBezTo>
                  <a:cubicBezTo>
                    <a:pt x="83767" y="77005"/>
                    <a:pt x="84250" y="78436"/>
                    <a:pt x="84357" y="80046"/>
                  </a:cubicBezTo>
                  <a:cubicBezTo>
                    <a:pt x="84518" y="82604"/>
                    <a:pt x="84500" y="84929"/>
                    <a:pt x="83516" y="87308"/>
                  </a:cubicBezTo>
                  <a:cubicBezTo>
                    <a:pt x="83141" y="88167"/>
                    <a:pt x="82837" y="89043"/>
                    <a:pt x="82622" y="89955"/>
                  </a:cubicBezTo>
                  <a:cubicBezTo>
                    <a:pt x="82300" y="91369"/>
                    <a:pt x="82550" y="92746"/>
                    <a:pt x="82568" y="94159"/>
                  </a:cubicBezTo>
                  <a:cubicBezTo>
                    <a:pt x="82568" y="94767"/>
                    <a:pt x="82586" y="95375"/>
                    <a:pt x="82604" y="96001"/>
                  </a:cubicBezTo>
                  <a:cubicBezTo>
                    <a:pt x="82658" y="96556"/>
                    <a:pt x="82729" y="97092"/>
                    <a:pt x="82837" y="97647"/>
                  </a:cubicBezTo>
                  <a:cubicBezTo>
                    <a:pt x="83105" y="99257"/>
                    <a:pt x="83087" y="100885"/>
                    <a:pt x="83105" y="102512"/>
                  </a:cubicBezTo>
                  <a:cubicBezTo>
                    <a:pt x="83105" y="103317"/>
                    <a:pt x="83033" y="104444"/>
                    <a:pt x="83355" y="105106"/>
                  </a:cubicBezTo>
                  <a:cubicBezTo>
                    <a:pt x="83302" y="104373"/>
                    <a:pt x="83284" y="103621"/>
                    <a:pt x="83320" y="102870"/>
                  </a:cubicBezTo>
                  <a:cubicBezTo>
                    <a:pt x="83320" y="102477"/>
                    <a:pt x="83105" y="101421"/>
                    <a:pt x="83373" y="101117"/>
                  </a:cubicBezTo>
                  <a:cubicBezTo>
                    <a:pt x="83874" y="101707"/>
                    <a:pt x="83928" y="103049"/>
                    <a:pt x="84053" y="103800"/>
                  </a:cubicBezTo>
                  <a:cubicBezTo>
                    <a:pt x="84142" y="104516"/>
                    <a:pt x="84160" y="105249"/>
                    <a:pt x="84107" y="105965"/>
                  </a:cubicBezTo>
                  <a:cubicBezTo>
                    <a:pt x="84303" y="105499"/>
                    <a:pt x="84160" y="104856"/>
                    <a:pt x="84196" y="104355"/>
                  </a:cubicBezTo>
                  <a:cubicBezTo>
                    <a:pt x="84339" y="104480"/>
                    <a:pt x="84464" y="104730"/>
                    <a:pt x="84643" y="104820"/>
                  </a:cubicBezTo>
                  <a:cubicBezTo>
                    <a:pt x="84643" y="104498"/>
                    <a:pt x="84303" y="104158"/>
                    <a:pt x="84250" y="103818"/>
                  </a:cubicBezTo>
                  <a:cubicBezTo>
                    <a:pt x="84142" y="103371"/>
                    <a:pt x="84125" y="102906"/>
                    <a:pt x="84017" y="102459"/>
                  </a:cubicBezTo>
                  <a:cubicBezTo>
                    <a:pt x="83946" y="102083"/>
                    <a:pt x="83838" y="101707"/>
                    <a:pt x="83659" y="101368"/>
                  </a:cubicBezTo>
                  <a:cubicBezTo>
                    <a:pt x="83463" y="101010"/>
                    <a:pt x="83320" y="100616"/>
                    <a:pt x="83248" y="100223"/>
                  </a:cubicBezTo>
                  <a:cubicBezTo>
                    <a:pt x="83194" y="99758"/>
                    <a:pt x="83159" y="99293"/>
                    <a:pt x="83176" y="98828"/>
                  </a:cubicBezTo>
                  <a:cubicBezTo>
                    <a:pt x="83176" y="98380"/>
                    <a:pt x="83087" y="97933"/>
                    <a:pt x="83033" y="97486"/>
                  </a:cubicBezTo>
                  <a:cubicBezTo>
                    <a:pt x="82926" y="96520"/>
                    <a:pt x="82890" y="95536"/>
                    <a:pt x="82944" y="94552"/>
                  </a:cubicBezTo>
                  <a:cubicBezTo>
                    <a:pt x="83015" y="93587"/>
                    <a:pt x="82801" y="92674"/>
                    <a:pt x="82711" y="91744"/>
                  </a:cubicBezTo>
                  <a:cubicBezTo>
                    <a:pt x="82622" y="90796"/>
                    <a:pt x="82890" y="89777"/>
                    <a:pt x="83194" y="88900"/>
                  </a:cubicBezTo>
                  <a:cubicBezTo>
                    <a:pt x="83606" y="87773"/>
                    <a:pt x="83946" y="86628"/>
                    <a:pt x="84518" y="85555"/>
                  </a:cubicBezTo>
                  <a:cubicBezTo>
                    <a:pt x="84482" y="86879"/>
                    <a:pt x="84446" y="88238"/>
                    <a:pt x="84536" y="89544"/>
                  </a:cubicBezTo>
                  <a:close/>
                  <a:moveTo>
                    <a:pt x="87291" y="108576"/>
                  </a:moveTo>
                  <a:cubicBezTo>
                    <a:pt x="87434" y="108916"/>
                    <a:pt x="87541" y="109256"/>
                    <a:pt x="87613" y="109631"/>
                  </a:cubicBezTo>
                  <a:cubicBezTo>
                    <a:pt x="87666" y="110258"/>
                    <a:pt x="87201" y="110830"/>
                    <a:pt x="86790" y="111259"/>
                  </a:cubicBezTo>
                  <a:cubicBezTo>
                    <a:pt x="85734" y="112315"/>
                    <a:pt x="83838" y="112994"/>
                    <a:pt x="82336" y="112619"/>
                  </a:cubicBezTo>
                  <a:cubicBezTo>
                    <a:pt x="81602" y="112440"/>
                    <a:pt x="80780" y="112189"/>
                    <a:pt x="80189" y="111671"/>
                  </a:cubicBezTo>
                  <a:cubicBezTo>
                    <a:pt x="79581" y="111116"/>
                    <a:pt x="78919" y="110615"/>
                    <a:pt x="78544" y="109846"/>
                  </a:cubicBezTo>
                  <a:cubicBezTo>
                    <a:pt x="78025" y="108827"/>
                    <a:pt x="78830" y="107771"/>
                    <a:pt x="79313" y="106913"/>
                  </a:cubicBezTo>
                  <a:cubicBezTo>
                    <a:pt x="79367" y="106895"/>
                    <a:pt x="79402" y="106895"/>
                    <a:pt x="79438" y="106913"/>
                  </a:cubicBezTo>
                  <a:cubicBezTo>
                    <a:pt x="79492" y="106913"/>
                    <a:pt x="79957" y="107896"/>
                    <a:pt x="80046" y="108004"/>
                  </a:cubicBezTo>
                  <a:cubicBezTo>
                    <a:pt x="80636" y="108827"/>
                    <a:pt x="81352" y="109596"/>
                    <a:pt x="82300" y="109989"/>
                  </a:cubicBezTo>
                  <a:cubicBezTo>
                    <a:pt x="82962" y="110275"/>
                    <a:pt x="83785" y="110633"/>
                    <a:pt x="84500" y="110419"/>
                  </a:cubicBezTo>
                  <a:cubicBezTo>
                    <a:pt x="85037" y="110258"/>
                    <a:pt x="85770" y="109882"/>
                    <a:pt x="86003" y="109327"/>
                  </a:cubicBezTo>
                  <a:cubicBezTo>
                    <a:pt x="85573" y="109542"/>
                    <a:pt x="85269" y="109882"/>
                    <a:pt x="84786" y="110043"/>
                  </a:cubicBezTo>
                  <a:cubicBezTo>
                    <a:pt x="84017" y="110275"/>
                    <a:pt x="82747" y="110097"/>
                    <a:pt x="82103" y="109596"/>
                  </a:cubicBezTo>
                  <a:cubicBezTo>
                    <a:pt x="81746" y="109345"/>
                    <a:pt x="81334" y="109149"/>
                    <a:pt x="81012" y="108844"/>
                  </a:cubicBezTo>
                  <a:cubicBezTo>
                    <a:pt x="80440" y="108308"/>
                    <a:pt x="80154" y="107592"/>
                    <a:pt x="79903" y="106859"/>
                  </a:cubicBezTo>
                  <a:cubicBezTo>
                    <a:pt x="79706" y="106304"/>
                    <a:pt x="80225" y="105589"/>
                    <a:pt x="80422" y="105070"/>
                  </a:cubicBezTo>
                  <a:cubicBezTo>
                    <a:pt x="80476" y="104927"/>
                    <a:pt x="80923" y="103335"/>
                    <a:pt x="80923" y="103335"/>
                  </a:cubicBezTo>
                  <a:cubicBezTo>
                    <a:pt x="81084" y="103335"/>
                    <a:pt x="81119" y="103603"/>
                    <a:pt x="81191" y="103729"/>
                  </a:cubicBezTo>
                  <a:cubicBezTo>
                    <a:pt x="81334" y="103979"/>
                    <a:pt x="81549" y="104212"/>
                    <a:pt x="81531" y="104516"/>
                  </a:cubicBezTo>
                  <a:cubicBezTo>
                    <a:pt x="81495" y="104766"/>
                    <a:pt x="81280" y="105017"/>
                    <a:pt x="81334" y="105267"/>
                  </a:cubicBezTo>
                  <a:cubicBezTo>
                    <a:pt x="81424" y="105088"/>
                    <a:pt x="81531" y="104927"/>
                    <a:pt x="81656" y="104766"/>
                  </a:cubicBezTo>
                  <a:cubicBezTo>
                    <a:pt x="81942" y="105410"/>
                    <a:pt x="81746" y="105893"/>
                    <a:pt x="81710" y="106555"/>
                  </a:cubicBezTo>
                  <a:cubicBezTo>
                    <a:pt x="81692" y="107091"/>
                    <a:pt x="81853" y="107735"/>
                    <a:pt x="82300" y="108057"/>
                  </a:cubicBezTo>
                  <a:cubicBezTo>
                    <a:pt x="82694" y="108326"/>
                    <a:pt x="83176" y="108218"/>
                    <a:pt x="83624" y="108236"/>
                  </a:cubicBezTo>
                  <a:cubicBezTo>
                    <a:pt x="83624" y="108379"/>
                    <a:pt x="83606" y="108522"/>
                    <a:pt x="83570" y="108666"/>
                  </a:cubicBezTo>
                  <a:cubicBezTo>
                    <a:pt x="83588" y="108683"/>
                    <a:pt x="83588" y="108701"/>
                    <a:pt x="83606" y="108701"/>
                  </a:cubicBezTo>
                  <a:cubicBezTo>
                    <a:pt x="83767" y="108505"/>
                    <a:pt x="83767" y="108308"/>
                    <a:pt x="83946" y="108111"/>
                  </a:cubicBezTo>
                  <a:cubicBezTo>
                    <a:pt x="84107" y="107914"/>
                    <a:pt x="84303" y="107789"/>
                    <a:pt x="84464" y="107628"/>
                  </a:cubicBezTo>
                  <a:cubicBezTo>
                    <a:pt x="84643" y="107449"/>
                    <a:pt x="84786" y="107235"/>
                    <a:pt x="84858" y="106984"/>
                  </a:cubicBezTo>
                  <a:cubicBezTo>
                    <a:pt x="84912" y="106680"/>
                    <a:pt x="84929" y="106358"/>
                    <a:pt x="85234" y="106197"/>
                  </a:cubicBezTo>
                  <a:cubicBezTo>
                    <a:pt x="85305" y="106483"/>
                    <a:pt x="85251" y="106948"/>
                    <a:pt x="85394" y="107181"/>
                  </a:cubicBezTo>
                  <a:cubicBezTo>
                    <a:pt x="85448" y="106609"/>
                    <a:pt x="85251" y="106036"/>
                    <a:pt x="85448" y="105517"/>
                  </a:cubicBezTo>
                  <a:cubicBezTo>
                    <a:pt x="85573" y="105142"/>
                    <a:pt x="85770" y="104838"/>
                    <a:pt x="85895" y="104462"/>
                  </a:cubicBezTo>
                  <a:cubicBezTo>
                    <a:pt x="85985" y="104194"/>
                    <a:pt x="86092" y="103943"/>
                    <a:pt x="86217" y="103711"/>
                  </a:cubicBezTo>
                  <a:cubicBezTo>
                    <a:pt x="86360" y="103961"/>
                    <a:pt x="86343" y="104516"/>
                    <a:pt x="86396" y="104820"/>
                  </a:cubicBezTo>
                  <a:cubicBezTo>
                    <a:pt x="86432" y="105249"/>
                    <a:pt x="86396" y="105714"/>
                    <a:pt x="86468" y="106126"/>
                  </a:cubicBezTo>
                  <a:cubicBezTo>
                    <a:pt x="86593" y="106930"/>
                    <a:pt x="86933" y="107700"/>
                    <a:pt x="87237" y="108451"/>
                  </a:cubicBezTo>
                  <a:cubicBezTo>
                    <a:pt x="87255" y="108487"/>
                    <a:pt x="87273" y="108540"/>
                    <a:pt x="87291" y="108576"/>
                  </a:cubicBezTo>
                  <a:close/>
                </a:path>
              </a:pathLst>
            </a:custGeom>
            <a:noFill/>
            <a:ln w="1800" cap="flat" cmpd="sng">
              <a:solidFill>
                <a:srgbClr val="FFBF00"/>
              </a:solidFill>
              <a:prstDash val="solid"/>
              <a:miter lim="178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15"/>
            <p:cNvSpPr/>
            <p:nvPr/>
          </p:nvSpPr>
          <p:spPr>
            <a:xfrm>
              <a:off x="3500750" y="2912275"/>
              <a:ext cx="8975" cy="12975"/>
            </a:xfrm>
            <a:custGeom>
              <a:avLst/>
              <a:gdLst/>
              <a:ahLst/>
              <a:cxnLst/>
              <a:rect l="l" t="t" r="r" b="b"/>
              <a:pathLst>
                <a:path w="359" h="519" extrusionOk="0">
                  <a:moveTo>
                    <a:pt x="234" y="0"/>
                  </a:moveTo>
                  <a:lnTo>
                    <a:pt x="359" y="72"/>
                  </a:lnTo>
                  <a:lnTo>
                    <a:pt x="126" y="519"/>
                  </a:lnTo>
                  <a:lnTo>
                    <a:pt x="1" y="429"/>
                  </a:lnTo>
                  <a:close/>
                </a:path>
              </a:pathLst>
            </a:custGeom>
            <a:solidFill>
              <a:srgbClr val="B627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15"/>
            <p:cNvSpPr/>
            <p:nvPr/>
          </p:nvSpPr>
          <p:spPr>
            <a:xfrm>
              <a:off x="3448450" y="2899300"/>
              <a:ext cx="9850" cy="11650"/>
            </a:xfrm>
            <a:custGeom>
              <a:avLst/>
              <a:gdLst/>
              <a:ahLst/>
              <a:cxnLst/>
              <a:rect l="l" t="t" r="r" b="b"/>
              <a:pathLst>
                <a:path w="394" h="466" extrusionOk="0">
                  <a:moveTo>
                    <a:pt x="0" y="18"/>
                  </a:moveTo>
                  <a:lnTo>
                    <a:pt x="108" y="0"/>
                  </a:lnTo>
                  <a:lnTo>
                    <a:pt x="286" y="287"/>
                  </a:lnTo>
                  <a:lnTo>
                    <a:pt x="358" y="0"/>
                  </a:lnTo>
                  <a:lnTo>
                    <a:pt x="394" y="0"/>
                  </a:lnTo>
                  <a:lnTo>
                    <a:pt x="376" y="466"/>
                  </a:lnTo>
                  <a:lnTo>
                    <a:pt x="233" y="448"/>
                  </a:lnTo>
                  <a:close/>
                </a:path>
              </a:pathLst>
            </a:custGeom>
            <a:solidFill>
              <a:srgbClr val="B627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15"/>
            <p:cNvSpPr/>
            <p:nvPr/>
          </p:nvSpPr>
          <p:spPr>
            <a:xfrm>
              <a:off x="3909050" y="2843400"/>
              <a:ext cx="360000" cy="1027650"/>
            </a:xfrm>
            <a:custGeom>
              <a:avLst/>
              <a:gdLst/>
              <a:ahLst/>
              <a:cxnLst/>
              <a:rect l="l" t="t" r="r" b="b"/>
              <a:pathLst>
                <a:path w="14400" h="41106" extrusionOk="0">
                  <a:moveTo>
                    <a:pt x="10068" y="2530"/>
                  </a:moveTo>
                  <a:cubicBezTo>
                    <a:pt x="10070" y="2593"/>
                    <a:pt x="10071" y="2656"/>
                    <a:pt x="10071" y="2719"/>
                  </a:cubicBezTo>
                  <a:cubicBezTo>
                    <a:pt x="10000" y="3302"/>
                    <a:pt x="9546" y="4112"/>
                    <a:pt x="9242" y="4734"/>
                  </a:cubicBezTo>
                  <a:lnTo>
                    <a:pt x="9242" y="4734"/>
                  </a:lnTo>
                  <a:cubicBezTo>
                    <a:pt x="9265" y="4579"/>
                    <a:pt x="8802" y="3884"/>
                    <a:pt x="8395" y="3096"/>
                  </a:cubicBezTo>
                  <a:lnTo>
                    <a:pt x="8395" y="3096"/>
                  </a:lnTo>
                  <a:cubicBezTo>
                    <a:pt x="8957" y="2804"/>
                    <a:pt x="9524" y="2582"/>
                    <a:pt x="10068" y="2530"/>
                  </a:cubicBezTo>
                  <a:close/>
                  <a:moveTo>
                    <a:pt x="3838" y="6340"/>
                  </a:moveTo>
                  <a:lnTo>
                    <a:pt x="3838" y="6340"/>
                  </a:lnTo>
                  <a:cubicBezTo>
                    <a:pt x="3836" y="6340"/>
                    <a:pt x="3835" y="6353"/>
                    <a:pt x="3836" y="6374"/>
                  </a:cubicBezTo>
                  <a:lnTo>
                    <a:pt x="3836" y="6374"/>
                  </a:lnTo>
                  <a:cubicBezTo>
                    <a:pt x="3839" y="6372"/>
                    <a:pt x="3842" y="6370"/>
                    <a:pt x="3846" y="6368"/>
                  </a:cubicBezTo>
                  <a:cubicBezTo>
                    <a:pt x="3842" y="6349"/>
                    <a:pt x="3839" y="6340"/>
                    <a:pt x="3838" y="6340"/>
                  </a:cubicBezTo>
                  <a:close/>
                  <a:moveTo>
                    <a:pt x="10416" y="2521"/>
                  </a:moveTo>
                  <a:cubicBezTo>
                    <a:pt x="10610" y="2531"/>
                    <a:pt x="10799" y="2565"/>
                    <a:pt x="10983" y="2630"/>
                  </a:cubicBezTo>
                  <a:cubicBezTo>
                    <a:pt x="11573" y="2863"/>
                    <a:pt x="12986" y="3274"/>
                    <a:pt x="13576" y="3506"/>
                  </a:cubicBezTo>
                  <a:cubicBezTo>
                    <a:pt x="13988" y="3650"/>
                    <a:pt x="14041" y="3846"/>
                    <a:pt x="14059" y="4365"/>
                  </a:cubicBezTo>
                  <a:cubicBezTo>
                    <a:pt x="13988" y="5581"/>
                    <a:pt x="13272" y="6154"/>
                    <a:pt x="12253" y="6333"/>
                  </a:cubicBezTo>
                  <a:cubicBezTo>
                    <a:pt x="11760" y="6423"/>
                    <a:pt x="11228" y="6454"/>
                    <a:pt x="10699" y="6454"/>
                  </a:cubicBezTo>
                  <a:cubicBezTo>
                    <a:pt x="9863" y="6454"/>
                    <a:pt x="9035" y="6376"/>
                    <a:pt x="8389" y="6333"/>
                  </a:cubicBezTo>
                  <a:cubicBezTo>
                    <a:pt x="8801" y="5885"/>
                    <a:pt x="9158" y="5367"/>
                    <a:pt x="9409" y="4794"/>
                  </a:cubicBezTo>
                  <a:cubicBezTo>
                    <a:pt x="9659" y="4276"/>
                    <a:pt x="10017" y="3846"/>
                    <a:pt x="10249" y="2845"/>
                  </a:cubicBezTo>
                  <a:cubicBezTo>
                    <a:pt x="10318" y="2713"/>
                    <a:pt x="10372" y="2608"/>
                    <a:pt x="10416" y="2521"/>
                  </a:cubicBezTo>
                  <a:close/>
                  <a:moveTo>
                    <a:pt x="6404" y="1"/>
                  </a:moveTo>
                  <a:cubicBezTo>
                    <a:pt x="6386" y="555"/>
                    <a:pt x="7727" y="1789"/>
                    <a:pt x="7835" y="2362"/>
                  </a:cubicBezTo>
                  <a:cubicBezTo>
                    <a:pt x="7804" y="2372"/>
                    <a:pt x="7771" y="2377"/>
                    <a:pt x="7734" y="2377"/>
                  </a:cubicBezTo>
                  <a:cubicBezTo>
                    <a:pt x="7053" y="2377"/>
                    <a:pt x="5322" y="733"/>
                    <a:pt x="4830" y="394"/>
                  </a:cubicBezTo>
                  <a:lnTo>
                    <a:pt x="4830" y="394"/>
                  </a:lnTo>
                  <a:cubicBezTo>
                    <a:pt x="5241" y="1056"/>
                    <a:pt x="6744" y="2469"/>
                    <a:pt x="7906" y="2630"/>
                  </a:cubicBezTo>
                  <a:cubicBezTo>
                    <a:pt x="7985" y="2780"/>
                    <a:pt x="8045" y="2897"/>
                    <a:pt x="8098" y="3002"/>
                  </a:cubicBezTo>
                  <a:lnTo>
                    <a:pt x="8098" y="3002"/>
                  </a:lnTo>
                  <a:cubicBezTo>
                    <a:pt x="7370" y="3449"/>
                    <a:pt x="6640" y="4037"/>
                    <a:pt x="5527" y="4472"/>
                  </a:cubicBezTo>
                  <a:cubicBezTo>
                    <a:pt x="4859" y="4736"/>
                    <a:pt x="3259" y="5224"/>
                    <a:pt x="2949" y="5224"/>
                  </a:cubicBezTo>
                  <a:cubicBezTo>
                    <a:pt x="2943" y="5224"/>
                    <a:pt x="2938" y="5224"/>
                    <a:pt x="2934" y="5224"/>
                  </a:cubicBezTo>
                  <a:cubicBezTo>
                    <a:pt x="2831" y="5209"/>
                    <a:pt x="2666" y="5194"/>
                    <a:pt x="2502" y="5194"/>
                  </a:cubicBezTo>
                  <a:cubicBezTo>
                    <a:pt x="2264" y="5194"/>
                    <a:pt x="2028" y="5225"/>
                    <a:pt x="1986" y="5331"/>
                  </a:cubicBezTo>
                  <a:cubicBezTo>
                    <a:pt x="1735" y="5939"/>
                    <a:pt x="1664" y="6333"/>
                    <a:pt x="1681" y="6583"/>
                  </a:cubicBezTo>
                  <a:cubicBezTo>
                    <a:pt x="1681" y="6637"/>
                    <a:pt x="0" y="7460"/>
                    <a:pt x="18" y="7495"/>
                  </a:cubicBezTo>
                  <a:cubicBezTo>
                    <a:pt x="18" y="7496"/>
                    <a:pt x="20" y="7497"/>
                    <a:pt x="22" y="7497"/>
                  </a:cubicBezTo>
                  <a:cubicBezTo>
                    <a:pt x="113" y="7497"/>
                    <a:pt x="1641" y="6832"/>
                    <a:pt x="1748" y="6832"/>
                  </a:cubicBezTo>
                  <a:cubicBezTo>
                    <a:pt x="1750" y="6832"/>
                    <a:pt x="1752" y="6833"/>
                    <a:pt x="1753" y="6834"/>
                  </a:cubicBezTo>
                  <a:cubicBezTo>
                    <a:pt x="1807" y="6923"/>
                    <a:pt x="1896" y="6977"/>
                    <a:pt x="2003" y="6977"/>
                  </a:cubicBezTo>
                  <a:cubicBezTo>
                    <a:pt x="2102" y="6980"/>
                    <a:pt x="2211" y="6982"/>
                    <a:pt x="2325" y="6982"/>
                  </a:cubicBezTo>
                  <a:cubicBezTo>
                    <a:pt x="2851" y="6982"/>
                    <a:pt x="3493" y="6938"/>
                    <a:pt x="3846" y="6762"/>
                  </a:cubicBezTo>
                  <a:cubicBezTo>
                    <a:pt x="3849" y="6778"/>
                    <a:pt x="3852" y="6785"/>
                    <a:pt x="3854" y="6785"/>
                  </a:cubicBezTo>
                  <a:cubicBezTo>
                    <a:pt x="3864" y="6785"/>
                    <a:pt x="3838" y="6478"/>
                    <a:pt x="3836" y="6374"/>
                  </a:cubicBezTo>
                  <a:lnTo>
                    <a:pt x="3836" y="6374"/>
                  </a:lnTo>
                  <a:cubicBezTo>
                    <a:pt x="3229" y="6709"/>
                    <a:pt x="2644" y="6862"/>
                    <a:pt x="2287" y="6862"/>
                  </a:cubicBezTo>
                  <a:cubicBezTo>
                    <a:pt x="2173" y="6862"/>
                    <a:pt x="2082" y="6846"/>
                    <a:pt x="2021" y="6816"/>
                  </a:cubicBezTo>
                  <a:cubicBezTo>
                    <a:pt x="1771" y="6673"/>
                    <a:pt x="1968" y="5653"/>
                    <a:pt x="2093" y="5546"/>
                  </a:cubicBezTo>
                  <a:cubicBezTo>
                    <a:pt x="2206" y="5440"/>
                    <a:pt x="2335" y="5408"/>
                    <a:pt x="2469" y="5408"/>
                  </a:cubicBezTo>
                  <a:cubicBezTo>
                    <a:pt x="2632" y="5408"/>
                    <a:pt x="2803" y="5455"/>
                    <a:pt x="2969" y="5474"/>
                  </a:cubicBezTo>
                  <a:cubicBezTo>
                    <a:pt x="2976" y="5474"/>
                    <a:pt x="2983" y="5475"/>
                    <a:pt x="2991" y="5475"/>
                  </a:cubicBezTo>
                  <a:cubicBezTo>
                    <a:pt x="3348" y="5475"/>
                    <a:pt x="4988" y="5091"/>
                    <a:pt x="5652" y="4741"/>
                  </a:cubicBezTo>
                  <a:cubicBezTo>
                    <a:pt x="6397" y="4355"/>
                    <a:pt x="7287" y="3700"/>
                    <a:pt x="8199" y="3201"/>
                  </a:cubicBezTo>
                  <a:lnTo>
                    <a:pt x="8199" y="3201"/>
                  </a:lnTo>
                  <a:cubicBezTo>
                    <a:pt x="8355" y="3507"/>
                    <a:pt x="8527" y="3833"/>
                    <a:pt x="9087" y="4812"/>
                  </a:cubicBezTo>
                  <a:cubicBezTo>
                    <a:pt x="8872" y="5331"/>
                    <a:pt x="8532" y="5796"/>
                    <a:pt x="8103" y="6172"/>
                  </a:cubicBezTo>
                  <a:cubicBezTo>
                    <a:pt x="7083" y="6154"/>
                    <a:pt x="6046" y="6011"/>
                    <a:pt x="5062" y="5724"/>
                  </a:cubicBezTo>
                  <a:lnTo>
                    <a:pt x="5062" y="5724"/>
                  </a:lnTo>
                  <a:lnTo>
                    <a:pt x="5330" y="6422"/>
                  </a:lnTo>
                  <a:cubicBezTo>
                    <a:pt x="5652" y="6565"/>
                    <a:pt x="6708" y="6655"/>
                    <a:pt x="7137" y="6726"/>
                  </a:cubicBezTo>
                  <a:cubicBezTo>
                    <a:pt x="7566" y="7102"/>
                    <a:pt x="8550" y="8783"/>
                    <a:pt x="9105" y="11144"/>
                  </a:cubicBezTo>
                  <a:cubicBezTo>
                    <a:pt x="9623" y="13380"/>
                    <a:pt x="9534" y="14525"/>
                    <a:pt x="9462" y="17709"/>
                  </a:cubicBezTo>
                  <a:cubicBezTo>
                    <a:pt x="9109" y="17886"/>
                    <a:pt x="8731" y="18019"/>
                    <a:pt x="8397" y="18019"/>
                  </a:cubicBezTo>
                  <a:cubicBezTo>
                    <a:pt x="8022" y="18019"/>
                    <a:pt x="7701" y="17851"/>
                    <a:pt x="7531" y="17387"/>
                  </a:cubicBezTo>
                  <a:lnTo>
                    <a:pt x="7531" y="17387"/>
                  </a:lnTo>
                  <a:cubicBezTo>
                    <a:pt x="7638" y="17745"/>
                    <a:pt x="7853" y="18049"/>
                    <a:pt x="8139" y="18281"/>
                  </a:cubicBezTo>
                  <a:cubicBezTo>
                    <a:pt x="7924" y="18317"/>
                    <a:pt x="7727" y="18407"/>
                    <a:pt x="7602" y="18585"/>
                  </a:cubicBezTo>
                  <a:cubicBezTo>
                    <a:pt x="8085" y="18407"/>
                    <a:pt x="8568" y="18335"/>
                    <a:pt x="9033" y="18156"/>
                  </a:cubicBezTo>
                  <a:cubicBezTo>
                    <a:pt x="9063" y="18149"/>
                    <a:pt x="9091" y="18146"/>
                    <a:pt x="9119" y="18146"/>
                  </a:cubicBezTo>
                  <a:cubicBezTo>
                    <a:pt x="9194" y="18146"/>
                    <a:pt x="9266" y="18167"/>
                    <a:pt x="9377" y="18167"/>
                  </a:cubicBezTo>
                  <a:cubicBezTo>
                    <a:pt x="9417" y="18167"/>
                    <a:pt x="9463" y="18164"/>
                    <a:pt x="9516" y="18156"/>
                  </a:cubicBezTo>
                  <a:lnTo>
                    <a:pt x="9516" y="18156"/>
                  </a:lnTo>
                  <a:cubicBezTo>
                    <a:pt x="9051" y="21215"/>
                    <a:pt x="8765" y="25007"/>
                    <a:pt x="8282" y="27315"/>
                  </a:cubicBezTo>
                  <a:cubicBezTo>
                    <a:pt x="7835" y="27815"/>
                    <a:pt x="7352" y="28280"/>
                    <a:pt x="6833" y="28710"/>
                  </a:cubicBezTo>
                  <a:cubicBezTo>
                    <a:pt x="7316" y="28459"/>
                    <a:pt x="7692" y="28352"/>
                    <a:pt x="8210" y="27851"/>
                  </a:cubicBezTo>
                  <a:lnTo>
                    <a:pt x="8210" y="27851"/>
                  </a:lnTo>
                  <a:cubicBezTo>
                    <a:pt x="8228" y="28549"/>
                    <a:pt x="7531" y="32019"/>
                    <a:pt x="7370" y="34380"/>
                  </a:cubicBezTo>
                  <a:cubicBezTo>
                    <a:pt x="6815" y="34952"/>
                    <a:pt x="6278" y="35578"/>
                    <a:pt x="5813" y="36240"/>
                  </a:cubicBezTo>
                  <a:cubicBezTo>
                    <a:pt x="6278" y="35650"/>
                    <a:pt x="6976" y="35167"/>
                    <a:pt x="7441" y="34595"/>
                  </a:cubicBezTo>
                  <a:lnTo>
                    <a:pt x="7441" y="34595"/>
                  </a:lnTo>
                  <a:cubicBezTo>
                    <a:pt x="7405" y="35078"/>
                    <a:pt x="7316" y="35561"/>
                    <a:pt x="7280" y="36044"/>
                  </a:cubicBezTo>
                  <a:cubicBezTo>
                    <a:pt x="7209" y="36598"/>
                    <a:pt x="7191" y="37153"/>
                    <a:pt x="7226" y="37707"/>
                  </a:cubicBezTo>
                  <a:cubicBezTo>
                    <a:pt x="7298" y="38262"/>
                    <a:pt x="7334" y="38798"/>
                    <a:pt x="7334" y="39353"/>
                  </a:cubicBezTo>
                  <a:cubicBezTo>
                    <a:pt x="7316" y="39943"/>
                    <a:pt x="7280" y="40569"/>
                    <a:pt x="6976" y="41106"/>
                  </a:cubicBezTo>
                  <a:cubicBezTo>
                    <a:pt x="7781" y="40569"/>
                    <a:pt x="7441" y="38458"/>
                    <a:pt x="7405" y="37653"/>
                  </a:cubicBezTo>
                  <a:cubicBezTo>
                    <a:pt x="7674" y="28441"/>
                    <a:pt x="11394" y="17047"/>
                    <a:pt x="9659" y="10948"/>
                  </a:cubicBezTo>
                  <a:cubicBezTo>
                    <a:pt x="8801" y="7960"/>
                    <a:pt x="7960" y="6923"/>
                    <a:pt x="7584" y="6494"/>
                  </a:cubicBezTo>
                  <a:lnTo>
                    <a:pt x="7584" y="6494"/>
                  </a:lnTo>
                  <a:cubicBezTo>
                    <a:pt x="8495" y="6574"/>
                    <a:pt x="9650" y="6737"/>
                    <a:pt x="10673" y="6737"/>
                  </a:cubicBezTo>
                  <a:cubicBezTo>
                    <a:pt x="11237" y="6737"/>
                    <a:pt x="11761" y="6687"/>
                    <a:pt x="12181" y="6547"/>
                  </a:cubicBezTo>
                  <a:cubicBezTo>
                    <a:pt x="13720" y="6279"/>
                    <a:pt x="14059" y="5832"/>
                    <a:pt x="14292" y="4490"/>
                  </a:cubicBezTo>
                  <a:cubicBezTo>
                    <a:pt x="14399" y="3882"/>
                    <a:pt x="14220" y="3578"/>
                    <a:pt x="13648" y="3328"/>
                  </a:cubicBezTo>
                  <a:cubicBezTo>
                    <a:pt x="12843" y="2970"/>
                    <a:pt x="12002" y="2684"/>
                    <a:pt x="11144" y="2451"/>
                  </a:cubicBezTo>
                  <a:cubicBezTo>
                    <a:pt x="10914" y="2404"/>
                    <a:pt x="10700" y="2374"/>
                    <a:pt x="10499" y="2358"/>
                  </a:cubicBezTo>
                  <a:lnTo>
                    <a:pt x="10499" y="2358"/>
                  </a:lnTo>
                  <a:cubicBezTo>
                    <a:pt x="10645" y="2062"/>
                    <a:pt x="10622" y="2073"/>
                    <a:pt x="10858" y="1575"/>
                  </a:cubicBezTo>
                  <a:lnTo>
                    <a:pt x="10858" y="1575"/>
                  </a:lnTo>
                  <a:cubicBezTo>
                    <a:pt x="10350" y="2005"/>
                    <a:pt x="10438" y="2092"/>
                    <a:pt x="10290" y="2347"/>
                  </a:cubicBezTo>
                  <a:lnTo>
                    <a:pt x="10290" y="2347"/>
                  </a:lnTo>
                  <a:cubicBezTo>
                    <a:pt x="10254" y="2346"/>
                    <a:pt x="10218" y="2345"/>
                    <a:pt x="10183" y="2345"/>
                  </a:cubicBezTo>
                  <a:lnTo>
                    <a:pt x="10183" y="2345"/>
                  </a:lnTo>
                  <a:cubicBezTo>
                    <a:pt x="10137" y="1931"/>
                    <a:pt x="10034" y="1531"/>
                    <a:pt x="9874" y="1145"/>
                  </a:cubicBezTo>
                  <a:lnTo>
                    <a:pt x="9874" y="1145"/>
                  </a:lnTo>
                  <a:cubicBezTo>
                    <a:pt x="9970" y="1543"/>
                    <a:pt x="10034" y="1941"/>
                    <a:pt x="10059" y="2347"/>
                  </a:cubicBezTo>
                  <a:lnTo>
                    <a:pt x="10059" y="2347"/>
                  </a:lnTo>
                  <a:cubicBezTo>
                    <a:pt x="9358" y="2369"/>
                    <a:pt x="8815" y="2585"/>
                    <a:pt x="8290" y="2888"/>
                  </a:cubicBezTo>
                  <a:lnTo>
                    <a:pt x="8290" y="2888"/>
                  </a:lnTo>
                  <a:cubicBezTo>
                    <a:pt x="8210" y="2725"/>
                    <a:pt x="8134" y="2561"/>
                    <a:pt x="8067" y="2397"/>
                  </a:cubicBezTo>
                  <a:cubicBezTo>
                    <a:pt x="7692" y="1485"/>
                    <a:pt x="7119" y="680"/>
                    <a:pt x="6404" y="1"/>
                  </a:cubicBezTo>
                  <a:close/>
                </a:path>
              </a:pathLst>
            </a:custGeom>
            <a:solidFill>
              <a:srgbClr val="B627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15"/>
            <p:cNvSpPr/>
            <p:nvPr/>
          </p:nvSpPr>
          <p:spPr>
            <a:xfrm>
              <a:off x="3909050" y="2843400"/>
              <a:ext cx="360000" cy="1027650"/>
            </a:xfrm>
            <a:custGeom>
              <a:avLst/>
              <a:gdLst/>
              <a:ahLst/>
              <a:cxnLst/>
              <a:rect l="l" t="t" r="r" b="b"/>
              <a:pathLst>
                <a:path w="14400" h="41106" fill="none" extrusionOk="0">
                  <a:moveTo>
                    <a:pt x="5330" y="6422"/>
                  </a:moveTo>
                  <a:cubicBezTo>
                    <a:pt x="5652" y="6565"/>
                    <a:pt x="6708" y="6655"/>
                    <a:pt x="7137" y="6726"/>
                  </a:cubicBezTo>
                  <a:cubicBezTo>
                    <a:pt x="7566" y="7102"/>
                    <a:pt x="8550" y="8783"/>
                    <a:pt x="9105" y="11144"/>
                  </a:cubicBezTo>
                  <a:cubicBezTo>
                    <a:pt x="9623" y="13380"/>
                    <a:pt x="9534" y="14525"/>
                    <a:pt x="9462" y="17709"/>
                  </a:cubicBezTo>
                  <a:cubicBezTo>
                    <a:pt x="8711" y="18085"/>
                    <a:pt x="7853" y="18264"/>
                    <a:pt x="7531" y="17387"/>
                  </a:cubicBezTo>
                  <a:cubicBezTo>
                    <a:pt x="7638" y="17745"/>
                    <a:pt x="7853" y="18049"/>
                    <a:pt x="8139" y="18281"/>
                  </a:cubicBezTo>
                  <a:cubicBezTo>
                    <a:pt x="7924" y="18317"/>
                    <a:pt x="7727" y="18407"/>
                    <a:pt x="7602" y="18585"/>
                  </a:cubicBezTo>
                  <a:cubicBezTo>
                    <a:pt x="8085" y="18407"/>
                    <a:pt x="8568" y="18335"/>
                    <a:pt x="9033" y="18156"/>
                  </a:cubicBezTo>
                  <a:cubicBezTo>
                    <a:pt x="9176" y="18120"/>
                    <a:pt x="9266" y="18192"/>
                    <a:pt x="9516" y="18156"/>
                  </a:cubicBezTo>
                  <a:cubicBezTo>
                    <a:pt x="9051" y="21215"/>
                    <a:pt x="8765" y="25007"/>
                    <a:pt x="8282" y="27315"/>
                  </a:cubicBezTo>
                  <a:cubicBezTo>
                    <a:pt x="7835" y="27815"/>
                    <a:pt x="7352" y="28280"/>
                    <a:pt x="6833" y="28710"/>
                  </a:cubicBezTo>
                  <a:cubicBezTo>
                    <a:pt x="7316" y="28459"/>
                    <a:pt x="7692" y="28352"/>
                    <a:pt x="8210" y="27851"/>
                  </a:cubicBezTo>
                  <a:cubicBezTo>
                    <a:pt x="8228" y="28549"/>
                    <a:pt x="7531" y="32019"/>
                    <a:pt x="7370" y="34380"/>
                  </a:cubicBezTo>
                  <a:cubicBezTo>
                    <a:pt x="6815" y="34952"/>
                    <a:pt x="6278" y="35578"/>
                    <a:pt x="5813" y="36240"/>
                  </a:cubicBezTo>
                  <a:cubicBezTo>
                    <a:pt x="6278" y="35650"/>
                    <a:pt x="6976" y="35167"/>
                    <a:pt x="7441" y="34595"/>
                  </a:cubicBezTo>
                  <a:cubicBezTo>
                    <a:pt x="7405" y="35078"/>
                    <a:pt x="7316" y="35561"/>
                    <a:pt x="7280" y="36044"/>
                  </a:cubicBezTo>
                  <a:cubicBezTo>
                    <a:pt x="7209" y="36598"/>
                    <a:pt x="7191" y="37153"/>
                    <a:pt x="7226" y="37707"/>
                  </a:cubicBezTo>
                  <a:cubicBezTo>
                    <a:pt x="7298" y="38262"/>
                    <a:pt x="7334" y="38798"/>
                    <a:pt x="7334" y="39353"/>
                  </a:cubicBezTo>
                  <a:cubicBezTo>
                    <a:pt x="7316" y="39943"/>
                    <a:pt x="7280" y="40569"/>
                    <a:pt x="6976" y="41106"/>
                  </a:cubicBezTo>
                  <a:cubicBezTo>
                    <a:pt x="7781" y="40569"/>
                    <a:pt x="7441" y="38458"/>
                    <a:pt x="7405" y="37653"/>
                  </a:cubicBezTo>
                  <a:cubicBezTo>
                    <a:pt x="7674" y="28441"/>
                    <a:pt x="11394" y="17047"/>
                    <a:pt x="9659" y="10948"/>
                  </a:cubicBezTo>
                  <a:cubicBezTo>
                    <a:pt x="8801" y="7960"/>
                    <a:pt x="7960" y="6923"/>
                    <a:pt x="7584" y="6494"/>
                  </a:cubicBezTo>
                  <a:cubicBezTo>
                    <a:pt x="8997" y="6619"/>
                    <a:pt x="11001" y="6941"/>
                    <a:pt x="12181" y="6547"/>
                  </a:cubicBezTo>
                  <a:cubicBezTo>
                    <a:pt x="13720" y="6279"/>
                    <a:pt x="14059" y="5832"/>
                    <a:pt x="14292" y="4490"/>
                  </a:cubicBezTo>
                  <a:cubicBezTo>
                    <a:pt x="14399" y="3882"/>
                    <a:pt x="14220" y="3578"/>
                    <a:pt x="13648" y="3328"/>
                  </a:cubicBezTo>
                  <a:cubicBezTo>
                    <a:pt x="12843" y="2970"/>
                    <a:pt x="12002" y="2684"/>
                    <a:pt x="11144" y="2451"/>
                  </a:cubicBezTo>
                  <a:cubicBezTo>
                    <a:pt x="8532" y="1914"/>
                    <a:pt x="7906" y="3542"/>
                    <a:pt x="5527" y="4472"/>
                  </a:cubicBezTo>
                  <a:cubicBezTo>
                    <a:pt x="4847" y="4741"/>
                    <a:pt x="3202" y="5242"/>
                    <a:pt x="2934" y="5224"/>
                  </a:cubicBezTo>
                  <a:cubicBezTo>
                    <a:pt x="2683" y="5188"/>
                    <a:pt x="2057" y="5152"/>
                    <a:pt x="1986" y="5331"/>
                  </a:cubicBezTo>
                  <a:cubicBezTo>
                    <a:pt x="1735" y="5939"/>
                    <a:pt x="1664" y="6333"/>
                    <a:pt x="1681" y="6583"/>
                  </a:cubicBezTo>
                  <a:cubicBezTo>
                    <a:pt x="1681" y="6637"/>
                    <a:pt x="0" y="7460"/>
                    <a:pt x="18" y="7495"/>
                  </a:cubicBezTo>
                  <a:cubicBezTo>
                    <a:pt x="36" y="7531"/>
                    <a:pt x="1717" y="6798"/>
                    <a:pt x="1753" y="6834"/>
                  </a:cubicBezTo>
                  <a:cubicBezTo>
                    <a:pt x="1807" y="6923"/>
                    <a:pt x="1896" y="6977"/>
                    <a:pt x="2003" y="6977"/>
                  </a:cubicBezTo>
                  <a:cubicBezTo>
                    <a:pt x="2558" y="6994"/>
                    <a:pt x="3416" y="6977"/>
                    <a:pt x="3846" y="6762"/>
                  </a:cubicBezTo>
                  <a:cubicBezTo>
                    <a:pt x="3882" y="6923"/>
                    <a:pt x="3810" y="6190"/>
                    <a:pt x="3846" y="6368"/>
                  </a:cubicBezTo>
                  <a:cubicBezTo>
                    <a:pt x="3041" y="6816"/>
                    <a:pt x="2272" y="6941"/>
                    <a:pt x="2021" y="6816"/>
                  </a:cubicBezTo>
                  <a:cubicBezTo>
                    <a:pt x="1771" y="6673"/>
                    <a:pt x="1968" y="5653"/>
                    <a:pt x="2093" y="5546"/>
                  </a:cubicBezTo>
                  <a:cubicBezTo>
                    <a:pt x="2343" y="5313"/>
                    <a:pt x="2665" y="5438"/>
                    <a:pt x="2969" y="5474"/>
                  </a:cubicBezTo>
                  <a:cubicBezTo>
                    <a:pt x="3273" y="5492"/>
                    <a:pt x="4973" y="5098"/>
                    <a:pt x="5652" y="4741"/>
                  </a:cubicBezTo>
                  <a:cubicBezTo>
                    <a:pt x="7173" y="3954"/>
                    <a:pt x="9301" y="2040"/>
                    <a:pt x="10983" y="2630"/>
                  </a:cubicBezTo>
                  <a:cubicBezTo>
                    <a:pt x="11573" y="2863"/>
                    <a:pt x="12986" y="3274"/>
                    <a:pt x="13576" y="3506"/>
                  </a:cubicBezTo>
                  <a:cubicBezTo>
                    <a:pt x="13988" y="3650"/>
                    <a:pt x="14041" y="3846"/>
                    <a:pt x="14059" y="4365"/>
                  </a:cubicBezTo>
                  <a:cubicBezTo>
                    <a:pt x="13988" y="5581"/>
                    <a:pt x="13272" y="6154"/>
                    <a:pt x="12253" y="6333"/>
                  </a:cubicBezTo>
                  <a:cubicBezTo>
                    <a:pt x="10983" y="6565"/>
                    <a:pt x="9444" y="6404"/>
                    <a:pt x="8389" y="6333"/>
                  </a:cubicBezTo>
                  <a:cubicBezTo>
                    <a:pt x="8801" y="5885"/>
                    <a:pt x="9158" y="5367"/>
                    <a:pt x="9409" y="4794"/>
                  </a:cubicBezTo>
                  <a:cubicBezTo>
                    <a:pt x="9659" y="4276"/>
                    <a:pt x="10017" y="3846"/>
                    <a:pt x="10249" y="2845"/>
                  </a:cubicBezTo>
                  <a:cubicBezTo>
                    <a:pt x="10697" y="1986"/>
                    <a:pt x="10536" y="2254"/>
                    <a:pt x="10858" y="1575"/>
                  </a:cubicBezTo>
                  <a:cubicBezTo>
                    <a:pt x="10267" y="2075"/>
                    <a:pt x="10482" y="2111"/>
                    <a:pt x="10196" y="2487"/>
                  </a:cubicBezTo>
                  <a:cubicBezTo>
                    <a:pt x="10160" y="2022"/>
                    <a:pt x="10053" y="1575"/>
                    <a:pt x="9874" y="1145"/>
                  </a:cubicBezTo>
                  <a:cubicBezTo>
                    <a:pt x="9999" y="1664"/>
                    <a:pt x="10071" y="2183"/>
                    <a:pt x="10071" y="2719"/>
                  </a:cubicBezTo>
                  <a:cubicBezTo>
                    <a:pt x="9999" y="3310"/>
                    <a:pt x="9534" y="4133"/>
                    <a:pt x="9230" y="4759"/>
                  </a:cubicBezTo>
                  <a:cubicBezTo>
                    <a:pt x="9355" y="4651"/>
                    <a:pt x="8514" y="3489"/>
                    <a:pt x="8067" y="2397"/>
                  </a:cubicBezTo>
                  <a:cubicBezTo>
                    <a:pt x="7692" y="1485"/>
                    <a:pt x="7119" y="680"/>
                    <a:pt x="6404" y="1"/>
                  </a:cubicBezTo>
                  <a:cubicBezTo>
                    <a:pt x="6386" y="555"/>
                    <a:pt x="7727" y="1789"/>
                    <a:pt x="7835" y="2362"/>
                  </a:cubicBezTo>
                  <a:cubicBezTo>
                    <a:pt x="7244" y="2558"/>
                    <a:pt x="5348" y="752"/>
                    <a:pt x="4830" y="394"/>
                  </a:cubicBezTo>
                  <a:cubicBezTo>
                    <a:pt x="5241" y="1056"/>
                    <a:pt x="6744" y="2469"/>
                    <a:pt x="7906" y="2630"/>
                  </a:cubicBezTo>
                  <a:cubicBezTo>
                    <a:pt x="8282" y="3345"/>
                    <a:pt x="8228" y="3310"/>
                    <a:pt x="9087" y="4812"/>
                  </a:cubicBezTo>
                  <a:cubicBezTo>
                    <a:pt x="8872" y="5331"/>
                    <a:pt x="8532" y="5796"/>
                    <a:pt x="8103" y="6172"/>
                  </a:cubicBezTo>
                  <a:cubicBezTo>
                    <a:pt x="7083" y="6154"/>
                    <a:pt x="6046" y="6011"/>
                    <a:pt x="5062" y="5724"/>
                  </a:cubicBezTo>
                </a:path>
              </a:pathLst>
            </a:custGeom>
            <a:noFill/>
            <a:ln w="1800" cap="flat" cmpd="sng">
              <a:solidFill>
                <a:srgbClr val="FFBF00"/>
              </a:solidFill>
              <a:prstDash val="solid"/>
              <a:miter lim="178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15"/>
            <p:cNvSpPr/>
            <p:nvPr/>
          </p:nvSpPr>
          <p:spPr>
            <a:xfrm>
              <a:off x="3596450" y="4252475"/>
              <a:ext cx="10325" cy="80075"/>
            </a:xfrm>
            <a:custGeom>
              <a:avLst/>
              <a:gdLst/>
              <a:ahLst/>
              <a:cxnLst/>
              <a:rect l="l" t="t" r="r" b="b"/>
              <a:pathLst>
                <a:path w="413" h="3203" extrusionOk="0">
                  <a:moveTo>
                    <a:pt x="1" y="1074"/>
                  </a:moveTo>
                  <a:lnTo>
                    <a:pt x="251" y="1"/>
                  </a:lnTo>
                  <a:lnTo>
                    <a:pt x="412" y="2487"/>
                  </a:lnTo>
                  <a:lnTo>
                    <a:pt x="269" y="3202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15"/>
            <p:cNvSpPr/>
            <p:nvPr/>
          </p:nvSpPr>
          <p:spPr>
            <a:xfrm>
              <a:off x="3625525" y="4169750"/>
              <a:ext cx="11200" cy="74700"/>
            </a:xfrm>
            <a:custGeom>
              <a:avLst/>
              <a:gdLst/>
              <a:ahLst/>
              <a:cxnLst/>
              <a:rect l="l" t="t" r="r" b="b"/>
              <a:pathLst>
                <a:path w="448" h="2988" extrusionOk="0">
                  <a:moveTo>
                    <a:pt x="1" y="877"/>
                  </a:moveTo>
                  <a:lnTo>
                    <a:pt x="430" y="0"/>
                  </a:lnTo>
                  <a:lnTo>
                    <a:pt x="448" y="2165"/>
                  </a:lnTo>
                  <a:lnTo>
                    <a:pt x="90" y="2988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15"/>
            <p:cNvSpPr/>
            <p:nvPr/>
          </p:nvSpPr>
          <p:spPr>
            <a:xfrm>
              <a:off x="3647000" y="2862175"/>
              <a:ext cx="24175" cy="28200"/>
            </a:xfrm>
            <a:custGeom>
              <a:avLst/>
              <a:gdLst/>
              <a:ahLst/>
              <a:cxnLst/>
              <a:rect l="l" t="t" r="r" b="b"/>
              <a:pathLst>
                <a:path w="967" h="1128" extrusionOk="0">
                  <a:moveTo>
                    <a:pt x="0" y="233"/>
                  </a:moveTo>
                  <a:lnTo>
                    <a:pt x="143" y="1"/>
                  </a:lnTo>
                  <a:lnTo>
                    <a:pt x="966" y="949"/>
                  </a:lnTo>
                  <a:lnTo>
                    <a:pt x="859" y="112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15"/>
            <p:cNvSpPr/>
            <p:nvPr/>
          </p:nvSpPr>
          <p:spPr>
            <a:xfrm>
              <a:off x="3658175" y="2843400"/>
              <a:ext cx="22825" cy="28650"/>
            </a:xfrm>
            <a:custGeom>
              <a:avLst/>
              <a:gdLst/>
              <a:ahLst/>
              <a:cxnLst/>
              <a:rect l="l" t="t" r="r" b="b"/>
              <a:pathLst>
                <a:path w="913" h="1146" extrusionOk="0">
                  <a:moveTo>
                    <a:pt x="0" y="215"/>
                  </a:moveTo>
                  <a:lnTo>
                    <a:pt x="143" y="1"/>
                  </a:lnTo>
                  <a:lnTo>
                    <a:pt x="913" y="966"/>
                  </a:lnTo>
                  <a:lnTo>
                    <a:pt x="805" y="114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15"/>
            <p:cNvSpPr/>
            <p:nvPr/>
          </p:nvSpPr>
          <p:spPr>
            <a:xfrm>
              <a:off x="3961800" y="2841175"/>
              <a:ext cx="21500" cy="29975"/>
            </a:xfrm>
            <a:custGeom>
              <a:avLst/>
              <a:gdLst/>
              <a:ahLst/>
              <a:cxnLst/>
              <a:rect l="l" t="t" r="r" b="b"/>
              <a:pathLst>
                <a:path w="860" h="1199" extrusionOk="0">
                  <a:moveTo>
                    <a:pt x="859" y="233"/>
                  </a:moveTo>
                  <a:lnTo>
                    <a:pt x="788" y="0"/>
                  </a:lnTo>
                  <a:lnTo>
                    <a:pt x="1" y="1002"/>
                  </a:lnTo>
                  <a:lnTo>
                    <a:pt x="54" y="119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15"/>
            <p:cNvSpPr/>
            <p:nvPr/>
          </p:nvSpPr>
          <p:spPr>
            <a:xfrm>
              <a:off x="3953750" y="2823725"/>
              <a:ext cx="21500" cy="28200"/>
            </a:xfrm>
            <a:custGeom>
              <a:avLst/>
              <a:gdLst/>
              <a:ahLst/>
              <a:cxnLst/>
              <a:rect l="l" t="t" r="r" b="b"/>
              <a:pathLst>
                <a:path w="860" h="1128" extrusionOk="0">
                  <a:moveTo>
                    <a:pt x="859" y="251"/>
                  </a:moveTo>
                  <a:lnTo>
                    <a:pt x="734" y="1"/>
                  </a:lnTo>
                  <a:lnTo>
                    <a:pt x="1" y="877"/>
                  </a:lnTo>
                  <a:lnTo>
                    <a:pt x="72" y="11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15"/>
            <p:cNvSpPr/>
            <p:nvPr/>
          </p:nvSpPr>
          <p:spPr>
            <a:xfrm>
              <a:off x="3738650" y="2030875"/>
              <a:ext cx="7650" cy="34450"/>
            </a:xfrm>
            <a:custGeom>
              <a:avLst/>
              <a:gdLst/>
              <a:ahLst/>
              <a:cxnLst/>
              <a:rect l="l" t="t" r="r" b="b"/>
              <a:pathLst>
                <a:path w="306" h="1378" extrusionOk="0">
                  <a:moveTo>
                    <a:pt x="108" y="0"/>
                  </a:moveTo>
                  <a:lnTo>
                    <a:pt x="305" y="54"/>
                  </a:lnTo>
                  <a:lnTo>
                    <a:pt x="251" y="1378"/>
                  </a:lnTo>
                  <a:lnTo>
                    <a:pt x="1" y="13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15"/>
            <p:cNvSpPr/>
            <p:nvPr/>
          </p:nvSpPr>
          <p:spPr>
            <a:xfrm>
              <a:off x="3760125" y="2032650"/>
              <a:ext cx="7625" cy="33575"/>
            </a:xfrm>
            <a:custGeom>
              <a:avLst/>
              <a:gdLst/>
              <a:ahLst/>
              <a:cxnLst/>
              <a:rect l="l" t="t" r="r" b="b"/>
              <a:pathLst>
                <a:path w="305" h="1343" extrusionOk="0">
                  <a:moveTo>
                    <a:pt x="90" y="1"/>
                  </a:moveTo>
                  <a:lnTo>
                    <a:pt x="305" y="19"/>
                  </a:lnTo>
                  <a:lnTo>
                    <a:pt x="215" y="1307"/>
                  </a:lnTo>
                  <a:lnTo>
                    <a:pt x="1" y="134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15"/>
            <p:cNvSpPr/>
            <p:nvPr/>
          </p:nvSpPr>
          <p:spPr>
            <a:xfrm>
              <a:off x="3844200" y="1460275"/>
              <a:ext cx="13000" cy="39375"/>
            </a:xfrm>
            <a:custGeom>
              <a:avLst/>
              <a:gdLst/>
              <a:ahLst/>
              <a:cxnLst/>
              <a:rect l="l" t="t" r="r" b="b"/>
              <a:pathLst>
                <a:path w="520" h="1575" extrusionOk="0">
                  <a:moveTo>
                    <a:pt x="161" y="0"/>
                  </a:moveTo>
                  <a:lnTo>
                    <a:pt x="0" y="0"/>
                  </a:lnTo>
                  <a:lnTo>
                    <a:pt x="340" y="1574"/>
                  </a:lnTo>
                  <a:lnTo>
                    <a:pt x="519" y="15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15"/>
            <p:cNvSpPr/>
            <p:nvPr/>
          </p:nvSpPr>
          <p:spPr>
            <a:xfrm>
              <a:off x="3748500" y="1468325"/>
              <a:ext cx="24175" cy="86775"/>
            </a:xfrm>
            <a:custGeom>
              <a:avLst/>
              <a:gdLst/>
              <a:ahLst/>
              <a:cxnLst/>
              <a:rect l="l" t="t" r="r" b="b"/>
              <a:pathLst>
                <a:path w="967" h="3471" extrusionOk="0">
                  <a:moveTo>
                    <a:pt x="162" y="36"/>
                  </a:moveTo>
                  <a:lnTo>
                    <a:pt x="1" y="0"/>
                  </a:lnTo>
                  <a:cubicBezTo>
                    <a:pt x="54" y="1163"/>
                    <a:pt x="215" y="2307"/>
                    <a:pt x="805" y="3470"/>
                  </a:cubicBezTo>
                  <a:lnTo>
                    <a:pt x="966" y="3327"/>
                  </a:lnTo>
                  <a:cubicBezTo>
                    <a:pt x="519" y="2290"/>
                    <a:pt x="251" y="1181"/>
                    <a:pt x="162" y="3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15"/>
            <p:cNvSpPr/>
            <p:nvPr/>
          </p:nvSpPr>
          <p:spPr>
            <a:xfrm>
              <a:off x="3867000" y="1470100"/>
              <a:ext cx="66650" cy="30875"/>
            </a:xfrm>
            <a:custGeom>
              <a:avLst/>
              <a:gdLst/>
              <a:ahLst/>
              <a:cxnLst/>
              <a:rect l="l" t="t" r="r" b="b"/>
              <a:pathLst>
                <a:path w="2666" h="1235" extrusionOk="0">
                  <a:moveTo>
                    <a:pt x="2666" y="126"/>
                  </a:moveTo>
                  <a:lnTo>
                    <a:pt x="2523" y="1"/>
                  </a:lnTo>
                  <a:cubicBezTo>
                    <a:pt x="1700" y="412"/>
                    <a:pt x="877" y="877"/>
                    <a:pt x="1" y="1056"/>
                  </a:cubicBezTo>
                  <a:lnTo>
                    <a:pt x="54" y="1235"/>
                  </a:lnTo>
                  <a:cubicBezTo>
                    <a:pt x="1002" y="1110"/>
                    <a:pt x="1843" y="555"/>
                    <a:pt x="2666" y="12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15"/>
            <p:cNvSpPr/>
            <p:nvPr/>
          </p:nvSpPr>
          <p:spPr>
            <a:xfrm>
              <a:off x="3704225" y="1104750"/>
              <a:ext cx="11200" cy="30875"/>
            </a:xfrm>
            <a:custGeom>
              <a:avLst/>
              <a:gdLst/>
              <a:ahLst/>
              <a:cxnLst/>
              <a:rect l="l" t="t" r="r" b="b"/>
              <a:pathLst>
                <a:path w="448" h="1235" extrusionOk="0">
                  <a:moveTo>
                    <a:pt x="1" y="323"/>
                  </a:moveTo>
                  <a:lnTo>
                    <a:pt x="251" y="1"/>
                  </a:lnTo>
                  <a:lnTo>
                    <a:pt x="448" y="859"/>
                  </a:lnTo>
                  <a:lnTo>
                    <a:pt x="233" y="12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15"/>
            <p:cNvSpPr/>
            <p:nvPr/>
          </p:nvSpPr>
          <p:spPr>
            <a:xfrm>
              <a:off x="3730175" y="1069425"/>
              <a:ext cx="12975" cy="38025"/>
            </a:xfrm>
            <a:custGeom>
              <a:avLst/>
              <a:gdLst/>
              <a:ahLst/>
              <a:cxnLst/>
              <a:rect l="l" t="t" r="r" b="b"/>
              <a:pathLst>
                <a:path w="519" h="1521" extrusionOk="0">
                  <a:moveTo>
                    <a:pt x="0" y="358"/>
                  </a:moveTo>
                  <a:lnTo>
                    <a:pt x="322" y="1"/>
                  </a:lnTo>
                  <a:lnTo>
                    <a:pt x="519" y="1074"/>
                  </a:lnTo>
                  <a:lnTo>
                    <a:pt x="179" y="15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15"/>
            <p:cNvSpPr/>
            <p:nvPr/>
          </p:nvSpPr>
          <p:spPr>
            <a:xfrm>
              <a:off x="3866100" y="1078825"/>
              <a:ext cx="6300" cy="31325"/>
            </a:xfrm>
            <a:custGeom>
              <a:avLst/>
              <a:gdLst/>
              <a:ahLst/>
              <a:cxnLst/>
              <a:rect l="l" t="t" r="r" b="b"/>
              <a:pathLst>
                <a:path w="252" h="1253" extrusionOk="0">
                  <a:moveTo>
                    <a:pt x="19" y="0"/>
                  </a:moveTo>
                  <a:lnTo>
                    <a:pt x="251" y="143"/>
                  </a:lnTo>
                  <a:lnTo>
                    <a:pt x="251" y="1252"/>
                  </a:lnTo>
                  <a:lnTo>
                    <a:pt x="1" y="98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15"/>
            <p:cNvSpPr/>
            <p:nvPr/>
          </p:nvSpPr>
          <p:spPr>
            <a:xfrm>
              <a:off x="3899650" y="1102975"/>
              <a:ext cx="8525" cy="40700"/>
            </a:xfrm>
            <a:custGeom>
              <a:avLst/>
              <a:gdLst/>
              <a:ahLst/>
              <a:cxnLst/>
              <a:rect l="l" t="t" r="r" b="b"/>
              <a:pathLst>
                <a:path w="341" h="1628" extrusionOk="0">
                  <a:moveTo>
                    <a:pt x="54" y="0"/>
                  </a:moveTo>
                  <a:lnTo>
                    <a:pt x="340" y="501"/>
                  </a:lnTo>
                  <a:lnTo>
                    <a:pt x="233" y="1628"/>
                  </a:lnTo>
                  <a:lnTo>
                    <a:pt x="0" y="123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15"/>
            <p:cNvSpPr/>
            <p:nvPr/>
          </p:nvSpPr>
          <p:spPr>
            <a:xfrm>
              <a:off x="3993100" y="4260975"/>
              <a:ext cx="14350" cy="91250"/>
            </a:xfrm>
            <a:custGeom>
              <a:avLst/>
              <a:gdLst/>
              <a:ahLst/>
              <a:cxnLst/>
              <a:rect l="l" t="t" r="r" b="b"/>
              <a:pathLst>
                <a:path w="574" h="3650" extrusionOk="0">
                  <a:moveTo>
                    <a:pt x="573" y="1163"/>
                  </a:moveTo>
                  <a:lnTo>
                    <a:pt x="323" y="0"/>
                  </a:lnTo>
                  <a:lnTo>
                    <a:pt x="1" y="2540"/>
                  </a:lnTo>
                  <a:lnTo>
                    <a:pt x="305" y="3649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15"/>
            <p:cNvSpPr/>
            <p:nvPr/>
          </p:nvSpPr>
          <p:spPr>
            <a:xfrm>
              <a:off x="3972975" y="4191200"/>
              <a:ext cx="11225" cy="83650"/>
            </a:xfrm>
            <a:custGeom>
              <a:avLst/>
              <a:gdLst/>
              <a:ahLst/>
              <a:cxnLst/>
              <a:rect l="l" t="t" r="r" b="b"/>
              <a:pathLst>
                <a:path w="449" h="3346" extrusionOk="0">
                  <a:moveTo>
                    <a:pt x="448" y="1128"/>
                  </a:moveTo>
                  <a:lnTo>
                    <a:pt x="90" y="1"/>
                  </a:lnTo>
                  <a:lnTo>
                    <a:pt x="1" y="2416"/>
                  </a:lnTo>
                  <a:lnTo>
                    <a:pt x="269" y="3346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15"/>
            <p:cNvSpPr/>
            <p:nvPr/>
          </p:nvSpPr>
          <p:spPr>
            <a:xfrm>
              <a:off x="3447425" y="1379600"/>
              <a:ext cx="613300" cy="402875"/>
            </a:xfrm>
            <a:custGeom>
              <a:avLst/>
              <a:gdLst/>
              <a:ahLst/>
              <a:cxnLst/>
              <a:rect l="l" t="t" r="r" b="b"/>
              <a:pathLst>
                <a:path w="24532" h="16115" extrusionOk="0">
                  <a:moveTo>
                    <a:pt x="7250" y="1"/>
                  </a:moveTo>
                  <a:cubicBezTo>
                    <a:pt x="7249" y="1"/>
                    <a:pt x="7249" y="3"/>
                    <a:pt x="7250" y="7"/>
                  </a:cubicBezTo>
                  <a:cubicBezTo>
                    <a:pt x="7447" y="866"/>
                    <a:pt x="7572" y="1742"/>
                    <a:pt x="7643" y="2619"/>
                  </a:cubicBezTo>
                  <a:cubicBezTo>
                    <a:pt x="7632" y="2646"/>
                    <a:pt x="7605" y="2658"/>
                    <a:pt x="7564" y="2658"/>
                  </a:cubicBezTo>
                  <a:cubicBezTo>
                    <a:pt x="7193" y="2658"/>
                    <a:pt x="5710" y="1618"/>
                    <a:pt x="5327" y="1618"/>
                  </a:cubicBezTo>
                  <a:cubicBezTo>
                    <a:pt x="5288" y="1618"/>
                    <a:pt x="5260" y="1629"/>
                    <a:pt x="5246" y="1653"/>
                  </a:cubicBezTo>
                  <a:cubicBezTo>
                    <a:pt x="5908" y="2029"/>
                    <a:pt x="6534" y="2458"/>
                    <a:pt x="7142" y="2905"/>
                  </a:cubicBezTo>
                  <a:cubicBezTo>
                    <a:pt x="6624" y="3048"/>
                    <a:pt x="6105" y="3138"/>
                    <a:pt x="5586" y="3263"/>
                  </a:cubicBezTo>
                  <a:cubicBezTo>
                    <a:pt x="4907" y="3442"/>
                    <a:pt x="4209" y="3549"/>
                    <a:pt x="3511" y="3603"/>
                  </a:cubicBezTo>
                  <a:cubicBezTo>
                    <a:pt x="3506" y="3681"/>
                    <a:pt x="3656" y="3707"/>
                    <a:pt x="3878" y="3707"/>
                  </a:cubicBezTo>
                  <a:cubicBezTo>
                    <a:pt x="4328" y="3707"/>
                    <a:pt x="5074" y="3600"/>
                    <a:pt x="5435" y="3600"/>
                  </a:cubicBezTo>
                  <a:cubicBezTo>
                    <a:pt x="5549" y="3600"/>
                    <a:pt x="5624" y="3610"/>
                    <a:pt x="5640" y="3638"/>
                  </a:cubicBezTo>
                  <a:cubicBezTo>
                    <a:pt x="5708" y="3774"/>
                    <a:pt x="4097" y="4468"/>
                    <a:pt x="4223" y="4468"/>
                  </a:cubicBezTo>
                  <a:cubicBezTo>
                    <a:pt x="4230" y="4468"/>
                    <a:pt x="4243" y="4466"/>
                    <a:pt x="4263" y="4461"/>
                  </a:cubicBezTo>
                  <a:cubicBezTo>
                    <a:pt x="5085" y="4247"/>
                    <a:pt x="6141" y="3871"/>
                    <a:pt x="6964" y="3710"/>
                  </a:cubicBezTo>
                  <a:lnTo>
                    <a:pt x="6964" y="3710"/>
                  </a:lnTo>
                  <a:cubicBezTo>
                    <a:pt x="6498" y="4336"/>
                    <a:pt x="6105" y="4998"/>
                    <a:pt x="5801" y="5713"/>
                  </a:cubicBezTo>
                  <a:cubicBezTo>
                    <a:pt x="6355" y="5391"/>
                    <a:pt x="7142" y="3799"/>
                    <a:pt x="7840" y="3710"/>
                  </a:cubicBezTo>
                  <a:cubicBezTo>
                    <a:pt x="7906" y="3703"/>
                    <a:pt x="7977" y="3699"/>
                    <a:pt x="8052" y="3699"/>
                  </a:cubicBezTo>
                  <a:cubicBezTo>
                    <a:pt x="8913" y="3699"/>
                    <a:pt x="10271" y="4175"/>
                    <a:pt x="9843" y="5195"/>
                  </a:cubicBezTo>
                  <a:cubicBezTo>
                    <a:pt x="9611" y="5713"/>
                    <a:pt x="9325" y="6214"/>
                    <a:pt x="8985" y="6679"/>
                  </a:cubicBezTo>
                  <a:cubicBezTo>
                    <a:pt x="8609" y="7305"/>
                    <a:pt x="8162" y="7896"/>
                    <a:pt x="7643" y="8450"/>
                  </a:cubicBezTo>
                  <a:cubicBezTo>
                    <a:pt x="7372" y="8769"/>
                    <a:pt x="6960" y="8960"/>
                    <a:pt x="6531" y="8960"/>
                  </a:cubicBezTo>
                  <a:cubicBezTo>
                    <a:pt x="6479" y="8960"/>
                    <a:pt x="6426" y="8957"/>
                    <a:pt x="6373" y="8951"/>
                  </a:cubicBezTo>
                  <a:cubicBezTo>
                    <a:pt x="5640" y="8915"/>
                    <a:pt x="3243" y="7663"/>
                    <a:pt x="2492" y="7556"/>
                  </a:cubicBezTo>
                  <a:lnTo>
                    <a:pt x="2492" y="7556"/>
                  </a:lnTo>
                  <a:cubicBezTo>
                    <a:pt x="2903" y="8164"/>
                    <a:pt x="4924" y="8826"/>
                    <a:pt x="5014" y="9309"/>
                  </a:cubicBezTo>
                  <a:cubicBezTo>
                    <a:pt x="4763" y="9666"/>
                    <a:pt x="1240" y="10203"/>
                    <a:pt x="1258" y="10400"/>
                  </a:cubicBezTo>
                  <a:cubicBezTo>
                    <a:pt x="2614" y="10299"/>
                    <a:pt x="5286" y="9839"/>
                    <a:pt x="6150" y="9839"/>
                  </a:cubicBezTo>
                  <a:cubicBezTo>
                    <a:pt x="6210" y="9839"/>
                    <a:pt x="6260" y="9841"/>
                    <a:pt x="6302" y="9845"/>
                  </a:cubicBezTo>
                  <a:cubicBezTo>
                    <a:pt x="6606" y="9881"/>
                    <a:pt x="6999" y="9935"/>
                    <a:pt x="7214" y="10132"/>
                  </a:cubicBezTo>
                  <a:cubicBezTo>
                    <a:pt x="7554" y="10436"/>
                    <a:pt x="7268" y="10632"/>
                    <a:pt x="7089" y="10919"/>
                  </a:cubicBezTo>
                  <a:cubicBezTo>
                    <a:pt x="6928" y="11169"/>
                    <a:pt x="6838" y="11366"/>
                    <a:pt x="6534" y="11455"/>
                  </a:cubicBezTo>
                  <a:cubicBezTo>
                    <a:pt x="6230" y="11545"/>
                    <a:pt x="3941" y="11777"/>
                    <a:pt x="3619" y="11777"/>
                  </a:cubicBezTo>
                  <a:cubicBezTo>
                    <a:pt x="3714" y="11899"/>
                    <a:pt x="3975" y="11938"/>
                    <a:pt x="4302" y="11938"/>
                  </a:cubicBezTo>
                  <a:cubicBezTo>
                    <a:pt x="4865" y="11938"/>
                    <a:pt x="5625" y="11823"/>
                    <a:pt x="6076" y="11823"/>
                  </a:cubicBezTo>
                  <a:cubicBezTo>
                    <a:pt x="6246" y="11823"/>
                    <a:pt x="6372" y="11840"/>
                    <a:pt x="6427" y="11885"/>
                  </a:cubicBezTo>
                  <a:cubicBezTo>
                    <a:pt x="6212" y="12206"/>
                    <a:pt x="220" y="15766"/>
                    <a:pt x="5" y="16106"/>
                  </a:cubicBezTo>
                  <a:cubicBezTo>
                    <a:pt x="1" y="16112"/>
                    <a:pt x="1" y="16114"/>
                    <a:pt x="6" y="16114"/>
                  </a:cubicBezTo>
                  <a:cubicBezTo>
                    <a:pt x="163" y="16114"/>
                    <a:pt x="4777" y="13501"/>
                    <a:pt x="5765" y="13137"/>
                  </a:cubicBezTo>
                  <a:lnTo>
                    <a:pt x="5765" y="13137"/>
                  </a:lnTo>
                  <a:cubicBezTo>
                    <a:pt x="5729" y="13745"/>
                    <a:pt x="5640" y="15104"/>
                    <a:pt x="5676" y="15480"/>
                  </a:cubicBezTo>
                  <a:cubicBezTo>
                    <a:pt x="5765" y="15247"/>
                    <a:pt x="5926" y="14353"/>
                    <a:pt x="6391" y="12797"/>
                  </a:cubicBezTo>
                  <a:cubicBezTo>
                    <a:pt x="6606" y="12582"/>
                    <a:pt x="6803" y="12332"/>
                    <a:pt x="6981" y="12081"/>
                  </a:cubicBezTo>
                  <a:cubicBezTo>
                    <a:pt x="7715" y="11097"/>
                    <a:pt x="8377" y="10078"/>
                    <a:pt x="9056" y="9058"/>
                  </a:cubicBezTo>
                  <a:cubicBezTo>
                    <a:pt x="9539" y="8343"/>
                    <a:pt x="9986" y="7627"/>
                    <a:pt x="10523" y="6966"/>
                  </a:cubicBezTo>
                  <a:cubicBezTo>
                    <a:pt x="10988" y="6339"/>
                    <a:pt x="11668" y="5910"/>
                    <a:pt x="12419" y="5731"/>
                  </a:cubicBezTo>
                  <a:cubicBezTo>
                    <a:pt x="12643" y="5678"/>
                    <a:pt x="12871" y="5651"/>
                    <a:pt x="13097" y="5651"/>
                  </a:cubicBezTo>
                  <a:cubicBezTo>
                    <a:pt x="13322" y="5651"/>
                    <a:pt x="13546" y="5678"/>
                    <a:pt x="13761" y="5731"/>
                  </a:cubicBezTo>
                  <a:cubicBezTo>
                    <a:pt x="14476" y="5821"/>
                    <a:pt x="14297" y="6500"/>
                    <a:pt x="14548" y="7073"/>
                  </a:cubicBezTo>
                  <a:cubicBezTo>
                    <a:pt x="14774" y="7567"/>
                    <a:pt x="15342" y="7681"/>
                    <a:pt x="15927" y="7681"/>
                  </a:cubicBezTo>
                  <a:cubicBezTo>
                    <a:pt x="16314" y="7681"/>
                    <a:pt x="16709" y="7631"/>
                    <a:pt x="17016" y="7609"/>
                  </a:cubicBezTo>
                  <a:cubicBezTo>
                    <a:pt x="16962" y="7019"/>
                    <a:pt x="17213" y="7252"/>
                    <a:pt x="16927" y="6518"/>
                  </a:cubicBezTo>
                  <a:cubicBezTo>
                    <a:pt x="16819" y="5749"/>
                    <a:pt x="17088" y="4014"/>
                    <a:pt x="17553" y="3996"/>
                  </a:cubicBezTo>
                  <a:cubicBezTo>
                    <a:pt x="17600" y="3980"/>
                    <a:pt x="17645" y="3973"/>
                    <a:pt x="17690" y="3973"/>
                  </a:cubicBezTo>
                  <a:cubicBezTo>
                    <a:pt x="18143" y="3973"/>
                    <a:pt x="18512" y="4726"/>
                    <a:pt x="18984" y="4873"/>
                  </a:cubicBezTo>
                  <a:cubicBezTo>
                    <a:pt x="19485" y="5016"/>
                    <a:pt x="19789" y="5642"/>
                    <a:pt x="20254" y="6000"/>
                  </a:cubicBezTo>
                  <a:cubicBezTo>
                    <a:pt x="20987" y="6697"/>
                    <a:pt x="21112" y="7627"/>
                    <a:pt x="21077" y="8504"/>
                  </a:cubicBezTo>
                  <a:cubicBezTo>
                    <a:pt x="21077" y="8844"/>
                    <a:pt x="21238" y="11097"/>
                    <a:pt x="21488" y="11402"/>
                  </a:cubicBezTo>
                  <a:cubicBezTo>
                    <a:pt x="21613" y="11223"/>
                    <a:pt x="21577" y="8969"/>
                    <a:pt x="21703" y="8826"/>
                  </a:cubicBezTo>
                  <a:cubicBezTo>
                    <a:pt x="21881" y="8951"/>
                    <a:pt x="21810" y="9309"/>
                    <a:pt x="21953" y="9434"/>
                  </a:cubicBezTo>
                  <a:cubicBezTo>
                    <a:pt x="22025" y="9506"/>
                    <a:pt x="23098" y="12278"/>
                    <a:pt x="23205" y="12278"/>
                  </a:cubicBezTo>
                  <a:cubicBezTo>
                    <a:pt x="22955" y="11867"/>
                    <a:pt x="22221" y="9112"/>
                    <a:pt x="22078" y="8647"/>
                  </a:cubicBezTo>
                  <a:cubicBezTo>
                    <a:pt x="21989" y="8325"/>
                    <a:pt x="21649" y="7413"/>
                    <a:pt x="21595" y="7073"/>
                  </a:cubicBezTo>
                  <a:cubicBezTo>
                    <a:pt x="21577" y="6930"/>
                    <a:pt x="21452" y="6465"/>
                    <a:pt x="21488" y="6339"/>
                  </a:cubicBezTo>
                  <a:cubicBezTo>
                    <a:pt x="21529" y="6228"/>
                    <a:pt x="21584" y="6183"/>
                    <a:pt x="21647" y="6183"/>
                  </a:cubicBezTo>
                  <a:cubicBezTo>
                    <a:pt x="21887" y="6183"/>
                    <a:pt x="22236" y="6842"/>
                    <a:pt x="22293" y="6983"/>
                  </a:cubicBezTo>
                  <a:cubicBezTo>
                    <a:pt x="22472" y="7377"/>
                    <a:pt x="23223" y="9005"/>
                    <a:pt x="23581" y="9345"/>
                  </a:cubicBezTo>
                  <a:cubicBezTo>
                    <a:pt x="23510" y="9008"/>
                    <a:pt x="22507" y="6965"/>
                    <a:pt x="22961" y="6965"/>
                  </a:cubicBezTo>
                  <a:cubicBezTo>
                    <a:pt x="22964" y="6965"/>
                    <a:pt x="22968" y="6965"/>
                    <a:pt x="22973" y="6966"/>
                  </a:cubicBezTo>
                  <a:cubicBezTo>
                    <a:pt x="23456" y="7019"/>
                    <a:pt x="23885" y="8343"/>
                    <a:pt x="24386" y="8396"/>
                  </a:cubicBezTo>
                  <a:cubicBezTo>
                    <a:pt x="24386" y="8343"/>
                    <a:pt x="23795" y="7699"/>
                    <a:pt x="23813" y="7502"/>
                  </a:cubicBezTo>
                  <a:cubicBezTo>
                    <a:pt x="23818" y="7479"/>
                    <a:pt x="23834" y="7470"/>
                    <a:pt x="23858" y="7470"/>
                  </a:cubicBezTo>
                  <a:cubicBezTo>
                    <a:pt x="23969" y="7470"/>
                    <a:pt x="24248" y="7661"/>
                    <a:pt x="24405" y="7661"/>
                  </a:cubicBezTo>
                  <a:cubicBezTo>
                    <a:pt x="24484" y="7661"/>
                    <a:pt x="24532" y="7613"/>
                    <a:pt x="24511" y="7466"/>
                  </a:cubicBezTo>
                  <a:cubicBezTo>
                    <a:pt x="24117" y="7431"/>
                    <a:pt x="23366" y="6948"/>
                    <a:pt x="23241" y="6500"/>
                  </a:cubicBezTo>
                  <a:cubicBezTo>
                    <a:pt x="23134" y="6053"/>
                    <a:pt x="24028" y="5731"/>
                    <a:pt x="24332" y="5552"/>
                  </a:cubicBezTo>
                  <a:cubicBezTo>
                    <a:pt x="24278" y="5463"/>
                    <a:pt x="24243" y="5356"/>
                    <a:pt x="24207" y="5266"/>
                  </a:cubicBezTo>
                  <a:lnTo>
                    <a:pt x="24207" y="5266"/>
                  </a:lnTo>
                  <a:cubicBezTo>
                    <a:pt x="24225" y="5356"/>
                    <a:pt x="23438" y="5660"/>
                    <a:pt x="23348" y="5678"/>
                  </a:cubicBezTo>
                  <a:cubicBezTo>
                    <a:pt x="23288" y="5682"/>
                    <a:pt x="23228" y="5684"/>
                    <a:pt x="23168" y="5684"/>
                  </a:cubicBezTo>
                  <a:cubicBezTo>
                    <a:pt x="22960" y="5684"/>
                    <a:pt x="22755" y="5658"/>
                    <a:pt x="22561" y="5588"/>
                  </a:cubicBezTo>
                  <a:cubicBezTo>
                    <a:pt x="22007" y="5427"/>
                    <a:pt x="21542" y="5105"/>
                    <a:pt x="21023" y="4873"/>
                  </a:cubicBezTo>
                  <a:cubicBezTo>
                    <a:pt x="20415" y="4586"/>
                    <a:pt x="20111" y="3925"/>
                    <a:pt x="19574" y="3585"/>
                  </a:cubicBezTo>
                  <a:cubicBezTo>
                    <a:pt x="18966" y="3227"/>
                    <a:pt x="19359" y="3245"/>
                    <a:pt x="18590" y="2565"/>
                  </a:cubicBezTo>
                  <a:cubicBezTo>
                    <a:pt x="18698" y="2495"/>
                    <a:pt x="18908" y="2467"/>
                    <a:pt x="19173" y="2467"/>
                  </a:cubicBezTo>
                  <a:cubicBezTo>
                    <a:pt x="20052" y="2467"/>
                    <a:pt x="21541" y="2766"/>
                    <a:pt x="21953" y="2780"/>
                  </a:cubicBezTo>
                  <a:cubicBezTo>
                    <a:pt x="21917" y="2708"/>
                    <a:pt x="22275" y="2476"/>
                    <a:pt x="21756" y="2207"/>
                  </a:cubicBezTo>
                  <a:cubicBezTo>
                    <a:pt x="21416" y="2046"/>
                    <a:pt x="19628" y="2082"/>
                    <a:pt x="19431" y="1993"/>
                  </a:cubicBezTo>
                  <a:cubicBezTo>
                    <a:pt x="19234" y="1903"/>
                    <a:pt x="20486" y="830"/>
                    <a:pt x="21506" y="759"/>
                  </a:cubicBezTo>
                  <a:cubicBezTo>
                    <a:pt x="21953" y="741"/>
                    <a:pt x="21345" y="508"/>
                    <a:pt x="21291" y="401"/>
                  </a:cubicBezTo>
                  <a:cubicBezTo>
                    <a:pt x="21281" y="378"/>
                    <a:pt x="21251" y="368"/>
                    <a:pt x="21204" y="368"/>
                  </a:cubicBezTo>
                  <a:cubicBezTo>
                    <a:pt x="20727" y="368"/>
                    <a:pt x="18535" y="1412"/>
                    <a:pt x="18340" y="1510"/>
                  </a:cubicBezTo>
                  <a:cubicBezTo>
                    <a:pt x="17141" y="2154"/>
                    <a:pt x="15925" y="2816"/>
                    <a:pt x="14601" y="3120"/>
                  </a:cubicBezTo>
                  <a:cubicBezTo>
                    <a:pt x="13875" y="3281"/>
                    <a:pt x="13279" y="3559"/>
                    <a:pt x="12552" y="3559"/>
                  </a:cubicBezTo>
                  <a:cubicBezTo>
                    <a:pt x="12474" y="3559"/>
                    <a:pt x="12394" y="3556"/>
                    <a:pt x="12312" y="3549"/>
                  </a:cubicBezTo>
                  <a:lnTo>
                    <a:pt x="12312" y="3513"/>
                  </a:lnTo>
                  <a:cubicBezTo>
                    <a:pt x="12024" y="3527"/>
                    <a:pt x="11826" y="3556"/>
                    <a:pt x="11587" y="3556"/>
                  </a:cubicBezTo>
                  <a:cubicBezTo>
                    <a:pt x="11202" y="3556"/>
                    <a:pt x="10712" y="3480"/>
                    <a:pt x="9575" y="3138"/>
                  </a:cubicBezTo>
                  <a:cubicBezTo>
                    <a:pt x="9128" y="3084"/>
                    <a:pt x="8484" y="2655"/>
                    <a:pt x="8269" y="2637"/>
                  </a:cubicBezTo>
                  <a:lnTo>
                    <a:pt x="8269" y="2637"/>
                  </a:lnTo>
                  <a:lnTo>
                    <a:pt x="8305" y="2690"/>
                  </a:lnTo>
                  <a:cubicBezTo>
                    <a:pt x="8131" y="2673"/>
                    <a:pt x="7281" y="1"/>
                    <a:pt x="7250" y="1"/>
                  </a:cubicBezTo>
                  <a:close/>
                </a:path>
              </a:pathLst>
            </a:custGeom>
            <a:solidFill>
              <a:srgbClr val="0060B6"/>
            </a:solidFill>
            <a:ln w="1800" cap="flat" cmpd="sng">
              <a:solidFill>
                <a:srgbClr val="00A0C6"/>
              </a:solidFill>
              <a:prstDash val="solid"/>
              <a:miter lim="178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15"/>
            <p:cNvSpPr/>
            <p:nvPr/>
          </p:nvSpPr>
          <p:spPr>
            <a:xfrm>
              <a:off x="3521775" y="3794550"/>
              <a:ext cx="586275" cy="183575"/>
            </a:xfrm>
            <a:custGeom>
              <a:avLst/>
              <a:gdLst/>
              <a:ahLst/>
              <a:cxnLst/>
              <a:rect l="l" t="t" r="r" b="b"/>
              <a:pathLst>
                <a:path w="23451" h="7343" extrusionOk="0">
                  <a:moveTo>
                    <a:pt x="4222" y="162"/>
                  </a:moveTo>
                  <a:lnTo>
                    <a:pt x="4222" y="162"/>
                  </a:lnTo>
                  <a:cubicBezTo>
                    <a:pt x="4025" y="287"/>
                    <a:pt x="3274" y="377"/>
                    <a:pt x="2916" y="609"/>
                  </a:cubicBezTo>
                  <a:cubicBezTo>
                    <a:pt x="2344" y="895"/>
                    <a:pt x="1772" y="1235"/>
                    <a:pt x="1271" y="1647"/>
                  </a:cubicBezTo>
                  <a:cubicBezTo>
                    <a:pt x="430" y="2308"/>
                    <a:pt x="1" y="3256"/>
                    <a:pt x="949" y="4061"/>
                  </a:cubicBezTo>
                  <a:cubicBezTo>
                    <a:pt x="1235" y="4312"/>
                    <a:pt x="1575" y="4509"/>
                    <a:pt x="1933" y="4652"/>
                  </a:cubicBezTo>
                  <a:cubicBezTo>
                    <a:pt x="2129" y="4723"/>
                    <a:pt x="2326" y="4777"/>
                    <a:pt x="2541" y="4830"/>
                  </a:cubicBezTo>
                  <a:cubicBezTo>
                    <a:pt x="3131" y="5027"/>
                    <a:pt x="3739" y="5170"/>
                    <a:pt x="4347" y="5278"/>
                  </a:cubicBezTo>
                  <a:lnTo>
                    <a:pt x="5260" y="5403"/>
                  </a:lnTo>
                  <a:cubicBezTo>
                    <a:pt x="5474" y="5474"/>
                    <a:pt x="5689" y="5582"/>
                    <a:pt x="5886" y="5725"/>
                  </a:cubicBezTo>
                  <a:cubicBezTo>
                    <a:pt x="6037" y="5821"/>
                    <a:pt x="6210" y="5884"/>
                    <a:pt x="6372" y="5884"/>
                  </a:cubicBezTo>
                  <a:cubicBezTo>
                    <a:pt x="6574" y="5884"/>
                    <a:pt x="6760" y="5786"/>
                    <a:pt x="6869" y="5528"/>
                  </a:cubicBezTo>
                  <a:cubicBezTo>
                    <a:pt x="6823" y="5497"/>
                    <a:pt x="6786" y="5485"/>
                    <a:pt x="6754" y="5485"/>
                  </a:cubicBezTo>
                  <a:cubicBezTo>
                    <a:pt x="6640" y="5485"/>
                    <a:pt x="6598" y="5651"/>
                    <a:pt x="6458" y="5707"/>
                  </a:cubicBezTo>
                  <a:cubicBezTo>
                    <a:pt x="6410" y="5719"/>
                    <a:pt x="6361" y="5725"/>
                    <a:pt x="6310" y="5725"/>
                  </a:cubicBezTo>
                  <a:cubicBezTo>
                    <a:pt x="6210" y="5725"/>
                    <a:pt x="6106" y="5701"/>
                    <a:pt x="6011" y="5653"/>
                  </a:cubicBezTo>
                  <a:cubicBezTo>
                    <a:pt x="5725" y="5546"/>
                    <a:pt x="5528" y="5331"/>
                    <a:pt x="5260" y="5206"/>
                  </a:cubicBezTo>
                  <a:lnTo>
                    <a:pt x="4347" y="5027"/>
                  </a:lnTo>
                  <a:cubicBezTo>
                    <a:pt x="3775" y="4902"/>
                    <a:pt x="3203" y="4759"/>
                    <a:pt x="2648" y="4580"/>
                  </a:cubicBezTo>
                  <a:lnTo>
                    <a:pt x="2165" y="4437"/>
                  </a:lnTo>
                  <a:cubicBezTo>
                    <a:pt x="1861" y="4348"/>
                    <a:pt x="1432" y="4169"/>
                    <a:pt x="1342" y="3936"/>
                  </a:cubicBezTo>
                  <a:cubicBezTo>
                    <a:pt x="1418" y="3932"/>
                    <a:pt x="1494" y="3929"/>
                    <a:pt x="1570" y="3929"/>
                  </a:cubicBezTo>
                  <a:cubicBezTo>
                    <a:pt x="1797" y="3929"/>
                    <a:pt x="2022" y="3950"/>
                    <a:pt x="2237" y="3990"/>
                  </a:cubicBezTo>
                  <a:lnTo>
                    <a:pt x="3077" y="4151"/>
                  </a:lnTo>
                  <a:cubicBezTo>
                    <a:pt x="3435" y="4222"/>
                    <a:pt x="3793" y="4276"/>
                    <a:pt x="4151" y="4294"/>
                  </a:cubicBezTo>
                  <a:lnTo>
                    <a:pt x="4383" y="4294"/>
                  </a:lnTo>
                  <a:lnTo>
                    <a:pt x="5295" y="4187"/>
                  </a:lnTo>
                  <a:cubicBezTo>
                    <a:pt x="5796" y="4043"/>
                    <a:pt x="6261" y="3775"/>
                    <a:pt x="6386" y="3346"/>
                  </a:cubicBezTo>
                  <a:lnTo>
                    <a:pt x="6386" y="3346"/>
                  </a:lnTo>
                  <a:cubicBezTo>
                    <a:pt x="6190" y="3471"/>
                    <a:pt x="6047" y="3704"/>
                    <a:pt x="5850" y="3829"/>
                  </a:cubicBezTo>
                  <a:cubicBezTo>
                    <a:pt x="5671" y="3936"/>
                    <a:pt x="5492" y="4008"/>
                    <a:pt x="5313" y="4043"/>
                  </a:cubicBezTo>
                  <a:lnTo>
                    <a:pt x="4419" y="4115"/>
                  </a:lnTo>
                  <a:lnTo>
                    <a:pt x="4294" y="4115"/>
                  </a:lnTo>
                  <a:cubicBezTo>
                    <a:pt x="3846" y="4115"/>
                    <a:pt x="3471" y="3918"/>
                    <a:pt x="3059" y="3829"/>
                  </a:cubicBezTo>
                  <a:lnTo>
                    <a:pt x="2272" y="3704"/>
                  </a:lnTo>
                  <a:cubicBezTo>
                    <a:pt x="2171" y="3687"/>
                    <a:pt x="2073" y="3682"/>
                    <a:pt x="1977" y="3682"/>
                  </a:cubicBezTo>
                  <a:cubicBezTo>
                    <a:pt x="1766" y="3682"/>
                    <a:pt x="1569" y="3709"/>
                    <a:pt x="1392" y="3709"/>
                  </a:cubicBezTo>
                  <a:cubicBezTo>
                    <a:pt x="1209" y="3709"/>
                    <a:pt x="1047" y="3680"/>
                    <a:pt x="913" y="3560"/>
                  </a:cubicBezTo>
                  <a:cubicBezTo>
                    <a:pt x="269" y="2970"/>
                    <a:pt x="1145" y="2076"/>
                    <a:pt x="1628" y="1718"/>
                  </a:cubicBezTo>
                  <a:cubicBezTo>
                    <a:pt x="2183" y="1325"/>
                    <a:pt x="3542" y="1056"/>
                    <a:pt x="4186" y="842"/>
                  </a:cubicBezTo>
                  <a:lnTo>
                    <a:pt x="4222" y="162"/>
                  </a:lnTo>
                  <a:close/>
                  <a:moveTo>
                    <a:pt x="5188" y="1"/>
                  </a:moveTo>
                  <a:lnTo>
                    <a:pt x="5331" y="967"/>
                  </a:lnTo>
                  <a:cubicBezTo>
                    <a:pt x="6243" y="1253"/>
                    <a:pt x="7138" y="1808"/>
                    <a:pt x="7460" y="2487"/>
                  </a:cubicBezTo>
                  <a:cubicBezTo>
                    <a:pt x="7639" y="2899"/>
                    <a:pt x="7585" y="3382"/>
                    <a:pt x="7334" y="3757"/>
                  </a:cubicBezTo>
                  <a:cubicBezTo>
                    <a:pt x="7066" y="4133"/>
                    <a:pt x="6512" y="4151"/>
                    <a:pt x="6243" y="4473"/>
                  </a:cubicBezTo>
                  <a:cubicBezTo>
                    <a:pt x="6262" y="4476"/>
                    <a:pt x="6282" y="4478"/>
                    <a:pt x="6303" y="4478"/>
                  </a:cubicBezTo>
                  <a:cubicBezTo>
                    <a:pt x="6598" y="4478"/>
                    <a:pt x="7170" y="4155"/>
                    <a:pt x="7370" y="3972"/>
                  </a:cubicBezTo>
                  <a:cubicBezTo>
                    <a:pt x="7674" y="3704"/>
                    <a:pt x="7621" y="3364"/>
                    <a:pt x="7639" y="2988"/>
                  </a:cubicBezTo>
                  <a:lnTo>
                    <a:pt x="7639" y="2988"/>
                  </a:lnTo>
                  <a:cubicBezTo>
                    <a:pt x="7961" y="3095"/>
                    <a:pt x="8282" y="4204"/>
                    <a:pt x="8408" y="4544"/>
                  </a:cubicBezTo>
                  <a:cubicBezTo>
                    <a:pt x="8658" y="5206"/>
                    <a:pt x="8640" y="5939"/>
                    <a:pt x="8014" y="6369"/>
                  </a:cubicBezTo>
                  <a:cubicBezTo>
                    <a:pt x="7247" y="6864"/>
                    <a:pt x="6351" y="7131"/>
                    <a:pt x="5441" y="7131"/>
                  </a:cubicBezTo>
                  <a:cubicBezTo>
                    <a:pt x="5333" y="7131"/>
                    <a:pt x="5225" y="7128"/>
                    <a:pt x="5116" y="7120"/>
                  </a:cubicBezTo>
                  <a:lnTo>
                    <a:pt x="4294" y="6888"/>
                  </a:lnTo>
                  <a:cubicBezTo>
                    <a:pt x="3703" y="6601"/>
                    <a:pt x="3167" y="6083"/>
                    <a:pt x="2487" y="6065"/>
                  </a:cubicBezTo>
                  <a:lnTo>
                    <a:pt x="2487" y="6065"/>
                  </a:lnTo>
                  <a:cubicBezTo>
                    <a:pt x="3059" y="6297"/>
                    <a:pt x="3596" y="6619"/>
                    <a:pt x="4097" y="7013"/>
                  </a:cubicBezTo>
                  <a:cubicBezTo>
                    <a:pt x="4151" y="7049"/>
                    <a:pt x="4222" y="7102"/>
                    <a:pt x="4294" y="7120"/>
                  </a:cubicBezTo>
                  <a:lnTo>
                    <a:pt x="5134" y="7227"/>
                  </a:lnTo>
                  <a:cubicBezTo>
                    <a:pt x="5223" y="7233"/>
                    <a:pt x="5312" y="7235"/>
                    <a:pt x="5402" y="7235"/>
                  </a:cubicBezTo>
                  <a:cubicBezTo>
                    <a:pt x="5617" y="7235"/>
                    <a:pt x="5832" y="7222"/>
                    <a:pt x="6047" y="7209"/>
                  </a:cubicBezTo>
                  <a:cubicBezTo>
                    <a:pt x="6959" y="7066"/>
                    <a:pt x="8175" y="6852"/>
                    <a:pt x="8676" y="5975"/>
                  </a:cubicBezTo>
                  <a:cubicBezTo>
                    <a:pt x="9141" y="5170"/>
                    <a:pt x="8640" y="4240"/>
                    <a:pt x="8282" y="3507"/>
                  </a:cubicBezTo>
                  <a:cubicBezTo>
                    <a:pt x="7907" y="2738"/>
                    <a:pt x="7603" y="1915"/>
                    <a:pt x="6923" y="1342"/>
                  </a:cubicBezTo>
                  <a:cubicBezTo>
                    <a:pt x="6565" y="1056"/>
                    <a:pt x="6118" y="877"/>
                    <a:pt x="5742" y="609"/>
                  </a:cubicBezTo>
                  <a:cubicBezTo>
                    <a:pt x="5510" y="466"/>
                    <a:pt x="5313" y="251"/>
                    <a:pt x="5188" y="1"/>
                  </a:cubicBezTo>
                  <a:close/>
                  <a:moveTo>
                    <a:pt x="19122" y="520"/>
                  </a:moveTo>
                  <a:lnTo>
                    <a:pt x="19051" y="1557"/>
                  </a:lnTo>
                  <a:cubicBezTo>
                    <a:pt x="20321" y="2129"/>
                    <a:pt x="22682" y="3882"/>
                    <a:pt x="22002" y="4562"/>
                  </a:cubicBezTo>
                  <a:cubicBezTo>
                    <a:pt x="21841" y="4669"/>
                    <a:pt x="21662" y="4723"/>
                    <a:pt x="21465" y="4723"/>
                  </a:cubicBezTo>
                  <a:lnTo>
                    <a:pt x="20660" y="4580"/>
                  </a:lnTo>
                  <a:cubicBezTo>
                    <a:pt x="20571" y="4526"/>
                    <a:pt x="20446" y="4473"/>
                    <a:pt x="20356" y="4437"/>
                  </a:cubicBezTo>
                  <a:cubicBezTo>
                    <a:pt x="20106" y="4240"/>
                    <a:pt x="19838" y="4097"/>
                    <a:pt x="19551" y="3972"/>
                  </a:cubicBezTo>
                  <a:cubicBezTo>
                    <a:pt x="19444" y="3954"/>
                    <a:pt x="19337" y="3954"/>
                    <a:pt x="19212" y="3936"/>
                  </a:cubicBezTo>
                  <a:lnTo>
                    <a:pt x="19212" y="3936"/>
                  </a:lnTo>
                  <a:cubicBezTo>
                    <a:pt x="19641" y="4187"/>
                    <a:pt x="20285" y="4669"/>
                    <a:pt x="20786" y="4848"/>
                  </a:cubicBezTo>
                  <a:lnTo>
                    <a:pt x="21591" y="4938"/>
                  </a:lnTo>
                  <a:cubicBezTo>
                    <a:pt x="21716" y="4920"/>
                    <a:pt x="21895" y="4938"/>
                    <a:pt x="22002" y="4848"/>
                  </a:cubicBezTo>
                  <a:lnTo>
                    <a:pt x="21984" y="4848"/>
                  </a:lnTo>
                  <a:cubicBezTo>
                    <a:pt x="22163" y="4687"/>
                    <a:pt x="22628" y="4043"/>
                    <a:pt x="22413" y="3829"/>
                  </a:cubicBezTo>
                  <a:lnTo>
                    <a:pt x="22413" y="3829"/>
                  </a:lnTo>
                  <a:cubicBezTo>
                    <a:pt x="23451" y="4365"/>
                    <a:pt x="23075" y="5618"/>
                    <a:pt x="22324" y="6458"/>
                  </a:cubicBezTo>
                  <a:cubicBezTo>
                    <a:pt x="21984" y="6816"/>
                    <a:pt x="21537" y="7156"/>
                    <a:pt x="21072" y="7192"/>
                  </a:cubicBezTo>
                  <a:cubicBezTo>
                    <a:pt x="21036" y="7193"/>
                    <a:pt x="20999" y="7194"/>
                    <a:pt x="20963" y="7194"/>
                  </a:cubicBezTo>
                  <a:cubicBezTo>
                    <a:pt x="20639" y="7194"/>
                    <a:pt x="20304" y="7123"/>
                    <a:pt x="19999" y="6995"/>
                  </a:cubicBezTo>
                  <a:lnTo>
                    <a:pt x="19051" y="6601"/>
                  </a:lnTo>
                  <a:cubicBezTo>
                    <a:pt x="18836" y="6494"/>
                    <a:pt x="18603" y="6387"/>
                    <a:pt x="18389" y="6297"/>
                  </a:cubicBezTo>
                  <a:cubicBezTo>
                    <a:pt x="18138" y="6208"/>
                    <a:pt x="17888" y="6154"/>
                    <a:pt x="17637" y="6118"/>
                  </a:cubicBezTo>
                  <a:lnTo>
                    <a:pt x="17637" y="6118"/>
                  </a:lnTo>
                  <a:cubicBezTo>
                    <a:pt x="17942" y="6226"/>
                    <a:pt x="18210" y="6351"/>
                    <a:pt x="18425" y="6458"/>
                  </a:cubicBezTo>
                  <a:lnTo>
                    <a:pt x="19051" y="6762"/>
                  </a:lnTo>
                  <a:lnTo>
                    <a:pt x="20034" y="7174"/>
                  </a:lnTo>
                  <a:cubicBezTo>
                    <a:pt x="20374" y="7281"/>
                    <a:pt x="20732" y="7335"/>
                    <a:pt x="21090" y="7335"/>
                  </a:cubicBezTo>
                  <a:cubicBezTo>
                    <a:pt x="21412" y="7317"/>
                    <a:pt x="21716" y="7245"/>
                    <a:pt x="21984" y="7084"/>
                  </a:cubicBezTo>
                  <a:lnTo>
                    <a:pt x="22449" y="6744"/>
                  </a:lnTo>
                  <a:cubicBezTo>
                    <a:pt x="23022" y="6208"/>
                    <a:pt x="23415" y="5403"/>
                    <a:pt x="23326" y="4652"/>
                  </a:cubicBezTo>
                  <a:cubicBezTo>
                    <a:pt x="23183" y="3596"/>
                    <a:pt x="22324" y="3417"/>
                    <a:pt x="21680" y="2791"/>
                  </a:cubicBezTo>
                  <a:cubicBezTo>
                    <a:pt x="21161" y="2308"/>
                    <a:pt x="19641" y="985"/>
                    <a:pt x="19122" y="520"/>
                  </a:cubicBezTo>
                  <a:close/>
                  <a:moveTo>
                    <a:pt x="17887" y="251"/>
                  </a:moveTo>
                  <a:cubicBezTo>
                    <a:pt x="17829" y="251"/>
                    <a:pt x="17711" y="1267"/>
                    <a:pt x="16707" y="2022"/>
                  </a:cubicBezTo>
                  <a:cubicBezTo>
                    <a:pt x="15920" y="2612"/>
                    <a:pt x="15062" y="3095"/>
                    <a:pt x="14507" y="3936"/>
                  </a:cubicBezTo>
                  <a:cubicBezTo>
                    <a:pt x="13935" y="4777"/>
                    <a:pt x="13595" y="5796"/>
                    <a:pt x="14436" y="6566"/>
                  </a:cubicBezTo>
                  <a:cubicBezTo>
                    <a:pt x="14803" y="6899"/>
                    <a:pt x="15975" y="7343"/>
                    <a:pt x="16885" y="7343"/>
                  </a:cubicBezTo>
                  <a:cubicBezTo>
                    <a:pt x="17392" y="7343"/>
                    <a:pt x="17817" y="7205"/>
                    <a:pt x="17977" y="6834"/>
                  </a:cubicBezTo>
                  <a:lnTo>
                    <a:pt x="17977" y="6834"/>
                  </a:lnTo>
                  <a:cubicBezTo>
                    <a:pt x="17607" y="6984"/>
                    <a:pt x="17211" y="7060"/>
                    <a:pt x="16814" y="7060"/>
                  </a:cubicBezTo>
                  <a:cubicBezTo>
                    <a:pt x="16406" y="7060"/>
                    <a:pt x="15997" y="6979"/>
                    <a:pt x="15616" y="6816"/>
                  </a:cubicBezTo>
                  <a:cubicBezTo>
                    <a:pt x="15080" y="6637"/>
                    <a:pt x="14686" y="6458"/>
                    <a:pt x="14400" y="5922"/>
                  </a:cubicBezTo>
                  <a:cubicBezTo>
                    <a:pt x="14185" y="5492"/>
                    <a:pt x="14096" y="4938"/>
                    <a:pt x="14597" y="4669"/>
                  </a:cubicBezTo>
                  <a:cubicBezTo>
                    <a:pt x="15026" y="5224"/>
                    <a:pt x="15688" y="5546"/>
                    <a:pt x="16385" y="5564"/>
                  </a:cubicBezTo>
                  <a:cubicBezTo>
                    <a:pt x="17029" y="5564"/>
                    <a:pt x="18729" y="5296"/>
                    <a:pt x="18711" y="5242"/>
                  </a:cubicBezTo>
                  <a:cubicBezTo>
                    <a:pt x="18711" y="5231"/>
                    <a:pt x="18673" y="5227"/>
                    <a:pt x="18607" y="5227"/>
                  </a:cubicBezTo>
                  <a:cubicBezTo>
                    <a:pt x="18373" y="5227"/>
                    <a:pt x="17783" y="5279"/>
                    <a:pt x="17212" y="5279"/>
                  </a:cubicBezTo>
                  <a:cubicBezTo>
                    <a:pt x="16882" y="5279"/>
                    <a:pt x="16558" y="5262"/>
                    <a:pt x="16314" y="5206"/>
                  </a:cubicBezTo>
                  <a:lnTo>
                    <a:pt x="16332" y="5206"/>
                  </a:lnTo>
                  <a:cubicBezTo>
                    <a:pt x="15473" y="5009"/>
                    <a:pt x="14328" y="4330"/>
                    <a:pt x="15348" y="3525"/>
                  </a:cubicBezTo>
                  <a:cubicBezTo>
                    <a:pt x="16117" y="2917"/>
                    <a:pt x="17208" y="2201"/>
                    <a:pt x="18156" y="1933"/>
                  </a:cubicBezTo>
                  <a:cubicBezTo>
                    <a:pt x="17936" y="691"/>
                    <a:pt x="17925" y="251"/>
                    <a:pt x="17887" y="251"/>
                  </a:cubicBezTo>
                  <a:close/>
                </a:path>
              </a:pathLst>
            </a:custGeom>
            <a:solidFill>
              <a:srgbClr val="0060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15"/>
            <p:cNvSpPr/>
            <p:nvPr/>
          </p:nvSpPr>
          <p:spPr>
            <a:xfrm>
              <a:off x="3521775" y="3764600"/>
              <a:ext cx="586275" cy="226750"/>
            </a:xfrm>
            <a:custGeom>
              <a:avLst/>
              <a:gdLst/>
              <a:ahLst/>
              <a:cxnLst/>
              <a:rect l="l" t="t" r="r" b="b"/>
              <a:pathLst>
                <a:path w="23451" h="9070" fill="none" extrusionOk="0">
                  <a:moveTo>
                    <a:pt x="21984" y="6046"/>
                  </a:moveTo>
                  <a:cubicBezTo>
                    <a:pt x="22163" y="5885"/>
                    <a:pt x="22628" y="5241"/>
                    <a:pt x="22413" y="5027"/>
                  </a:cubicBezTo>
                  <a:cubicBezTo>
                    <a:pt x="23451" y="5563"/>
                    <a:pt x="23075" y="6816"/>
                    <a:pt x="22324" y="7656"/>
                  </a:cubicBezTo>
                  <a:cubicBezTo>
                    <a:pt x="21984" y="8014"/>
                    <a:pt x="21537" y="8354"/>
                    <a:pt x="21072" y="8390"/>
                  </a:cubicBezTo>
                  <a:cubicBezTo>
                    <a:pt x="20714" y="8407"/>
                    <a:pt x="20338" y="8336"/>
                    <a:pt x="19999" y="8193"/>
                  </a:cubicBezTo>
                  <a:lnTo>
                    <a:pt x="19051" y="7799"/>
                  </a:lnTo>
                  <a:cubicBezTo>
                    <a:pt x="18836" y="7692"/>
                    <a:pt x="18603" y="7585"/>
                    <a:pt x="18389" y="7495"/>
                  </a:cubicBezTo>
                  <a:cubicBezTo>
                    <a:pt x="18138" y="7406"/>
                    <a:pt x="17888" y="7352"/>
                    <a:pt x="17637" y="7316"/>
                  </a:cubicBezTo>
                  <a:cubicBezTo>
                    <a:pt x="17942" y="7424"/>
                    <a:pt x="18210" y="7549"/>
                    <a:pt x="18425" y="7656"/>
                  </a:cubicBezTo>
                  <a:lnTo>
                    <a:pt x="19051" y="7960"/>
                  </a:lnTo>
                  <a:lnTo>
                    <a:pt x="20034" y="8372"/>
                  </a:lnTo>
                  <a:cubicBezTo>
                    <a:pt x="20374" y="8479"/>
                    <a:pt x="20732" y="8533"/>
                    <a:pt x="21090" y="8533"/>
                  </a:cubicBezTo>
                  <a:cubicBezTo>
                    <a:pt x="21412" y="8515"/>
                    <a:pt x="21716" y="8443"/>
                    <a:pt x="21984" y="8282"/>
                  </a:cubicBezTo>
                  <a:lnTo>
                    <a:pt x="22449" y="7942"/>
                  </a:lnTo>
                  <a:cubicBezTo>
                    <a:pt x="23022" y="7406"/>
                    <a:pt x="23415" y="6601"/>
                    <a:pt x="23326" y="5850"/>
                  </a:cubicBezTo>
                  <a:cubicBezTo>
                    <a:pt x="23183" y="4794"/>
                    <a:pt x="22324" y="4615"/>
                    <a:pt x="21680" y="3989"/>
                  </a:cubicBezTo>
                  <a:cubicBezTo>
                    <a:pt x="21161" y="3506"/>
                    <a:pt x="19641" y="2183"/>
                    <a:pt x="19122" y="1718"/>
                  </a:cubicBezTo>
                  <a:lnTo>
                    <a:pt x="19051" y="2755"/>
                  </a:lnTo>
                  <a:cubicBezTo>
                    <a:pt x="20321" y="3327"/>
                    <a:pt x="22682" y="5080"/>
                    <a:pt x="22002" y="5760"/>
                  </a:cubicBezTo>
                  <a:cubicBezTo>
                    <a:pt x="21841" y="5867"/>
                    <a:pt x="21662" y="5921"/>
                    <a:pt x="21465" y="5921"/>
                  </a:cubicBezTo>
                  <a:lnTo>
                    <a:pt x="20660" y="5778"/>
                  </a:lnTo>
                  <a:cubicBezTo>
                    <a:pt x="20571" y="5724"/>
                    <a:pt x="20446" y="5671"/>
                    <a:pt x="20356" y="5635"/>
                  </a:cubicBezTo>
                  <a:cubicBezTo>
                    <a:pt x="20106" y="5438"/>
                    <a:pt x="19838" y="5295"/>
                    <a:pt x="19551" y="5170"/>
                  </a:cubicBezTo>
                  <a:cubicBezTo>
                    <a:pt x="19444" y="5152"/>
                    <a:pt x="19337" y="5152"/>
                    <a:pt x="19212" y="5134"/>
                  </a:cubicBezTo>
                  <a:cubicBezTo>
                    <a:pt x="19641" y="5385"/>
                    <a:pt x="20285" y="5867"/>
                    <a:pt x="20786" y="6046"/>
                  </a:cubicBezTo>
                  <a:lnTo>
                    <a:pt x="21591" y="6136"/>
                  </a:lnTo>
                  <a:cubicBezTo>
                    <a:pt x="21716" y="6118"/>
                    <a:pt x="21895" y="6136"/>
                    <a:pt x="22002" y="6046"/>
                  </a:cubicBezTo>
                  <a:moveTo>
                    <a:pt x="16332" y="6404"/>
                  </a:moveTo>
                  <a:cubicBezTo>
                    <a:pt x="15473" y="6207"/>
                    <a:pt x="14328" y="5528"/>
                    <a:pt x="15348" y="4723"/>
                  </a:cubicBezTo>
                  <a:cubicBezTo>
                    <a:pt x="16117" y="4115"/>
                    <a:pt x="17208" y="3399"/>
                    <a:pt x="18156" y="3131"/>
                  </a:cubicBezTo>
                  <a:cubicBezTo>
                    <a:pt x="17602" y="0"/>
                    <a:pt x="18371" y="1968"/>
                    <a:pt x="16707" y="3220"/>
                  </a:cubicBezTo>
                  <a:cubicBezTo>
                    <a:pt x="15920" y="3810"/>
                    <a:pt x="15062" y="4293"/>
                    <a:pt x="14507" y="5134"/>
                  </a:cubicBezTo>
                  <a:cubicBezTo>
                    <a:pt x="13935" y="5975"/>
                    <a:pt x="13595" y="6994"/>
                    <a:pt x="14436" y="7764"/>
                  </a:cubicBezTo>
                  <a:cubicBezTo>
                    <a:pt x="15008" y="8282"/>
                    <a:pt x="17530" y="9069"/>
                    <a:pt x="17977" y="8032"/>
                  </a:cubicBezTo>
                  <a:cubicBezTo>
                    <a:pt x="17226" y="8336"/>
                    <a:pt x="16367" y="8336"/>
                    <a:pt x="15616" y="8014"/>
                  </a:cubicBezTo>
                  <a:cubicBezTo>
                    <a:pt x="15080" y="7835"/>
                    <a:pt x="14686" y="7656"/>
                    <a:pt x="14400" y="7120"/>
                  </a:cubicBezTo>
                  <a:cubicBezTo>
                    <a:pt x="14185" y="6690"/>
                    <a:pt x="14096" y="6136"/>
                    <a:pt x="14597" y="5867"/>
                  </a:cubicBezTo>
                  <a:cubicBezTo>
                    <a:pt x="15026" y="6422"/>
                    <a:pt x="15688" y="6744"/>
                    <a:pt x="16385" y="6762"/>
                  </a:cubicBezTo>
                  <a:cubicBezTo>
                    <a:pt x="17029" y="6762"/>
                    <a:pt x="18729" y="6494"/>
                    <a:pt x="18711" y="6440"/>
                  </a:cubicBezTo>
                  <a:cubicBezTo>
                    <a:pt x="18711" y="6368"/>
                    <a:pt x="17101" y="6583"/>
                    <a:pt x="16314" y="6404"/>
                  </a:cubicBezTo>
                  <a:close/>
                  <a:moveTo>
                    <a:pt x="4222" y="1360"/>
                  </a:moveTo>
                  <a:cubicBezTo>
                    <a:pt x="4025" y="1485"/>
                    <a:pt x="3274" y="1575"/>
                    <a:pt x="2916" y="1807"/>
                  </a:cubicBezTo>
                  <a:cubicBezTo>
                    <a:pt x="2344" y="2093"/>
                    <a:pt x="1772" y="2433"/>
                    <a:pt x="1271" y="2845"/>
                  </a:cubicBezTo>
                  <a:cubicBezTo>
                    <a:pt x="430" y="3506"/>
                    <a:pt x="1" y="4454"/>
                    <a:pt x="949" y="5259"/>
                  </a:cubicBezTo>
                  <a:cubicBezTo>
                    <a:pt x="1235" y="5510"/>
                    <a:pt x="1575" y="5707"/>
                    <a:pt x="1933" y="5850"/>
                  </a:cubicBezTo>
                  <a:cubicBezTo>
                    <a:pt x="2129" y="5921"/>
                    <a:pt x="2326" y="5975"/>
                    <a:pt x="2541" y="6028"/>
                  </a:cubicBezTo>
                  <a:cubicBezTo>
                    <a:pt x="3131" y="6225"/>
                    <a:pt x="3739" y="6368"/>
                    <a:pt x="4347" y="6476"/>
                  </a:cubicBezTo>
                  <a:lnTo>
                    <a:pt x="5260" y="6601"/>
                  </a:lnTo>
                  <a:cubicBezTo>
                    <a:pt x="5474" y="6672"/>
                    <a:pt x="5689" y="6780"/>
                    <a:pt x="5886" y="6923"/>
                  </a:cubicBezTo>
                  <a:cubicBezTo>
                    <a:pt x="6225" y="7137"/>
                    <a:pt x="6673" y="7191"/>
                    <a:pt x="6869" y="6726"/>
                  </a:cubicBezTo>
                  <a:cubicBezTo>
                    <a:pt x="6655" y="6583"/>
                    <a:pt x="6637" y="6833"/>
                    <a:pt x="6458" y="6905"/>
                  </a:cubicBezTo>
                  <a:cubicBezTo>
                    <a:pt x="6315" y="6941"/>
                    <a:pt x="6154" y="6923"/>
                    <a:pt x="6011" y="6851"/>
                  </a:cubicBezTo>
                  <a:cubicBezTo>
                    <a:pt x="5725" y="6744"/>
                    <a:pt x="5528" y="6529"/>
                    <a:pt x="5260" y="6404"/>
                  </a:cubicBezTo>
                  <a:lnTo>
                    <a:pt x="4347" y="6225"/>
                  </a:lnTo>
                  <a:cubicBezTo>
                    <a:pt x="3775" y="6100"/>
                    <a:pt x="3203" y="5957"/>
                    <a:pt x="2648" y="5778"/>
                  </a:cubicBezTo>
                  <a:lnTo>
                    <a:pt x="2165" y="5635"/>
                  </a:lnTo>
                  <a:cubicBezTo>
                    <a:pt x="1861" y="5546"/>
                    <a:pt x="1432" y="5367"/>
                    <a:pt x="1342" y="5134"/>
                  </a:cubicBezTo>
                  <a:cubicBezTo>
                    <a:pt x="1646" y="5116"/>
                    <a:pt x="1950" y="5134"/>
                    <a:pt x="2237" y="5188"/>
                  </a:cubicBezTo>
                  <a:lnTo>
                    <a:pt x="3077" y="5349"/>
                  </a:lnTo>
                  <a:cubicBezTo>
                    <a:pt x="3435" y="5420"/>
                    <a:pt x="3793" y="5474"/>
                    <a:pt x="4151" y="5492"/>
                  </a:cubicBezTo>
                  <a:lnTo>
                    <a:pt x="4383" y="5492"/>
                  </a:lnTo>
                  <a:lnTo>
                    <a:pt x="4383" y="5492"/>
                  </a:lnTo>
                  <a:lnTo>
                    <a:pt x="5295" y="5385"/>
                  </a:lnTo>
                  <a:cubicBezTo>
                    <a:pt x="5796" y="5241"/>
                    <a:pt x="6261" y="4973"/>
                    <a:pt x="6386" y="4544"/>
                  </a:cubicBezTo>
                  <a:cubicBezTo>
                    <a:pt x="6190" y="4669"/>
                    <a:pt x="6047" y="4902"/>
                    <a:pt x="5850" y="5027"/>
                  </a:cubicBezTo>
                  <a:cubicBezTo>
                    <a:pt x="5671" y="5134"/>
                    <a:pt x="5492" y="5206"/>
                    <a:pt x="5313" y="5241"/>
                  </a:cubicBezTo>
                  <a:lnTo>
                    <a:pt x="4419" y="5313"/>
                  </a:lnTo>
                  <a:lnTo>
                    <a:pt x="4294" y="5313"/>
                  </a:lnTo>
                  <a:cubicBezTo>
                    <a:pt x="3846" y="5313"/>
                    <a:pt x="3471" y="5116"/>
                    <a:pt x="3059" y="5027"/>
                  </a:cubicBezTo>
                  <a:lnTo>
                    <a:pt x="2272" y="4902"/>
                  </a:lnTo>
                  <a:cubicBezTo>
                    <a:pt x="1718" y="4812"/>
                    <a:pt x="1235" y="5045"/>
                    <a:pt x="913" y="4758"/>
                  </a:cubicBezTo>
                  <a:lnTo>
                    <a:pt x="913" y="4758"/>
                  </a:lnTo>
                  <a:cubicBezTo>
                    <a:pt x="269" y="4168"/>
                    <a:pt x="1145" y="3274"/>
                    <a:pt x="1628" y="2916"/>
                  </a:cubicBezTo>
                  <a:cubicBezTo>
                    <a:pt x="2183" y="2523"/>
                    <a:pt x="3542" y="2254"/>
                    <a:pt x="4186" y="2040"/>
                  </a:cubicBezTo>
                  <a:close/>
                  <a:moveTo>
                    <a:pt x="5331" y="2165"/>
                  </a:moveTo>
                  <a:cubicBezTo>
                    <a:pt x="6243" y="2451"/>
                    <a:pt x="7138" y="3006"/>
                    <a:pt x="7460" y="3685"/>
                  </a:cubicBezTo>
                  <a:cubicBezTo>
                    <a:pt x="7639" y="4097"/>
                    <a:pt x="7585" y="4580"/>
                    <a:pt x="7334" y="4955"/>
                  </a:cubicBezTo>
                  <a:cubicBezTo>
                    <a:pt x="7066" y="5331"/>
                    <a:pt x="6512" y="5349"/>
                    <a:pt x="6243" y="5671"/>
                  </a:cubicBezTo>
                  <a:cubicBezTo>
                    <a:pt x="6512" y="5724"/>
                    <a:pt x="7156" y="5367"/>
                    <a:pt x="7370" y="5170"/>
                  </a:cubicBezTo>
                  <a:cubicBezTo>
                    <a:pt x="7674" y="4902"/>
                    <a:pt x="7621" y="4562"/>
                    <a:pt x="7639" y="4186"/>
                  </a:cubicBezTo>
                  <a:cubicBezTo>
                    <a:pt x="7961" y="4293"/>
                    <a:pt x="8282" y="5402"/>
                    <a:pt x="8408" y="5742"/>
                  </a:cubicBezTo>
                  <a:cubicBezTo>
                    <a:pt x="8658" y="6404"/>
                    <a:pt x="8640" y="7137"/>
                    <a:pt x="8014" y="7567"/>
                  </a:cubicBezTo>
                  <a:cubicBezTo>
                    <a:pt x="7156" y="8121"/>
                    <a:pt x="6136" y="8390"/>
                    <a:pt x="5116" y="8318"/>
                  </a:cubicBezTo>
                  <a:lnTo>
                    <a:pt x="4294" y="8086"/>
                  </a:lnTo>
                  <a:cubicBezTo>
                    <a:pt x="3703" y="7799"/>
                    <a:pt x="3167" y="7281"/>
                    <a:pt x="2487" y="7263"/>
                  </a:cubicBezTo>
                  <a:cubicBezTo>
                    <a:pt x="3059" y="7495"/>
                    <a:pt x="3596" y="7817"/>
                    <a:pt x="4097" y="8211"/>
                  </a:cubicBezTo>
                  <a:cubicBezTo>
                    <a:pt x="4151" y="8247"/>
                    <a:pt x="4222" y="8300"/>
                    <a:pt x="4294" y="8318"/>
                  </a:cubicBezTo>
                  <a:lnTo>
                    <a:pt x="5134" y="8425"/>
                  </a:lnTo>
                  <a:cubicBezTo>
                    <a:pt x="5438" y="8443"/>
                    <a:pt x="5742" y="8425"/>
                    <a:pt x="6047" y="8407"/>
                  </a:cubicBezTo>
                  <a:cubicBezTo>
                    <a:pt x="6959" y="8264"/>
                    <a:pt x="8175" y="8050"/>
                    <a:pt x="8676" y="7173"/>
                  </a:cubicBezTo>
                  <a:cubicBezTo>
                    <a:pt x="9141" y="6368"/>
                    <a:pt x="8640" y="5438"/>
                    <a:pt x="8282" y="4705"/>
                  </a:cubicBezTo>
                  <a:cubicBezTo>
                    <a:pt x="7907" y="3936"/>
                    <a:pt x="7603" y="3113"/>
                    <a:pt x="6923" y="2540"/>
                  </a:cubicBezTo>
                  <a:cubicBezTo>
                    <a:pt x="6565" y="2254"/>
                    <a:pt x="6118" y="2075"/>
                    <a:pt x="5742" y="1807"/>
                  </a:cubicBezTo>
                  <a:cubicBezTo>
                    <a:pt x="5510" y="1664"/>
                    <a:pt x="5313" y="1449"/>
                    <a:pt x="5188" y="1199"/>
                  </a:cubicBezTo>
                  <a:close/>
                </a:path>
              </a:pathLst>
            </a:custGeom>
            <a:noFill/>
            <a:ln w="1800" cap="flat" cmpd="sng">
              <a:solidFill>
                <a:srgbClr val="00A0C6"/>
              </a:solidFill>
              <a:prstDash val="solid"/>
              <a:miter lim="178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15"/>
            <p:cNvSpPr/>
            <p:nvPr/>
          </p:nvSpPr>
          <p:spPr>
            <a:xfrm>
              <a:off x="3647450" y="3905900"/>
              <a:ext cx="100175" cy="992775"/>
            </a:xfrm>
            <a:custGeom>
              <a:avLst/>
              <a:gdLst/>
              <a:ahLst/>
              <a:cxnLst/>
              <a:rect l="l" t="t" r="r" b="b"/>
              <a:pathLst>
                <a:path w="4007" h="39711" fill="none" extrusionOk="0">
                  <a:moveTo>
                    <a:pt x="0" y="1"/>
                  </a:moveTo>
                  <a:cubicBezTo>
                    <a:pt x="590" y="2344"/>
                    <a:pt x="1055" y="8086"/>
                    <a:pt x="1520" y="13130"/>
                  </a:cubicBezTo>
                  <a:cubicBezTo>
                    <a:pt x="1717" y="15223"/>
                    <a:pt x="1950" y="17352"/>
                    <a:pt x="2272" y="19337"/>
                  </a:cubicBezTo>
                  <a:cubicBezTo>
                    <a:pt x="3452" y="26760"/>
                    <a:pt x="3506" y="34076"/>
                    <a:pt x="3953" y="38816"/>
                  </a:cubicBezTo>
                  <a:cubicBezTo>
                    <a:pt x="4007" y="39460"/>
                    <a:pt x="2951" y="39174"/>
                    <a:pt x="3023" y="39711"/>
                  </a:cubicBezTo>
                </a:path>
              </a:pathLst>
            </a:custGeom>
            <a:noFill/>
            <a:ln w="5825" cap="flat" cmpd="sng">
              <a:solidFill>
                <a:srgbClr val="0060B6"/>
              </a:solidFill>
              <a:prstDash val="solid"/>
              <a:miter lim="178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15"/>
            <p:cNvSpPr/>
            <p:nvPr/>
          </p:nvSpPr>
          <p:spPr>
            <a:xfrm>
              <a:off x="3651450" y="3831225"/>
              <a:ext cx="112275" cy="1202050"/>
            </a:xfrm>
            <a:custGeom>
              <a:avLst/>
              <a:gdLst/>
              <a:ahLst/>
              <a:cxnLst/>
              <a:rect l="l" t="t" r="r" b="b"/>
              <a:pathLst>
                <a:path w="4491" h="48082" fill="none" extrusionOk="0">
                  <a:moveTo>
                    <a:pt x="1" y="1"/>
                  </a:moveTo>
                  <a:cubicBezTo>
                    <a:pt x="1271" y="3829"/>
                    <a:pt x="1611" y="13130"/>
                    <a:pt x="2666" y="21948"/>
                  </a:cubicBezTo>
                  <a:cubicBezTo>
                    <a:pt x="3507" y="28924"/>
                    <a:pt x="4491" y="41929"/>
                    <a:pt x="4097" y="48082"/>
                  </a:cubicBezTo>
                </a:path>
              </a:pathLst>
            </a:custGeom>
            <a:noFill/>
            <a:ln w="5825" cap="flat" cmpd="sng">
              <a:solidFill>
                <a:srgbClr val="0060B6"/>
              </a:solidFill>
              <a:prstDash val="solid"/>
              <a:miter lim="178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15"/>
            <p:cNvSpPr/>
            <p:nvPr/>
          </p:nvSpPr>
          <p:spPr>
            <a:xfrm>
              <a:off x="3617475" y="3928725"/>
              <a:ext cx="98850" cy="1119750"/>
            </a:xfrm>
            <a:custGeom>
              <a:avLst/>
              <a:gdLst/>
              <a:ahLst/>
              <a:cxnLst/>
              <a:rect l="l" t="t" r="r" b="b"/>
              <a:pathLst>
                <a:path w="3954" h="44790" fill="none" extrusionOk="0">
                  <a:moveTo>
                    <a:pt x="1199" y="0"/>
                  </a:moveTo>
                  <a:lnTo>
                    <a:pt x="144" y="6851"/>
                  </a:lnTo>
                  <a:cubicBezTo>
                    <a:pt x="1" y="12002"/>
                    <a:pt x="394" y="17154"/>
                    <a:pt x="1324" y="22234"/>
                  </a:cubicBezTo>
                  <a:cubicBezTo>
                    <a:pt x="2344" y="27475"/>
                    <a:pt x="3471" y="33092"/>
                    <a:pt x="3650" y="38225"/>
                  </a:cubicBezTo>
                  <a:cubicBezTo>
                    <a:pt x="3882" y="39621"/>
                    <a:pt x="3954" y="41034"/>
                    <a:pt x="3864" y="42429"/>
                  </a:cubicBezTo>
                  <a:cubicBezTo>
                    <a:pt x="3793" y="43681"/>
                    <a:pt x="3578" y="44379"/>
                    <a:pt x="3274" y="44790"/>
                  </a:cubicBezTo>
                </a:path>
              </a:pathLst>
            </a:custGeom>
            <a:noFill/>
            <a:ln w="5825" cap="flat" cmpd="sng">
              <a:solidFill>
                <a:srgbClr val="0060B6"/>
              </a:solidFill>
              <a:prstDash val="solid"/>
              <a:miter lim="178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15"/>
            <p:cNvSpPr/>
            <p:nvPr/>
          </p:nvSpPr>
          <p:spPr>
            <a:xfrm>
              <a:off x="3595125" y="3924250"/>
              <a:ext cx="108675" cy="1128700"/>
            </a:xfrm>
            <a:custGeom>
              <a:avLst/>
              <a:gdLst/>
              <a:ahLst/>
              <a:cxnLst/>
              <a:rect l="l" t="t" r="r" b="b"/>
              <a:pathLst>
                <a:path w="4347" h="45148" fill="none" extrusionOk="0">
                  <a:moveTo>
                    <a:pt x="1592" y="0"/>
                  </a:moveTo>
                  <a:lnTo>
                    <a:pt x="340" y="6780"/>
                  </a:lnTo>
                  <a:cubicBezTo>
                    <a:pt x="0" y="11555"/>
                    <a:pt x="483" y="17673"/>
                    <a:pt x="1592" y="22502"/>
                  </a:cubicBezTo>
                  <a:cubicBezTo>
                    <a:pt x="2290" y="27797"/>
                    <a:pt x="3864" y="33092"/>
                    <a:pt x="4043" y="38225"/>
                  </a:cubicBezTo>
                  <a:cubicBezTo>
                    <a:pt x="4275" y="39603"/>
                    <a:pt x="4347" y="41034"/>
                    <a:pt x="4257" y="42429"/>
                  </a:cubicBezTo>
                  <a:cubicBezTo>
                    <a:pt x="4204" y="43681"/>
                    <a:pt x="3792" y="44754"/>
                    <a:pt x="3488" y="45148"/>
                  </a:cubicBezTo>
                </a:path>
              </a:pathLst>
            </a:custGeom>
            <a:noFill/>
            <a:ln w="5825" cap="flat" cmpd="sng">
              <a:solidFill>
                <a:srgbClr val="0060B6"/>
              </a:solidFill>
              <a:prstDash val="solid"/>
              <a:miter lim="178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15"/>
            <p:cNvSpPr/>
            <p:nvPr/>
          </p:nvSpPr>
          <p:spPr>
            <a:xfrm>
              <a:off x="3583950" y="4121000"/>
              <a:ext cx="109125" cy="937325"/>
            </a:xfrm>
            <a:custGeom>
              <a:avLst/>
              <a:gdLst/>
              <a:ahLst/>
              <a:cxnLst/>
              <a:rect l="l" t="t" r="r" b="b"/>
              <a:pathLst>
                <a:path w="4365" h="37493" fill="none" extrusionOk="0">
                  <a:moveTo>
                    <a:pt x="4365" y="1"/>
                  </a:moveTo>
                  <a:cubicBezTo>
                    <a:pt x="3470" y="1074"/>
                    <a:pt x="2504" y="2415"/>
                    <a:pt x="2039" y="3829"/>
                  </a:cubicBezTo>
                  <a:lnTo>
                    <a:pt x="662" y="8730"/>
                  </a:lnTo>
                  <a:cubicBezTo>
                    <a:pt x="0" y="11127"/>
                    <a:pt x="662" y="13828"/>
                    <a:pt x="1216" y="16457"/>
                  </a:cubicBezTo>
                  <a:lnTo>
                    <a:pt x="3220" y="26259"/>
                  </a:lnTo>
                  <a:cubicBezTo>
                    <a:pt x="3631" y="28263"/>
                    <a:pt x="3971" y="30552"/>
                    <a:pt x="3416" y="32520"/>
                  </a:cubicBezTo>
                  <a:cubicBezTo>
                    <a:pt x="2808" y="34702"/>
                    <a:pt x="2880" y="36097"/>
                    <a:pt x="1198" y="37492"/>
                  </a:cubicBezTo>
                </a:path>
              </a:pathLst>
            </a:custGeom>
            <a:noFill/>
            <a:ln w="5825" cap="flat" cmpd="sng">
              <a:solidFill>
                <a:srgbClr val="0060B6"/>
              </a:solidFill>
              <a:prstDash val="solid"/>
              <a:miter lim="178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15"/>
            <p:cNvSpPr/>
            <p:nvPr/>
          </p:nvSpPr>
          <p:spPr>
            <a:xfrm>
              <a:off x="3564250" y="4117425"/>
              <a:ext cx="110500" cy="940900"/>
            </a:xfrm>
            <a:custGeom>
              <a:avLst/>
              <a:gdLst/>
              <a:ahLst/>
              <a:cxnLst/>
              <a:rect l="l" t="t" r="r" b="b"/>
              <a:pathLst>
                <a:path w="4420" h="37636" fill="none" extrusionOk="0">
                  <a:moveTo>
                    <a:pt x="4419" y="1"/>
                  </a:moveTo>
                  <a:cubicBezTo>
                    <a:pt x="3525" y="1074"/>
                    <a:pt x="2827" y="2075"/>
                    <a:pt x="2344" y="3489"/>
                  </a:cubicBezTo>
                  <a:lnTo>
                    <a:pt x="967" y="8390"/>
                  </a:lnTo>
                  <a:cubicBezTo>
                    <a:pt x="287" y="10787"/>
                    <a:pt x="913" y="13488"/>
                    <a:pt x="1450" y="16117"/>
                  </a:cubicBezTo>
                  <a:lnTo>
                    <a:pt x="3453" y="26080"/>
                  </a:lnTo>
                  <a:cubicBezTo>
                    <a:pt x="3865" y="28084"/>
                    <a:pt x="4294" y="30194"/>
                    <a:pt x="3847" y="32198"/>
                  </a:cubicBezTo>
                  <a:cubicBezTo>
                    <a:pt x="3310" y="34523"/>
                    <a:pt x="2058" y="36634"/>
                    <a:pt x="1" y="37635"/>
                  </a:cubicBezTo>
                </a:path>
              </a:pathLst>
            </a:custGeom>
            <a:noFill/>
            <a:ln w="5825" cap="flat" cmpd="sng">
              <a:solidFill>
                <a:srgbClr val="0060B6"/>
              </a:solidFill>
              <a:prstDash val="solid"/>
              <a:miter lim="178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15"/>
            <p:cNvSpPr/>
            <p:nvPr/>
          </p:nvSpPr>
          <p:spPr>
            <a:xfrm>
              <a:off x="3908600" y="3922000"/>
              <a:ext cx="86775" cy="1159125"/>
            </a:xfrm>
            <a:custGeom>
              <a:avLst/>
              <a:gdLst/>
              <a:ahLst/>
              <a:cxnLst/>
              <a:rect l="l" t="t" r="r" b="b"/>
              <a:pathLst>
                <a:path w="3471" h="46365" fill="none" extrusionOk="0">
                  <a:moveTo>
                    <a:pt x="2701" y="1"/>
                  </a:moveTo>
                  <a:cubicBezTo>
                    <a:pt x="2826" y="3238"/>
                    <a:pt x="3470" y="5474"/>
                    <a:pt x="3273" y="7388"/>
                  </a:cubicBezTo>
                  <a:cubicBezTo>
                    <a:pt x="3077" y="9302"/>
                    <a:pt x="2504" y="17047"/>
                    <a:pt x="2147" y="22288"/>
                  </a:cubicBezTo>
                  <a:cubicBezTo>
                    <a:pt x="1771" y="27529"/>
                    <a:pt x="412" y="33343"/>
                    <a:pt x="72" y="38459"/>
                  </a:cubicBezTo>
                  <a:cubicBezTo>
                    <a:pt x="0" y="39872"/>
                    <a:pt x="0" y="41285"/>
                    <a:pt x="125" y="42698"/>
                  </a:cubicBezTo>
                  <a:cubicBezTo>
                    <a:pt x="197" y="43950"/>
                    <a:pt x="1538" y="45971"/>
                    <a:pt x="1843" y="46365"/>
                  </a:cubicBezTo>
                </a:path>
              </a:pathLst>
            </a:custGeom>
            <a:noFill/>
            <a:ln w="5825" cap="flat" cmpd="sng">
              <a:solidFill>
                <a:srgbClr val="0060B6"/>
              </a:solidFill>
              <a:prstDash val="solid"/>
              <a:miter lim="178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15"/>
            <p:cNvSpPr/>
            <p:nvPr/>
          </p:nvSpPr>
          <p:spPr>
            <a:xfrm>
              <a:off x="3922450" y="3939900"/>
              <a:ext cx="87675" cy="1137650"/>
            </a:xfrm>
            <a:custGeom>
              <a:avLst/>
              <a:gdLst/>
              <a:ahLst/>
              <a:cxnLst/>
              <a:rect l="l" t="t" r="r" b="b"/>
              <a:pathLst>
                <a:path w="3507" h="45506" fill="none" extrusionOk="0">
                  <a:moveTo>
                    <a:pt x="2719" y="0"/>
                  </a:moveTo>
                  <a:cubicBezTo>
                    <a:pt x="3310" y="2469"/>
                    <a:pt x="3507" y="5009"/>
                    <a:pt x="3328" y="7531"/>
                  </a:cubicBezTo>
                  <a:cubicBezTo>
                    <a:pt x="2880" y="12879"/>
                    <a:pt x="2630" y="16814"/>
                    <a:pt x="2165" y="21841"/>
                  </a:cubicBezTo>
                  <a:cubicBezTo>
                    <a:pt x="1628" y="27672"/>
                    <a:pt x="501" y="32573"/>
                    <a:pt x="126" y="37635"/>
                  </a:cubicBezTo>
                  <a:cubicBezTo>
                    <a:pt x="1" y="39388"/>
                    <a:pt x="144" y="40765"/>
                    <a:pt x="215" y="41892"/>
                  </a:cubicBezTo>
                  <a:cubicBezTo>
                    <a:pt x="305" y="43145"/>
                    <a:pt x="1557" y="45094"/>
                    <a:pt x="1879" y="45506"/>
                  </a:cubicBezTo>
                </a:path>
              </a:pathLst>
            </a:custGeom>
            <a:noFill/>
            <a:ln w="5825" cap="flat" cmpd="sng">
              <a:solidFill>
                <a:srgbClr val="0060B6"/>
              </a:solidFill>
              <a:prstDash val="solid"/>
              <a:miter lim="178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15"/>
            <p:cNvSpPr/>
            <p:nvPr/>
          </p:nvSpPr>
          <p:spPr>
            <a:xfrm>
              <a:off x="3931400" y="4073600"/>
              <a:ext cx="148475" cy="1006625"/>
            </a:xfrm>
            <a:custGeom>
              <a:avLst/>
              <a:gdLst/>
              <a:ahLst/>
              <a:cxnLst/>
              <a:rect l="l" t="t" r="r" b="b"/>
              <a:pathLst>
                <a:path w="5939" h="40265" fill="none" extrusionOk="0">
                  <a:moveTo>
                    <a:pt x="0" y="1"/>
                  </a:moveTo>
                  <a:cubicBezTo>
                    <a:pt x="376" y="1324"/>
                    <a:pt x="1574" y="4204"/>
                    <a:pt x="2040" y="5635"/>
                  </a:cubicBezTo>
                  <a:lnTo>
                    <a:pt x="3310" y="9821"/>
                  </a:lnTo>
                  <a:cubicBezTo>
                    <a:pt x="4061" y="12253"/>
                    <a:pt x="3739" y="15241"/>
                    <a:pt x="3256" y="17781"/>
                  </a:cubicBezTo>
                  <a:lnTo>
                    <a:pt x="1324" y="27833"/>
                  </a:lnTo>
                  <a:cubicBezTo>
                    <a:pt x="948" y="29855"/>
                    <a:pt x="1056" y="31947"/>
                    <a:pt x="1127" y="34004"/>
                  </a:cubicBezTo>
                  <a:cubicBezTo>
                    <a:pt x="1270" y="37725"/>
                    <a:pt x="3685" y="39925"/>
                    <a:pt x="5939" y="40265"/>
                  </a:cubicBezTo>
                </a:path>
              </a:pathLst>
            </a:custGeom>
            <a:noFill/>
            <a:ln w="5825" cap="flat" cmpd="sng">
              <a:solidFill>
                <a:srgbClr val="0060B6"/>
              </a:solidFill>
              <a:prstDash val="solid"/>
              <a:miter lim="178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15"/>
            <p:cNvSpPr/>
            <p:nvPr/>
          </p:nvSpPr>
          <p:spPr>
            <a:xfrm>
              <a:off x="3937650" y="4125925"/>
              <a:ext cx="88575" cy="951625"/>
            </a:xfrm>
            <a:custGeom>
              <a:avLst/>
              <a:gdLst/>
              <a:ahLst/>
              <a:cxnLst/>
              <a:rect l="l" t="t" r="r" b="b"/>
              <a:pathLst>
                <a:path w="3543" h="38065" fill="none" extrusionOk="0">
                  <a:moveTo>
                    <a:pt x="1" y="0"/>
                  </a:moveTo>
                  <a:cubicBezTo>
                    <a:pt x="341" y="1789"/>
                    <a:pt x="627" y="2308"/>
                    <a:pt x="1056" y="3435"/>
                  </a:cubicBezTo>
                  <a:lnTo>
                    <a:pt x="2577" y="8050"/>
                  </a:lnTo>
                  <a:cubicBezTo>
                    <a:pt x="3238" y="10447"/>
                    <a:pt x="2899" y="13523"/>
                    <a:pt x="2416" y="16153"/>
                  </a:cubicBezTo>
                  <a:lnTo>
                    <a:pt x="645" y="25740"/>
                  </a:lnTo>
                  <a:cubicBezTo>
                    <a:pt x="287" y="27744"/>
                    <a:pt x="126" y="30802"/>
                    <a:pt x="591" y="32806"/>
                  </a:cubicBezTo>
                  <a:cubicBezTo>
                    <a:pt x="1128" y="35149"/>
                    <a:pt x="1468" y="37063"/>
                    <a:pt x="3542" y="38065"/>
                  </a:cubicBezTo>
                </a:path>
              </a:pathLst>
            </a:custGeom>
            <a:noFill/>
            <a:ln w="5825" cap="flat" cmpd="sng">
              <a:solidFill>
                <a:srgbClr val="0060B6"/>
              </a:solidFill>
              <a:prstDash val="solid"/>
              <a:miter lim="178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15"/>
            <p:cNvSpPr/>
            <p:nvPr/>
          </p:nvSpPr>
          <p:spPr>
            <a:xfrm>
              <a:off x="3883100" y="3934975"/>
              <a:ext cx="97950" cy="1090250"/>
            </a:xfrm>
            <a:custGeom>
              <a:avLst/>
              <a:gdLst/>
              <a:ahLst/>
              <a:cxnLst/>
              <a:rect l="l" t="t" r="r" b="b"/>
              <a:pathLst>
                <a:path w="3918" h="43610" fill="none" extrusionOk="0">
                  <a:moveTo>
                    <a:pt x="3918" y="1"/>
                  </a:moveTo>
                  <a:cubicBezTo>
                    <a:pt x="3328" y="2344"/>
                    <a:pt x="1968" y="7692"/>
                    <a:pt x="1503" y="12736"/>
                  </a:cubicBezTo>
                  <a:cubicBezTo>
                    <a:pt x="1306" y="14829"/>
                    <a:pt x="1145" y="17315"/>
                    <a:pt x="1020" y="19337"/>
                  </a:cubicBezTo>
                  <a:cubicBezTo>
                    <a:pt x="788" y="22682"/>
                    <a:pt x="949" y="25848"/>
                    <a:pt x="877" y="28477"/>
                  </a:cubicBezTo>
                  <a:cubicBezTo>
                    <a:pt x="734" y="33056"/>
                    <a:pt x="501" y="36759"/>
                    <a:pt x="108" y="39317"/>
                  </a:cubicBezTo>
                  <a:cubicBezTo>
                    <a:pt x="1" y="39979"/>
                    <a:pt x="1342" y="43055"/>
                    <a:pt x="1271" y="43610"/>
                  </a:cubicBezTo>
                </a:path>
              </a:pathLst>
            </a:custGeom>
            <a:noFill/>
            <a:ln w="5825" cap="flat" cmpd="sng">
              <a:solidFill>
                <a:srgbClr val="0060B6"/>
              </a:solidFill>
              <a:prstDash val="solid"/>
              <a:miter lim="178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15"/>
            <p:cNvSpPr/>
            <p:nvPr/>
          </p:nvSpPr>
          <p:spPr>
            <a:xfrm>
              <a:off x="3870125" y="3860300"/>
              <a:ext cx="106900" cy="1206975"/>
            </a:xfrm>
            <a:custGeom>
              <a:avLst/>
              <a:gdLst/>
              <a:ahLst/>
              <a:cxnLst/>
              <a:rect l="l" t="t" r="r" b="b"/>
              <a:pathLst>
                <a:path w="4276" h="48279" fill="none" extrusionOk="0">
                  <a:moveTo>
                    <a:pt x="4276" y="0"/>
                  </a:moveTo>
                  <a:cubicBezTo>
                    <a:pt x="3417" y="3685"/>
                    <a:pt x="1181" y="13326"/>
                    <a:pt x="913" y="22199"/>
                  </a:cubicBezTo>
                  <a:cubicBezTo>
                    <a:pt x="806" y="25883"/>
                    <a:pt x="1217" y="31697"/>
                    <a:pt x="645" y="37099"/>
                  </a:cubicBezTo>
                  <a:cubicBezTo>
                    <a:pt x="72" y="42483"/>
                    <a:pt x="1" y="46650"/>
                    <a:pt x="520" y="48278"/>
                  </a:cubicBezTo>
                </a:path>
              </a:pathLst>
            </a:custGeom>
            <a:noFill/>
            <a:ln w="5825" cap="flat" cmpd="sng">
              <a:solidFill>
                <a:srgbClr val="0060B6"/>
              </a:solidFill>
              <a:prstDash val="solid"/>
              <a:miter lim="178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15"/>
            <p:cNvSpPr/>
            <p:nvPr/>
          </p:nvSpPr>
          <p:spPr>
            <a:xfrm>
              <a:off x="3960900" y="558750"/>
              <a:ext cx="32675" cy="19700"/>
            </a:xfrm>
            <a:custGeom>
              <a:avLst/>
              <a:gdLst/>
              <a:ahLst/>
              <a:cxnLst/>
              <a:rect l="l" t="t" r="r" b="b"/>
              <a:pathLst>
                <a:path w="1307" h="788" extrusionOk="0">
                  <a:moveTo>
                    <a:pt x="1" y="322"/>
                  </a:moveTo>
                  <a:lnTo>
                    <a:pt x="1307" y="0"/>
                  </a:lnTo>
                  <a:cubicBezTo>
                    <a:pt x="1307" y="233"/>
                    <a:pt x="1271" y="215"/>
                    <a:pt x="1181" y="412"/>
                  </a:cubicBezTo>
                  <a:lnTo>
                    <a:pt x="37" y="787"/>
                  </a:lnTo>
                  <a:cubicBezTo>
                    <a:pt x="72" y="626"/>
                    <a:pt x="55" y="465"/>
                    <a:pt x="1" y="322"/>
                  </a:cubicBezTo>
                  <a:close/>
                </a:path>
              </a:pathLst>
            </a:custGeom>
            <a:solidFill>
              <a:srgbClr val="0060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15"/>
            <p:cNvSpPr/>
            <p:nvPr/>
          </p:nvSpPr>
          <p:spPr>
            <a:xfrm>
              <a:off x="3608525" y="564100"/>
              <a:ext cx="38925" cy="10325"/>
            </a:xfrm>
            <a:custGeom>
              <a:avLst/>
              <a:gdLst/>
              <a:ahLst/>
              <a:cxnLst/>
              <a:rect l="l" t="t" r="r" b="b"/>
              <a:pathLst>
                <a:path w="1557" h="413" extrusionOk="0">
                  <a:moveTo>
                    <a:pt x="1557" y="55"/>
                  </a:moveTo>
                  <a:lnTo>
                    <a:pt x="1" y="1"/>
                  </a:lnTo>
                  <a:cubicBezTo>
                    <a:pt x="37" y="108"/>
                    <a:pt x="90" y="216"/>
                    <a:pt x="180" y="305"/>
                  </a:cubicBezTo>
                  <a:lnTo>
                    <a:pt x="1539" y="412"/>
                  </a:lnTo>
                  <a:cubicBezTo>
                    <a:pt x="1485" y="305"/>
                    <a:pt x="1450" y="216"/>
                    <a:pt x="1503" y="126"/>
                  </a:cubicBezTo>
                  <a:close/>
                </a:path>
              </a:pathLst>
            </a:custGeom>
            <a:solidFill>
              <a:srgbClr val="0060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15"/>
            <p:cNvSpPr/>
            <p:nvPr/>
          </p:nvSpPr>
          <p:spPr>
            <a:xfrm>
              <a:off x="3360800" y="1672225"/>
              <a:ext cx="890800" cy="3649050"/>
            </a:xfrm>
            <a:custGeom>
              <a:avLst/>
              <a:gdLst/>
              <a:ahLst/>
              <a:cxnLst/>
              <a:rect l="l" t="t" r="r" b="b"/>
              <a:pathLst>
                <a:path w="35632" h="145962" extrusionOk="0">
                  <a:moveTo>
                    <a:pt x="26491" y="18407"/>
                  </a:moveTo>
                  <a:cubicBezTo>
                    <a:pt x="26500" y="18574"/>
                    <a:pt x="26496" y="18676"/>
                    <a:pt x="26484" y="18738"/>
                  </a:cubicBezTo>
                  <a:lnTo>
                    <a:pt x="26484" y="18738"/>
                  </a:lnTo>
                  <a:cubicBezTo>
                    <a:pt x="26524" y="18629"/>
                    <a:pt x="26543" y="18518"/>
                    <a:pt x="26491" y="18407"/>
                  </a:cubicBezTo>
                  <a:close/>
                  <a:moveTo>
                    <a:pt x="26484" y="18738"/>
                  </a:moveTo>
                  <a:cubicBezTo>
                    <a:pt x="26475" y="18762"/>
                    <a:pt x="26464" y="18787"/>
                    <a:pt x="26454" y="18811"/>
                  </a:cubicBezTo>
                  <a:lnTo>
                    <a:pt x="26454" y="18811"/>
                  </a:lnTo>
                  <a:cubicBezTo>
                    <a:pt x="26466" y="18798"/>
                    <a:pt x="26476" y="18776"/>
                    <a:pt x="26484" y="18738"/>
                  </a:cubicBezTo>
                  <a:close/>
                  <a:moveTo>
                    <a:pt x="12825" y="20947"/>
                  </a:moveTo>
                  <a:cubicBezTo>
                    <a:pt x="12825" y="20947"/>
                    <a:pt x="12825" y="20947"/>
                    <a:pt x="12825" y="20947"/>
                  </a:cubicBezTo>
                  <a:lnTo>
                    <a:pt x="12825" y="20947"/>
                  </a:lnTo>
                  <a:cubicBezTo>
                    <a:pt x="12825" y="20947"/>
                    <a:pt x="12825" y="20947"/>
                    <a:pt x="12825" y="20947"/>
                  </a:cubicBezTo>
                  <a:close/>
                  <a:moveTo>
                    <a:pt x="34201" y="45560"/>
                  </a:moveTo>
                  <a:cubicBezTo>
                    <a:pt x="34191" y="45572"/>
                    <a:pt x="34182" y="45585"/>
                    <a:pt x="34173" y="45598"/>
                  </a:cubicBezTo>
                  <a:lnTo>
                    <a:pt x="34173" y="45598"/>
                  </a:lnTo>
                  <a:cubicBezTo>
                    <a:pt x="34182" y="45585"/>
                    <a:pt x="34191" y="45572"/>
                    <a:pt x="34201" y="45560"/>
                  </a:cubicBezTo>
                  <a:close/>
                  <a:moveTo>
                    <a:pt x="26583" y="136429"/>
                  </a:moveTo>
                  <a:cubicBezTo>
                    <a:pt x="27715" y="136429"/>
                    <a:pt x="28892" y="136475"/>
                    <a:pt x="29514" y="136552"/>
                  </a:cubicBezTo>
                  <a:cubicBezTo>
                    <a:pt x="29604" y="136552"/>
                    <a:pt x="29693" y="136588"/>
                    <a:pt x="29783" y="136588"/>
                  </a:cubicBezTo>
                  <a:cubicBezTo>
                    <a:pt x="29796" y="136591"/>
                    <a:pt x="29810" y="136592"/>
                    <a:pt x="29825" y="136592"/>
                  </a:cubicBezTo>
                  <a:cubicBezTo>
                    <a:pt x="29883" y="136592"/>
                    <a:pt x="29951" y="136576"/>
                    <a:pt x="30018" y="136576"/>
                  </a:cubicBezTo>
                  <a:cubicBezTo>
                    <a:pt x="30047" y="136576"/>
                    <a:pt x="30076" y="136579"/>
                    <a:pt x="30104" y="136588"/>
                  </a:cubicBezTo>
                  <a:cubicBezTo>
                    <a:pt x="30194" y="136642"/>
                    <a:pt x="30283" y="136803"/>
                    <a:pt x="30319" y="136910"/>
                  </a:cubicBezTo>
                  <a:cubicBezTo>
                    <a:pt x="30387" y="137059"/>
                    <a:pt x="30485" y="138176"/>
                    <a:pt x="30529" y="138499"/>
                  </a:cubicBezTo>
                  <a:lnTo>
                    <a:pt x="30529" y="138499"/>
                  </a:lnTo>
                  <a:cubicBezTo>
                    <a:pt x="30240" y="138467"/>
                    <a:pt x="29966" y="138284"/>
                    <a:pt x="29693" y="138198"/>
                  </a:cubicBezTo>
                  <a:cubicBezTo>
                    <a:pt x="28852" y="137930"/>
                    <a:pt x="26509" y="137357"/>
                    <a:pt x="25686" y="137340"/>
                  </a:cubicBezTo>
                  <a:cubicBezTo>
                    <a:pt x="25626" y="137347"/>
                    <a:pt x="25565" y="137350"/>
                    <a:pt x="25504" y="137350"/>
                  </a:cubicBezTo>
                  <a:cubicBezTo>
                    <a:pt x="25262" y="137350"/>
                    <a:pt x="25025" y="137293"/>
                    <a:pt x="24810" y="137179"/>
                  </a:cubicBezTo>
                  <a:cubicBezTo>
                    <a:pt x="24524" y="137053"/>
                    <a:pt x="24309" y="136821"/>
                    <a:pt x="24184" y="136535"/>
                  </a:cubicBezTo>
                  <a:cubicBezTo>
                    <a:pt x="24715" y="136461"/>
                    <a:pt x="25633" y="136429"/>
                    <a:pt x="26583" y="136429"/>
                  </a:cubicBezTo>
                  <a:close/>
                  <a:moveTo>
                    <a:pt x="12045" y="135366"/>
                  </a:moveTo>
                  <a:cubicBezTo>
                    <a:pt x="12601" y="135366"/>
                    <a:pt x="12281" y="136319"/>
                    <a:pt x="11681" y="136713"/>
                  </a:cubicBezTo>
                  <a:cubicBezTo>
                    <a:pt x="11108" y="137536"/>
                    <a:pt x="8389" y="140023"/>
                    <a:pt x="7513" y="140327"/>
                  </a:cubicBezTo>
                  <a:cubicBezTo>
                    <a:pt x="7406" y="140362"/>
                    <a:pt x="7297" y="140379"/>
                    <a:pt x="7190" y="140379"/>
                  </a:cubicBezTo>
                  <a:cubicBezTo>
                    <a:pt x="6702" y="140379"/>
                    <a:pt x="6241" y="140032"/>
                    <a:pt x="6154" y="139504"/>
                  </a:cubicBezTo>
                  <a:cubicBezTo>
                    <a:pt x="6046" y="138967"/>
                    <a:pt x="5885" y="138413"/>
                    <a:pt x="5921" y="137840"/>
                  </a:cubicBezTo>
                  <a:cubicBezTo>
                    <a:pt x="6887" y="136857"/>
                    <a:pt x="6762" y="137000"/>
                    <a:pt x="7942" y="136123"/>
                  </a:cubicBezTo>
                  <a:cubicBezTo>
                    <a:pt x="8264" y="135926"/>
                    <a:pt x="8622" y="135765"/>
                    <a:pt x="8980" y="135640"/>
                  </a:cubicBezTo>
                  <a:cubicBezTo>
                    <a:pt x="9302" y="135551"/>
                    <a:pt x="11216" y="135426"/>
                    <a:pt x="11967" y="135372"/>
                  </a:cubicBezTo>
                  <a:cubicBezTo>
                    <a:pt x="11994" y="135368"/>
                    <a:pt x="12020" y="135366"/>
                    <a:pt x="12045" y="135366"/>
                  </a:cubicBezTo>
                  <a:close/>
                  <a:moveTo>
                    <a:pt x="12197" y="136892"/>
                  </a:moveTo>
                  <a:cubicBezTo>
                    <a:pt x="12198" y="136892"/>
                    <a:pt x="12199" y="136892"/>
                    <a:pt x="12199" y="136892"/>
                  </a:cubicBezTo>
                  <a:cubicBezTo>
                    <a:pt x="11967" y="137840"/>
                    <a:pt x="11555" y="138717"/>
                    <a:pt x="10983" y="139504"/>
                  </a:cubicBezTo>
                  <a:cubicBezTo>
                    <a:pt x="10983" y="139736"/>
                    <a:pt x="11055" y="139951"/>
                    <a:pt x="10894" y="140112"/>
                  </a:cubicBezTo>
                  <a:cubicBezTo>
                    <a:pt x="10772" y="140234"/>
                    <a:pt x="10649" y="140246"/>
                    <a:pt x="10519" y="140246"/>
                  </a:cubicBezTo>
                  <a:cubicBezTo>
                    <a:pt x="10487" y="140246"/>
                    <a:pt x="10455" y="140245"/>
                    <a:pt x="10422" y="140245"/>
                  </a:cubicBezTo>
                  <a:cubicBezTo>
                    <a:pt x="10372" y="140245"/>
                    <a:pt x="10321" y="140247"/>
                    <a:pt x="10268" y="140255"/>
                  </a:cubicBezTo>
                  <a:cubicBezTo>
                    <a:pt x="10089" y="140291"/>
                    <a:pt x="9910" y="140327"/>
                    <a:pt x="9731" y="140327"/>
                  </a:cubicBezTo>
                  <a:cubicBezTo>
                    <a:pt x="9587" y="140353"/>
                    <a:pt x="9433" y="140370"/>
                    <a:pt x="9284" y="140370"/>
                  </a:cubicBezTo>
                  <a:cubicBezTo>
                    <a:pt x="9230" y="140370"/>
                    <a:pt x="9176" y="140367"/>
                    <a:pt x="9123" y="140362"/>
                  </a:cubicBezTo>
                  <a:cubicBezTo>
                    <a:pt x="9101" y="140360"/>
                    <a:pt x="9079" y="140360"/>
                    <a:pt x="9056" y="140360"/>
                  </a:cubicBezTo>
                  <a:cubicBezTo>
                    <a:pt x="8875" y="140360"/>
                    <a:pt x="8670" y="140416"/>
                    <a:pt x="8479" y="140416"/>
                  </a:cubicBezTo>
                  <a:cubicBezTo>
                    <a:pt x="8443" y="140416"/>
                    <a:pt x="8374" y="140420"/>
                    <a:pt x="8297" y="140420"/>
                  </a:cubicBezTo>
                  <a:cubicBezTo>
                    <a:pt x="8143" y="140420"/>
                    <a:pt x="7960" y="140404"/>
                    <a:pt x="7960" y="140309"/>
                  </a:cubicBezTo>
                  <a:cubicBezTo>
                    <a:pt x="8157" y="140202"/>
                    <a:pt x="8318" y="140112"/>
                    <a:pt x="8407" y="140041"/>
                  </a:cubicBezTo>
                  <a:cubicBezTo>
                    <a:pt x="9284" y="139307"/>
                    <a:pt x="9999" y="139128"/>
                    <a:pt x="10697" y="138359"/>
                  </a:cubicBezTo>
                  <a:cubicBezTo>
                    <a:pt x="10750" y="138306"/>
                    <a:pt x="12075" y="136892"/>
                    <a:pt x="12197" y="136892"/>
                  </a:cubicBezTo>
                  <a:close/>
                  <a:moveTo>
                    <a:pt x="25465" y="137529"/>
                  </a:moveTo>
                  <a:cubicBezTo>
                    <a:pt x="25491" y="137529"/>
                    <a:pt x="25517" y="137531"/>
                    <a:pt x="25543" y="137536"/>
                  </a:cubicBezTo>
                  <a:cubicBezTo>
                    <a:pt x="26581" y="137554"/>
                    <a:pt x="28942" y="138198"/>
                    <a:pt x="29836" y="138556"/>
                  </a:cubicBezTo>
                  <a:cubicBezTo>
                    <a:pt x="30069" y="138627"/>
                    <a:pt x="30480" y="138645"/>
                    <a:pt x="30641" y="138824"/>
                  </a:cubicBezTo>
                  <a:cubicBezTo>
                    <a:pt x="30605" y="139218"/>
                    <a:pt x="30409" y="139611"/>
                    <a:pt x="30104" y="139862"/>
                  </a:cubicBezTo>
                  <a:cubicBezTo>
                    <a:pt x="29800" y="140094"/>
                    <a:pt x="29478" y="140291"/>
                    <a:pt x="29139" y="140452"/>
                  </a:cubicBezTo>
                  <a:cubicBezTo>
                    <a:pt x="28799" y="140595"/>
                    <a:pt x="28441" y="140667"/>
                    <a:pt x="28083" y="140684"/>
                  </a:cubicBezTo>
                  <a:cubicBezTo>
                    <a:pt x="28011" y="140689"/>
                    <a:pt x="27940" y="140691"/>
                    <a:pt x="27868" y="140691"/>
                  </a:cubicBezTo>
                  <a:cubicBezTo>
                    <a:pt x="27637" y="140691"/>
                    <a:pt x="27408" y="140668"/>
                    <a:pt x="27189" y="140613"/>
                  </a:cubicBezTo>
                  <a:cubicBezTo>
                    <a:pt x="26706" y="140523"/>
                    <a:pt x="26295" y="140506"/>
                    <a:pt x="26295" y="139915"/>
                  </a:cubicBezTo>
                  <a:cubicBezTo>
                    <a:pt x="26295" y="139629"/>
                    <a:pt x="26295" y="139325"/>
                    <a:pt x="26312" y="139021"/>
                  </a:cubicBezTo>
                  <a:cubicBezTo>
                    <a:pt x="26348" y="138735"/>
                    <a:pt x="25025" y="138323"/>
                    <a:pt x="25078" y="138001"/>
                  </a:cubicBezTo>
                  <a:cubicBezTo>
                    <a:pt x="25096" y="137858"/>
                    <a:pt x="25096" y="137626"/>
                    <a:pt x="25275" y="137554"/>
                  </a:cubicBezTo>
                  <a:cubicBezTo>
                    <a:pt x="25338" y="137542"/>
                    <a:pt x="25401" y="137529"/>
                    <a:pt x="25465" y="137529"/>
                  </a:cubicBezTo>
                  <a:close/>
                  <a:moveTo>
                    <a:pt x="421" y="141358"/>
                  </a:moveTo>
                  <a:lnTo>
                    <a:pt x="421" y="141358"/>
                  </a:lnTo>
                  <a:cubicBezTo>
                    <a:pt x="415" y="141377"/>
                    <a:pt x="412" y="141397"/>
                    <a:pt x="412" y="141418"/>
                  </a:cubicBezTo>
                  <a:cubicBezTo>
                    <a:pt x="413" y="141398"/>
                    <a:pt x="416" y="141378"/>
                    <a:pt x="421" y="141358"/>
                  </a:cubicBezTo>
                  <a:close/>
                  <a:moveTo>
                    <a:pt x="30947" y="143178"/>
                  </a:moveTo>
                  <a:lnTo>
                    <a:pt x="30947" y="143178"/>
                  </a:lnTo>
                  <a:cubicBezTo>
                    <a:pt x="30952" y="143187"/>
                    <a:pt x="30958" y="143197"/>
                    <a:pt x="30963" y="143207"/>
                  </a:cubicBezTo>
                  <a:cubicBezTo>
                    <a:pt x="30978" y="143236"/>
                    <a:pt x="31065" y="143329"/>
                    <a:pt x="31183" y="143448"/>
                  </a:cubicBezTo>
                  <a:lnTo>
                    <a:pt x="31183" y="143448"/>
                  </a:lnTo>
                  <a:cubicBezTo>
                    <a:pt x="31096" y="143348"/>
                    <a:pt x="31015" y="143255"/>
                    <a:pt x="30947" y="143178"/>
                  </a:cubicBezTo>
                  <a:close/>
                  <a:moveTo>
                    <a:pt x="1561" y="144188"/>
                  </a:moveTo>
                  <a:lnTo>
                    <a:pt x="1561" y="144188"/>
                  </a:lnTo>
                  <a:cubicBezTo>
                    <a:pt x="1554" y="144189"/>
                    <a:pt x="1546" y="144190"/>
                    <a:pt x="1539" y="144190"/>
                  </a:cubicBezTo>
                  <a:cubicBezTo>
                    <a:pt x="1546" y="144190"/>
                    <a:pt x="1554" y="144190"/>
                    <a:pt x="1561" y="144188"/>
                  </a:cubicBezTo>
                  <a:close/>
                  <a:moveTo>
                    <a:pt x="29147" y="143527"/>
                  </a:moveTo>
                  <a:cubicBezTo>
                    <a:pt x="29441" y="143831"/>
                    <a:pt x="29764" y="144176"/>
                    <a:pt x="29854" y="144226"/>
                  </a:cubicBezTo>
                  <a:cubicBezTo>
                    <a:pt x="29994" y="144308"/>
                    <a:pt x="30127" y="144397"/>
                    <a:pt x="30262" y="144480"/>
                  </a:cubicBezTo>
                  <a:lnTo>
                    <a:pt x="30262" y="144480"/>
                  </a:lnTo>
                  <a:cubicBezTo>
                    <a:pt x="29910" y="144159"/>
                    <a:pt x="29491" y="143792"/>
                    <a:pt x="29147" y="143527"/>
                  </a:cubicBezTo>
                  <a:close/>
                  <a:moveTo>
                    <a:pt x="33001" y="144817"/>
                  </a:moveTo>
                  <a:cubicBezTo>
                    <a:pt x="33013" y="144823"/>
                    <a:pt x="33025" y="144829"/>
                    <a:pt x="33038" y="144834"/>
                  </a:cubicBezTo>
                  <a:cubicBezTo>
                    <a:pt x="33025" y="144829"/>
                    <a:pt x="33013" y="144823"/>
                    <a:pt x="33001" y="144817"/>
                  </a:cubicBezTo>
                  <a:close/>
                  <a:moveTo>
                    <a:pt x="31183" y="143448"/>
                  </a:moveTo>
                  <a:cubicBezTo>
                    <a:pt x="31554" y="143874"/>
                    <a:pt x="32035" y="144444"/>
                    <a:pt x="32108" y="144638"/>
                  </a:cubicBezTo>
                  <a:cubicBezTo>
                    <a:pt x="32215" y="144888"/>
                    <a:pt x="32340" y="145121"/>
                    <a:pt x="32519" y="145317"/>
                  </a:cubicBezTo>
                  <a:cubicBezTo>
                    <a:pt x="32287" y="145031"/>
                    <a:pt x="32126" y="144691"/>
                    <a:pt x="32036" y="144333"/>
                  </a:cubicBezTo>
                  <a:cubicBezTo>
                    <a:pt x="32010" y="144256"/>
                    <a:pt x="31491" y="143759"/>
                    <a:pt x="31183" y="143448"/>
                  </a:cubicBezTo>
                  <a:close/>
                  <a:moveTo>
                    <a:pt x="13577" y="1"/>
                  </a:moveTo>
                  <a:lnTo>
                    <a:pt x="13577" y="1"/>
                  </a:lnTo>
                  <a:cubicBezTo>
                    <a:pt x="14471" y="5456"/>
                    <a:pt x="14131" y="1843"/>
                    <a:pt x="14543" y="6118"/>
                  </a:cubicBezTo>
                  <a:cubicBezTo>
                    <a:pt x="14543" y="6261"/>
                    <a:pt x="14560" y="6422"/>
                    <a:pt x="14578" y="6565"/>
                  </a:cubicBezTo>
                  <a:cubicBezTo>
                    <a:pt x="14489" y="6905"/>
                    <a:pt x="14042" y="7120"/>
                    <a:pt x="13147" y="7460"/>
                  </a:cubicBezTo>
                  <a:cubicBezTo>
                    <a:pt x="12700" y="7621"/>
                    <a:pt x="6923" y="10000"/>
                    <a:pt x="6243" y="10983"/>
                  </a:cubicBezTo>
                  <a:cubicBezTo>
                    <a:pt x="4991" y="11252"/>
                    <a:pt x="2648" y="14883"/>
                    <a:pt x="3274" y="16242"/>
                  </a:cubicBezTo>
                  <a:cubicBezTo>
                    <a:pt x="3238" y="14615"/>
                    <a:pt x="5044" y="11735"/>
                    <a:pt x="6118" y="11359"/>
                  </a:cubicBezTo>
                  <a:lnTo>
                    <a:pt x="6118" y="11359"/>
                  </a:lnTo>
                  <a:cubicBezTo>
                    <a:pt x="5903" y="11878"/>
                    <a:pt x="5527" y="12880"/>
                    <a:pt x="5706" y="13577"/>
                  </a:cubicBezTo>
                  <a:cubicBezTo>
                    <a:pt x="5939" y="12629"/>
                    <a:pt x="6100" y="11753"/>
                    <a:pt x="7227" y="10876"/>
                  </a:cubicBezTo>
                  <a:cubicBezTo>
                    <a:pt x="8372" y="10000"/>
                    <a:pt x="8783" y="9910"/>
                    <a:pt x="9445" y="9570"/>
                  </a:cubicBezTo>
                  <a:cubicBezTo>
                    <a:pt x="10053" y="9320"/>
                    <a:pt x="10679" y="9105"/>
                    <a:pt x="11305" y="8962"/>
                  </a:cubicBezTo>
                  <a:lnTo>
                    <a:pt x="11305" y="8962"/>
                  </a:lnTo>
                  <a:cubicBezTo>
                    <a:pt x="11341" y="9016"/>
                    <a:pt x="9910" y="9946"/>
                    <a:pt x="9141" y="10644"/>
                  </a:cubicBezTo>
                  <a:cubicBezTo>
                    <a:pt x="8586" y="11162"/>
                    <a:pt x="8282" y="11878"/>
                    <a:pt x="8318" y="12629"/>
                  </a:cubicBezTo>
                  <a:cubicBezTo>
                    <a:pt x="8568" y="12540"/>
                    <a:pt x="8568" y="11377"/>
                    <a:pt x="9427" y="10805"/>
                  </a:cubicBezTo>
                  <a:cubicBezTo>
                    <a:pt x="9928" y="10483"/>
                    <a:pt x="12289" y="8604"/>
                    <a:pt x="12289" y="8604"/>
                  </a:cubicBezTo>
                  <a:cubicBezTo>
                    <a:pt x="12790" y="8336"/>
                    <a:pt x="13416" y="8211"/>
                    <a:pt x="13702" y="7996"/>
                  </a:cubicBezTo>
                  <a:cubicBezTo>
                    <a:pt x="13988" y="7782"/>
                    <a:pt x="14417" y="7782"/>
                    <a:pt x="14775" y="7585"/>
                  </a:cubicBezTo>
                  <a:lnTo>
                    <a:pt x="14775" y="7585"/>
                  </a:lnTo>
                  <a:cubicBezTo>
                    <a:pt x="14775" y="7764"/>
                    <a:pt x="14739" y="9588"/>
                    <a:pt x="14739" y="9767"/>
                  </a:cubicBezTo>
                  <a:cubicBezTo>
                    <a:pt x="14811" y="11216"/>
                    <a:pt x="15043" y="20875"/>
                    <a:pt x="14936" y="22306"/>
                  </a:cubicBezTo>
                  <a:cubicBezTo>
                    <a:pt x="14847" y="23433"/>
                    <a:pt x="13809" y="23379"/>
                    <a:pt x="12861" y="23648"/>
                  </a:cubicBezTo>
                  <a:cubicBezTo>
                    <a:pt x="12584" y="23778"/>
                    <a:pt x="12407" y="23823"/>
                    <a:pt x="12280" y="23823"/>
                  </a:cubicBezTo>
                  <a:cubicBezTo>
                    <a:pt x="12112" y="23823"/>
                    <a:pt x="12033" y="23745"/>
                    <a:pt x="11931" y="23683"/>
                  </a:cubicBezTo>
                  <a:cubicBezTo>
                    <a:pt x="11430" y="23344"/>
                    <a:pt x="11734" y="23522"/>
                    <a:pt x="11269" y="23236"/>
                  </a:cubicBezTo>
                  <a:cubicBezTo>
                    <a:pt x="11126" y="22950"/>
                    <a:pt x="11162" y="22396"/>
                    <a:pt x="11108" y="22109"/>
                  </a:cubicBezTo>
                  <a:cubicBezTo>
                    <a:pt x="11126" y="21967"/>
                    <a:pt x="12780" y="20964"/>
                    <a:pt x="12825" y="20947"/>
                  </a:cubicBezTo>
                  <a:lnTo>
                    <a:pt x="12825" y="20947"/>
                  </a:lnTo>
                  <a:cubicBezTo>
                    <a:pt x="12288" y="21090"/>
                    <a:pt x="11734" y="21591"/>
                    <a:pt x="11019" y="21770"/>
                  </a:cubicBezTo>
                  <a:cubicBezTo>
                    <a:pt x="10944" y="21790"/>
                    <a:pt x="10908" y="21813"/>
                    <a:pt x="10881" y="21813"/>
                  </a:cubicBezTo>
                  <a:cubicBezTo>
                    <a:pt x="10838" y="21813"/>
                    <a:pt x="10819" y="21752"/>
                    <a:pt x="10697" y="21519"/>
                  </a:cubicBezTo>
                  <a:cubicBezTo>
                    <a:pt x="10482" y="21072"/>
                    <a:pt x="10303" y="21036"/>
                    <a:pt x="10411" y="20535"/>
                  </a:cubicBezTo>
                  <a:cubicBezTo>
                    <a:pt x="10446" y="20321"/>
                    <a:pt x="10625" y="20249"/>
                    <a:pt x="10822" y="20106"/>
                  </a:cubicBezTo>
                  <a:cubicBezTo>
                    <a:pt x="11001" y="19945"/>
                    <a:pt x="11037" y="19945"/>
                    <a:pt x="11090" y="19677"/>
                  </a:cubicBezTo>
                  <a:lnTo>
                    <a:pt x="11090" y="19677"/>
                  </a:lnTo>
                  <a:cubicBezTo>
                    <a:pt x="10840" y="19909"/>
                    <a:pt x="10572" y="20106"/>
                    <a:pt x="10285" y="20285"/>
                  </a:cubicBezTo>
                  <a:cubicBezTo>
                    <a:pt x="10232" y="19981"/>
                    <a:pt x="10053" y="19712"/>
                    <a:pt x="9785" y="19534"/>
                  </a:cubicBezTo>
                  <a:lnTo>
                    <a:pt x="9785" y="19534"/>
                  </a:lnTo>
                  <a:cubicBezTo>
                    <a:pt x="10071" y="20124"/>
                    <a:pt x="10321" y="20625"/>
                    <a:pt x="10107" y="21054"/>
                  </a:cubicBezTo>
                  <a:cubicBezTo>
                    <a:pt x="9695" y="20911"/>
                    <a:pt x="9266" y="20821"/>
                    <a:pt x="8819" y="20750"/>
                  </a:cubicBezTo>
                  <a:lnTo>
                    <a:pt x="8819" y="20750"/>
                  </a:lnTo>
                  <a:cubicBezTo>
                    <a:pt x="9123" y="21179"/>
                    <a:pt x="10107" y="21054"/>
                    <a:pt x="10303" y="21287"/>
                  </a:cubicBezTo>
                  <a:cubicBezTo>
                    <a:pt x="10464" y="21501"/>
                    <a:pt x="10590" y="21716"/>
                    <a:pt x="10679" y="21966"/>
                  </a:cubicBezTo>
                  <a:cubicBezTo>
                    <a:pt x="10482" y="22109"/>
                    <a:pt x="9516" y="22056"/>
                    <a:pt x="9230" y="22181"/>
                  </a:cubicBezTo>
                  <a:cubicBezTo>
                    <a:pt x="9408" y="22266"/>
                    <a:pt x="9679" y="22286"/>
                    <a:pt x="9942" y="22286"/>
                  </a:cubicBezTo>
                  <a:cubicBezTo>
                    <a:pt x="10189" y="22286"/>
                    <a:pt x="10430" y="22268"/>
                    <a:pt x="10584" y="22268"/>
                  </a:cubicBezTo>
                  <a:cubicBezTo>
                    <a:pt x="10613" y="22268"/>
                    <a:pt x="10639" y="22269"/>
                    <a:pt x="10661" y="22270"/>
                  </a:cubicBezTo>
                  <a:cubicBezTo>
                    <a:pt x="10929" y="22288"/>
                    <a:pt x="10822" y="22664"/>
                    <a:pt x="10876" y="22950"/>
                  </a:cubicBezTo>
                  <a:cubicBezTo>
                    <a:pt x="10625" y="23093"/>
                    <a:pt x="10321" y="23415"/>
                    <a:pt x="10053" y="23487"/>
                  </a:cubicBezTo>
                  <a:cubicBezTo>
                    <a:pt x="10019" y="23493"/>
                    <a:pt x="9986" y="23495"/>
                    <a:pt x="9955" y="23495"/>
                  </a:cubicBezTo>
                  <a:cubicBezTo>
                    <a:pt x="9738" y="23495"/>
                    <a:pt x="9580" y="23371"/>
                    <a:pt x="9364" y="23371"/>
                  </a:cubicBezTo>
                  <a:cubicBezTo>
                    <a:pt x="9333" y="23371"/>
                    <a:pt x="9300" y="23373"/>
                    <a:pt x="9266" y="23379"/>
                  </a:cubicBezTo>
                  <a:cubicBezTo>
                    <a:pt x="9481" y="23576"/>
                    <a:pt x="9570" y="23791"/>
                    <a:pt x="9892" y="23827"/>
                  </a:cubicBezTo>
                  <a:cubicBezTo>
                    <a:pt x="9905" y="23828"/>
                    <a:pt x="9918" y="23828"/>
                    <a:pt x="9931" y="23828"/>
                  </a:cubicBezTo>
                  <a:cubicBezTo>
                    <a:pt x="10266" y="23828"/>
                    <a:pt x="10644" y="23413"/>
                    <a:pt x="10964" y="23413"/>
                  </a:cubicBezTo>
                  <a:cubicBezTo>
                    <a:pt x="10977" y="23413"/>
                    <a:pt x="10989" y="23414"/>
                    <a:pt x="11001" y="23415"/>
                  </a:cubicBezTo>
                  <a:cubicBezTo>
                    <a:pt x="11180" y="23433"/>
                    <a:pt x="11627" y="23827"/>
                    <a:pt x="11573" y="24041"/>
                  </a:cubicBezTo>
                  <a:cubicBezTo>
                    <a:pt x="11377" y="24202"/>
                    <a:pt x="11180" y="24363"/>
                    <a:pt x="10947" y="24488"/>
                  </a:cubicBezTo>
                  <a:cubicBezTo>
                    <a:pt x="10592" y="24742"/>
                    <a:pt x="10156" y="25086"/>
                    <a:pt x="9754" y="25086"/>
                  </a:cubicBezTo>
                  <a:cubicBezTo>
                    <a:pt x="9589" y="25086"/>
                    <a:pt x="9430" y="25028"/>
                    <a:pt x="9284" y="24882"/>
                  </a:cubicBezTo>
                  <a:cubicBezTo>
                    <a:pt x="8926" y="24560"/>
                    <a:pt x="8944" y="24327"/>
                    <a:pt x="8568" y="23880"/>
                  </a:cubicBezTo>
                  <a:cubicBezTo>
                    <a:pt x="8407" y="23719"/>
                    <a:pt x="8228" y="23558"/>
                    <a:pt x="8014" y="23433"/>
                  </a:cubicBezTo>
                  <a:lnTo>
                    <a:pt x="8014" y="23433"/>
                  </a:lnTo>
                  <a:cubicBezTo>
                    <a:pt x="8211" y="23737"/>
                    <a:pt x="8640" y="24381"/>
                    <a:pt x="8944" y="24810"/>
                  </a:cubicBezTo>
                  <a:cubicBezTo>
                    <a:pt x="8622" y="24828"/>
                    <a:pt x="7924" y="24936"/>
                    <a:pt x="7459" y="24989"/>
                  </a:cubicBezTo>
                  <a:cubicBezTo>
                    <a:pt x="8032" y="25150"/>
                    <a:pt x="9087" y="24936"/>
                    <a:pt x="9498" y="25329"/>
                  </a:cubicBezTo>
                  <a:cubicBezTo>
                    <a:pt x="9266" y="25669"/>
                    <a:pt x="8479" y="26313"/>
                    <a:pt x="8550" y="26724"/>
                  </a:cubicBezTo>
                  <a:cubicBezTo>
                    <a:pt x="8962" y="26402"/>
                    <a:pt x="9355" y="25991"/>
                    <a:pt x="9785" y="25669"/>
                  </a:cubicBezTo>
                  <a:cubicBezTo>
                    <a:pt x="9949" y="25543"/>
                    <a:pt x="10062" y="25480"/>
                    <a:pt x="10192" y="25480"/>
                  </a:cubicBezTo>
                  <a:cubicBezTo>
                    <a:pt x="10303" y="25480"/>
                    <a:pt x="10427" y="25525"/>
                    <a:pt x="10607" y="25615"/>
                  </a:cubicBezTo>
                  <a:cubicBezTo>
                    <a:pt x="10590" y="25955"/>
                    <a:pt x="10464" y="26223"/>
                    <a:pt x="10446" y="26563"/>
                  </a:cubicBezTo>
                  <a:cubicBezTo>
                    <a:pt x="10446" y="26957"/>
                    <a:pt x="10464" y="27350"/>
                    <a:pt x="10446" y="27744"/>
                  </a:cubicBezTo>
                  <a:cubicBezTo>
                    <a:pt x="10384" y="27742"/>
                    <a:pt x="10321" y="27740"/>
                    <a:pt x="10258" y="27740"/>
                  </a:cubicBezTo>
                  <a:cubicBezTo>
                    <a:pt x="9834" y="27740"/>
                    <a:pt x="9398" y="27791"/>
                    <a:pt x="8962" y="27869"/>
                  </a:cubicBezTo>
                  <a:cubicBezTo>
                    <a:pt x="9963" y="28137"/>
                    <a:pt x="10554" y="27833"/>
                    <a:pt x="10625" y="28316"/>
                  </a:cubicBezTo>
                  <a:cubicBezTo>
                    <a:pt x="10590" y="28477"/>
                    <a:pt x="10536" y="28656"/>
                    <a:pt x="10482" y="28817"/>
                  </a:cubicBezTo>
                  <a:cubicBezTo>
                    <a:pt x="10411" y="29050"/>
                    <a:pt x="10339" y="29282"/>
                    <a:pt x="10285" y="29515"/>
                  </a:cubicBezTo>
                  <a:cubicBezTo>
                    <a:pt x="10393" y="29103"/>
                    <a:pt x="10679" y="28763"/>
                    <a:pt x="10822" y="28370"/>
                  </a:cubicBezTo>
                  <a:cubicBezTo>
                    <a:pt x="11037" y="27440"/>
                    <a:pt x="11180" y="26492"/>
                    <a:pt x="11216" y="25544"/>
                  </a:cubicBezTo>
                  <a:cubicBezTo>
                    <a:pt x="12092" y="24846"/>
                    <a:pt x="11645" y="25097"/>
                    <a:pt x="13326" y="24596"/>
                  </a:cubicBezTo>
                  <a:cubicBezTo>
                    <a:pt x="13747" y="24560"/>
                    <a:pt x="14199" y="24274"/>
                    <a:pt x="14478" y="24274"/>
                  </a:cubicBezTo>
                  <a:cubicBezTo>
                    <a:pt x="14615" y="24274"/>
                    <a:pt x="14710" y="24342"/>
                    <a:pt x="14739" y="24542"/>
                  </a:cubicBezTo>
                  <a:cubicBezTo>
                    <a:pt x="14596" y="27261"/>
                    <a:pt x="15043" y="28352"/>
                    <a:pt x="15115" y="30821"/>
                  </a:cubicBezTo>
                  <a:cubicBezTo>
                    <a:pt x="15222" y="34273"/>
                    <a:pt x="17065" y="36294"/>
                    <a:pt x="16206" y="39406"/>
                  </a:cubicBezTo>
                  <a:cubicBezTo>
                    <a:pt x="16045" y="39997"/>
                    <a:pt x="16045" y="40641"/>
                    <a:pt x="15580" y="41088"/>
                  </a:cubicBezTo>
                  <a:cubicBezTo>
                    <a:pt x="13523" y="42912"/>
                    <a:pt x="11860" y="45130"/>
                    <a:pt x="10661" y="47599"/>
                  </a:cubicBezTo>
                  <a:cubicBezTo>
                    <a:pt x="10142" y="48726"/>
                    <a:pt x="10053" y="49835"/>
                    <a:pt x="10017" y="51194"/>
                  </a:cubicBezTo>
                  <a:cubicBezTo>
                    <a:pt x="9588" y="51713"/>
                    <a:pt x="9069" y="52160"/>
                    <a:pt x="8497" y="52518"/>
                  </a:cubicBezTo>
                  <a:cubicBezTo>
                    <a:pt x="8085" y="52768"/>
                    <a:pt x="7674" y="53001"/>
                    <a:pt x="7227" y="53198"/>
                  </a:cubicBezTo>
                  <a:cubicBezTo>
                    <a:pt x="6968" y="53288"/>
                    <a:pt x="6635" y="53325"/>
                    <a:pt x="6277" y="53325"/>
                  </a:cubicBezTo>
                  <a:cubicBezTo>
                    <a:pt x="5572" y="53325"/>
                    <a:pt x="4774" y="53179"/>
                    <a:pt x="4275" y="53001"/>
                  </a:cubicBezTo>
                  <a:cubicBezTo>
                    <a:pt x="3148" y="52571"/>
                    <a:pt x="1413" y="51230"/>
                    <a:pt x="1825" y="49853"/>
                  </a:cubicBezTo>
                  <a:cubicBezTo>
                    <a:pt x="1884" y="49671"/>
                    <a:pt x="1984" y="49597"/>
                    <a:pt x="2110" y="49597"/>
                  </a:cubicBezTo>
                  <a:cubicBezTo>
                    <a:pt x="2405" y="49597"/>
                    <a:pt x="2839" y="49997"/>
                    <a:pt x="3202" y="50336"/>
                  </a:cubicBezTo>
                  <a:cubicBezTo>
                    <a:pt x="3103" y="49938"/>
                    <a:pt x="2666" y="49157"/>
                    <a:pt x="2389" y="49157"/>
                  </a:cubicBezTo>
                  <a:cubicBezTo>
                    <a:pt x="2367" y="49157"/>
                    <a:pt x="2346" y="49162"/>
                    <a:pt x="2326" y="49173"/>
                  </a:cubicBezTo>
                  <a:cubicBezTo>
                    <a:pt x="2022" y="49316"/>
                    <a:pt x="1861" y="49745"/>
                    <a:pt x="1574" y="49853"/>
                  </a:cubicBezTo>
                  <a:cubicBezTo>
                    <a:pt x="1252" y="48905"/>
                    <a:pt x="1127" y="47849"/>
                    <a:pt x="895" y="46865"/>
                  </a:cubicBezTo>
                  <a:cubicBezTo>
                    <a:pt x="752" y="46204"/>
                    <a:pt x="519" y="45256"/>
                    <a:pt x="0" y="44737"/>
                  </a:cubicBezTo>
                  <a:lnTo>
                    <a:pt x="0" y="44737"/>
                  </a:lnTo>
                  <a:cubicBezTo>
                    <a:pt x="447" y="45220"/>
                    <a:pt x="626" y="46168"/>
                    <a:pt x="752" y="46722"/>
                  </a:cubicBezTo>
                  <a:cubicBezTo>
                    <a:pt x="913" y="47527"/>
                    <a:pt x="984" y="48332"/>
                    <a:pt x="1127" y="49137"/>
                  </a:cubicBezTo>
                  <a:cubicBezTo>
                    <a:pt x="1270" y="50014"/>
                    <a:pt x="1592" y="50854"/>
                    <a:pt x="2075" y="51623"/>
                  </a:cubicBezTo>
                  <a:cubicBezTo>
                    <a:pt x="2594" y="52428"/>
                    <a:pt x="3292" y="52911"/>
                    <a:pt x="4007" y="53502"/>
                  </a:cubicBezTo>
                  <a:cubicBezTo>
                    <a:pt x="3578" y="53555"/>
                    <a:pt x="3166" y="53734"/>
                    <a:pt x="2809" y="54020"/>
                  </a:cubicBezTo>
                  <a:cubicBezTo>
                    <a:pt x="2433" y="54342"/>
                    <a:pt x="2039" y="55219"/>
                    <a:pt x="2075" y="55702"/>
                  </a:cubicBezTo>
                  <a:cubicBezTo>
                    <a:pt x="2165" y="55165"/>
                    <a:pt x="2397" y="54664"/>
                    <a:pt x="2791" y="54289"/>
                  </a:cubicBezTo>
                  <a:cubicBezTo>
                    <a:pt x="3275" y="53804"/>
                    <a:pt x="3941" y="53705"/>
                    <a:pt x="4590" y="53705"/>
                  </a:cubicBezTo>
                  <a:cubicBezTo>
                    <a:pt x="4731" y="53705"/>
                    <a:pt x="4871" y="53710"/>
                    <a:pt x="5009" y="53716"/>
                  </a:cubicBezTo>
                  <a:cubicBezTo>
                    <a:pt x="5071" y="53719"/>
                    <a:pt x="5141" y="53720"/>
                    <a:pt x="5218" y="53720"/>
                  </a:cubicBezTo>
                  <a:cubicBezTo>
                    <a:pt x="6242" y="53720"/>
                    <a:pt x="8439" y="53494"/>
                    <a:pt x="9105" y="52911"/>
                  </a:cubicBezTo>
                  <a:lnTo>
                    <a:pt x="9105" y="52911"/>
                  </a:lnTo>
                  <a:cubicBezTo>
                    <a:pt x="8872" y="53573"/>
                    <a:pt x="8443" y="54521"/>
                    <a:pt x="8211" y="55183"/>
                  </a:cubicBezTo>
                  <a:cubicBezTo>
                    <a:pt x="7567" y="57240"/>
                    <a:pt x="7567" y="59619"/>
                    <a:pt x="7745" y="61336"/>
                  </a:cubicBezTo>
                  <a:cubicBezTo>
                    <a:pt x="7835" y="63179"/>
                    <a:pt x="8032" y="65021"/>
                    <a:pt x="8318" y="66863"/>
                  </a:cubicBezTo>
                  <a:cubicBezTo>
                    <a:pt x="8354" y="66953"/>
                    <a:pt x="6225" y="67257"/>
                    <a:pt x="6243" y="67346"/>
                  </a:cubicBezTo>
                  <a:cubicBezTo>
                    <a:pt x="6250" y="67369"/>
                    <a:pt x="6350" y="67377"/>
                    <a:pt x="6502" y="67377"/>
                  </a:cubicBezTo>
                  <a:cubicBezTo>
                    <a:pt x="6946" y="67377"/>
                    <a:pt x="7844" y="67306"/>
                    <a:pt x="8243" y="67306"/>
                  </a:cubicBezTo>
                  <a:cubicBezTo>
                    <a:pt x="8362" y="67306"/>
                    <a:pt x="8437" y="67312"/>
                    <a:pt x="8443" y="67329"/>
                  </a:cubicBezTo>
                  <a:cubicBezTo>
                    <a:pt x="8515" y="67651"/>
                    <a:pt x="8568" y="67507"/>
                    <a:pt x="8622" y="67829"/>
                  </a:cubicBezTo>
                  <a:cubicBezTo>
                    <a:pt x="8801" y="68938"/>
                    <a:pt x="9069" y="71461"/>
                    <a:pt x="9123" y="71765"/>
                  </a:cubicBezTo>
                  <a:cubicBezTo>
                    <a:pt x="9373" y="73285"/>
                    <a:pt x="8729" y="74090"/>
                    <a:pt x="8479" y="75592"/>
                  </a:cubicBezTo>
                  <a:cubicBezTo>
                    <a:pt x="8479" y="75861"/>
                    <a:pt x="7549" y="76612"/>
                    <a:pt x="7549" y="76952"/>
                  </a:cubicBezTo>
                  <a:cubicBezTo>
                    <a:pt x="7602" y="76505"/>
                    <a:pt x="8658" y="76129"/>
                    <a:pt x="8658" y="75664"/>
                  </a:cubicBezTo>
                  <a:cubicBezTo>
                    <a:pt x="8801" y="75092"/>
                    <a:pt x="8998" y="74537"/>
                    <a:pt x="9230" y="74001"/>
                  </a:cubicBezTo>
                  <a:cubicBezTo>
                    <a:pt x="9230" y="74000"/>
                    <a:pt x="9230" y="74000"/>
                    <a:pt x="9231" y="74000"/>
                  </a:cubicBezTo>
                  <a:cubicBezTo>
                    <a:pt x="9251" y="74000"/>
                    <a:pt x="9409" y="75862"/>
                    <a:pt x="9463" y="77900"/>
                  </a:cubicBezTo>
                  <a:cubicBezTo>
                    <a:pt x="9514" y="80246"/>
                    <a:pt x="9306" y="83093"/>
                    <a:pt x="9500" y="83093"/>
                  </a:cubicBezTo>
                  <a:cubicBezTo>
                    <a:pt x="9511" y="83093"/>
                    <a:pt x="9522" y="83085"/>
                    <a:pt x="9534" y="83069"/>
                  </a:cubicBezTo>
                  <a:cubicBezTo>
                    <a:pt x="9642" y="82944"/>
                    <a:pt x="9856" y="80386"/>
                    <a:pt x="9820" y="77864"/>
                  </a:cubicBezTo>
                  <a:cubicBezTo>
                    <a:pt x="9802" y="75700"/>
                    <a:pt x="9624" y="73607"/>
                    <a:pt x="9534" y="73339"/>
                  </a:cubicBezTo>
                  <a:cubicBezTo>
                    <a:pt x="9463" y="73070"/>
                    <a:pt x="9588" y="72301"/>
                    <a:pt x="9481" y="71622"/>
                  </a:cubicBezTo>
                  <a:cubicBezTo>
                    <a:pt x="9266" y="70369"/>
                    <a:pt x="9141" y="68938"/>
                    <a:pt x="8998" y="67740"/>
                  </a:cubicBezTo>
                  <a:cubicBezTo>
                    <a:pt x="8783" y="66059"/>
                    <a:pt x="8407" y="63161"/>
                    <a:pt x="8228" y="61461"/>
                  </a:cubicBezTo>
                  <a:cubicBezTo>
                    <a:pt x="7996" y="59351"/>
                    <a:pt x="8103" y="57115"/>
                    <a:pt x="8711" y="55290"/>
                  </a:cubicBezTo>
                  <a:cubicBezTo>
                    <a:pt x="9141" y="54020"/>
                    <a:pt x="9248" y="53037"/>
                    <a:pt x="10017" y="52196"/>
                  </a:cubicBezTo>
                  <a:lnTo>
                    <a:pt x="10017" y="52196"/>
                  </a:lnTo>
                  <a:cubicBezTo>
                    <a:pt x="9928" y="53341"/>
                    <a:pt x="9731" y="54861"/>
                    <a:pt x="9659" y="55881"/>
                  </a:cubicBezTo>
                  <a:cubicBezTo>
                    <a:pt x="9498" y="58027"/>
                    <a:pt x="9123" y="61229"/>
                    <a:pt x="9427" y="63340"/>
                  </a:cubicBezTo>
                  <a:cubicBezTo>
                    <a:pt x="10321" y="69064"/>
                    <a:pt x="11287" y="72534"/>
                    <a:pt x="11162" y="77793"/>
                  </a:cubicBezTo>
                  <a:cubicBezTo>
                    <a:pt x="11108" y="79814"/>
                    <a:pt x="10625" y="83391"/>
                    <a:pt x="10607" y="85735"/>
                  </a:cubicBezTo>
                  <a:cubicBezTo>
                    <a:pt x="10446" y="87219"/>
                    <a:pt x="10929" y="88990"/>
                    <a:pt x="10876" y="90224"/>
                  </a:cubicBezTo>
                  <a:lnTo>
                    <a:pt x="12217" y="89884"/>
                  </a:lnTo>
                  <a:cubicBezTo>
                    <a:pt x="12199" y="88793"/>
                    <a:pt x="11681" y="88632"/>
                    <a:pt x="11716" y="86468"/>
                  </a:cubicBezTo>
                  <a:cubicBezTo>
                    <a:pt x="11716" y="86218"/>
                    <a:pt x="11716" y="86074"/>
                    <a:pt x="11734" y="85824"/>
                  </a:cubicBezTo>
                  <a:lnTo>
                    <a:pt x="11681" y="84840"/>
                  </a:lnTo>
                  <a:cubicBezTo>
                    <a:pt x="11699" y="82425"/>
                    <a:pt x="12164" y="80225"/>
                    <a:pt x="12074" y="77828"/>
                  </a:cubicBezTo>
                  <a:cubicBezTo>
                    <a:pt x="11842" y="72695"/>
                    <a:pt x="10643" y="67633"/>
                    <a:pt x="10250" y="63197"/>
                  </a:cubicBezTo>
                  <a:cubicBezTo>
                    <a:pt x="10053" y="61068"/>
                    <a:pt x="10357" y="57330"/>
                    <a:pt x="10590" y="55201"/>
                  </a:cubicBezTo>
                  <a:cubicBezTo>
                    <a:pt x="10733" y="53806"/>
                    <a:pt x="10733" y="52768"/>
                    <a:pt x="10768" y="51445"/>
                  </a:cubicBezTo>
                  <a:cubicBezTo>
                    <a:pt x="10768" y="51033"/>
                    <a:pt x="10715" y="50640"/>
                    <a:pt x="10858" y="50264"/>
                  </a:cubicBezTo>
                  <a:cubicBezTo>
                    <a:pt x="11019" y="51015"/>
                    <a:pt x="12360" y="52768"/>
                    <a:pt x="12718" y="53466"/>
                  </a:cubicBezTo>
                  <a:cubicBezTo>
                    <a:pt x="13308" y="54897"/>
                    <a:pt x="13451" y="56221"/>
                    <a:pt x="14113" y="57526"/>
                  </a:cubicBezTo>
                  <a:cubicBezTo>
                    <a:pt x="15526" y="60317"/>
                    <a:pt x="15401" y="71514"/>
                    <a:pt x="16099" y="78276"/>
                  </a:cubicBezTo>
                  <a:cubicBezTo>
                    <a:pt x="16188" y="80744"/>
                    <a:pt x="16152" y="83195"/>
                    <a:pt x="15991" y="85663"/>
                  </a:cubicBezTo>
                  <a:cubicBezTo>
                    <a:pt x="15920" y="86629"/>
                    <a:pt x="15759" y="87595"/>
                    <a:pt x="15598" y="88561"/>
                  </a:cubicBezTo>
                  <a:cubicBezTo>
                    <a:pt x="15330" y="90099"/>
                    <a:pt x="15097" y="91673"/>
                    <a:pt x="15240" y="93247"/>
                  </a:cubicBezTo>
                  <a:cubicBezTo>
                    <a:pt x="15365" y="94625"/>
                    <a:pt x="15616" y="95984"/>
                    <a:pt x="15974" y="97326"/>
                  </a:cubicBezTo>
                  <a:cubicBezTo>
                    <a:pt x="17583" y="106162"/>
                    <a:pt x="15920" y="114283"/>
                    <a:pt x="16117" y="122672"/>
                  </a:cubicBezTo>
                  <a:cubicBezTo>
                    <a:pt x="16170" y="124747"/>
                    <a:pt x="16600" y="127090"/>
                    <a:pt x="16635" y="129040"/>
                  </a:cubicBezTo>
                  <a:cubicBezTo>
                    <a:pt x="16653" y="130435"/>
                    <a:pt x="16313" y="131455"/>
                    <a:pt x="16296" y="132850"/>
                  </a:cubicBezTo>
                  <a:cubicBezTo>
                    <a:pt x="16296" y="134245"/>
                    <a:pt x="15848" y="135676"/>
                    <a:pt x="15401" y="136946"/>
                  </a:cubicBezTo>
                  <a:cubicBezTo>
                    <a:pt x="14632" y="138806"/>
                    <a:pt x="12521" y="139754"/>
                    <a:pt x="11341" y="140041"/>
                  </a:cubicBezTo>
                  <a:cubicBezTo>
                    <a:pt x="11233" y="138914"/>
                    <a:pt x="12539" y="138359"/>
                    <a:pt x="12611" y="137232"/>
                  </a:cubicBezTo>
                  <a:cubicBezTo>
                    <a:pt x="12682" y="136159"/>
                    <a:pt x="13308" y="135891"/>
                    <a:pt x="13827" y="134889"/>
                  </a:cubicBezTo>
                  <a:lnTo>
                    <a:pt x="13827" y="134889"/>
                  </a:lnTo>
                  <a:lnTo>
                    <a:pt x="13147" y="134961"/>
                  </a:lnTo>
                  <a:cubicBezTo>
                    <a:pt x="12912" y="134956"/>
                    <a:pt x="12696" y="134954"/>
                    <a:pt x="12495" y="134954"/>
                  </a:cubicBezTo>
                  <a:cubicBezTo>
                    <a:pt x="11035" y="134954"/>
                    <a:pt x="10405" y="135059"/>
                    <a:pt x="9194" y="135122"/>
                  </a:cubicBezTo>
                  <a:lnTo>
                    <a:pt x="8157" y="135247"/>
                  </a:lnTo>
                  <a:cubicBezTo>
                    <a:pt x="6941" y="136087"/>
                    <a:pt x="6350" y="137035"/>
                    <a:pt x="5384" y="137697"/>
                  </a:cubicBezTo>
                  <a:cubicBezTo>
                    <a:pt x="4758" y="138109"/>
                    <a:pt x="2576" y="139629"/>
                    <a:pt x="1914" y="139951"/>
                  </a:cubicBezTo>
                  <a:cubicBezTo>
                    <a:pt x="1539" y="140130"/>
                    <a:pt x="1199" y="140380"/>
                    <a:pt x="895" y="140667"/>
                  </a:cubicBezTo>
                  <a:cubicBezTo>
                    <a:pt x="746" y="140831"/>
                    <a:pt x="476" y="141118"/>
                    <a:pt x="421" y="141358"/>
                  </a:cubicBezTo>
                  <a:lnTo>
                    <a:pt x="421" y="141358"/>
                  </a:lnTo>
                  <a:cubicBezTo>
                    <a:pt x="451" y="141258"/>
                    <a:pt x="549" y="141171"/>
                    <a:pt x="608" y="141096"/>
                  </a:cubicBezTo>
                  <a:cubicBezTo>
                    <a:pt x="752" y="140935"/>
                    <a:pt x="877" y="140774"/>
                    <a:pt x="1020" y="140613"/>
                  </a:cubicBezTo>
                  <a:cubicBezTo>
                    <a:pt x="1360" y="140273"/>
                    <a:pt x="1825" y="140219"/>
                    <a:pt x="2236" y="139987"/>
                  </a:cubicBezTo>
                  <a:cubicBezTo>
                    <a:pt x="3220" y="139271"/>
                    <a:pt x="4508" y="138663"/>
                    <a:pt x="5366" y="137966"/>
                  </a:cubicBezTo>
                  <a:cubicBezTo>
                    <a:pt x="5456" y="137930"/>
                    <a:pt x="5581" y="137805"/>
                    <a:pt x="5671" y="137805"/>
                  </a:cubicBezTo>
                  <a:cubicBezTo>
                    <a:pt x="5688" y="138037"/>
                    <a:pt x="5671" y="138162"/>
                    <a:pt x="5688" y="138198"/>
                  </a:cubicBezTo>
                  <a:cubicBezTo>
                    <a:pt x="5706" y="138431"/>
                    <a:pt x="5796" y="138771"/>
                    <a:pt x="5706" y="138985"/>
                  </a:cubicBezTo>
                  <a:cubicBezTo>
                    <a:pt x="5349" y="139397"/>
                    <a:pt x="4812" y="139629"/>
                    <a:pt x="4365" y="139880"/>
                  </a:cubicBezTo>
                  <a:cubicBezTo>
                    <a:pt x="4132" y="140041"/>
                    <a:pt x="2683" y="141150"/>
                    <a:pt x="2433" y="141293"/>
                  </a:cubicBezTo>
                  <a:cubicBezTo>
                    <a:pt x="2254" y="141400"/>
                    <a:pt x="1342" y="141829"/>
                    <a:pt x="1181" y="141972"/>
                  </a:cubicBezTo>
                  <a:lnTo>
                    <a:pt x="1038" y="142133"/>
                  </a:lnTo>
                  <a:cubicBezTo>
                    <a:pt x="1145" y="142062"/>
                    <a:pt x="1360" y="141865"/>
                    <a:pt x="1449" y="141811"/>
                  </a:cubicBezTo>
                  <a:cubicBezTo>
                    <a:pt x="1807" y="141632"/>
                    <a:pt x="2165" y="141472"/>
                    <a:pt x="2522" y="141364"/>
                  </a:cubicBezTo>
                  <a:lnTo>
                    <a:pt x="2522" y="141364"/>
                  </a:lnTo>
                  <a:cubicBezTo>
                    <a:pt x="2308" y="141632"/>
                    <a:pt x="1789" y="142151"/>
                    <a:pt x="1574" y="142437"/>
                  </a:cubicBezTo>
                  <a:cubicBezTo>
                    <a:pt x="1375" y="142703"/>
                    <a:pt x="1084" y="143107"/>
                    <a:pt x="686" y="143107"/>
                  </a:cubicBezTo>
                  <a:cubicBezTo>
                    <a:pt x="655" y="143107"/>
                    <a:pt x="623" y="143104"/>
                    <a:pt x="591" y="143099"/>
                  </a:cubicBezTo>
                  <a:lnTo>
                    <a:pt x="591" y="143099"/>
                  </a:lnTo>
                  <a:cubicBezTo>
                    <a:pt x="652" y="143134"/>
                    <a:pt x="717" y="143150"/>
                    <a:pt x="784" y="143150"/>
                  </a:cubicBezTo>
                  <a:cubicBezTo>
                    <a:pt x="1122" y="143150"/>
                    <a:pt x="1496" y="142748"/>
                    <a:pt x="1646" y="142509"/>
                  </a:cubicBezTo>
                  <a:cubicBezTo>
                    <a:pt x="1914" y="142151"/>
                    <a:pt x="2218" y="141793"/>
                    <a:pt x="2540" y="141489"/>
                  </a:cubicBezTo>
                  <a:cubicBezTo>
                    <a:pt x="3184" y="140953"/>
                    <a:pt x="3846" y="140452"/>
                    <a:pt x="4544" y="140023"/>
                  </a:cubicBezTo>
                  <a:cubicBezTo>
                    <a:pt x="4991" y="139772"/>
                    <a:pt x="5420" y="139486"/>
                    <a:pt x="5814" y="139146"/>
                  </a:cubicBezTo>
                  <a:cubicBezTo>
                    <a:pt x="5832" y="139253"/>
                    <a:pt x="5849" y="139361"/>
                    <a:pt x="5885" y="139468"/>
                  </a:cubicBezTo>
                  <a:cubicBezTo>
                    <a:pt x="5903" y="139629"/>
                    <a:pt x="5939" y="139790"/>
                    <a:pt x="5993" y="139951"/>
                  </a:cubicBezTo>
                  <a:cubicBezTo>
                    <a:pt x="5993" y="139986"/>
                    <a:pt x="6162" y="140310"/>
                    <a:pt x="6204" y="140310"/>
                  </a:cubicBezTo>
                  <a:cubicBezTo>
                    <a:pt x="6205" y="140310"/>
                    <a:pt x="6206" y="140309"/>
                    <a:pt x="6207" y="140309"/>
                  </a:cubicBezTo>
                  <a:lnTo>
                    <a:pt x="6207" y="140309"/>
                  </a:lnTo>
                  <a:cubicBezTo>
                    <a:pt x="5885" y="140541"/>
                    <a:pt x="4454" y="141937"/>
                    <a:pt x="4114" y="142133"/>
                  </a:cubicBezTo>
                  <a:cubicBezTo>
                    <a:pt x="3846" y="142276"/>
                    <a:pt x="3238" y="142527"/>
                    <a:pt x="3005" y="142759"/>
                  </a:cubicBezTo>
                  <a:cubicBezTo>
                    <a:pt x="2737" y="143046"/>
                    <a:pt x="2469" y="143332"/>
                    <a:pt x="2200" y="143618"/>
                  </a:cubicBezTo>
                  <a:cubicBezTo>
                    <a:pt x="2075" y="143743"/>
                    <a:pt x="1932" y="143868"/>
                    <a:pt x="1789" y="143994"/>
                  </a:cubicBezTo>
                  <a:cubicBezTo>
                    <a:pt x="1723" y="144060"/>
                    <a:pt x="1656" y="144173"/>
                    <a:pt x="1561" y="144188"/>
                  </a:cubicBezTo>
                  <a:lnTo>
                    <a:pt x="1561" y="144188"/>
                  </a:lnTo>
                  <a:cubicBezTo>
                    <a:pt x="1814" y="144163"/>
                    <a:pt x="1937" y="144007"/>
                    <a:pt x="2111" y="143868"/>
                  </a:cubicBezTo>
                  <a:cubicBezTo>
                    <a:pt x="2326" y="143672"/>
                    <a:pt x="2522" y="143475"/>
                    <a:pt x="2683" y="143260"/>
                  </a:cubicBezTo>
                  <a:cubicBezTo>
                    <a:pt x="2809" y="143099"/>
                    <a:pt x="2970" y="142938"/>
                    <a:pt x="3131" y="142813"/>
                  </a:cubicBezTo>
                  <a:cubicBezTo>
                    <a:pt x="3309" y="142688"/>
                    <a:pt x="3792" y="142455"/>
                    <a:pt x="3971" y="142348"/>
                  </a:cubicBezTo>
                  <a:lnTo>
                    <a:pt x="3971" y="142348"/>
                  </a:lnTo>
                  <a:cubicBezTo>
                    <a:pt x="3775" y="142885"/>
                    <a:pt x="3399" y="143350"/>
                    <a:pt x="2916" y="143654"/>
                  </a:cubicBezTo>
                  <a:cubicBezTo>
                    <a:pt x="2719" y="143761"/>
                    <a:pt x="2558" y="143886"/>
                    <a:pt x="2433" y="144047"/>
                  </a:cubicBezTo>
                  <a:cubicBezTo>
                    <a:pt x="2308" y="144190"/>
                    <a:pt x="2075" y="144494"/>
                    <a:pt x="2147" y="144691"/>
                  </a:cubicBezTo>
                  <a:cubicBezTo>
                    <a:pt x="2218" y="144441"/>
                    <a:pt x="2361" y="144208"/>
                    <a:pt x="2540" y="144012"/>
                  </a:cubicBezTo>
                  <a:cubicBezTo>
                    <a:pt x="2719" y="143868"/>
                    <a:pt x="2916" y="143743"/>
                    <a:pt x="3113" y="143636"/>
                  </a:cubicBezTo>
                  <a:cubicBezTo>
                    <a:pt x="3292" y="143511"/>
                    <a:pt x="3435" y="143350"/>
                    <a:pt x="3542" y="143171"/>
                  </a:cubicBezTo>
                  <a:cubicBezTo>
                    <a:pt x="3685" y="142938"/>
                    <a:pt x="4025" y="142509"/>
                    <a:pt x="4186" y="142294"/>
                  </a:cubicBezTo>
                  <a:cubicBezTo>
                    <a:pt x="4383" y="142151"/>
                    <a:pt x="5885" y="141006"/>
                    <a:pt x="5993" y="140756"/>
                  </a:cubicBezTo>
                  <a:cubicBezTo>
                    <a:pt x="6100" y="140667"/>
                    <a:pt x="6297" y="140488"/>
                    <a:pt x="6440" y="140470"/>
                  </a:cubicBezTo>
                  <a:cubicBezTo>
                    <a:pt x="6583" y="140470"/>
                    <a:pt x="6708" y="140488"/>
                    <a:pt x="6833" y="140559"/>
                  </a:cubicBezTo>
                  <a:cubicBezTo>
                    <a:pt x="7012" y="140613"/>
                    <a:pt x="7191" y="140649"/>
                    <a:pt x="7370" y="140649"/>
                  </a:cubicBezTo>
                  <a:cubicBezTo>
                    <a:pt x="7656" y="140684"/>
                    <a:pt x="7960" y="140702"/>
                    <a:pt x="8264" y="140702"/>
                  </a:cubicBezTo>
                  <a:cubicBezTo>
                    <a:pt x="7871" y="141275"/>
                    <a:pt x="7191" y="141811"/>
                    <a:pt x="6654" y="142259"/>
                  </a:cubicBezTo>
                  <a:cubicBezTo>
                    <a:pt x="6440" y="142509"/>
                    <a:pt x="6207" y="142706"/>
                    <a:pt x="5939" y="142885"/>
                  </a:cubicBezTo>
                  <a:cubicBezTo>
                    <a:pt x="5581" y="143046"/>
                    <a:pt x="5205" y="143063"/>
                    <a:pt x="4884" y="143332"/>
                  </a:cubicBezTo>
                  <a:cubicBezTo>
                    <a:pt x="4562" y="143618"/>
                    <a:pt x="4275" y="143958"/>
                    <a:pt x="4043" y="144333"/>
                  </a:cubicBezTo>
                  <a:cubicBezTo>
                    <a:pt x="3953" y="144494"/>
                    <a:pt x="3864" y="144638"/>
                    <a:pt x="3739" y="144781"/>
                  </a:cubicBezTo>
                  <a:cubicBezTo>
                    <a:pt x="3614" y="144906"/>
                    <a:pt x="3470" y="145031"/>
                    <a:pt x="3327" y="145156"/>
                  </a:cubicBezTo>
                  <a:cubicBezTo>
                    <a:pt x="3524" y="145067"/>
                    <a:pt x="3703" y="144942"/>
                    <a:pt x="3846" y="144799"/>
                  </a:cubicBezTo>
                  <a:cubicBezTo>
                    <a:pt x="4168" y="144441"/>
                    <a:pt x="4365" y="143976"/>
                    <a:pt x="4687" y="143600"/>
                  </a:cubicBezTo>
                  <a:cubicBezTo>
                    <a:pt x="4848" y="143457"/>
                    <a:pt x="5027" y="143332"/>
                    <a:pt x="5223" y="143242"/>
                  </a:cubicBezTo>
                  <a:cubicBezTo>
                    <a:pt x="5331" y="143207"/>
                    <a:pt x="5420" y="143171"/>
                    <a:pt x="5527" y="143135"/>
                  </a:cubicBezTo>
                  <a:cubicBezTo>
                    <a:pt x="5577" y="143118"/>
                    <a:pt x="5720" y="143117"/>
                    <a:pt x="5783" y="143088"/>
                  </a:cubicBezTo>
                  <a:lnTo>
                    <a:pt x="5783" y="143088"/>
                  </a:lnTo>
                  <a:cubicBezTo>
                    <a:pt x="5590" y="143194"/>
                    <a:pt x="5398" y="143317"/>
                    <a:pt x="5223" y="143439"/>
                  </a:cubicBezTo>
                  <a:cubicBezTo>
                    <a:pt x="5009" y="143672"/>
                    <a:pt x="4830" y="143922"/>
                    <a:pt x="4687" y="144208"/>
                  </a:cubicBezTo>
                  <a:cubicBezTo>
                    <a:pt x="4418" y="144620"/>
                    <a:pt x="4257" y="145138"/>
                    <a:pt x="3900" y="145496"/>
                  </a:cubicBezTo>
                  <a:cubicBezTo>
                    <a:pt x="4061" y="145407"/>
                    <a:pt x="4186" y="145282"/>
                    <a:pt x="4311" y="145138"/>
                  </a:cubicBezTo>
                  <a:cubicBezTo>
                    <a:pt x="4472" y="144906"/>
                    <a:pt x="4597" y="144655"/>
                    <a:pt x="4687" y="144405"/>
                  </a:cubicBezTo>
                  <a:cubicBezTo>
                    <a:pt x="4884" y="144029"/>
                    <a:pt x="5152" y="143707"/>
                    <a:pt x="5456" y="143421"/>
                  </a:cubicBezTo>
                  <a:cubicBezTo>
                    <a:pt x="5581" y="143314"/>
                    <a:pt x="5724" y="143224"/>
                    <a:pt x="5867" y="143153"/>
                  </a:cubicBezTo>
                  <a:cubicBezTo>
                    <a:pt x="6225" y="142902"/>
                    <a:pt x="6565" y="142652"/>
                    <a:pt x="6887" y="142384"/>
                  </a:cubicBezTo>
                  <a:cubicBezTo>
                    <a:pt x="7030" y="142276"/>
                    <a:pt x="8640" y="140881"/>
                    <a:pt x="8783" y="140756"/>
                  </a:cubicBezTo>
                  <a:cubicBezTo>
                    <a:pt x="8939" y="140646"/>
                    <a:pt x="9123" y="140592"/>
                    <a:pt x="9311" y="140592"/>
                  </a:cubicBezTo>
                  <a:cubicBezTo>
                    <a:pt x="9337" y="140592"/>
                    <a:pt x="9364" y="140593"/>
                    <a:pt x="9391" y="140595"/>
                  </a:cubicBezTo>
                  <a:cubicBezTo>
                    <a:pt x="9659" y="140577"/>
                    <a:pt x="9910" y="140559"/>
                    <a:pt x="10178" y="140541"/>
                  </a:cubicBezTo>
                  <a:cubicBezTo>
                    <a:pt x="10339" y="140488"/>
                    <a:pt x="10500" y="140470"/>
                    <a:pt x="10661" y="140452"/>
                  </a:cubicBezTo>
                  <a:lnTo>
                    <a:pt x="10661" y="140452"/>
                  </a:lnTo>
                  <a:cubicBezTo>
                    <a:pt x="9802" y="141597"/>
                    <a:pt x="8461" y="142366"/>
                    <a:pt x="7531" y="143278"/>
                  </a:cubicBezTo>
                  <a:cubicBezTo>
                    <a:pt x="7119" y="143529"/>
                    <a:pt x="6744" y="143815"/>
                    <a:pt x="6368" y="144137"/>
                  </a:cubicBezTo>
                  <a:cubicBezTo>
                    <a:pt x="6189" y="144226"/>
                    <a:pt x="6046" y="144351"/>
                    <a:pt x="5921" y="144530"/>
                  </a:cubicBezTo>
                  <a:cubicBezTo>
                    <a:pt x="5814" y="144745"/>
                    <a:pt x="5688" y="144960"/>
                    <a:pt x="5545" y="145174"/>
                  </a:cubicBezTo>
                  <a:cubicBezTo>
                    <a:pt x="5313" y="145425"/>
                    <a:pt x="5027" y="145603"/>
                    <a:pt x="4705" y="145729"/>
                  </a:cubicBezTo>
                  <a:lnTo>
                    <a:pt x="4848" y="145693"/>
                  </a:lnTo>
                  <a:cubicBezTo>
                    <a:pt x="5474" y="145568"/>
                    <a:pt x="5742" y="144942"/>
                    <a:pt x="6118" y="144494"/>
                  </a:cubicBezTo>
                  <a:cubicBezTo>
                    <a:pt x="6297" y="144316"/>
                    <a:pt x="6511" y="144172"/>
                    <a:pt x="6744" y="144065"/>
                  </a:cubicBezTo>
                  <a:cubicBezTo>
                    <a:pt x="7352" y="143654"/>
                    <a:pt x="7924" y="143189"/>
                    <a:pt x="8461" y="142706"/>
                  </a:cubicBezTo>
                  <a:lnTo>
                    <a:pt x="8461" y="142706"/>
                  </a:lnTo>
                  <a:cubicBezTo>
                    <a:pt x="8515" y="142867"/>
                    <a:pt x="8497" y="143046"/>
                    <a:pt x="8425" y="143207"/>
                  </a:cubicBezTo>
                  <a:cubicBezTo>
                    <a:pt x="8282" y="143493"/>
                    <a:pt x="7316" y="144548"/>
                    <a:pt x="7137" y="144834"/>
                  </a:cubicBezTo>
                  <a:cubicBezTo>
                    <a:pt x="7012" y="145067"/>
                    <a:pt x="6672" y="145353"/>
                    <a:pt x="6619" y="145621"/>
                  </a:cubicBezTo>
                  <a:cubicBezTo>
                    <a:pt x="6726" y="145621"/>
                    <a:pt x="6762" y="145496"/>
                    <a:pt x="6815" y="145425"/>
                  </a:cubicBezTo>
                  <a:cubicBezTo>
                    <a:pt x="7119" y="145013"/>
                    <a:pt x="7441" y="144781"/>
                    <a:pt x="7710" y="144316"/>
                  </a:cubicBezTo>
                  <a:cubicBezTo>
                    <a:pt x="7906" y="144244"/>
                    <a:pt x="8658" y="143278"/>
                    <a:pt x="8604" y="143063"/>
                  </a:cubicBezTo>
                  <a:cubicBezTo>
                    <a:pt x="8586" y="142902"/>
                    <a:pt x="8604" y="142742"/>
                    <a:pt x="8658" y="142598"/>
                  </a:cubicBezTo>
                  <a:cubicBezTo>
                    <a:pt x="9713" y="141632"/>
                    <a:pt x="9910" y="141489"/>
                    <a:pt x="11019" y="140506"/>
                  </a:cubicBezTo>
                  <a:cubicBezTo>
                    <a:pt x="11072" y="140434"/>
                    <a:pt x="11126" y="140380"/>
                    <a:pt x="11198" y="140345"/>
                  </a:cubicBezTo>
                  <a:cubicBezTo>
                    <a:pt x="11287" y="140327"/>
                    <a:pt x="11377" y="140309"/>
                    <a:pt x="11466" y="140309"/>
                  </a:cubicBezTo>
                  <a:cubicBezTo>
                    <a:pt x="11556" y="140283"/>
                    <a:pt x="12033" y="139962"/>
                    <a:pt x="12057" y="139962"/>
                  </a:cubicBezTo>
                  <a:cubicBezTo>
                    <a:pt x="12066" y="139962"/>
                    <a:pt x="12005" y="140012"/>
                    <a:pt x="11824" y="140148"/>
                  </a:cubicBezTo>
                  <a:cubicBezTo>
                    <a:pt x="13523" y="139307"/>
                    <a:pt x="13684" y="139486"/>
                    <a:pt x="15043" y="138252"/>
                  </a:cubicBezTo>
                  <a:cubicBezTo>
                    <a:pt x="15294" y="138019"/>
                    <a:pt x="15509" y="137733"/>
                    <a:pt x="15670" y="137429"/>
                  </a:cubicBezTo>
                  <a:cubicBezTo>
                    <a:pt x="16045" y="136785"/>
                    <a:pt x="16296" y="136070"/>
                    <a:pt x="16474" y="135336"/>
                  </a:cubicBezTo>
                  <a:cubicBezTo>
                    <a:pt x="16635" y="134603"/>
                    <a:pt x="16725" y="133852"/>
                    <a:pt x="16779" y="133100"/>
                  </a:cubicBezTo>
                  <a:lnTo>
                    <a:pt x="16779" y="133100"/>
                  </a:lnTo>
                  <a:cubicBezTo>
                    <a:pt x="16743" y="133673"/>
                    <a:pt x="17029" y="134156"/>
                    <a:pt x="17190" y="134692"/>
                  </a:cubicBezTo>
                  <a:cubicBezTo>
                    <a:pt x="17351" y="135211"/>
                    <a:pt x="17458" y="135748"/>
                    <a:pt x="17494" y="136284"/>
                  </a:cubicBezTo>
                  <a:cubicBezTo>
                    <a:pt x="17566" y="137536"/>
                    <a:pt x="16993" y="138341"/>
                    <a:pt x="16206" y="139021"/>
                  </a:cubicBezTo>
                  <a:cubicBezTo>
                    <a:pt x="15634" y="139540"/>
                    <a:pt x="14936" y="140005"/>
                    <a:pt x="14346" y="140559"/>
                  </a:cubicBezTo>
                  <a:cubicBezTo>
                    <a:pt x="13541" y="141311"/>
                    <a:pt x="12843" y="142169"/>
                    <a:pt x="12021" y="142885"/>
                  </a:cubicBezTo>
                  <a:cubicBezTo>
                    <a:pt x="11627" y="143242"/>
                    <a:pt x="11162" y="143529"/>
                    <a:pt x="10679" y="143725"/>
                  </a:cubicBezTo>
                  <a:cubicBezTo>
                    <a:pt x="10178" y="143868"/>
                    <a:pt x="9749" y="143940"/>
                    <a:pt x="9355" y="144333"/>
                  </a:cubicBezTo>
                  <a:cubicBezTo>
                    <a:pt x="8926" y="144763"/>
                    <a:pt x="8533" y="145228"/>
                    <a:pt x="8193" y="145729"/>
                  </a:cubicBezTo>
                  <a:cubicBezTo>
                    <a:pt x="8765" y="145282"/>
                    <a:pt x="9248" y="144530"/>
                    <a:pt x="9892" y="144172"/>
                  </a:cubicBezTo>
                  <a:cubicBezTo>
                    <a:pt x="10268" y="143994"/>
                    <a:pt x="10715" y="143994"/>
                    <a:pt x="11108" y="143833"/>
                  </a:cubicBezTo>
                  <a:cubicBezTo>
                    <a:pt x="11573" y="143600"/>
                    <a:pt x="11985" y="143296"/>
                    <a:pt x="12342" y="142920"/>
                  </a:cubicBezTo>
                  <a:cubicBezTo>
                    <a:pt x="13291" y="141990"/>
                    <a:pt x="14221" y="141060"/>
                    <a:pt x="15240" y="140202"/>
                  </a:cubicBezTo>
                  <a:cubicBezTo>
                    <a:pt x="16045" y="139522"/>
                    <a:pt x="16975" y="139146"/>
                    <a:pt x="17494" y="138162"/>
                  </a:cubicBezTo>
                  <a:cubicBezTo>
                    <a:pt x="17959" y="137196"/>
                    <a:pt x="18031" y="136087"/>
                    <a:pt x="17673" y="135068"/>
                  </a:cubicBezTo>
                  <a:cubicBezTo>
                    <a:pt x="17369" y="134066"/>
                    <a:pt x="17029" y="132868"/>
                    <a:pt x="17011" y="131830"/>
                  </a:cubicBezTo>
                  <a:cubicBezTo>
                    <a:pt x="16993" y="130775"/>
                    <a:pt x="17530" y="129952"/>
                    <a:pt x="17297" y="128879"/>
                  </a:cubicBezTo>
                  <a:cubicBezTo>
                    <a:pt x="16850" y="126875"/>
                    <a:pt x="16832" y="124693"/>
                    <a:pt x="16725" y="122636"/>
                  </a:cubicBezTo>
                  <a:cubicBezTo>
                    <a:pt x="16296" y="114050"/>
                    <a:pt x="18156" y="104981"/>
                    <a:pt x="16779" y="97165"/>
                  </a:cubicBezTo>
                  <a:cubicBezTo>
                    <a:pt x="16492" y="95698"/>
                    <a:pt x="15974" y="94285"/>
                    <a:pt x="15866" y="92764"/>
                  </a:cubicBezTo>
                  <a:cubicBezTo>
                    <a:pt x="15777" y="91441"/>
                    <a:pt x="15866" y="90135"/>
                    <a:pt x="16117" y="88847"/>
                  </a:cubicBezTo>
                  <a:cubicBezTo>
                    <a:pt x="16814" y="85216"/>
                    <a:pt x="16868" y="81424"/>
                    <a:pt x="16689" y="77721"/>
                  </a:cubicBezTo>
                  <a:cubicBezTo>
                    <a:pt x="16242" y="72104"/>
                    <a:pt x="16653" y="62499"/>
                    <a:pt x="14775" y="57133"/>
                  </a:cubicBezTo>
                  <a:cubicBezTo>
                    <a:pt x="14780" y="57125"/>
                    <a:pt x="14786" y="57121"/>
                    <a:pt x="14794" y="57121"/>
                  </a:cubicBezTo>
                  <a:cubicBezTo>
                    <a:pt x="14921" y="57121"/>
                    <a:pt x="15415" y="58265"/>
                    <a:pt x="15956" y="59601"/>
                  </a:cubicBezTo>
                  <a:cubicBezTo>
                    <a:pt x="16710" y="61497"/>
                    <a:pt x="17534" y="63771"/>
                    <a:pt x="17565" y="63771"/>
                  </a:cubicBezTo>
                  <a:cubicBezTo>
                    <a:pt x="17565" y="63771"/>
                    <a:pt x="17566" y="63771"/>
                    <a:pt x="17566" y="63769"/>
                  </a:cubicBezTo>
                  <a:cubicBezTo>
                    <a:pt x="17387" y="62302"/>
                    <a:pt x="17047" y="60871"/>
                    <a:pt x="16546" y="59476"/>
                  </a:cubicBezTo>
                  <a:cubicBezTo>
                    <a:pt x="15830" y="57473"/>
                    <a:pt x="14668" y="55577"/>
                    <a:pt x="14131" y="54986"/>
                  </a:cubicBezTo>
                  <a:cubicBezTo>
                    <a:pt x="13917" y="54307"/>
                    <a:pt x="13666" y="53627"/>
                    <a:pt x="13380" y="52965"/>
                  </a:cubicBezTo>
                  <a:cubicBezTo>
                    <a:pt x="12933" y="51856"/>
                    <a:pt x="11198" y="50246"/>
                    <a:pt x="11287" y="49083"/>
                  </a:cubicBezTo>
                  <a:cubicBezTo>
                    <a:pt x="11377" y="48207"/>
                    <a:pt x="11663" y="47384"/>
                    <a:pt x="12146" y="46651"/>
                  </a:cubicBezTo>
                  <a:cubicBezTo>
                    <a:pt x="13165" y="45059"/>
                    <a:pt x="15312" y="42411"/>
                    <a:pt x="15813" y="41821"/>
                  </a:cubicBezTo>
                  <a:lnTo>
                    <a:pt x="15813" y="41821"/>
                  </a:lnTo>
                  <a:cubicBezTo>
                    <a:pt x="15419" y="42787"/>
                    <a:pt x="15437" y="43324"/>
                    <a:pt x="15079" y="43878"/>
                  </a:cubicBezTo>
                  <a:cubicBezTo>
                    <a:pt x="14955" y="44070"/>
                    <a:pt x="14710" y="44148"/>
                    <a:pt x="14483" y="44148"/>
                  </a:cubicBezTo>
                  <a:cubicBezTo>
                    <a:pt x="14350" y="44148"/>
                    <a:pt x="14224" y="44121"/>
                    <a:pt x="14131" y="44075"/>
                  </a:cubicBezTo>
                  <a:cubicBezTo>
                    <a:pt x="14060" y="44200"/>
                    <a:pt x="13970" y="44325"/>
                    <a:pt x="13881" y="44433"/>
                  </a:cubicBezTo>
                  <a:cubicBezTo>
                    <a:pt x="13981" y="44490"/>
                    <a:pt x="14184" y="44567"/>
                    <a:pt x="14427" y="44567"/>
                  </a:cubicBezTo>
                  <a:cubicBezTo>
                    <a:pt x="14792" y="44567"/>
                    <a:pt x="15247" y="44393"/>
                    <a:pt x="15580" y="43717"/>
                  </a:cubicBezTo>
                  <a:lnTo>
                    <a:pt x="15580" y="43717"/>
                  </a:lnTo>
                  <a:cubicBezTo>
                    <a:pt x="15598" y="44111"/>
                    <a:pt x="13577" y="47366"/>
                    <a:pt x="13273" y="47724"/>
                  </a:cubicBezTo>
                  <a:cubicBezTo>
                    <a:pt x="13362" y="47813"/>
                    <a:pt x="13451" y="47921"/>
                    <a:pt x="13505" y="48028"/>
                  </a:cubicBezTo>
                  <a:cubicBezTo>
                    <a:pt x="13970" y="47581"/>
                    <a:pt x="15634" y="44594"/>
                    <a:pt x="15938" y="43789"/>
                  </a:cubicBezTo>
                  <a:cubicBezTo>
                    <a:pt x="16206" y="43055"/>
                    <a:pt x="16439" y="42107"/>
                    <a:pt x="16707" y="41267"/>
                  </a:cubicBezTo>
                  <a:cubicBezTo>
                    <a:pt x="17333" y="40229"/>
                    <a:pt x="17691" y="40426"/>
                    <a:pt x="18209" y="38494"/>
                  </a:cubicBezTo>
                  <a:cubicBezTo>
                    <a:pt x="19533" y="40193"/>
                    <a:pt x="19605" y="39925"/>
                    <a:pt x="20302" y="41177"/>
                  </a:cubicBezTo>
                  <a:cubicBezTo>
                    <a:pt x="20374" y="41875"/>
                    <a:pt x="20374" y="43467"/>
                    <a:pt x="20606" y="44200"/>
                  </a:cubicBezTo>
                  <a:cubicBezTo>
                    <a:pt x="20893" y="45112"/>
                    <a:pt x="21322" y="45953"/>
                    <a:pt x="21894" y="46704"/>
                  </a:cubicBezTo>
                  <a:cubicBezTo>
                    <a:pt x="21984" y="46561"/>
                    <a:pt x="22073" y="46418"/>
                    <a:pt x="22163" y="46257"/>
                  </a:cubicBezTo>
                  <a:cubicBezTo>
                    <a:pt x="21393" y="45256"/>
                    <a:pt x="21358" y="44951"/>
                    <a:pt x="21000" y="44254"/>
                  </a:cubicBezTo>
                  <a:lnTo>
                    <a:pt x="21000" y="44254"/>
                  </a:lnTo>
                  <a:cubicBezTo>
                    <a:pt x="21358" y="44594"/>
                    <a:pt x="21823" y="44808"/>
                    <a:pt x="22306" y="44844"/>
                  </a:cubicBezTo>
                  <a:cubicBezTo>
                    <a:pt x="22252" y="44683"/>
                    <a:pt x="22145" y="44540"/>
                    <a:pt x="22019" y="44254"/>
                  </a:cubicBezTo>
                  <a:cubicBezTo>
                    <a:pt x="22000" y="44256"/>
                    <a:pt x="21981" y="44257"/>
                    <a:pt x="21961" y="44257"/>
                  </a:cubicBezTo>
                  <a:cubicBezTo>
                    <a:pt x="21680" y="44257"/>
                    <a:pt x="21420" y="44019"/>
                    <a:pt x="21018" y="43717"/>
                  </a:cubicBezTo>
                  <a:cubicBezTo>
                    <a:pt x="20910" y="43324"/>
                    <a:pt x="20946" y="42501"/>
                    <a:pt x="20928" y="41607"/>
                  </a:cubicBezTo>
                  <a:lnTo>
                    <a:pt x="20928" y="41607"/>
                  </a:lnTo>
                  <a:cubicBezTo>
                    <a:pt x="21197" y="42018"/>
                    <a:pt x="24112" y="47366"/>
                    <a:pt x="24220" y="47652"/>
                  </a:cubicBezTo>
                  <a:cubicBezTo>
                    <a:pt x="24434" y="48207"/>
                    <a:pt x="24470" y="49119"/>
                    <a:pt x="24613" y="50085"/>
                  </a:cubicBezTo>
                  <a:cubicBezTo>
                    <a:pt x="24345" y="50944"/>
                    <a:pt x="23486" y="51874"/>
                    <a:pt x="23200" y="52661"/>
                  </a:cubicBezTo>
                  <a:cubicBezTo>
                    <a:pt x="22592" y="53555"/>
                    <a:pt x="22163" y="54843"/>
                    <a:pt x="21680" y="55952"/>
                  </a:cubicBezTo>
                  <a:cubicBezTo>
                    <a:pt x="18692" y="66685"/>
                    <a:pt x="18102" y="80190"/>
                    <a:pt x="19336" y="90707"/>
                  </a:cubicBezTo>
                  <a:cubicBezTo>
                    <a:pt x="19497" y="92031"/>
                    <a:pt x="19551" y="93265"/>
                    <a:pt x="19265" y="94571"/>
                  </a:cubicBezTo>
                  <a:cubicBezTo>
                    <a:pt x="18871" y="96270"/>
                    <a:pt x="18657" y="98023"/>
                    <a:pt x="18657" y="99776"/>
                  </a:cubicBezTo>
                  <a:cubicBezTo>
                    <a:pt x="18818" y="108147"/>
                    <a:pt x="20427" y="116125"/>
                    <a:pt x="19694" y="124246"/>
                  </a:cubicBezTo>
                  <a:cubicBezTo>
                    <a:pt x="19587" y="125605"/>
                    <a:pt x="19390" y="127054"/>
                    <a:pt x="19247" y="128378"/>
                  </a:cubicBezTo>
                  <a:cubicBezTo>
                    <a:pt x="19014" y="130650"/>
                    <a:pt x="19301" y="132725"/>
                    <a:pt x="19318" y="134710"/>
                  </a:cubicBezTo>
                  <a:cubicBezTo>
                    <a:pt x="19211" y="135354"/>
                    <a:pt x="18943" y="136016"/>
                    <a:pt x="18979" y="136660"/>
                  </a:cubicBezTo>
                  <a:cubicBezTo>
                    <a:pt x="18997" y="137035"/>
                    <a:pt x="19086" y="137411"/>
                    <a:pt x="19247" y="137751"/>
                  </a:cubicBezTo>
                  <a:cubicBezTo>
                    <a:pt x="20177" y="139110"/>
                    <a:pt x="22592" y="140917"/>
                    <a:pt x="23665" y="142276"/>
                  </a:cubicBezTo>
                  <a:cubicBezTo>
                    <a:pt x="24202" y="142742"/>
                    <a:pt x="24434" y="143439"/>
                    <a:pt x="25042" y="143851"/>
                  </a:cubicBezTo>
                  <a:cubicBezTo>
                    <a:pt x="25418" y="144083"/>
                    <a:pt x="25865" y="144208"/>
                    <a:pt x="26241" y="144459"/>
                  </a:cubicBezTo>
                  <a:cubicBezTo>
                    <a:pt x="26599" y="144709"/>
                    <a:pt x="26903" y="144977"/>
                    <a:pt x="27225" y="145228"/>
                  </a:cubicBezTo>
                  <a:cubicBezTo>
                    <a:pt x="27421" y="145425"/>
                    <a:pt x="27654" y="145568"/>
                    <a:pt x="27904" y="145675"/>
                  </a:cubicBezTo>
                  <a:cubicBezTo>
                    <a:pt x="27994" y="145711"/>
                    <a:pt x="28083" y="145729"/>
                    <a:pt x="28173" y="145729"/>
                  </a:cubicBezTo>
                  <a:cubicBezTo>
                    <a:pt x="27708" y="145550"/>
                    <a:pt x="27368" y="145210"/>
                    <a:pt x="26956" y="144888"/>
                  </a:cubicBezTo>
                  <a:cubicBezTo>
                    <a:pt x="26420" y="144512"/>
                    <a:pt x="25847" y="144172"/>
                    <a:pt x="25257" y="143886"/>
                  </a:cubicBezTo>
                  <a:cubicBezTo>
                    <a:pt x="24810" y="143636"/>
                    <a:pt x="24470" y="143081"/>
                    <a:pt x="24202" y="142688"/>
                  </a:cubicBezTo>
                  <a:cubicBezTo>
                    <a:pt x="23916" y="142276"/>
                    <a:pt x="23647" y="141847"/>
                    <a:pt x="23325" y="141454"/>
                  </a:cubicBezTo>
                  <a:cubicBezTo>
                    <a:pt x="22234" y="140023"/>
                    <a:pt x="20213" y="139057"/>
                    <a:pt x="19587" y="137483"/>
                  </a:cubicBezTo>
                  <a:cubicBezTo>
                    <a:pt x="19497" y="137214"/>
                    <a:pt x="19462" y="136946"/>
                    <a:pt x="19444" y="136678"/>
                  </a:cubicBezTo>
                  <a:cubicBezTo>
                    <a:pt x="19426" y="136141"/>
                    <a:pt x="19587" y="135604"/>
                    <a:pt x="19551" y="135086"/>
                  </a:cubicBezTo>
                  <a:cubicBezTo>
                    <a:pt x="19569" y="135068"/>
                    <a:pt x="19605" y="135068"/>
                    <a:pt x="19623" y="135050"/>
                  </a:cubicBezTo>
                  <a:cubicBezTo>
                    <a:pt x="19873" y="135300"/>
                    <a:pt x="19998" y="135712"/>
                    <a:pt x="20195" y="135998"/>
                  </a:cubicBezTo>
                  <a:cubicBezTo>
                    <a:pt x="20392" y="136302"/>
                    <a:pt x="20535" y="136642"/>
                    <a:pt x="20732" y="136928"/>
                  </a:cubicBezTo>
                  <a:cubicBezTo>
                    <a:pt x="21644" y="137858"/>
                    <a:pt x="22663" y="138699"/>
                    <a:pt x="23755" y="139432"/>
                  </a:cubicBezTo>
                  <a:cubicBezTo>
                    <a:pt x="24381" y="139862"/>
                    <a:pt x="25025" y="140255"/>
                    <a:pt x="25704" y="140595"/>
                  </a:cubicBezTo>
                  <a:cubicBezTo>
                    <a:pt x="25847" y="140667"/>
                    <a:pt x="26044" y="140720"/>
                    <a:pt x="26134" y="140845"/>
                  </a:cubicBezTo>
                  <a:cubicBezTo>
                    <a:pt x="26205" y="140971"/>
                    <a:pt x="27564" y="142455"/>
                    <a:pt x="27636" y="142545"/>
                  </a:cubicBezTo>
                  <a:cubicBezTo>
                    <a:pt x="28012" y="143028"/>
                    <a:pt x="28083" y="142938"/>
                    <a:pt x="28405" y="143368"/>
                  </a:cubicBezTo>
                  <a:cubicBezTo>
                    <a:pt x="28530" y="143546"/>
                    <a:pt x="29407" y="144620"/>
                    <a:pt x="29568" y="144763"/>
                  </a:cubicBezTo>
                  <a:cubicBezTo>
                    <a:pt x="29210" y="144316"/>
                    <a:pt x="28888" y="143851"/>
                    <a:pt x="28584" y="143368"/>
                  </a:cubicBezTo>
                  <a:cubicBezTo>
                    <a:pt x="28524" y="143224"/>
                    <a:pt x="28489" y="143145"/>
                    <a:pt x="28535" y="143145"/>
                  </a:cubicBezTo>
                  <a:cubicBezTo>
                    <a:pt x="28558" y="143145"/>
                    <a:pt x="28602" y="143165"/>
                    <a:pt x="28674" y="143207"/>
                  </a:cubicBezTo>
                  <a:cubicBezTo>
                    <a:pt x="28794" y="143267"/>
                    <a:pt x="28959" y="143382"/>
                    <a:pt x="29147" y="143527"/>
                  </a:cubicBezTo>
                  <a:lnTo>
                    <a:pt x="29147" y="143527"/>
                  </a:lnTo>
                  <a:cubicBezTo>
                    <a:pt x="28919" y="143290"/>
                    <a:pt x="28708" y="143077"/>
                    <a:pt x="28638" y="143046"/>
                  </a:cubicBezTo>
                  <a:cubicBezTo>
                    <a:pt x="28513" y="142992"/>
                    <a:pt x="28387" y="142920"/>
                    <a:pt x="28298" y="142831"/>
                  </a:cubicBezTo>
                  <a:cubicBezTo>
                    <a:pt x="28083" y="142527"/>
                    <a:pt x="28012" y="142563"/>
                    <a:pt x="27779" y="142330"/>
                  </a:cubicBezTo>
                  <a:cubicBezTo>
                    <a:pt x="27708" y="142276"/>
                    <a:pt x="26402" y="140989"/>
                    <a:pt x="26491" y="140899"/>
                  </a:cubicBezTo>
                  <a:cubicBezTo>
                    <a:pt x="26514" y="140871"/>
                    <a:pt x="26547" y="140861"/>
                    <a:pt x="26585" y="140861"/>
                  </a:cubicBezTo>
                  <a:cubicBezTo>
                    <a:pt x="26668" y="140861"/>
                    <a:pt x="26775" y="140910"/>
                    <a:pt x="26849" y="140935"/>
                  </a:cubicBezTo>
                  <a:cubicBezTo>
                    <a:pt x="27046" y="140989"/>
                    <a:pt x="27243" y="141042"/>
                    <a:pt x="27439" y="141060"/>
                  </a:cubicBezTo>
                  <a:cubicBezTo>
                    <a:pt x="27541" y="141073"/>
                    <a:pt x="27644" y="141079"/>
                    <a:pt x="27749" y="141079"/>
                  </a:cubicBezTo>
                  <a:cubicBezTo>
                    <a:pt x="27939" y="141079"/>
                    <a:pt x="28131" y="141059"/>
                    <a:pt x="28316" y="141024"/>
                  </a:cubicBezTo>
                  <a:cubicBezTo>
                    <a:pt x="28320" y="141024"/>
                    <a:pt x="28325" y="141023"/>
                    <a:pt x="28329" y="141023"/>
                  </a:cubicBezTo>
                  <a:cubicBezTo>
                    <a:pt x="28623" y="141023"/>
                    <a:pt x="29804" y="142082"/>
                    <a:pt x="29997" y="142241"/>
                  </a:cubicBezTo>
                  <a:cubicBezTo>
                    <a:pt x="30283" y="142473"/>
                    <a:pt x="30552" y="142706"/>
                    <a:pt x="30784" y="142992"/>
                  </a:cubicBezTo>
                  <a:cubicBezTo>
                    <a:pt x="30820" y="143033"/>
                    <a:pt x="30876" y="143098"/>
                    <a:pt x="30947" y="143178"/>
                  </a:cubicBezTo>
                  <a:lnTo>
                    <a:pt x="30947" y="143178"/>
                  </a:lnTo>
                  <a:cubicBezTo>
                    <a:pt x="30880" y="143062"/>
                    <a:pt x="30813" y="142948"/>
                    <a:pt x="30731" y="142849"/>
                  </a:cubicBezTo>
                  <a:lnTo>
                    <a:pt x="30731" y="142849"/>
                  </a:lnTo>
                  <a:cubicBezTo>
                    <a:pt x="31321" y="143260"/>
                    <a:pt x="31875" y="143707"/>
                    <a:pt x="32394" y="144190"/>
                  </a:cubicBezTo>
                  <a:cubicBezTo>
                    <a:pt x="32582" y="144413"/>
                    <a:pt x="32737" y="144684"/>
                    <a:pt x="33001" y="144817"/>
                  </a:cubicBezTo>
                  <a:lnTo>
                    <a:pt x="33001" y="144817"/>
                  </a:lnTo>
                  <a:cubicBezTo>
                    <a:pt x="32837" y="144728"/>
                    <a:pt x="32691" y="144502"/>
                    <a:pt x="32591" y="144369"/>
                  </a:cubicBezTo>
                  <a:cubicBezTo>
                    <a:pt x="32448" y="144190"/>
                    <a:pt x="31357" y="143207"/>
                    <a:pt x="31196" y="143046"/>
                  </a:cubicBezTo>
                  <a:cubicBezTo>
                    <a:pt x="31088" y="142920"/>
                    <a:pt x="30963" y="142813"/>
                    <a:pt x="30820" y="142706"/>
                  </a:cubicBezTo>
                  <a:cubicBezTo>
                    <a:pt x="30605" y="142563"/>
                    <a:pt x="30409" y="142402"/>
                    <a:pt x="30230" y="142205"/>
                  </a:cubicBezTo>
                  <a:cubicBezTo>
                    <a:pt x="29800" y="141829"/>
                    <a:pt x="29407" y="141400"/>
                    <a:pt x="29013" y="140971"/>
                  </a:cubicBezTo>
                  <a:cubicBezTo>
                    <a:pt x="28960" y="140810"/>
                    <a:pt x="29049" y="140792"/>
                    <a:pt x="29192" y="140738"/>
                  </a:cubicBezTo>
                  <a:cubicBezTo>
                    <a:pt x="29371" y="140631"/>
                    <a:pt x="29550" y="140523"/>
                    <a:pt x="29747" y="140452"/>
                  </a:cubicBezTo>
                  <a:cubicBezTo>
                    <a:pt x="29852" y="140407"/>
                    <a:pt x="29981" y="140274"/>
                    <a:pt x="30105" y="140274"/>
                  </a:cubicBezTo>
                  <a:cubicBezTo>
                    <a:pt x="30129" y="140274"/>
                    <a:pt x="30153" y="140279"/>
                    <a:pt x="30176" y="140291"/>
                  </a:cubicBezTo>
                  <a:cubicBezTo>
                    <a:pt x="30283" y="140345"/>
                    <a:pt x="30337" y="140470"/>
                    <a:pt x="30444" y="140541"/>
                  </a:cubicBezTo>
                  <a:lnTo>
                    <a:pt x="32179" y="141937"/>
                  </a:lnTo>
                  <a:cubicBezTo>
                    <a:pt x="32287" y="142062"/>
                    <a:pt x="32412" y="142205"/>
                    <a:pt x="32501" y="142366"/>
                  </a:cubicBezTo>
                  <a:cubicBezTo>
                    <a:pt x="32644" y="142545"/>
                    <a:pt x="33288" y="143207"/>
                    <a:pt x="33432" y="143385"/>
                  </a:cubicBezTo>
                  <a:cubicBezTo>
                    <a:pt x="33700" y="143761"/>
                    <a:pt x="33914" y="144172"/>
                    <a:pt x="34183" y="144566"/>
                  </a:cubicBezTo>
                  <a:cubicBezTo>
                    <a:pt x="34093" y="144369"/>
                    <a:pt x="33986" y="144190"/>
                    <a:pt x="33897" y="144012"/>
                  </a:cubicBezTo>
                  <a:cubicBezTo>
                    <a:pt x="33807" y="143886"/>
                    <a:pt x="33771" y="143725"/>
                    <a:pt x="33700" y="143564"/>
                  </a:cubicBezTo>
                  <a:cubicBezTo>
                    <a:pt x="33539" y="143296"/>
                    <a:pt x="32841" y="142545"/>
                    <a:pt x="32627" y="142312"/>
                  </a:cubicBezTo>
                  <a:cubicBezTo>
                    <a:pt x="32591" y="142276"/>
                    <a:pt x="32412" y="142133"/>
                    <a:pt x="32430" y="142062"/>
                  </a:cubicBezTo>
                  <a:cubicBezTo>
                    <a:pt x="32459" y="142015"/>
                    <a:pt x="32480" y="141992"/>
                    <a:pt x="32511" y="141992"/>
                  </a:cubicBezTo>
                  <a:cubicBezTo>
                    <a:pt x="32576" y="141992"/>
                    <a:pt x="32682" y="142095"/>
                    <a:pt x="32984" y="142312"/>
                  </a:cubicBezTo>
                  <a:cubicBezTo>
                    <a:pt x="33396" y="142652"/>
                    <a:pt x="33771" y="143028"/>
                    <a:pt x="34075" y="143457"/>
                  </a:cubicBezTo>
                  <a:cubicBezTo>
                    <a:pt x="34165" y="143690"/>
                    <a:pt x="34308" y="143886"/>
                    <a:pt x="34505" y="144065"/>
                  </a:cubicBezTo>
                  <a:cubicBezTo>
                    <a:pt x="34326" y="143779"/>
                    <a:pt x="34201" y="143475"/>
                    <a:pt x="34004" y="143207"/>
                  </a:cubicBezTo>
                  <a:cubicBezTo>
                    <a:pt x="33664" y="142795"/>
                    <a:pt x="33271" y="142402"/>
                    <a:pt x="32841" y="142080"/>
                  </a:cubicBezTo>
                  <a:cubicBezTo>
                    <a:pt x="32609" y="141954"/>
                    <a:pt x="32376" y="141901"/>
                    <a:pt x="32162" y="141758"/>
                  </a:cubicBezTo>
                  <a:cubicBezTo>
                    <a:pt x="32036" y="141686"/>
                    <a:pt x="30462" y="140380"/>
                    <a:pt x="30373" y="140255"/>
                  </a:cubicBezTo>
                  <a:cubicBezTo>
                    <a:pt x="30230" y="140041"/>
                    <a:pt x="30373" y="139987"/>
                    <a:pt x="30516" y="139862"/>
                  </a:cubicBezTo>
                  <a:cubicBezTo>
                    <a:pt x="30659" y="139754"/>
                    <a:pt x="30748" y="139450"/>
                    <a:pt x="30909" y="139397"/>
                  </a:cubicBezTo>
                  <a:cubicBezTo>
                    <a:pt x="31007" y="139267"/>
                    <a:pt x="31031" y="138901"/>
                    <a:pt x="31234" y="138901"/>
                  </a:cubicBezTo>
                  <a:cubicBezTo>
                    <a:pt x="31255" y="138901"/>
                    <a:pt x="31278" y="138905"/>
                    <a:pt x="31303" y="138914"/>
                  </a:cubicBezTo>
                  <a:cubicBezTo>
                    <a:pt x="31518" y="138967"/>
                    <a:pt x="31661" y="139253"/>
                    <a:pt x="31768" y="139414"/>
                  </a:cubicBezTo>
                  <a:cubicBezTo>
                    <a:pt x="31875" y="139540"/>
                    <a:pt x="33449" y="140953"/>
                    <a:pt x="33557" y="141060"/>
                  </a:cubicBezTo>
                  <a:cubicBezTo>
                    <a:pt x="33718" y="141150"/>
                    <a:pt x="33861" y="141257"/>
                    <a:pt x="33986" y="141400"/>
                  </a:cubicBezTo>
                  <a:cubicBezTo>
                    <a:pt x="34075" y="141543"/>
                    <a:pt x="34183" y="141686"/>
                    <a:pt x="34308" y="141811"/>
                  </a:cubicBezTo>
                  <a:cubicBezTo>
                    <a:pt x="34666" y="142187"/>
                    <a:pt x="35006" y="142598"/>
                    <a:pt x="35310" y="143046"/>
                  </a:cubicBezTo>
                  <a:cubicBezTo>
                    <a:pt x="35256" y="142795"/>
                    <a:pt x="35131" y="142563"/>
                    <a:pt x="34970" y="142366"/>
                  </a:cubicBezTo>
                  <a:cubicBezTo>
                    <a:pt x="34701" y="142044"/>
                    <a:pt x="34415" y="141722"/>
                    <a:pt x="34111" y="141436"/>
                  </a:cubicBezTo>
                  <a:cubicBezTo>
                    <a:pt x="34022" y="141311"/>
                    <a:pt x="33932" y="141203"/>
                    <a:pt x="33825" y="141096"/>
                  </a:cubicBezTo>
                  <a:cubicBezTo>
                    <a:pt x="33736" y="141024"/>
                    <a:pt x="33575" y="140989"/>
                    <a:pt x="33539" y="140863"/>
                  </a:cubicBezTo>
                  <a:cubicBezTo>
                    <a:pt x="33586" y="140856"/>
                    <a:pt x="33634" y="140852"/>
                    <a:pt x="33681" y="140852"/>
                  </a:cubicBezTo>
                  <a:cubicBezTo>
                    <a:pt x="33864" y="140852"/>
                    <a:pt x="34040" y="140907"/>
                    <a:pt x="34183" y="141006"/>
                  </a:cubicBezTo>
                  <a:cubicBezTo>
                    <a:pt x="34326" y="141114"/>
                    <a:pt x="34862" y="141668"/>
                    <a:pt x="34970" y="141793"/>
                  </a:cubicBezTo>
                  <a:cubicBezTo>
                    <a:pt x="35167" y="141972"/>
                    <a:pt x="35363" y="142187"/>
                    <a:pt x="35524" y="142402"/>
                  </a:cubicBezTo>
                  <a:cubicBezTo>
                    <a:pt x="35363" y="142098"/>
                    <a:pt x="34648" y="141454"/>
                    <a:pt x="34451" y="141185"/>
                  </a:cubicBezTo>
                  <a:cubicBezTo>
                    <a:pt x="34362" y="141042"/>
                    <a:pt x="34236" y="140917"/>
                    <a:pt x="34093" y="140845"/>
                  </a:cubicBezTo>
                  <a:cubicBezTo>
                    <a:pt x="33932" y="140792"/>
                    <a:pt x="33771" y="140738"/>
                    <a:pt x="33592" y="140720"/>
                  </a:cubicBezTo>
                  <a:cubicBezTo>
                    <a:pt x="33467" y="140684"/>
                    <a:pt x="31929" y="139307"/>
                    <a:pt x="31840" y="139218"/>
                  </a:cubicBezTo>
                  <a:cubicBezTo>
                    <a:pt x="31679" y="139003"/>
                    <a:pt x="31500" y="138806"/>
                    <a:pt x="31303" y="138627"/>
                  </a:cubicBezTo>
                  <a:cubicBezTo>
                    <a:pt x="31196" y="138538"/>
                    <a:pt x="31124" y="138502"/>
                    <a:pt x="31070" y="138377"/>
                  </a:cubicBezTo>
                  <a:cubicBezTo>
                    <a:pt x="31053" y="138252"/>
                    <a:pt x="31035" y="138127"/>
                    <a:pt x="31035" y="138001"/>
                  </a:cubicBezTo>
                  <a:cubicBezTo>
                    <a:pt x="30999" y="137662"/>
                    <a:pt x="30909" y="137340"/>
                    <a:pt x="30784" y="137035"/>
                  </a:cubicBezTo>
                  <a:lnTo>
                    <a:pt x="30784" y="137035"/>
                  </a:lnTo>
                  <a:cubicBezTo>
                    <a:pt x="30999" y="137053"/>
                    <a:pt x="31196" y="137089"/>
                    <a:pt x="31410" y="137143"/>
                  </a:cubicBezTo>
                  <a:cubicBezTo>
                    <a:pt x="31589" y="137196"/>
                    <a:pt x="31750" y="137286"/>
                    <a:pt x="31911" y="137375"/>
                  </a:cubicBezTo>
                  <a:cubicBezTo>
                    <a:pt x="32072" y="137465"/>
                    <a:pt x="34129" y="139271"/>
                    <a:pt x="34308" y="139379"/>
                  </a:cubicBezTo>
                  <a:cubicBezTo>
                    <a:pt x="34594" y="139522"/>
                    <a:pt x="34862" y="139719"/>
                    <a:pt x="35095" y="139951"/>
                  </a:cubicBezTo>
                  <a:cubicBezTo>
                    <a:pt x="35202" y="140076"/>
                    <a:pt x="35292" y="140166"/>
                    <a:pt x="35399" y="140255"/>
                  </a:cubicBezTo>
                  <a:cubicBezTo>
                    <a:pt x="35506" y="140380"/>
                    <a:pt x="35578" y="140523"/>
                    <a:pt x="35632" y="140667"/>
                  </a:cubicBezTo>
                  <a:cubicBezTo>
                    <a:pt x="35471" y="140058"/>
                    <a:pt x="34916" y="139611"/>
                    <a:pt x="34397" y="139307"/>
                  </a:cubicBezTo>
                  <a:cubicBezTo>
                    <a:pt x="34093" y="139128"/>
                    <a:pt x="31911" y="137232"/>
                    <a:pt x="31607" y="137107"/>
                  </a:cubicBezTo>
                  <a:cubicBezTo>
                    <a:pt x="31428" y="137035"/>
                    <a:pt x="31231" y="136982"/>
                    <a:pt x="31070" y="136910"/>
                  </a:cubicBezTo>
                  <a:cubicBezTo>
                    <a:pt x="30892" y="136857"/>
                    <a:pt x="30748" y="136892"/>
                    <a:pt x="30623" y="136785"/>
                  </a:cubicBezTo>
                  <a:cubicBezTo>
                    <a:pt x="30570" y="136678"/>
                    <a:pt x="30516" y="136588"/>
                    <a:pt x="30462" y="136481"/>
                  </a:cubicBezTo>
                  <a:lnTo>
                    <a:pt x="29890" y="136284"/>
                  </a:lnTo>
                  <a:cubicBezTo>
                    <a:pt x="28931" y="136243"/>
                    <a:pt x="26995" y="136118"/>
                    <a:pt x="25604" y="136118"/>
                  </a:cubicBezTo>
                  <a:cubicBezTo>
                    <a:pt x="25179" y="136118"/>
                    <a:pt x="24804" y="136130"/>
                    <a:pt x="24524" y="136159"/>
                  </a:cubicBezTo>
                  <a:cubicBezTo>
                    <a:pt x="24412" y="136178"/>
                    <a:pt x="24311" y="136211"/>
                    <a:pt x="24214" y="136211"/>
                  </a:cubicBezTo>
                  <a:cubicBezTo>
                    <a:pt x="24123" y="136211"/>
                    <a:pt x="24037" y="136182"/>
                    <a:pt x="23951" y="136087"/>
                  </a:cubicBezTo>
                  <a:lnTo>
                    <a:pt x="23629" y="136213"/>
                  </a:lnTo>
                  <a:cubicBezTo>
                    <a:pt x="23987" y="136570"/>
                    <a:pt x="24094" y="136892"/>
                    <a:pt x="24470" y="137232"/>
                  </a:cubicBezTo>
                  <a:cubicBezTo>
                    <a:pt x="24667" y="137393"/>
                    <a:pt x="24828" y="137483"/>
                    <a:pt x="24864" y="137751"/>
                  </a:cubicBezTo>
                  <a:cubicBezTo>
                    <a:pt x="24899" y="138001"/>
                    <a:pt x="24846" y="138216"/>
                    <a:pt x="24864" y="138449"/>
                  </a:cubicBezTo>
                  <a:cubicBezTo>
                    <a:pt x="24899" y="138753"/>
                    <a:pt x="26134" y="139039"/>
                    <a:pt x="26116" y="139343"/>
                  </a:cubicBezTo>
                  <a:cubicBezTo>
                    <a:pt x="26100" y="139689"/>
                    <a:pt x="26139" y="140159"/>
                    <a:pt x="25810" y="140159"/>
                  </a:cubicBezTo>
                  <a:cubicBezTo>
                    <a:pt x="25764" y="140159"/>
                    <a:pt x="25711" y="140150"/>
                    <a:pt x="25651" y="140130"/>
                  </a:cubicBezTo>
                  <a:cubicBezTo>
                    <a:pt x="25060" y="139951"/>
                    <a:pt x="24488" y="139540"/>
                    <a:pt x="23987" y="139182"/>
                  </a:cubicBezTo>
                  <a:cubicBezTo>
                    <a:pt x="22359" y="137876"/>
                    <a:pt x="22252" y="138234"/>
                    <a:pt x="21054" y="136713"/>
                  </a:cubicBezTo>
                  <a:cubicBezTo>
                    <a:pt x="20588" y="136087"/>
                    <a:pt x="20088" y="135300"/>
                    <a:pt x="19909" y="134531"/>
                  </a:cubicBezTo>
                  <a:cubicBezTo>
                    <a:pt x="19587" y="132438"/>
                    <a:pt x="19551" y="130310"/>
                    <a:pt x="19784" y="128199"/>
                  </a:cubicBezTo>
                  <a:cubicBezTo>
                    <a:pt x="19909" y="127180"/>
                    <a:pt x="20052" y="125588"/>
                    <a:pt x="20177" y="124335"/>
                  </a:cubicBezTo>
                  <a:cubicBezTo>
                    <a:pt x="21071" y="116000"/>
                    <a:pt x="19122" y="107164"/>
                    <a:pt x="19426" y="99812"/>
                  </a:cubicBezTo>
                  <a:cubicBezTo>
                    <a:pt x="19479" y="96163"/>
                    <a:pt x="20499" y="92281"/>
                    <a:pt x="20141" y="89187"/>
                  </a:cubicBezTo>
                  <a:cubicBezTo>
                    <a:pt x="19855" y="86987"/>
                    <a:pt x="19658" y="84769"/>
                    <a:pt x="19515" y="82551"/>
                  </a:cubicBezTo>
                  <a:cubicBezTo>
                    <a:pt x="19354" y="80547"/>
                    <a:pt x="19318" y="78544"/>
                    <a:pt x="19372" y="76541"/>
                  </a:cubicBezTo>
                  <a:cubicBezTo>
                    <a:pt x="19837" y="71246"/>
                    <a:pt x="21215" y="61014"/>
                    <a:pt x="22359" y="55970"/>
                  </a:cubicBezTo>
                  <a:cubicBezTo>
                    <a:pt x="22360" y="55968"/>
                    <a:pt x="22360" y="55966"/>
                    <a:pt x="22361" y="55966"/>
                  </a:cubicBezTo>
                  <a:lnTo>
                    <a:pt x="22361" y="55966"/>
                  </a:lnTo>
                  <a:cubicBezTo>
                    <a:pt x="22387" y="55966"/>
                    <a:pt x="22140" y="60821"/>
                    <a:pt x="21876" y="65432"/>
                  </a:cubicBezTo>
                  <a:cubicBezTo>
                    <a:pt x="21662" y="69600"/>
                    <a:pt x="21161" y="78132"/>
                    <a:pt x="21161" y="78132"/>
                  </a:cubicBezTo>
                  <a:cubicBezTo>
                    <a:pt x="21161" y="78132"/>
                    <a:pt x="21376" y="77864"/>
                    <a:pt x="21429" y="77149"/>
                  </a:cubicBezTo>
                  <a:cubicBezTo>
                    <a:pt x="21680" y="74680"/>
                    <a:pt x="22091" y="68688"/>
                    <a:pt x="22377" y="65415"/>
                  </a:cubicBezTo>
                  <a:cubicBezTo>
                    <a:pt x="22806" y="60513"/>
                    <a:pt x="23075" y="55111"/>
                    <a:pt x="23075" y="54539"/>
                  </a:cubicBezTo>
                  <a:cubicBezTo>
                    <a:pt x="23611" y="53144"/>
                    <a:pt x="24005" y="52697"/>
                    <a:pt x="25060" y="51176"/>
                  </a:cubicBezTo>
                  <a:cubicBezTo>
                    <a:pt x="25114" y="51856"/>
                    <a:pt x="25364" y="53698"/>
                    <a:pt x="25364" y="54217"/>
                  </a:cubicBezTo>
                  <a:cubicBezTo>
                    <a:pt x="25418" y="56972"/>
                    <a:pt x="25382" y="59011"/>
                    <a:pt x="25150" y="63519"/>
                  </a:cubicBezTo>
                  <a:cubicBezTo>
                    <a:pt x="24935" y="67758"/>
                    <a:pt x="24989" y="73804"/>
                    <a:pt x="24345" y="77202"/>
                  </a:cubicBezTo>
                  <a:cubicBezTo>
                    <a:pt x="24041" y="78812"/>
                    <a:pt x="24416" y="84482"/>
                    <a:pt x="24524" y="84876"/>
                  </a:cubicBezTo>
                  <a:lnTo>
                    <a:pt x="24237" y="86969"/>
                  </a:lnTo>
                  <a:cubicBezTo>
                    <a:pt x="24381" y="87577"/>
                    <a:pt x="24166" y="87881"/>
                    <a:pt x="24309" y="88507"/>
                  </a:cubicBezTo>
                  <a:lnTo>
                    <a:pt x="24237" y="89080"/>
                  </a:lnTo>
                  <a:lnTo>
                    <a:pt x="24649" y="90654"/>
                  </a:lnTo>
                  <a:lnTo>
                    <a:pt x="25257" y="90707"/>
                  </a:lnTo>
                  <a:cubicBezTo>
                    <a:pt x="25150" y="90028"/>
                    <a:pt x="25150" y="89312"/>
                    <a:pt x="25293" y="88632"/>
                  </a:cubicBezTo>
                  <a:cubicBezTo>
                    <a:pt x="25382" y="87827"/>
                    <a:pt x="25346" y="87470"/>
                    <a:pt x="25436" y="86826"/>
                  </a:cubicBezTo>
                  <a:cubicBezTo>
                    <a:pt x="25865" y="83695"/>
                    <a:pt x="25185" y="80046"/>
                    <a:pt x="25382" y="77041"/>
                  </a:cubicBezTo>
                  <a:cubicBezTo>
                    <a:pt x="25847" y="72605"/>
                    <a:pt x="26169" y="66166"/>
                    <a:pt x="26241" y="62284"/>
                  </a:cubicBezTo>
                  <a:cubicBezTo>
                    <a:pt x="26312" y="58635"/>
                    <a:pt x="26527" y="57956"/>
                    <a:pt x="26223" y="54468"/>
                  </a:cubicBezTo>
                  <a:cubicBezTo>
                    <a:pt x="26169" y="53931"/>
                    <a:pt x="26044" y="52876"/>
                    <a:pt x="25973" y="52303"/>
                  </a:cubicBezTo>
                  <a:lnTo>
                    <a:pt x="25973" y="52303"/>
                  </a:lnTo>
                  <a:cubicBezTo>
                    <a:pt x="27368" y="53412"/>
                    <a:pt x="27404" y="56113"/>
                    <a:pt x="27564" y="56793"/>
                  </a:cubicBezTo>
                  <a:cubicBezTo>
                    <a:pt x="27886" y="58134"/>
                    <a:pt x="27904" y="60961"/>
                    <a:pt x="27493" y="63465"/>
                  </a:cubicBezTo>
                  <a:cubicBezTo>
                    <a:pt x="27207" y="65164"/>
                    <a:pt x="26938" y="68402"/>
                    <a:pt x="26813" y="69940"/>
                  </a:cubicBezTo>
                  <a:cubicBezTo>
                    <a:pt x="26670" y="71478"/>
                    <a:pt x="26581" y="72355"/>
                    <a:pt x="26438" y="73911"/>
                  </a:cubicBezTo>
                  <a:cubicBezTo>
                    <a:pt x="26330" y="75145"/>
                    <a:pt x="26259" y="80655"/>
                    <a:pt x="26348" y="81817"/>
                  </a:cubicBezTo>
                  <a:cubicBezTo>
                    <a:pt x="26384" y="81173"/>
                    <a:pt x="26455" y="77846"/>
                    <a:pt x="26509" y="76880"/>
                  </a:cubicBezTo>
                  <a:cubicBezTo>
                    <a:pt x="26550" y="76856"/>
                    <a:pt x="26592" y="76845"/>
                    <a:pt x="26636" y="76845"/>
                  </a:cubicBezTo>
                  <a:cubicBezTo>
                    <a:pt x="27209" y="76845"/>
                    <a:pt x="28018" y="78785"/>
                    <a:pt x="28101" y="79134"/>
                  </a:cubicBezTo>
                  <a:cubicBezTo>
                    <a:pt x="28101" y="78598"/>
                    <a:pt x="27404" y="76558"/>
                    <a:pt x="26473" y="76558"/>
                  </a:cubicBezTo>
                  <a:cubicBezTo>
                    <a:pt x="26545" y="75592"/>
                    <a:pt x="26634" y="74644"/>
                    <a:pt x="26706" y="73947"/>
                  </a:cubicBezTo>
                  <a:cubicBezTo>
                    <a:pt x="26795" y="73160"/>
                    <a:pt x="26921" y="70727"/>
                    <a:pt x="27064" y="69958"/>
                  </a:cubicBezTo>
                  <a:cubicBezTo>
                    <a:pt x="27171" y="69403"/>
                    <a:pt x="27260" y="68849"/>
                    <a:pt x="27386" y="68312"/>
                  </a:cubicBezTo>
                  <a:cubicBezTo>
                    <a:pt x="27386" y="68312"/>
                    <a:pt x="27386" y="68311"/>
                    <a:pt x="27386" y="68311"/>
                  </a:cubicBezTo>
                  <a:cubicBezTo>
                    <a:pt x="27401" y="68311"/>
                    <a:pt x="27755" y="69124"/>
                    <a:pt x="28298" y="69439"/>
                  </a:cubicBezTo>
                  <a:cubicBezTo>
                    <a:pt x="28528" y="69545"/>
                    <a:pt x="28778" y="69599"/>
                    <a:pt x="29030" y="69599"/>
                  </a:cubicBezTo>
                  <a:cubicBezTo>
                    <a:pt x="29248" y="69599"/>
                    <a:pt x="29468" y="69558"/>
                    <a:pt x="29675" y="69475"/>
                  </a:cubicBezTo>
                  <a:cubicBezTo>
                    <a:pt x="29678" y="69470"/>
                    <a:pt x="29666" y="69469"/>
                    <a:pt x="29642" y="69469"/>
                  </a:cubicBezTo>
                  <a:cubicBezTo>
                    <a:pt x="29604" y="69469"/>
                    <a:pt x="29534" y="69473"/>
                    <a:pt x="29444" y="69473"/>
                  </a:cubicBezTo>
                  <a:cubicBezTo>
                    <a:pt x="29186" y="69473"/>
                    <a:pt x="28759" y="69440"/>
                    <a:pt x="28405" y="69189"/>
                  </a:cubicBezTo>
                  <a:cubicBezTo>
                    <a:pt x="27869" y="68777"/>
                    <a:pt x="27493" y="67812"/>
                    <a:pt x="27493" y="67758"/>
                  </a:cubicBezTo>
                  <a:cubicBezTo>
                    <a:pt x="27779" y="66381"/>
                    <a:pt x="27421" y="64842"/>
                    <a:pt x="27743" y="63519"/>
                  </a:cubicBezTo>
                  <a:cubicBezTo>
                    <a:pt x="28137" y="61283"/>
                    <a:pt x="28352" y="58850"/>
                    <a:pt x="28191" y="56847"/>
                  </a:cubicBezTo>
                  <a:cubicBezTo>
                    <a:pt x="28065" y="55290"/>
                    <a:pt x="28298" y="53985"/>
                    <a:pt x="27529" y="53215"/>
                  </a:cubicBezTo>
                  <a:lnTo>
                    <a:pt x="27529" y="53215"/>
                  </a:lnTo>
                  <a:cubicBezTo>
                    <a:pt x="27741" y="53427"/>
                    <a:pt x="28899" y="53531"/>
                    <a:pt x="29752" y="53531"/>
                  </a:cubicBezTo>
                  <a:cubicBezTo>
                    <a:pt x="30194" y="53531"/>
                    <a:pt x="30555" y="53503"/>
                    <a:pt x="30659" y="53448"/>
                  </a:cubicBezTo>
                  <a:cubicBezTo>
                    <a:pt x="30980" y="53268"/>
                    <a:pt x="31394" y="53125"/>
                    <a:pt x="31780" y="53125"/>
                  </a:cubicBezTo>
                  <a:cubicBezTo>
                    <a:pt x="31932" y="53125"/>
                    <a:pt x="32079" y="53147"/>
                    <a:pt x="32215" y="53198"/>
                  </a:cubicBezTo>
                  <a:cubicBezTo>
                    <a:pt x="32823" y="53430"/>
                    <a:pt x="33038" y="53913"/>
                    <a:pt x="33181" y="54450"/>
                  </a:cubicBezTo>
                  <a:cubicBezTo>
                    <a:pt x="33163" y="54002"/>
                    <a:pt x="33110" y="53663"/>
                    <a:pt x="32734" y="53341"/>
                  </a:cubicBezTo>
                  <a:cubicBezTo>
                    <a:pt x="32340" y="53019"/>
                    <a:pt x="31965" y="52983"/>
                    <a:pt x="31518" y="52947"/>
                  </a:cubicBezTo>
                  <a:cubicBezTo>
                    <a:pt x="32644" y="52160"/>
                    <a:pt x="32716" y="51284"/>
                    <a:pt x="33306" y="50121"/>
                  </a:cubicBezTo>
                  <a:cubicBezTo>
                    <a:pt x="33610" y="49566"/>
                    <a:pt x="34022" y="49066"/>
                    <a:pt x="34523" y="48654"/>
                  </a:cubicBezTo>
                  <a:lnTo>
                    <a:pt x="34523" y="48654"/>
                  </a:lnTo>
                  <a:cubicBezTo>
                    <a:pt x="33897" y="48976"/>
                    <a:pt x="33306" y="49692"/>
                    <a:pt x="32984" y="50300"/>
                  </a:cubicBezTo>
                  <a:cubicBezTo>
                    <a:pt x="33020" y="49459"/>
                    <a:pt x="33288" y="48601"/>
                    <a:pt x="33432" y="47796"/>
                  </a:cubicBezTo>
                  <a:cubicBezTo>
                    <a:pt x="33554" y="47041"/>
                    <a:pt x="33711" y="46236"/>
                    <a:pt x="34173" y="45598"/>
                  </a:cubicBezTo>
                  <a:lnTo>
                    <a:pt x="34173" y="45598"/>
                  </a:lnTo>
                  <a:cubicBezTo>
                    <a:pt x="33897" y="45967"/>
                    <a:pt x="33640" y="46184"/>
                    <a:pt x="33467" y="46651"/>
                  </a:cubicBezTo>
                  <a:cubicBezTo>
                    <a:pt x="33324" y="47134"/>
                    <a:pt x="33217" y="47635"/>
                    <a:pt x="33163" y="48153"/>
                  </a:cubicBezTo>
                  <a:cubicBezTo>
                    <a:pt x="33002" y="49227"/>
                    <a:pt x="32859" y="50407"/>
                    <a:pt x="32483" y="51445"/>
                  </a:cubicBezTo>
                  <a:cubicBezTo>
                    <a:pt x="32233" y="52178"/>
                    <a:pt x="32144" y="51910"/>
                    <a:pt x="31518" y="52393"/>
                  </a:cubicBezTo>
                  <a:cubicBezTo>
                    <a:pt x="30881" y="52784"/>
                    <a:pt x="30159" y="52983"/>
                    <a:pt x="29437" y="52983"/>
                  </a:cubicBezTo>
                  <a:cubicBezTo>
                    <a:pt x="28839" y="52983"/>
                    <a:pt x="28240" y="52847"/>
                    <a:pt x="27690" y="52571"/>
                  </a:cubicBezTo>
                  <a:cubicBezTo>
                    <a:pt x="27153" y="52250"/>
                    <a:pt x="26652" y="51856"/>
                    <a:pt x="26223" y="51391"/>
                  </a:cubicBezTo>
                  <a:cubicBezTo>
                    <a:pt x="26169" y="50854"/>
                    <a:pt x="26044" y="50318"/>
                    <a:pt x="25883" y="49799"/>
                  </a:cubicBezTo>
                  <a:cubicBezTo>
                    <a:pt x="25668" y="48958"/>
                    <a:pt x="25490" y="48046"/>
                    <a:pt x="25132" y="47277"/>
                  </a:cubicBezTo>
                  <a:cubicBezTo>
                    <a:pt x="24202" y="45345"/>
                    <a:pt x="23182" y="43467"/>
                    <a:pt x="22037" y="41660"/>
                  </a:cubicBezTo>
                  <a:cubicBezTo>
                    <a:pt x="21376" y="40784"/>
                    <a:pt x="20427" y="38995"/>
                    <a:pt x="19175" y="35954"/>
                  </a:cubicBezTo>
                  <a:cubicBezTo>
                    <a:pt x="18531" y="34380"/>
                    <a:pt x="18478" y="31071"/>
                    <a:pt x="18192" y="30320"/>
                  </a:cubicBezTo>
                  <a:cubicBezTo>
                    <a:pt x="17977" y="26116"/>
                    <a:pt x="17637" y="27511"/>
                    <a:pt x="17977" y="23451"/>
                  </a:cubicBezTo>
                  <a:lnTo>
                    <a:pt x="17977" y="23451"/>
                  </a:lnTo>
                  <a:cubicBezTo>
                    <a:pt x="19497" y="23612"/>
                    <a:pt x="22967" y="24345"/>
                    <a:pt x="24488" y="24631"/>
                  </a:cubicBezTo>
                  <a:cubicBezTo>
                    <a:pt x="24881" y="24631"/>
                    <a:pt x="25293" y="24703"/>
                    <a:pt x="25651" y="24900"/>
                  </a:cubicBezTo>
                  <a:cubicBezTo>
                    <a:pt x="25973" y="25079"/>
                    <a:pt x="26241" y="25311"/>
                    <a:pt x="26473" y="25580"/>
                  </a:cubicBezTo>
                  <a:cubicBezTo>
                    <a:pt x="26670" y="25794"/>
                    <a:pt x="26849" y="26027"/>
                    <a:pt x="26992" y="26277"/>
                  </a:cubicBezTo>
                  <a:cubicBezTo>
                    <a:pt x="27117" y="26545"/>
                    <a:pt x="27028" y="26796"/>
                    <a:pt x="26992" y="27082"/>
                  </a:cubicBezTo>
                  <a:cubicBezTo>
                    <a:pt x="26956" y="27368"/>
                    <a:pt x="26760" y="27762"/>
                    <a:pt x="26831" y="28066"/>
                  </a:cubicBezTo>
                  <a:cubicBezTo>
                    <a:pt x="26834" y="28066"/>
                    <a:pt x="26837" y="28066"/>
                    <a:pt x="26840" y="28066"/>
                  </a:cubicBezTo>
                  <a:cubicBezTo>
                    <a:pt x="27051" y="28066"/>
                    <a:pt x="27225" y="27420"/>
                    <a:pt x="27278" y="27261"/>
                  </a:cubicBezTo>
                  <a:cubicBezTo>
                    <a:pt x="27343" y="27055"/>
                    <a:pt x="27342" y="26812"/>
                    <a:pt x="27457" y="26812"/>
                  </a:cubicBezTo>
                  <a:cubicBezTo>
                    <a:pt x="27502" y="26812"/>
                    <a:pt x="27564" y="26849"/>
                    <a:pt x="27654" y="26939"/>
                  </a:cubicBezTo>
                  <a:cubicBezTo>
                    <a:pt x="27922" y="27189"/>
                    <a:pt x="28173" y="27458"/>
                    <a:pt x="28387" y="27762"/>
                  </a:cubicBezTo>
                  <a:cubicBezTo>
                    <a:pt x="28495" y="27905"/>
                    <a:pt x="28656" y="28173"/>
                    <a:pt x="28817" y="28227"/>
                  </a:cubicBezTo>
                  <a:cubicBezTo>
                    <a:pt x="28906" y="28066"/>
                    <a:pt x="28620" y="27780"/>
                    <a:pt x="28530" y="27654"/>
                  </a:cubicBezTo>
                  <a:cubicBezTo>
                    <a:pt x="28352" y="27422"/>
                    <a:pt x="28226" y="27154"/>
                    <a:pt x="28030" y="26921"/>
                  </a:cubicBezTo>
                  <a:cubicBezTo>
                    <a:pt x="27833" y="26671"/>
                    <a:pt x="27564" y="26420"/>
                    <a:pt x="27350" y="26152"/>
                  </a:cubicBezTo>
                  <a:cubicBezTo>
                    <a:pt x="27171" y="25937"/>
                    <a:pt x="26116" y="24596"/>
                    <a:pt x="26384" y="24399"/>
                  </a:cubicBezTo>
                  <a:cubicBezTo>
                    <a:pt x="26491" y="24381"/>
                    <a:pt x="26616" y="24363"/>
                    <a:pt x="26742" y="24345"/>
                  </a:cubicBezTo>
                  <a:cubicBezTo>
                    <a:pt x="27064" y="24292"/>
                    <a:pt x="27368" y="24220"/>
                    <a:pt x="27672" y="24113"/>
                  </a:cubicBezTo>
                  <a:cubicBezTo>
                    <a:pt x="27783" y="24078"/>
                    <a:pt x="27900" y="24062"/>
                    <a:pt x="28018" y="24062"/>
                  </a:cubicBezTo>
                  <a:cubicBezTo>
                    <a:pt x="28204" y="24062"/>
                    <a:pt x="28392" y="24101"/>
                    <a:pt x="28566" y="24166"/>
                  </a:cubicBezTo>
                  <a:cubicBezTo>
                    <a:pt x="28763" y="24220"/>
                    <a:pt x="28906" y="24166"/>
                    <a:pt x="29031" y="24310"/>
                  </a:cubicBezTo>
                  <a:cubicBezTo>
                    <a:pt x="29139" y="24471"/>
                    <a:pt x="29103" y="24739"/>
                    <a:pt x="29300" y="24792"/>
                  </a:cubicBezTo>
                  <a:cubicBezTo>
                    <a:pt x="29282" y="24560"/>
                    <a:pt x="29228" y="24345"/>
                    <a:pt x="29139" y="24131"/>
                  </a:cubicBezTo>
                  <a:lnTo>
                    <a:pt x="29139" y="24131"/>
                  </a:lnTo>
                  <a:cubicBezTo>
                    <a:pt x="29353" y="24184"/>
                    <a:pt x="29604" y="24256"/>
                    <a:pt x="29818" y="24292"/>
                  </a:cubicBezTo>
                  <a:cubicBezTo>
                    <a:pt x="29836" y="24256"/>
                    <a:pt x="29836" y="24220"/>
                    <a:pt x="29818" y="24184"/>
                  </a:cubicBezTo>
                  <a:cubicBezTo>
                    <a:pt x="29622" y="24131"/>
                    <a:pt x="29425" y="24077"/>
                    <a:pt x="29228" y="24005"/>
                  </a:cubicBezTo>
                  <a:cubicBezTo>
                    <a:pt x="29031" y="23952"/>
                    <a:pt x="28513" y="23970"/>
                    <a:pt x="28369" y="23773"/>
                  </a:cubicBezTo>
                  <a:cubicBezTo>
                    <a:pt x="28191" y="23522"/>
                    <a:pt x="28763" y="23236"/>
                    <a:pt x="28602" y="22968"/>
                  </a:cubicBezTo>
                  <a:lnTo>
                    <a:pt x="28602" y="22968"/>
                  </a:lnTo>
                  <a:cubicBezTo>
                    <a:pt x="28262" y="23022"/>
                    <a:pt x="28065" y="23522"/>
                    <a:pt x="27743" y="23648"/>
                  </a:cubicBezTo>
                  <a:cubicBezTo>
                    <a:pt x="27278" y="23827"/>
                    <a:pt x="26795" y="23952"/>
                    <a:pt x="26312" y="24041"/>
                  </a:cubicBezTo>
                  <a:cubicBezTo>
                    <a:pt x="26242" y="24056"/>
                    <a:pt x="26190" y="24063"/>
                    <a:pt x="26152" y="24063"/>
                  </a:cubicBezTo>
                  <a:cubicBezTo>
                    <a:pt x="25865" y="24063"/>
                    <a:pt x="26446" y="23663"/>
                    <a:pt x="26509" y="23236"/>
                  </a:cubicBezTo>
                  <a:cubicBezTo>
                    <a:pt x="26581" y="22789"/>
                    <a:pt x="26974" y="22413"/>
                    <a:pt x="27243" y="22038"/>
                  </a:cubicBezTo>
                  <a:cubicBezTo>
                    <a:pt x="27439" y="21770"/>
                    <a:pt x="27654" y="21519"/>
                    <a:pt x="27886" y="21269"/>
                  </a:cubicBezTo>
                  <a:cubicBezTo>
                    <a:pt x="27976" y="21161"/>
                    <a:pt x="28155" y="21036"/>
                    <a:pt x="28137" y="20893"/>
                  </a:cubicBezTo>
                  <a:lnTo>
                    <a:pt x="28137" y="20893"/>
                  </a:lnTo>
                  <a:cubicBezTo>
                    <a:pt x="27886" y="21126"/>
                    <a:pt x="27618" y="21322"/>
                    <a:pt x="27332" y="21501"/>
                  </a:cubicBezTo>
                  <a:cubicBezTo>
                    <a:pt x="27189" y="21340"/>
                    <a:pt x="27171" y="21000"/>
                    <a:pt x="26974" y="20929"/>
                  </a:cubicBezTo>
                  <a:lnTo>
                    <a:pt x="26974" y="20929"/>
                  </a:lnTo>
                  <a:cubicBezTo>
                    <a:pt x="26974" y="21126"/>
                    <a:pt x="27117" y="21322"/>
                    <a:pt x="27099" y="21555"/>
                  </a:cubicBezTo>
                  <a:cubicBezTo>
                    <a:pt x="27099" y="21895"/>
                    <a:pt x="26867" y="22127"/>
                    <a:pt x="26670" y="22396"/>
                  </a:cubicBezTo>
                  <a:cubicBezTo>
                    <a:pt x="26583" y="22541"/>
                    <a:pt x="26436" y="22864"/>
                    <a:pt x="26298" y="22864"/>
                  </a:cubicBezTo>
                  <a:cubicBezTo>
                    <a:pt x="26266" y="22864"/>
                    <a:pt x="26235" y="22847"/>
                    <a:pt x="26205" y="22807"/>
                  </a:cubicBezTo>
                  <a:cubicBezTo>
                    <a:pt x="26098" y="22664"/>
                    <a:pt x="26098" y="22288"/>
                    <a:pt x="26080" y="22127"/>
                  </a:cubicBezTo>
                  <a:cubicBezTo>
                    <a:pt x="26026" y="21626"/>
                    <a:pt x="26080" y="21108"/>
                    <a:pt x="26241" y="20625"/>
                  </a:cubicBezTo>
                  <a:cubicBezTo>
                    <a:pt x="26259" y="20410"/>
                    <a:pt x="26348" y="20213"/>
                    <a:pt x="26473" y="20052"/>
                  </a:cubicBezTo>
                  <a:cubicBezTo>
                    <a:pt x="26599" y="19927"/>
                    <a:pt x="26956" y="19730"/>
                    <a:pt x="26956" y="19569"/>
                  </a:cubicBezTo>
                  <a:lnTo>
                    <a:pt x="26956" y="19569"/>
                  </a:lnTo>
                  <a:cubicBezTo>
                    <a:pt x="26765" y="19629"/>
                    <a:pt x="26502" y="19905"/>
                    <a:pt x="26343" y="19905"/>
                  </a:cubicBezTo>
                  <a:cubicBezTo>
                    <a:pt x="26264" y="19905"/>
                    <a:pt x="26211" y="19837"/>
                    <a:pt x="26205" y="19641"/>
                  </a:cubicBezTo>
                  <a:cubicBezTo>
                    <a:pt x="26205" y="19444"/>
                    <a:pt x="26241" y="19265"/>
                    <a:pt x="26330" y="19086"/>
                  </a:cubicBezTo>
                  <a:cubicBezTo>
                    <a:pt x="26360" y="18997"/>
                    <a:pt x="26411" y="18905"/>
                    <a:pt x="26454" y="18811"/>
                  </a:cubicBezTo>
                  <a:lnTo>
                    <a:pt x="26454" y="18811"/>
                  </a:lnTo>
                  <a:cubicBezTo>
                    <a:pt x="26443" y="18822"/>
                    <a:pt x="26431" y="18825"/>
                    <a:pt x="26418" y="18825"/>
                  </a:cubicBezTo>
                  <a:cubicBezTo>
                    <a:pt x="26393" y="18825"/>
                    <a:pt x="26366" y="18811"/>
                    <a:pt x="26342" y="18811"/>
                  </a:cubicBezTo>
                  <a:cubicBezTo>
                    <a:pt x="26323" y="18811"/>
                    <a:pt x="26306" y="18820"/>
                    <a:pt x="26295" y="18854"/>
                  </a:cubicBezTo>
                  <a:cubicBezTo>
                    <a:pt x="26223" y="18997"/>
                    <a:pt x="26151" y="19140"/>
                    <a:pt x="26098" y="19301"/>
                  </a:cubicBezTo>
                  <a:cubicBezTo>
                    <a:pt x="26080" y="19355"/>
                    <a:pt x="26098" y="19534"/>
                    <a:pt x="26044" y="19587"/>
                  </a:cubicBezTo>
                  <a:cubicBezTo>
                    <a:pt x="26014" y="19613"/>
                    <a:pt x="25986" y="19624"/>
                    <a:pt x="25961" y="19624"/>
                  </a:cubicBezTo>
                  <a:cubicBezTo>
                    <a:pt x="25807" y="19624"/>
                    <a:pt x="25733" y="19219"/>
                    <a:pt x="25579" y="19158"/>
                  </a:cubicBezTo>
                  <a:lnTo>
                    <a:pt x="25579" y="19158"/>
                  </a:lnTo>
                  <a:cubicBezTo>
                    <a:pt x="25543" y="19462"/>
                    <a:pt x="25901" y="19838"/>
                    <a:pt x="25990" y="20106"/>
                  </a:cubicBezTo>
                  <a:cubicBezTo>
                    <a:pt x="26098" y="20446"/>
                    <a:pt x="25990" y="20768"/>
                    <a:pt x="25901" y="21108"/>
                  </a:cubicBezTo>
                  <a:cubicBezTo>
                    <a:pt x="25865" y="21287"/>
                    <a:pt x="25883" y="21483"/>
                    <a:pt x="25829" y="21644"/>
                  </a:cubicBezTo>
                  <a:cubicBezTo>
                    <a:pt x="25799" y="21776"/>
                    <a:pt x="25792" y="21816"/>
                    <a:pt x="25762" y="21816"/>
                  </a:cubicBezTo>
                  <a:cubicBezTo>
                    <a:pt x="25739" y="21816"/>
                    <a:pt x="25702" y="21793"/>
                    <a:pt x="25633" y="21770"/>
                  </a:cubicBezTo>
                  <a:cubicBezTo>
                    <a:pt x="25382" y="21716"/>
                    <a:pt x="25239" y="21448"/>
                    <a:pt x="25007" y="21394"/>
                  </a:cubicBezTo>
                  <a:lnTo>
                    <a:pt x="25007" y="21394"/>
                  </a:lnTo>
                  <a:cubicBezTo>
                    <a:pt x="25042" y="21537"/>
                    <a:pt x="25257" y="21644"/>
                    <a:pt x="25364" y="21734"/>
                  </a:cubicBezTo>
                  <a:cubicBezTo>
                    <a:pt x="25597" y="21913"/>
                    <a:pt x="25633" y="22682"/>
                    <a:pt x="25758" y="22968"/>
                  </a:cubicBezTo>
                  <a:cubicBezTo>
                    <a:pt x="25435" y="23436"/>
                    <a:pt x="25069" y="23525"/>
                    <a:pt x="24646" y="23525"/>
                  </a:cubicBezTo>
                  <a:cubicBezTo>
                    <a:pt x="24600" y="23525"/>
                    <a:pt x="24553" y="23524"/>
                    <a:pt x="24506" y="23522"/>
                  </a:cubicBezTo>
                  <a:cubicBezTo>
                    <a:pt x="23200" y="23183"/>
                    <a:pt x="19694" y="22646"/>
                    <a:pt x="18710" y="22360"/>
                  </a:cubicBezTo>
                  <a:cubicBezTo>
                    <a:pt x="18478" y="22235"/>
                    <a:pt x="18049" y="22145"/>
                    <a:pt x="17852" y="21948"/>
                  </a:cubicBezTo>
                  <a:cubicBezTo>
                    <a:pt x="17923" y="20464"/>
                    <a:pt x="17709" y="10948"/>
                    <a:pt x="17673" y="9463"/>
                  </a:cubicBezTo>
                  <a:cubicBezTo>
                    <a:pt x="17637" y="8926"/>
                    <a:pt x="17548" y="7961"/>
                    <a:pt x="17727" y="7674"/>
                  </a:cubicBezTo>
                  <a:cubicBezTo>
                    <a:pt x="18031" y="7746"/>
                    <a:pt x="18335" y="7800"/>
                    <a:pt x="18657" y="7835"/>
                  </a:cubicBezTo>
                  <a:cubicBezTo>
                    <a:pt x="19104" y="7907"/>
                    <a:pt x="19336" y="7925"/>
                    <a:pt x="19945" y="8032"/>
                  </a:cubicBezTo>
                  <a:cubicBezTo>
                    <a:pt x="20535" y="8587"/>
                    <a:pt x="20964" y="9302"/>
                    <a:pt x="21179" y="10089"/>
                  </a:cubicBezTo>
                  <a:cubicBezTo>
                    <a:pt x="21071" y="9535"/>
                    <a:pt x="20893" y="8551"/>
                    <a:pt x="20517" y="7871"/>
                  </a:cubicBezTo>
                  <a:lnTo>
                    <a:pt x="20517" y="7871"/>
                  </a:lnTo>
                  <a:cubicBezTo>
                    <a:pt x="21537" y="8050"/>
                    <a:pt x="23486" y="8855"/>
                    <a:pt x="24452" y="9445"/>
                  </a:cubicBezTo>
                  <a:cubicBezTo>
                    <a:pt x="23665" y="8748"/>
                    <a:pt x="22753" y="8193"/>
                    <a:pt x="21769" y="7817"/>
                  </a:cubicBezTo>
                  <a:cubicBezTo>
                    <a:pt x="20553" y="7263"/>
                    <a:pt x="18764" y="7370"/>
                    <a:pt x="18084" y="6869"/>
                  </a:cubicBezTo>
                  <a:cubicBezTo>
                    <a:pt x="17905" y="6726"/>
                    <a:pt x="17727" y="6583"/>
                    <a:pt x="17566" y="6404"/>
                  </a:cubicBezTo>
                  <a:cubicBezTo>
                    <a:pt x="17244" y="3453"/>
                    <a:pt x="17083" y="2451"/>
                    <a:pt x="16814" y="1235"/>
                  </a:cubicBezTo>
                  <a:cubicBezTo>
                    <a:pt x="16063" y="1074"/>
                    <a:pt x="14328" y="233"/>
                    <a:pt x="13577" y="1"/>
                  </a:cubicBezTo>
                  <a:close/>
                  <a:moveTo>
                    <a:pt x="30262" y="144480"/>
                  </a:moveTo>
                  <a:cubicBezTo>
                    <a:pt x="30519" y="144714"/>
                    <a:pt x="30742" y="144923"/>
                    <a:pt x="30874" y="145049"/>
                  </a:cubicBezTo>
                  <a:cubicBezTo>
                    <a:pt x="31196" y="145335"/>
                    <a:pt x="31410" y="145711"/>
                    <a:pt x="31768" y="145961"/>
                  </a:cubicBezTo>
                  <a:cubicBezTo>
                    <a:pt x="31643" y="145836"/>
                    <a:pt x="31500" y="145711"/>
                    <a:pt x="31374" y="145586"/>
                  </a:cubicBezTo>
                  <a:cubicBezTo>
                    <a:pt x="31267" y="145442"/>
                    <a:pt x="31124" y="145210"/>
                    <a:pt x="30999" y="145031"/>
                  </a:cubicBezTo>
                  <a:cubicBezTo>
                    <a:pt x="30856" y="144852"/>
                    <a:pt x="30695" y="144691"/>
                    <a:pt x="30480" y="144602"/>
                  </a:cubicBezTo>
                  <a:cubicBezTo>
                    <a:pt x="30406" y="144565"/>
                    <a:pt x="30334" y="144523"/>
                    <a:pt x="30262" y="144480"/>
                  </a:cubicBezTo>
                  <a:close/>
                </a:path>
              </a:pathLst>
            </a:custGeom>
            <a:solidFill>
              <a:srgbClr val="0060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15"/>
            <p:cNvSpPr/>
            <p:nvPr/>
          </p:nvSpPr>
          <p:spPr>
            <a:xfrm>
              <a:off x="3360800" y="1672225"/>
              <a:ext cx="890800" cy="3649050"/>
            </a:xfrm>
            <a:custGeom>
              <a:avLst/>
              <a:gdLst/>
              <a:ahLst/>
              <a:cxnLst/>
              <a:rect l="l" t="t" r="r" b="b"/>
              <a:pathLst>
                <a:path w="35632" h="145962" fill="none" extrusionOk="0">
                  <a:moveTo>
                    <a:pt x="8157" y="135247"/>
                  </a:moveTo>
                  <a:cubicBezTo>
                    <a:pt x="6941" y="136087"/>
                    <a:pt x="6350" y="137035"/>
                    <a:pt x="5384" y="137697"/>
                  </a:cubicBezTo>
                  <a:cubicBezTo>
                    <a:pt x="4758" y="138109"/>
                    <a:pt x="2576" y="139629"/>
                    <a:pt x="1914" y="139951"/>
                  </a:cubicBezTo>
                  <a:cubicBezTo>
                    <a:pt x="1539" y="140130"/>
                    <a:pt x="1199" y="140380"/>
                    <a:pt x="895" y="140667"/>
                  </a:cubicBezTo>
                  <a:cubicBezTo>
                    <a:pt x="734" y="140845"/>
                    <a:pt x="430" y="141167"/>
                    <a:pt x="412" y="141418"/>
                  </a:cubicBezTo>
                  <a:cubicBezTo>
                    <a:pt x="412" y="141293"/>
                    <a:pt x="537" y="141185"/>
                    <a:pt x="608" y="141096"/>
                  </a:cubicBezTo>
                  <a:cubicBezTo>
                    <a:pt x="752" y="140935"/>
                    <a:pt x="877" y="140774"/>
                    <a:pt x="1020" y="140613"/>
                  </a:cubicBezTo>
                  <a:cubicBezTo>
                    <a:pt x="1360" y="140273"/>
                    <a:pt x="1825" y="140219"/>
                    <a:pt x="2236" y="139987"/>
                  </a:cubicBezTo>
                  <a:cubicBezTo>
                    <a:pt x="3220" y="139271"/>
                    <a:pt x="4508" y="138663"/>
                    <a:pt x="5366" y="137966"/>
                  </a:cubicBezTo>
                  <a:cubicBezTo>
                    <a:pt x="5456" y="137930"/>
                    <a:pt x="5581" y="137805"/>
                    <a:pt x="5671" y="137805"/>
                  </a:cubicBezTo>
                  <a:cubicBezTo>
                    <a:pt x="5688" y="138037"/>
                    <a:pt x="5671" y="138162"/>
                    <a:pt x="5688" y="138198"/>
                  </a:cubicBezTo>
                  <a:cubicBezTo>
                    <a:pt x="5706" y="138431"/>
                    <a:pt x="5796" y="138771"/>
                    <a:pt x="5706" y="138985"/>
                  </a:cubicBezTo>
                  <a:cubicBezTo>
                    <a:pt x="5349" y="139397"/>
                    <a:pt x="4812" y="139629"/>
                    <a:pt x="4365" y="139880"/>
                  </a:cubicBezTo>
                  <a:cubicBezTo>
                    <a:pt x="4132" y="140041"/>
                    <a:pt x="2683" y="141150"/>
                    <a:pt x="2433" y="141293"/>
                  </a:cubicBezTo>
                  <a:cubicBezTo>
                    <a:pt x="2254" y="141400"/>
                    <a:pt x="1342" y="141829"/>
                    <a:pt x="1181" y="141972"/>
                  </a:cubicBezTo>
                  <a:lnTo>
                    <a:pt x="1038" y="142133"/>
                  </a:lnTo>
                  <a:cubicBezTo>
                    <a:pt x="1145" y="142062"/>
                    <a:pt x="1360" y="141865"/>
                    <a:pt x="1449" y="141811"/>
                  </a:cubicBezTo>
                  <a:cubicBezTo>
                    <a:pt x="1807" y="141632"/>
                    <a:pt x="2165" y="141472"/>
                    <a:pt x="2522" y="141364"/>
                  </a:cubicBezTo>
                  <a:cubicBezTo>
                    <a:pt x="2308" y="141632"/>
                    <a:pt x="1789" y="142151"/>
                    <a:pt x="1574" y="142437"/>
                  </a:cubicBezTo>
                  <a:cubicBezTo>
                    <a:pt x="1360" y="142724"/>
                    <a:pt x="1038" y="143171"/>
                    <a:pt x="591" y="143099"/>
                  </a:cubicBezTo>
                  <a:cubicBezTo>
                    <a:pt x="966" y="143314"/>
                    <a:pt x="1467" y="142795"/>
                    <a:pt x="1646" y="142509"/>
                  </a:cubicBezTo>
                  <a:cubicBezTo>
                    <a:pt x="1914" y="142151"/>
                    <a:pt x="2218" y="141793"/>
                    <a:pt x="2540" y="141489"/>
                  </a:cubicBezTo>
                  <a:cubicBezTo>
                    <a:pt x="3184" y="140953"/>
                    <a:pt x="3846" y="140452"/>
                    <a:pt x="4544" y="140023"/>
                  </a:cubicBezTo>
                  <a:cubicBezTo>
                    <a:pt x="4991" y="139772"/>
                    <a:pt x="5420" y="139486"/>
                    <a:pt x="5814" y="139146"/>
                  </a:cubicBezTo>
                  <a:cubicBezTo>
                    <a:pt x="5832" y="139253"/>
                    <a:pt x="5849" y="139361"/>
                    <a:pt x="5885" y="139468"/>
                  </a:cubicBezTo>
                  <a:cubicBezTo>
                    <a:pt x="5903" y="139629"/>
                    <a:pt x="5939" y="139790"/>
                    <a:pt x="5993" y="139951"/>
                  </a:cubicBezTo>
                  <a:cubicBezTo>
                    <a:pt x="5993" y="139987"/>
                    <a:pt x="6171" y="140327"/>
                    <a:pt x="6207" y="140309"/>
                  </a:cubicBezTo>
                  <a:cubicBezTo>
                    <a:pt x="5885" y="140541"/>
                    <a:pt x="4454" y="141937"/>
                    <a:pt x="4114" y="142133"/>
                  </a:cubicBezTo>
                  <a:cubicBezTo>
                    <a:pt x="3846" y="142276"/>
                    <a:pt x="3238" y="142527"/>
                    <a:pt x="3005" y="142759"/>
                  </a:cubicBezTo>
                  <a:cubicBezTo>
                    <a:pt x="2737" y="143046"/>
                    <a:pt x="2469" y="143332"/>
                    <a:pt x="2200" y="143618"/>
                  </a:cubicBezTo>
                  <a:cubicBezTo>
                    <a:pt x="2075" y="143743"/>
                    <a:pt x="1932" y="143868"/>
                    <a:pt x="1789" y="143994"/>
                  </a:cubicBezTo>
                  <a:cubicBezTo>
                    <a:pt x="1717" y="144065"/>
                    <a:pt x="1646" y="144190"/>
                    <a:pt x="1539" y="144190"/>
                  </a:cubicBezTo>
                  <a:cubicBezTo>
                    <a:pt x="1807" y="144172"/>
                    <a:pt x="1932" y="144012"/>
                    <a:pt x="2111" y="143868"/>
                  </a:cubicBezTo>
                  <a:cubicBezTo>
                    <a:pt x="2326" y="143672"/>
                    <a:pt x="2522" y="143475"/>
                    <a:pt x="2683" y="143260"/>
                  </a:cubicBezTo>
                  <a:cubicBezTo>
                    <a:pt x="2809" y="143099"/>
                    <a:pt x="2970" y="142938"/>
                    <a:pt x="3131" y="142813"/>
                  </a:cubicBezTo>
                  <a:cubicBezTo>
                    <a:pt x="3309" y="142688"/>
                    <a:pt x="3792" y="142455"/>
                    <a:pt x="3971" y="142348"/>
                  </a:cubicBezTo>
                  <a:cubicBezTo>
                    <a:pt x="3775" y="142885"/>
                    <a:pt x="3399" y="143350"/>
                    <a:pt x="2916" y="143654"/>
                  </a:cubicBezTo>
                  <a:cubicBezTo>
                    <a:pt x="2719" y="143761"/>
                    <a:pt x="2558" y="143886"/>
                    <a:pt x="2433" y="144047"/>
                  </a:cubicBezTo>
                  <a:cubicBezTo>
                    <a:pt x="2308" y="144190"/>
                    <a:pt x="2075" y="144494"/>
                    <a:pt x="2147" y="144691"/>
                  </a:cubicBezTo>
                  <a:cubicBezTo>
                    <a:pt x="2218" y="144441"/>
                    <a:pt x="2361" y="144208"/>
                    <a:pt x="2540" y="144012"/>
                  </a:cubicBezTo>
                  <a:cubicBezTo>
                    <a:pt x="2719" y="143868"/>
                    <a:pt x="2916" y="143743"/>
                    <a:pt x="3113" y="143636"/>
                  </a:cubicBezTo>
                  <a:cubicBezTo>
                    <a:pt x="3292" y="143511"/>
                    <a:pt x="3435" y="143350"/>
                    <a:pt x="3542" y="143171"/>
                  </a:cubicBezTo>
                  <a:cubicBezTo>
                    <a:pt x="3685" y="142938"/>
                    <a:pt x="4025" y="142509"/>
                    <a:pt x="4186" y="142294"/>
                  </a:cubicBezTo>
                  <a:cubicBezTo>
                    <a:pt x="4383" y="142151"/>
                    <a:pt x="5885" y="141006"/>
                    <a:pt x="5993" y="140756"/>
                  </a:cubicBezTo>
                  <a:cubicBezTo>
                    <a:pt x="6100" y="140667"/>
                    <a:pt x="6297" y="140488"/>
                    <a:pt x="6440" y="140470"/>
                  </a:cubicBezTo>
                  <a:cubicBezTo>
                    <a:pt x="6583" y="140470"/>
                    <a:pt x="6708" y="140488"/>
                    <a:pt x="6833" y="140559"/>
                  </a:cubicBezTo>
                  <a:cubicBezTo>
                    <a:pt x="7012" y="140613"/>
                    <a:pt x="7191" y="140649"/>
                    <a:pt x="7370" y="140649"/>
                  </a:cubicBezTo>
                  <a:cubicBezTo>
                    <a:pt x="7656" y="140684"/>
                    <a:pt x="7960" y="140702"/>
                    <a:pt x="8264" y="140702"/>
                  </a:cubicBezTo>
                  <a:cubicBezTo>
                    <a:pt x="7871" y="141275"/>
                    <a:pt x="7191" y="141811"/>
                    <a:pt x="6654" y="142259"/>
                  </a:cubicBezTo>
                  <a:cubicBezTo>
                    <a:pt x="6440" y="142509"/>
                    <a:pt x="6207" y="142706"/>
                    <a:pt x="5939" y="142885"/>
                  </a:cubicBezTo>
                  <a:cubicBezTo>
                    <a:pt x="5581" y="143046"/>
                    <a:pt x="5205" y="143063"/>
                    <a:pt x="4884" y="143332"/>
                  </a:cubicBezTo>
                  <a:cubicBezTo>
                    <a:pt x="4562" y="143618"/>
                    <a:pt x="4275" y="143958"/>
                    <a:pt x="4043" y="144333"/>
                  </a:cubicBezTo>
                  <a:cubicBezTo>
                    <a:pt x="3953" y="144494"/>
                    <a:pt x="3864" y="144638"/>
                    <a:pt x="3739" y="144781"/>
                  </a:cubicBezTo>
                  <a:cubicBezTo>
                    <a:pt x="3614" y="144906"/>
                    <a:pt x="3470" y="145031"/>
                    <a:pt x="3327" y="145156"/>
                  </a:cubicBezTo>
                  <a:cubicBezTo>
                    <a:pt x="3524" y="145067"/>
                    <a:pt x="3703" y="144942"/>
                    <a:pt x="3846" y="144799"/>
                  </a:cubicBezTo>
                  <a:cubicBezTo>
                    <a:pt x="4168" y="144441"/>
                    <a:pt x="4365" y="143976"/>
                    <a:pt x="4687" y="143600"/>
                  </a:cubicBezTo>
                  <a:cubicBezTo>
                    <a:pt x="4848" y="143457"/>
                    <a:pt x="5027" y="143332"/>
                    <a:pt x="5223" y="143242"/>
                  </a:cubicBezTo>
                  <a:cubicBezTo>
                    <a:pt x="5331" y="143207"/>
                    <a:pt x="5420" y="143171"/>
                    <a:pt x="5527" y="143135"/>
                  </a:cubicBezTo>
                  <a:cubicBezTo>
                    <a:pt x="5581" y="143117"/>
                    <a:pt x="5742" y="143117"/>
                    <a:pt x="5796" y="143081"/>
                  </a:cubicBezTo>
                  <a:cubicBezTo>
                    <a:pt x="5599" y="143189"/>
                    <a:pt x="5402" y="143314"/>
                    <a:pt x="5223" y="143439"/>
                  </a:cubicBezTo>
                  <a:cubicBezTo>
                    <a:pt x="5009" y="143672"/>
                    <a:pt x="4830" y="143922"/>
                    <a:pt x="4687" y="144208"/>
                  </a:cubicBezTo>
                  <a:cubicBezTo>
                    <a:pt x="4418" y="144620"/>
                    <a:pt x="4257" y="145138"/>
                    <a:pt x="3900" y="145496"/>
                  </a:cubicBezTo>
                  <a:cubicBezTo>
                    <a:pt x="4061" y="145407"/>
                    <a:pt x="4186" y="145282"/>
                    <a:pt x="4311" y="145138"/>
                  </a:cubicBezTo>
                  <a:cubicBezTo>
                    <a:pt x="4472" y="144906"/>
                    <a:pt x="4597" y="144655"/>
                    <a:pt x="4687" y="144405"/>
                  </a:cubicBezTo>
                  <a:cubicBezTo>
                    <a:pt x="4884" y="144029"/>
                    <a:pt x="5152" y="143707"/>
                    <a:pt x="5456" y="143421"/>
                  </a:cubicBezTo>
                  <a:cubicBezTo>
                    <a:pt x="5581" y="143314"/>
                    <a:pt x="5724" y="143224"/>
                    <a:pt x="5867" y="143153"/>
                  </a:cubicBezTo>
                  <a:cubicBezTo>
                    <a:pt x="6225" y="142902"/>
                    <a:pt x="6565" y="142652"/>
                    <a:pt x="6887" y="142384"/>
                  </a:cubicBezTo>
                  <a:cubicBezTo>
                    <a:pt x="7030" y="142276"/>
                    <a:pt x="8640" y="140881"/>
                    <a:pt x="8783" y="140756"/>
                  </a:cubicBezTo>
                  <a:cubicBezTo>
                    <a:pt x="8962" y="140631"/>
                    <a:pt x="9176" y="140577"/>
                    <a:pt x="9391" y="140595"/>
                  </a:cubicBezTo>
                  <a:cubicBezTo>
                    <a:pt x="9659" y="140577"/>
                    <a:pt x="9910" y="140559"/>
                    <a:pt x="10178" y="140541"/>
                  </a:cubicBezTo>
                  <a:cubicBezTo>
                    <a:pt x="10339" y="140488"/>
                    <a:pt x="10500" y="140470"/>
                    <a:pt x="10661" y="140452"/>
                  </a:cubicBezTo>
                  <a:cubicBezTo>
                    <a:pt x="9802" y="141597"/>
                    <a:pt x="8461" y="142366"/>
                    <a:pt x="7531" y="143278"/>
                  </a:cubicBezTo>
                  <a:cubicBezTo>
                    <a:pt x="7119" y="143529"/>
                    <a:pt x="6744" y="143815"/>
                    <a:pt x="6368" y="144137"/>
                  </a:cubicBezTo>
                  <a:cubicBezTo>
                    <a:pt x="6189" y="144226"/>
                    <a:pt x="6046" y="144351"/>
                    <a:pt x="5921" y="144530"/>
                  </a:cubicBezTo>
                  <a:cubicBezTo>
                    <a:pt x="5814" y="144745"/>
                    <a:pt x="5688" y="144960"/>
                    <a:pt x="5545" y="145174"/>
                  </a:cubicBezTo>
                  <a:cubicBezTo>
                    <a:pt x="5313" y="145425"/>
                    <a:pt x="5027" y="145603"/>
                    <a:pt x="4705" y="145729"/>
                  </a:cubicBezTo>
                  <a:lnTo>
                    <a:pt x="4848" y="145693"/>
                  </a:lnTo>
                  <a:cubicBezTo>
                    <a:pt x="5474" y="145568"/>
                    <a:pt x="5742" y="144942"/>
                    <a:pt x="6118" y="144494"/>
                  </a:cubicBezTo>
                  <a:cubicBezTo>
                    <a:pt x="6297" y="144316"/>
                    <a:pt x="6511" y="144172"/>
                    <a:pt x="6744" y="144065"/>
                  </a:cubicBezTo>
                  <a:cubicBezTo>
                    <a:pt x="7352" y="143654"/>
                    <a:pt x="7924" y="143189"/>
                    <a:pt x="8461" y="142706"/>
                  </a:cubicBezTo>
                  <a:cubicBezTo>
                    <a:pt x="8515" y="142867"/>
                    <a:pt x="8497" y="143046"/>
                    <a:pt x="8425" y="143207"/>
                  </a:cubicBezTo>
                  <a:cubicBezTo>
                    <a:pt x="8282" y="143493"/>
                    <a:pt x="7316" y="144548"/>
                    <a:pt x="7137" y="144834"/>
                  </a:cubicBezTo>
                  <a:cubicBezTo>
                    <a:pt x="7012" y="145067"/>
                    <a:pt x="6672" y="145353"/>
                    <a:pt x="6619" y="145621"/>
                  </a:cubicBezTo>
                  <a:cubicBezTo>
                    <a:pt x="6726" y="145621"/>
                    <a:pt x="6762" y="145496"/>
                    <a:pt x="6815" y="145425"/>
                  </a:cubicBezTo>
                  <a:cubicBezTo>
                    <a:pt x="7119" y="145013"/>
                    <a:pt x="7441" y="144781"/>
                    <a:pt x="7710" y="144316"/>
                  </a:cubicBezTo>
                  <a:cubicBezTo>
                    <a:pt x="7906" y="144244"/>
                    <a:pt x="8658" y="143278"/>
                    <a:pt x="8604" y="143063"/>
                  </a:cubicBezTo>
                  <a:cubicBezTo>
                    <a:pt x="8586" y="142902"/>
                    <a:pt x="8604" y="142742"/>
                    <a:pt x="8658" y="142598"/>
                  </a:cubicBezTo>
                  <a:cubicBezTo>
                    <a:pt x="9713" y="141632"/>
                    <a:pt x="9910" y="141489"/>
                    <a:pt x="11019" y="140506"/>
                  </a:cubicBezTo>
                  <a:cubicBezTo>
                    <a:pt x="11072" y="140434"/>
                    <a:pt x="11126" y="140380"/>
                    <a:pt x="11198" y="140345"/>
                  </a:cubicBezTo>
                  <a:cubicBezTo>
                    <a:pt x="11287" y="140327"/>
                    <a:pt x="11377" y="140309"/>
                    <a:pt x="11466" y="140309"/>
                  </a:cubicBezTo>
                  <a:cubicBezTo>
                    <a:pt x="11591" y="140273"/>
                    <a:pt x="12468" y="139665"/>
                    <a:pt x="11824" y="140148"/>
                  </a:cubicBezTo>
                  <a:cubicBezTo>
                    <a:pt x="13523" y="139307"/>
                    <a:pt x="13684" y="139486"/>
                    <a:pt x="15043" y="138252"/>
                  </a:cubicBezTo>
                  <a:cubicBezTo>
                    <a:pt x="15294" y="138019"/>
                    <a:pt x="15509" y="137733"/>
                    <a:pt x="15670" y="137429"/>
                  </a:cubicBezTo>
                  <a:cubicBezTo>
                    <a:pt x="16045" y="136785"/>
                    <a:pt x="16296" y="136070"/>
                    <a:pt x="16474" y="135336"/>
                  </a:cubicBezTo>
                  <a:cubicBezTo>
                    <a:pt x="16635" y="134603"/>
                    <a:pt x="16725" y="133852"/>
                    <a:pt x="16779" y="133100"/>
                  </a:cubicBezTo>
                  <a:cubicBezTo>
                    <a:pt x="16743" y="133673"/>
                    <a:pt x="17029" y="134156"/>
                    <a:pt x="17190" y="134692"/>
                  </a:cubicBezTo>
                  <a:cubicBezTo>
                    <a:pt x="17351" y="135211"/>
                    <a:pt x="17458" y="135748"/>
                    <a:pt x="17494" y="136284"/>
                  </a:cubicBezTo>
                  <a:cubicBezTo>
                    <a:pt x="17566" y="137536"/>
                    <a:pt x="16993" y="138341"/>
                    <a:pt x="16206" y="139021"/>
                  </a:cubicBezTo>
                  <a:cubicBezTo>
                    <a:pt x="15634" y="139540"/>
                    <a:pt x="14936" y="140005"/>
                    <a:pt x="14346" y="140559"/>
                  </a:cubicBezTo>
                  <a:cubicBezTo>
                    <a:pt x="13541" y="141311"/>
                    <a:pt x="12843" y="142169"/>
                    <a:pt x="12021" y="142885"/>
                  </a:cubicBezTo>
                  <a:cubicBezTo>
                    <a:pt x="11627" y="143242"/>
                    <a:pt x="11162" y="143529"/>
                    <a:pt x="10679" y="143725"/>
                  </a:cubicBezTo>
                  <a:cubicBezTo>
                    <a:pt x="10178" y="143868"/>
                    <a:pt x="9749" y="143940"/>
                    <a:pt x="9355" y="144333"/>
                  </a:cubicBezTo>
                  <a:cubicBezTo>
                    <a:pt x="8926" y="144763"/>
                    <a:pt x="8533" y="145228"/>
                    <a:pt x="8193" y="145729"/>
                  </a:cubicBezTo>
                  <a:cubicBezTo>
                    <a:pt x="8765" y="145282"/>
                    <a:pt x="9248" y="144530"/>
                    <a:pt x="9892" y="144172"/>
                  </a:cubicBezTo>
                  <a:cubicBezTo>
                    <a:pt x="10268" y="143994"/>
                    <a:pt x="10715" y="143994"/>
                    <a:pt x="11108" y="143833"/>
                  </a:cubicBezTo>
                  <a:cubicBezTo>
                    <a:pt x="11573" y="143600"/>
                    <a:pt x="11985" y="143296"/>
                    <a:pt x="12342" y="142920"/>
                  </a:cubicBezTo>
                  <a:cubicBezTo>
                    <a:pt x="13291" y="141990"/>
                    <a:pt x="14221" y="141060"/>
                    <a:pt x="15240" y="140202"/>
                  </a:cubicBezTo>
                  <a:cubicBezTo>
                    <a:pt x="16045" y="139522"/>
                    <a:pt x="16975" y="139146"/>
                    <a:pt x="17494" y="138162"/>
                  </a:cubicBezTo>
                  <a:cubicBezTo>
                    <a:pt x="17959" y="137196"/>
                    <a:pt x="18031" y="136087"/>
                    <a:pt x="17673" y="135068"/>
                  </a:cubicBezTo>
                  <a:cubicBezTo>
                    <a:pt x="17369" y="134066"/>
                    <a:pt x="17029" y="132868"/>
                    <a:pt x="17011" y="131830"/>
                  </a:cubicBezTo>
                  <a:cubicBezTo>
                    <a:pt x="16993" y="130775"/>
                    <a:pt x="17530" y="129952"/>
                    <a:pt x="17297" y="128879"/>
                  </a:cubicBezTo>
                  <a:cubicBezTo>
                    <a:pt x="16850" y="126875"/>
                    <a:pt x="16832" y="124693"/>
                    <a:pt x="16725" y="122636"/>
                  </a:cubicBezTo>
                  <a:cubicBezTo>
                    <a:pt x="16296" y="114050"/>
                    <a:pt x="18156" y="104981"/>
                    <a:pt x="16779" y="97165"/>
                  </a:cubicBezTo>
                  <a:cubicBezTo>
                    <a:pt x="16492" y="95698"/>
                    <a:pt x="15974" y="94285"/>
                    <a:pt x="15866" y="92764"/>
                  </a:cubicBezTo>
                  <a:cubicBezTo>
                    <a:pt x="15777" y="91441"/>
                    <a:pt x="15866" y="90135"/>
                    <a:pt x="16117" y="88847"/>
                  </a:cubicBezTo>
                  <a:cubicBezTo>
                    <a:pt x="16814" y="85216"/>
                    <a:pt x="16868" y="81424"/>
                    <a:pt x="16689" y="77721"/>
                  </a:cubicBezTo>
                  <a:cubicBezTo>
                    <a:pt x="16242" y="72104"/>
                    <a:pt x="16653" y="62499"/>
                    <a:pt x="14775" y="57133"/>
                  </a:cubicBezTo>
                  <a:cubicBezTo>
                    <a:pt x="14865" y="56990"/>
                    <a:pt x="15383" y="58188"/>
                    <a:pt x="15956" y="59601"/>
                  </a:cubicBezTo>
                  <a:cubicBezTo>
                    <a:pt x="16725" y="61533"/>
                    <a:pt x="17566" y="63858"/>
                    <a:pt x="17566" y="63769"/>
                  </a:cubicBezTo>
                  <a:cubicBezTo>
                    <a:pt x="17387" y="62302"/>
                    <a:pt x="17047" y="60871"/>
                    <a:pt x="16546" y="59476"/>
                  </a:cubicBezTo>
                  <a:cubicBezTo>
                    <a:pt x="15830" y="57473"/>
                    <a:pt x="14668" y="55577"/>
                    <a:pt x="14131" y="54986"/>
                  </a:cubicBezTo>
                  <a:cubicBezTo>
                    <a:pt x="13917" y="54307"/>
                    <a:pt x="13666" y="53627"/>
                    <a:pt x="13380" y="52965"/>
                  </a:cubicBezTo>
                  <a:cubicBezTo>
                    <a:pt x="12933" y="51856"/>
                    <a:pt x="11198" y="50246"/>
                    <a:pt x="11287" y="49083"/>
                  </a:cubicBezTo>
                  <a:cubicBezTo>
                    <a:pt x="11377" y="48207"/>
                    <a:pt x="11663" y="47384"/>
                    <a:pt x="12146" y="46651"/>
                  </a:cubicBezTo>
                  <a:cubicBezTo>
                    <a:pt x="13165" y="45059"/>
                    <a:pt x="15312" y="42411"/>
                    <a:pt x="15813" y="41821"/>
                  </a:cubicBezTo>
                  <a:cubicBezTo>
                    <a:pt x="15419" y="42787"/>
                    <a:pt x="15437" y="43324"/>
                    <a:pt x="15079" y="43878"/>
                  </a:cubicBezTo>
                  <a:cubicBezTo>
                    <a:pt x="14882" y="44182"/>
                    <a:pt x="14382" y="44200"/>
                    <a:pt x="14131" y="44075"/>
                  </a:cubicBezTo>
                  <a:cubicBezTo>
                    <a:pt x="14060" y="44200"/>
                    <a:pt x="13970" y="44325"/>
                    <a:pt x="13881" y="44433"/>
                  </a:cubicBezTo>
                  <a:cubicBezTo>
                    <a:pt x="14131" y="44576"/>
                    <a:pt x="15026" y="44844"/>
                    <a:pt x="15580" y="43717"/>
                  </a:cubicBezTo>
                  <a:cubicBezTo>
                    <a:pt x="15598" y="44111"/>
                    <a:pt x="13577" y="47366"/>
                    <a:pt x="13273" y="47724"/>
                  </a:cubicBezTo>
                  <a:cubicBezTo>
                    <a:pt x="13362" y="47813"/>
                    <a:pt x="13451" y="47921"/>
                    <a:pt x="13505" y="48028"/>
                  </a:cubicBezTo>
                  <a:cubicBezTo>
                    <a:pt x="13970" y="47581"/>
                    <a:pt x="15634" y="44594"/>
                    <a:pt x="15938" y="43789"/>
                  </a:cubicBezTo>
                  <a:cubicBezTo>
                    <a:pt x="16206" y="43055"/>
                    <a:pt x="16439" y="42107"/>
                    <a:pt x="16707" y="41267"/>
                  </a:cubicBezTo>
                  <a:cubicBezTo>
                    <a:pt x="17333" y="40229"/>
                    <a:pt x="17691" y="40426"/>
                    <a:pt x="18209" y="38494"/>
                  </a:cubicBezTo>
                  <a:cubicBezTo>
                    <a:pt x="19533" y="40193"/>
                    <a:pt x="19605" y="39925"/>
                    <a:pt x="20302" y="41177"/>
                  </a:cubicBezTo>
                  <a:cubicBezTo>
                    <a:pt x="20374" y="41875"/>
                    <a:pt x="20374" y="43467"/>
                    <a:pt x="20606" y="44200"/>
                  </a:cubicBezTo>
                  <a:cubicBezTo>
                    <a:pt x="20893" y="45112"/>
                    <a:pt x="21322" y="45953"/>
                    <a:pt x="21894" y="46704"/>
                  </a:cubicBezTo>
                  <a:cubicBezTo>
                    <a:pt x="21984" y="46561"/>
                    <a:pt x="22073" y="46418"/>
                    <a:pt x="22163" y="46257"/>
                  </a:cubicBezTo>
                  <a:cubicBezTo>
                    <a:pt x="21393" y="45256"/>
                    <a:pt x="21358" y="44951"/>
                    <a:pt x="21000" y="44254"/>
                  </a:cubicBezTo>
                  <a:cubicBezTo>
                    <a:pt x="21358" y="44594"/>
                    <a:pt x="21823" y="44808"/>
                    <a:pt x="22306" y="44844"/>
                  </a:cubicBezTo>
                  <a:cubicBezTo>
                    <a:pt x="22252" y="44683"/>
                    <a:pt x="22145" y="44540"/>
                    <a:pt x="22019" y="44254"/>
                  </a:cubicBezTo>
                  <a:cubicBezTo>
                    <a:pt x="21715" y="44290"/>
                    <a:pt x="21447" y="44039"/>
                    <a:pt x="21018" y="43717"/>
                  </a:cubicBezTo>
                  <a:cubicBezTo>
                    <a:pt x="20910" y="43324"/>
                    <a:pt x="20946" y="42501"/>
                    <a:pt x="20928" y="41607"/>
                  </a:cubicBezTo>
                  <a:cubicBezTo>
                    <a:pt x="21197" y="42018"/>
                    <a:pt x="24112" y="47366"/>
                    <a:pt x="24220" y="47652"/>
                  </a:cubicBezTo>
                  <a:cubicBezTo>
                    <a:pt x="24434" y="48207"/>
                    <a:pt x="24470" y="49119"/>
                    <a:pt x="24613" y="50085"/>
                  </a:cubicBezTo>
                  <a:cubicBezTo>
                    <a:pt x="24345" y="50944"/>
                    <a:pt x="23486" y="51874"/>
                    <a:pt x="23200" y="52661"/>
                  </a:cubicBezTo>
                  <a:cubicBezTo>
                    <a:pt x="22592" y="53555"/>
                    <a:pt x="22163" y="54843"/>
                    <a:pt x="21680" y="55952"/>
                  </a:cubicBezTo>
                  <a:cubicBezTo>
                    <a:pt x="18692" y="66685"/>
                    <a:pt x="18102" y="80190"/>
                    <a:pt x="19336" y="90707"/>
                  </a:cubicBezTo>
                  <a:cubicBezTo>
                    <a:pt x="19497" y="92031"/>
                    <a:pt x="19551" y="93265"/>
                    <a:pt x="19265" y="94571"/>
                  </a:cubicBezTo>
                  <a:cubicBezTo>
                    <a:pt x="18871" y="96270"/>
                    <a:pt x="18657" y="98023"/>
                    <a:pt x="18657" y="99776"/>
                  </a:cubicBezTo>
                  <a:cubicBezTo>
                    <a:pt x="18818" y="108147"/>
                    <a:pt x="20427" y="116125"/>
                    <a:pt x="19694" y="124246"/>
                  </a:cubicBezTo>
                  <a:cubicBezTo>
                    <a:pt x="19587" y="125605"/>
                    <a:pt x="19390" y="127054"/>
                    <a:pt x="19247" y="128378"/>
                  </a:cubicBezTo>
                  <a:cubicBezTo>
                    <a:pt x="19014" y="130650"/>
                    <a:pt x="19301" y="132725"/>
                    <a:pt x="19318" y="134710"/>
                  </a:cubicBezTo>
                  <a:cubicBezTo>
                    <a:pt x="19211" y="135354"/>
                    <a:pt x="18943" y="136016"/>
                    <a:pt x="18979" y="136660"/>
                  </a:cubicBezTo>
                  <a:cubicBezTo>
                    <a:pt x="18997" y="137035"/>
                    <a:pt x="19086" y="137411"/>
                    <a:pt x="19247" y="137751"/>
                  </a:cubicBezTo>
                  <a:cubicBezTo>
                    <a:pt x="20177" y="139110"/>
                    <a:pt x="22592" y="140917"/>
                    <a:pt x="23665" y="142276"/>
                  </a:cubicBezTo>
                  <a:cubicBezTo>
                    <a:pt x="24202" y="142742"/>
                    <a:pt x="24434" y="143439"/>
                    <a:pt x="25042" y="143851"/>
                  </a:cubicBezTo>
                  <a:cubicBezTo>
                    <a:pt x="25418" y="144083"/>
                    <a:pt x="25865" y="144208"/>
                    <a:pt x="26241" y="144459"/>
                  </a:cubicBezTo>
                  <a:cubicBezTo>
                    <a:pt x="26599" y="144709"/>
                    <a:pt x="26903" y="144977"/>
                    <a:pt x="27225" y="145228"/>
                  </a:cubicBezTo>
                  <a:cubicBezTo>
                    <a:pt x="27421" y="145425"/>
                    <a:pt x="27654" y="145568"/>
                    <a:pt x="27904" y="145675"/>
                  </a:cubicBezTo>
                  <a:cubicBezTo>
                    <a:pt x="27994" y="145711"/>
                    <a:pt x="28083" y="145729"/>
                    <a:pt x="28173" y="145729"/>
                  </a:cubicBezTo>
                  <a:cubicBezTo>
                    <a:pt x="27708" y="145550"/>
                    <a:pt x="27368" y="145210"/>
                    <a:pt x="26956" y="144888"/>
                  </a:cubicBezTo>
                  <a:cubicBezTo>
                    <a:pt x="26420" y="144512"/>
                    <a:pt x="25847" y="144172"/>
                    <a:pt x="25257" y="143886"/>
                  </a:cubicBezTo>
                  <a:cubicBezTo>
                    <a:pt x="24810" y="143636"/>
                    <a:pt x="24470" y="143081"/>
                    <a:pt x="24202" y="142688"/>
                  </a:cubicBezTo>
                  <a:cubicBezTo>
                    <a:pt x="23916" y="142276"/>
                    <a:pt x="23647" y="141847"/>
                    <a:pt x="23325" y="141454"/>
                  </a:cubicBezTo>
                  <a:cubicBezTo>
                    <a:pt x="22234" y="140023"/>
                    <a:pt x="20213" y="139057"/>
                    <a:pt x="19587" y="137483"/>
                  </a:cubicBezTo>
                  <a:cubicBezTo>
                    <a:pt x="19497" y="137214"/>
                    <a:pt x="19462" y="136946"/>
                    <a:pt x="19444" y="136678"/>
                  </a:cubicBezTo>
                  <a:cubicBezTo>
                    <a:pt x="19426" y="136141"/>
                    <a:pt x="19587" y="135604"/>
                    <a:pt x="19551" y="135086"/>
                  </a:cubicBezTo>
                  <a:cubicBezTo>
                    <a:pt x="19569" y="135068"/>
                    <a:pt x="19605" y="135068"/>
                    <a:pt x="19623" y="135050"/>
                  </a:cubicBezTo>
                  <a:cubicBezTo>
                    <a:pt x="19873" y="135300"/>
                    <a:pt x="19998" y="135712"/>
                    <a:pt x="20195" y="135998"/>
                  </a:cubicBezTo>
                  <a:cubicBezTo>
                    <a:pt x="20392" y="136302"/>
                    <a:pt x="20535" y="136642"/>
                    <a:pt x="20732" y="136928"/>
                  </a:cubicBezTo>
                  <a:cubicBezTo>
                    <a:pt x="21644" y="137858"/>
                    <a:pt x="22663" y="138699"/>
                    <a:pt x="23755" y="139432"/>
                  </a:cubicBezTo>
                  <a:cubicBezTo>
                    <a:pt x="24381" y="139862"/>
                    <a:pt x="25025" y="140255"/>
                    <a:pt x="25704" y="140595"/>
                  </a:cubicBezTo>
                  <a:cubicBezTo>
                    <a:pt x="25847" y="140667"/>
                    <a:pt x="26044" y="140720"/>
                    <a:pt x="26134" y="140845"/>
                  </a:cubicBezTo>
                  <a:cubicBezTo>
                    <a:pt x="26205" y="140971"/>
                    <a:pt x="27564" y="142455"/>
                    <a:pt x="27636" y="142545"/>
                  </a:cubicBezTo>
                  <a:cubicBezTo>
                    <a:pt x="28012" y="143028"/>
                    <a:pt x="28083" y="142938"/>
                    <a:pt x="28405" y="143368"/>
                  </a:cubicBezTo>
                  <a:cubicBezTo>
                    <a:pt x="28530" y="143546"/>
                    <a:pt x="29407" y="144620"/>
                    <a:pt x="29568" y="144763"/>
                  </a:cubicBezTo>
                  <a:cubicBezTo>
                    <a:pt x="29210" y="144316"/>
                    <a:pt x="28888" y="143851"/>
                    <a:pt x="28584" y="143368"/>
                  </a:cubicBezTo>
                  <a:cubicBezTo>
                    <a:pt x="28495" y="143153"/>
                    <a:pt x="28459" y="143081"/>
                    <a:pt x="28674" y="143207"/>
                  </a:cubicBezTo>
                  <a:cubicBezTo>
                    <a:pt x="29174" y="143457"/>
                    <a:pt x="30462" y="144655"/>
                    <a:pt x="30874" y="145049"/>
                  </a:cubicBezTo>
                  <a:cubicBezTo>
                    <a:pt x="31196" y="145335"/>
                    <a:pt x="31410" y="145711"/>
                    <a:pt x="31768" y="145961"/>
                  </a:cubicBezTo>
                  <a:cubicBezTo>
                    <a:pt x="31643" y="145836"/>
                    <a:pt x="31500" y="145711"/>
                    <a:pt x="31374" y="145586"/>
                  </a:cubicBezTo>
                  <a:cubicBezTo>
                    <a:pt x="31267" y="145442"/>
                    <a:pt x="31124" y="145210"/>
                    <a:pt x="30999" y="145031"/>
                  </a:cubicBezTo>
                  <a:cubicBezTo>
                    <a:pt x="30856" y="144852"/>
                    <a:pt x="30695" y="144691"/>
                    <a:pt x="30480" y="144602"/>
                  </a:cubicBezTo>
                  <a:cubicBezTo>
                    <a:pt x="30265" y="144494"/>
                    <a:pt x="30069" y="144351"/>
                    <a:pt x="29854" y="144226"/>
                  </a:cubicBezTo>
                  <a:cubicBezTo>
                    <a:pt x="29693" y="144137"/>
                    <a:pt x="28799" y="143117"/>
                    <a:pt x="28638" y="143046"/>
                  </a:cubicBezTo>
                  <a:cubicBezTo>
                    <a:pt x="28513" y="142992"/>
                    <a:pt x="28387" y="142920"/>
                    <a:pt x="28298" y="142831"/>
                  </a:cubicBezTo>
                  <a:cubicBezTo>
                    <a:pt x="28083" y="142527"/>
                    <a:pt x="28012" y="142563"/>
                    <a:pt x="27779" y="142330"/>
                  </a:cubicBezTo>
                  <a:cubicBezTo>
                    <a:pt x="27708" y="142276"/>
                    <a:pt x="26402" y="140989"/>
                    <a:pt x="26491" y="140899"/>
                  </a:cubicBezTo>
                  <a:cubicBezTo>
                    <a:pt x="26563" y="140810"/>
                    <a:pt x="26742" y="140899"/>
                    <a:pt x="26849" y="140935"/>
                  </a:cubicBezTo>
                  <a:cubicBezTo>
                    <a:pt x="27046" y="140989"/>
                    <a:pt x="27243" y="141042"/>
                    <a:pt x="27439" y="141060"/>
                  </a:cubicBezTo>
                  <a:cubicBezTo>
                    <a:pt x="27725" y="141096"/>
                    <a:pt x="28030" y="141078"/>
                    <a:pt x="28316" y="141024"/>
                  </a:cubicBezTo>
                  <a:cubicBezTo>
                    <a:pt x="28584" y="140989"/>
                    <a:pt x="29800" y="142080"/>
                    <a:pt x="29997" y="142241"/>
                  </a:cubicBezTo>
                  <a:cubicBezTo>
                    <a:pt x="30283" y="142473"/>
                    <a:pt x="30552" y="142706"/>
                    <a:pt x="30784" y="142992"/>
                  </a:cubicBezTo>
                  <a:cubicBezTo>
                    <a:pt x="30999" y="143242"/>
                    <a:pt x="32001" y="144351"/>
                    <a:pt x="32108" y="144638"/>
                  </a:cubicBezTo>
                  <a:cubicBezTo>
                    <a:pt x="32215" y="144888"/>
                    <a:pt x="32340" y="145121"/>
                    <a:pt x="32519" y="145317"/>
                  </a:cubicBezTo>
                  <a:cubicBezTo>
                    <a:pt x="32287" y="145031"/>
                    <a:pt x="32126" y="144691"/>
                    <a:pt x="32036" y="144333"/>
                  </a:cubicBezTo>
                  <a:cubicBezTo>
                    <a:pt x="32001" y="144226"/>
                    <a:pt x="31017" y="143314"/>
                    <a:pt x="30963" y="143207"/>
                  </a:cubicBezTo>
                  <a:cubicBezTo>
                    <a:pt x="30892" y="143081"/>
                    <a:pt x="30820" y="142956"/>
                    <a:pt x="30731" y="142849"/>
                  </a:cubicBezTo>
                  <a:cubicBezTo>
                    <a:pt x="31321" y="143260"/>
                    <a:pt x="31875" y="143707"/>
                    <a:pt x="32394" y="144190"/>
                  </a:cubicBezTo>
                  <a:cubicBezTo>
                    <a:pt x="32591" y="144423"/>
                    <a:pt x="32752" y="144709"/>
                    <a:pt x="33038" y="144834"/>
                  </a:cubicBezTo>
                  <a:cubicBezTo>
                    <a:pt x="32859" y="144763"/>
                    <a:pt x="32698" y="144512"/>
                    <a:pt x="32591" y="144369"/>
                  </a:cubicBezTo>
                  <a:cubicBezTo>
                    <a:pt x="32448" y="144190"/>
                    <a:pt x="31357" y="143207"/>
                    <a:pt x="31196" y="143046"/>
                  </a:cubicBezTo>
                  <a:cubicBezTo>
                    <a:pt x="31088" y="142920"/>
                    <a:pt x="30963" y="142813"/>
                    <a:pt x="30820" y="142706"/>
                  </a:cubicBezTo>
                  <a:cubicBezTo>
                    <a:pt x="30605" y="142563"/>
                    <a:pt x="30409" y="142402"/>
                    <a:pt x="30230" y="142205"/>
                  </a:cubicBezTo>
                  <a:cubicBezTo>
                    <a:pt x="29800" y="141829"/>
                    <a:pt x="29407" y="141400"/>
                    <a:pt x="29013" y="140971"/>
                  </a:cubicBezTo>
                  <a:cubicBezTo>
                    <a:pt x="28960" y="140810"/>
                    <a:pt x="29049" y="140792"/>
                    <a:pt x="29192" y="140738"/>
                  </a:cubicBezTo>
                  <a:cubicBezTo>
                    <a:pt x="29371" y="140631"/>
                    <a:pt x="29550" y="140523"/>
                    <a:pt x="29747" y="140452"/>
                  </a:cubicBezTo>
                  <a:cubicBezTo>
                    <a:pt x="29872" y="140398"/>
                    <a:pt x="30033" y="140219"/>
                    <a:pt x="30176" y="140291"/>
                  </a:cubicBezTo>
                  <a:cubicBezTo>
                    <a:pt x="30283" y="140345"/>
                    <a:pt x="30337" y="140470"/>
                    <a:pt x="30444" y="140541"/>
                  </a:cubicBezTo>
                  <a:lnTo>
                    <a:pt x="32179" y="141937"/>
                  </a:lnTo>
                  <a:cubicBezTo>
                    <a:pt x="32287" y="142062"/>
                    <a:pt x="32412" y="142205"/>
                    <a:pt x="32501" y="142366"/>
                  </a:cubicBezTo>
                  <a:cubicBezTo>
                    <a:pt x="32644" y="142545"/>
                    <a:pt x="33288" y="143207"/>
                    <a:pt x="33432" y="143385"/>
                  </a:cubicBezTo>
                  <a:cubicBezTo>
                    <a:pt x="33700" y="143761"/>
                    <a:pt x="33914" y="144172"/>
                    <a:pt x="34183" y="144566"/>
                  </a:cubicBezTo>
                  <a:cubicBezTo>
                    <a:pt x="34093" y="144369"/>
                    <a:pt x="33986" y="144190"/>
                    <a:pt x="33897" y="144012"/>
                  </a:cubicBezTo>
                  <a:cubicBezTo>
                    <a:pt x="33807" y="143886"/>
                    <a:pt x="33771" y="143725"/>
                    <a:pt x="33700" y="143564"/>
                  </a:cubicBezTo>
                  <a:cubicBezTo>
                    <a:pt x="33539" y="143296"/>
                    <a:pt x="32841" y="142545"/>
                    <a:pt x="32627" y="142312"/>
                  </a:cubicBezTo>
                  <a:cubicBezTo>
                    <a:pt x="32591" y="142276"/>
                    <a:pt x="32412" y="142133"/>
                    <a:pt x="32430" y="142062"/>
                  </a:cubicBezTo>
                  <a:cubicBezTo>
                    <a:pt x="32519" y="141919"/>
                    <a:pt x="32537" y="141990"/>
                    <a:pt x="32984" y="142312"/>
                  </a:cubicBezTo>
                  <a:cubicBezTo>
                    <a:pt x="33396" y="142652"/>
                    <a:pt x="33771" y="143028"/>
                    <a:pt x="34075" y="143457"/>
                  </a:cubicBezTo>
                  <a:cubicBezTo>
                    <a:pt x="34165" y="143690"/>
                    <a:pt x="34308" y="143886"/>
                    <a:pt x="34505" y="144065"/>
                  </a:cubicBezTo>
                  <a:cubicBezTo>
                    <a:pt x="34326" y="143779"/>
                    <a:pt x="34201" y="143475"/>
                    <a:pt x="34004" y="143207"/>
                  </a:cubicBezTo>
                  <a:cubicBezTo>
                    <a:pt x="33664" y="142795"/>
                    <a:pt x="33271" y="142402"/>
                    <a:pt x="32841" y="142080"/>
                  </a:cubicBezTo>
                  <a:cubicBezTo>
                    <a:pt x="32609" y="141954"/>
                    <a:pt x="32376" y="141901"/>
                    <a:pt x="32162" y="141758"/>
                  </a:cubicBezTo>
                  <a:cubicBezTo>
                    <a:pt x="32036" y="141686"/>
                    <a:pt x="30462" y="140380"/>
                    <a:pt x="30373" y="140255"/>
                  </a:cubicBezTo>
                  <a:cubicBezTo>
                    <a:pt x="30230" y="140041"/>
                    <a:pt x="30373" y="139987"/>
                    <a:pt x="30516" y="139862"/>
                  </a:cubicBezTo>
                  <a:cubicBezTo>
                    <a:pt x="30659" y="139754"/>
                    <a:pt x="30748" y="139450"/>
                    <a:pt x="30909" y="139397"/>
                  </a:cubicBezTo>
                  <a:cubicBezTo>
                    <a:pt x="31017" y="139253"/>
                    <a:pt x="31035" y="138824"/>
                    <a:pt x="31303" y="138914"/>
                  </a:cubicBezTo>
                  <a:cubicBezTo>
                    <a:pt x="31518" y="138967"/>
                    <a:pt x="31661" y="139253"/>
                    <a:pt x="31768" y="139414"/>
                  </a:cubicBezTo>
                  <a:cubicBezTo>
                    <a:pt x="31875" y="139540"/>
                    <a:pt x="33449" y="140953"/>
                    <a:pt x="33557" y="141060"/>
                  </a:cubicBezTo>
                  <a:cubicBezTo>
                    <a:pt x="33718" y="141150"/>
                    <a:pt x="33861" y="141257"/>
                    <a:pt x="33986" y="141400"/>
                  </a:cubicBezTo>
                  <a:cubicBezTo>
                    <a:pt x="34075" y="141543"/>
                    <a:pt x="34183" y="141686"/>
                    <a:pt x="34308" y="141811"/>
                  </a:cubicBezTo>
                  <a:cubicBezTo>
                    <a:pt x="34666" y="142187"/>
                    <a:pt x="35006" y="142598"/>
                    <a:pt x="35310" y="143046"/>
                  </a:cubicBezTo>
                  <a:cubicBezTo>
                    <a:pt x="35256" y="142795"/>
                    <a:pt x="35131" y="142563"/>
                    <a:pt x="34970" y="142366"/>
                  </a:cubicBezTo>
                  <a:cubicBezTo>
                    <a:pt x="34701" y="142044"/>
                    <a:pt x="34415" y="141722"/>
                    <a:pt x="34111" y="141436"/>
                  </a:cubicBezTo>
                  <a:cubicBezTo>
                    <a:pt x="34022" y="141311"/>
                    <a:pt x="33932" y="141203"/>
                    <a:pt x="33825" y="141096"/>
                  </a:cubicBezTo>
                  <a:cubicBezTo>
                    <a:pt x="33736" y="141024"/>
                    <a:pt x="33575" y="140989"/>
                    <a:pt x="33539" y="140863"/>
                  </a:cubicBezTo>
                  <a:cubicBezTo>
                    <a:pt x="33771" y="140828"/>
                    <a:pt x="34004" y="140881"/>
                    <a:pt x="34183" y="141006"/>
                  </a:cubicBezTo>
                  <a:cubicBezTo>
                    <a:pt x="34326" y="141114"/>
                    <a:pt x="34862" y="141668"/>
                    <a:pt x="34970" y="141793"/>
                  </a:cubicBezTo>
                  <a:cubicBezTo>
                    <a:pt x="35167" y="141972"/>
                    <a:pt x="35363" y="142187"/>
                    <a:pt x="35524" y="142402"/>
                  </a:cubicBezTo>
                  <a:cubicBezTo>
                    <a:pt x="35363" y="142098"/>
                    <a:pt x="34648" y="141454"/>
                    <a:pt x="34451" y="141185"/>
                  </a:cubicBezTo>
                  <a:cubicBezTo>
                    <a:pt x="34362" y="141042"/>
                    <a:pt x="34236" y="140917"/>
                    <a:pt x="34093" y="140845"/>
                  </a:cubicBezTo>
                  <a:cubicBezTo>
                    <a:pt x="33932" y="140792"/>
                    <a:pt x="33771" y="140738"/>
                    <a:pt x="33592" y="140720"/>
                  </a:cubicBezTo>
                  <a:cubicBezTo>
                    <a:pt x="33467" y="140684"/>
                    <a:pt x="31929" y="139307"/>
                    <a:pt x="31840" y="139218"/>
                  </a:cubicBezTo>
                  <a:cubicBezTo>
                    <a:pt x="31679" y="139003"/>
                    <a:pt x="31500" y="138806"/>
                    <a:pt x="31303" y="138627"/>
                  </a:cubicBezTo>
                  <a:cubicBezTo>
                    <a:pt x="31196" y="138538"/>
                    <a:pt x="31124" y="138502"/>
                    <a:pt x="31070" y="138377"/>
                  </a:cubicBezTo>
                  <a:cubicBezTo>
                    <a:pt x="31053" y="138252"/>
                    <a:pt x="31035" y="138127"/>
                    <a:pt x="31035" y="138001"/>
                  </a:cubicBezTo>
                  <a:cubicBezTo>
                    <a:pt x="30999" y="137662"/>
                    <a:pt x="30909" y="137340"/>
                    <a:pt x="30784" y="137035"/>
                  </a:cubicBezTo>
                  <a:cubicBezTo>
                    <a:pt x="30999" y="137053"/>
                    <a:pt x="31196" y="137089"/>
                    <a:pt x="31410" y="137143"/>
                  </a:cubicBezTo>
                  <a:lnTo>
                    <a:pt x="31410" y="137143"/>
                  </a:lnTo>
                  <a:cubicBezTo>
                    <a:pt x="31589" y="137196"/>
                    <a:pt x="31750" y="137286"/>
                    <a:pt x="31911" y="137375"/>
                  </a:cubicBezTo>
                  <a:cubicBezTo>
                    <a:pt x="32072" y="137465"/>
                    <a:pt x="34129" y="139271"/>
                    <a:pt x="34308" y="139379"/>
                  </a:cubicBezTo>
                  <a:cubicBezTo>
                    <a:pt x="34594" y="139522"/>
                    <a:pt x="34862" y="139719"/>
                    <a:pt x="35095" y="139951"/>
                  </a:cubicBezTo>
                  <a:cubicBezTo>
                    <a:pt x="35202" y="140076"/>
                    <a:pt x="35292" y="140166"/>
                    <a:pt x="35399" y="140255"/>
                  </a:cubicBezTo>
                  <a:cubicBezTo>
                    <a:pt x="35506" y="140380"/>
                    <a:pt x="35578" y="140523"/>
                    <a:pt x="35632" y="140667"/>
                  </a:cubicBezTo>
                  <a:cubicBezTo>
                    <a:pt x="35471" y="140058"/>
                    <a:pt x="34916" y="139611"/>
                    <a:pt x="34397" y="139307"/>
                  </a:cubicBezTo>
                  <a:cubicBezTo>
                    <a:pt x="34093" y="139128"/>
                    <a:pt x="31911" y="137232"/>
                    <a:pt x="31607" y="137107"/>
                  </a:cubicBezTo>
                  <a:cubicBezTo>
                    <a:pt x="31428" y="137035"/>
                    <a:pt x="31231" y="136982"/>
                    <a:pt x="31070" y="136910"/>
                  </a:cubicBezTo>
                  <a:cubicBezTo>
                    <a:pt x="30892" y="136857"/>
                    <a:pt x="30748" y="136892"/>
                    <a:pt x="30623" y="136785"/>
                  </a:cubicBezTo>
                  <a:cubicBezTo>
                    <a:pt x="30570" y="136678"/>
                    <a:pt x="30516" y="136588"/>
                    <a:pt x="30462" y="136481"/>
                  </a:cubicBezTo>
                  <a:lnTo>
                    <a:pt x="29890" y="136284"/>
                  </a:lnTo>
                  <a:cubicBezTo>
                    <a:pt x="28638" y="136231"/>
                    <a:pt x="25722" y="136034"/>
                    <a:pt x="24524" y="136159"/>
                  </a:cubicBezTo>
                  <a:cubicBezTo>
                    <a:pt x="24309" y="136195"/>
                    <a:pt x="24130" y="136284"/>
                    <a:pt x="23951" y="136087"/>
                  </a:cubicBezTo>
                  <a:lnTo>
                    <a:pt x="23629" y="136213"/>
                  </a:lnTo>
                  <a:cubicBezTo>
                    <a:pt x="23987" y="136570"/>
                    <a:pt x="24094" y="136892"/>
                    <a:pt x="24470" y="137232"/>
                  </a:cubicBezTo>
                  <a:cubicBezTo>
                    <a:pt x="24667" y="137393"/>
                    <a:pt x="24828" y="137483"/>
                    <a:pt x="24864" y="137751"/>
                  </a:cubicBezTo>
                  <a:cubicBezTo>
                    <a:pt x="24899" y="138001"/>
                    <a:pt x="24846" y="138216"/>
                    <a:pt x="24864" y="138449"/>
                  </a:cubicBezTo>
                  <a:lnTo>
                    <a:pt x="24864" y="138449"/>
                  </a:lnTo>
                  <a:cubicBezTo>
                    <a:pt x="24899" y="138753"/>
                    <a:pt x="26134" y="139039"/>
                    <a:pt x="26116" y="139343"/>
                  </a:cubicBezTo>
                  <a:cubicBezTo>
                    <a:pt x="26098" y="139736"/>
                    <a:pt x="26151" y="140291"/>
                    <a:pt x="25651" y="140130"/>
                  </a:cubicBezTo>
                  <a:cubicBezTo>
                    <a:pt x="25060" y="139951"/>
                    <a:pt x="24488" y="139540"/>
                    <a:pt x="23987" y="139182"/>
                  </a:cubicBezTo>
                  <a:cubicBezTo>
                    <a:pt x="22359" y="137876"/>
                    <a:pt x="22252" y="138234"/>
                    <a:pt x="21054" y="136713"/>
                  </a:cubicBezTo>
                  <a:cubicBezTo>
                    <a:pt x="20588" y="136087"/>
                    <a:pt x="20088" y="135300"/>
                    <a:pt x="19909" y="134531"/>
                  </a:cubicBezTo>
                  <a:cubicBezTo>
                    <a:pt x="19587" y="132438"/>
                    <a:pt x="19551" y="130310"/>
                    <a:pt x="19784" y="128199"/>
                  </a:cubicBezTo>
                  <a:cubicBezTo>
                    <a:pt x="19909" y="127180"/>
                    <a:pt x="20052" y="125588"/>
                    <a:pt x="20177" y="124335"/>
                  </a:cubicBezTo>
                  <a:cubicBezTo>
                    <a:pt x="21071" y="116000"/>
                    <a:pt x="19122" y="107164"/>
                    <a:pt x="19426" y="99812"/>
                  </a:cubicBezTo>
                  <a:cubicBezTo>
                    <a:pt x="19479" y="96163"/>
                    <a:pt x="20499" y="92281"/>
                    <a:pt x="20141" y="89187"/>
                  </a:cubicBezTo>
                  <a:cubicBezTo>
                    <a:pt x="19855" y="86987"/>
                    <a:pt x="19658" y="84769"/>
                    <a:pt x="19515" y="82551"/>
                  </a:cubicBezTo>
                  <a:cubicBezTo>
                    <a:pt x="19354" y="80547"/>
                    <a:pt x="19318" y="78544"/>
                    <a:pt x="19372" y="76541"/>
                  </a:cubicBezTo>
                  <a:cubicBezTo>
                    <a:pt x="19837" y="71246"/>
                    <a:pt x="21215" y="61014"/>
                    <a:pt x="22359" y="55970"/>
                  </a:cubicBezTo>
                  <a:cubicBezTo>
                    <a:pt x="22395" y="55809"/>
                    <a:pt x="22145" y="60746"/>
                    <a:pt x="21876" y="65432"/>
                  </a:cubicBezTo>
                  <a:cubicBezTo>
                    <a:pt x="21662" y="69600"/>
                    <a:pt x="21161" y="78132"/>
                    <a:pt x="21161" y="78132"/>
                  </a:cubicBezTo>
                  <a:cubicBezTo>
                    <a:pt x="21161" y="78132"/>
                    <a:pt x="21376" y="77864"/>
                    <a:pt x="21429" y="77149"/>
                  </a:cubicBezTo>
                  <a:cubicBezTo>
                    <a:pt x="21680" y="74680"/>
                    <a:pt x="22091" y="68688"/>
                    <a:pt x="22377" y="65415"/>
                  </a:cubicBezTo>
                  <a:cubicBezTo>
                    <a:pt x="22806" y="60513"/>
                    <a:pt x="23075" y="55111"/>
                    <a:pt x="23075" y="54539"/>
                  </a:cubicBezTo>
                  <a:cubicBezTo>
                    <a:pt x="23611" y="53144"/>
                    <a:pt x="24005" y="52697"/>
                    <a:pt x="25060" y="51176"/>
                  </a:cubicBezTo>
                  <a:cubicBezTo>
                    <a:pt x="25114" y="51856"/>
                    <a:pt x="25364" y="53698"/>
                    <a:pt x="25364" y="54217"/>
                  </a:cubicBezTo>
                  <a:cubicBezTo>
                    <a:pt x="25418" y="56972"/>
                    <a:pt x="25382" y="59011"/>
                    <a:pt x="25150" y="63519"/>
                  </a:cubicBezTo>
                  <a:cubicBezTo>
                    <a:pt x="24935" y="67758"/>
                    <a:pt x="24989" y="73804"/>
                    <a:pt x="24345" y="77202"/>
                  </a:cubicBezTo>
                  <a:cubicBezTo>
                    <a:pt x="24041" y="78812"/>
                    <a:pt x="24416" y="84482"/>
                    <a:pt x="24524" y="84876"/>
                  </a:cubicBezTo>
                  <a:lnTo>
                    <a:pt x="24237" y="86969"/>
                  </a:lnTo>
                  <a:cubicBezTo>
                    <a:pt x="24381" y="87577"/>
                    <a:pt x="24166" y="87881"/>
                    <a:pt x="24309" y="88507"/>
                  </a:cubicBezTo>
                  <a:lnTo>
                    <a:pt x="24309" y="88507"/>
                  </a:lnTo>
                  <a:lnTo>
                    <a:pt x="24237" y="89080"/>
                  </a:lnTo>
                  <a:lnTo>
                    <a:pt x="24649" y="90654"/>
                  </a:lnTo>
                  <a:lnTo>
                    <a:pt x="25257" y="90707"/>
                  </a:lnTo>
                  <a:cubicBezTo>
                    <a:pt x="25150" y="90028"/>
                    <a:pt x="25150" y="89312"/>
                    <a:pt x="25293" y="88632"/>
                  </a:cubicBezTo>
                  <a:cubicBezTo>
                    <a:pt x="25382" y="87827"/>
                    <a:pt x="25346" y="87470"/>
                    <a:pt x="25436" y="86826"/>
                  </a:cubicBezTo>
                  <a:cubicBezTo>
                    <a:pt x="25865" y="83695"/>
                    <a:pt x="25185" y="80046"/>
                    <a:pt x="25382" y="77041"/>
                  </a:cubicBezTo>
                  <a:cubicBezTo>
                    <a:pt x="25847" y="72605"/>
                    <a:pt x="26169" y="66166"/>
                    <a:pt x="26241" y="62284"/>
                  </a:cubicBezTo>
                  <a:cubicBezTo>
                    <a:pt x="26312" y="58635"/>
                    <a:pt x="26527" y="57956"/>
                    <a:pt x="26223" y="54468"/>
                  </a:cubicBezTo>
                  <a:cubicBezTo>
                    <a:pt x="26169" y="53931"/>
                    <a:pt x="26044" y="52876"/>
                    <a:pt x="25973" y="52303"/>
                  </a:cubicBezTo>
                  <a:cubicBezTo>
                    <a:pt x="27368" y="53412"/>
                    <a:pt x="27404" y="56113"/>
                    <a:pt x="27564" y="56793"/>
                  </a:cubicBezTo>
                  <a:cubicBezTo>
                    <a:pt x="27886" y="58134"/>
                    <a:pt x="27904" y="60961"/>
                    <a:pt x="27493" y="63465"/>
                  </a:cubicBezTo>
                  <a:cubicBezTo>
                    <a:pt x="27207" y="65164"/>
                    <a:pt x="26938" y="68402"/>
                    <a:pt x="26813" y="69940"/>
                  </a:cubicBezTo>
                  <a:cubicBezTo>
                    <a:pt x="26670" y="71478"/>
                    <a:pt x="26581" y="72355"/>
                    <a:pt x="26438" y="73911"/>
                  </a:cubicBezTo>
                  <a:cubicBezTo>
                    <a:pt x="26330" y="75145"/>
                    <a:pt x="26259" y="80655"/>
                    <a:pt x="26348" y="81817"/>
                  </a:cubicBezTo>
                  <a:cubicBezTo>
                    <a:pt x="26384" y="81173"/>
                    <a:pt x="26455" y="77846"/>
                    <a:pt x="26509" y="76880"/>
                  </a:cubicBezTo>
                  <a:cubicBezTo>
                    <a:pt x="27082" y="76541"/>
                    <a:pt x="28012" y="78759"/>
                    <a:pt x="28101" y="79134"/>
                  </a:cubicBezTo>
                  <a:cubicBezTo>
                    <a:pt x="28101" y="78598"/>
                    <a:pt x="27404" y="76558"/>
                    <a:pt x="26473" y="76558"/>
                  </a:cubicBezTo>
                  <a:cubicBezTo>
                    <a:pt x="26545" y="75592"/>
                    <a:pt x="26634" y="74644"/>
                    <a:pt x="26706" y="73947"/>
                  </a:cubicBezTo>
                  <a:cubicBezTo>
                    <a:pt x="26795" y="73160"/>
                    <a:pt x="26921" y="70727"/>
                    <a:pt x="27064" y="69958"/>
                  </a:cubicBezTo>
                  <a:cubicBezTo>
                    <a:pt x="27171" y="69403"/>
                    <a:pt x="27260" y="68849"/>
                    <a:pt x="27386" y="68312"/>
                  </a:cubicBezTo>
                  <a:cubicBezTo>
                    <a:pt x="27386" y="68277"/>
                    <a:pt x="27743" y="69117"/>
                    <a:pt x="28298" y="69439"/>
                  </a:cubicBezTo>
                  <a:cubicBezTo>
                    <a:pt x="28727" y="69636"/>
                    <a:pt x="29228" y="69654"/>
                    <a:pt x="29675" y="69475"/>
                  </a:cubicBezTo>
                  <a:cubicBezTo>
                    <a:pt x="29693" y="69439"/>
                    <a:pt x="28960" y="69582"/>
                    <a:pt x="28405" y="69189"/>
                  </a:cubicBezTo>
                  <a:cubicBezTo>
                    <a:pt x="27869" y="68777"/>
                    <a:pt x="27493" y="67812"/>
                    <a:pt x="27493" y="67758"/>
                  </a:cubicBezTo>
                  <a:cubicBezTo>
                    <a:pt x="27779" y="66381"/>
                    <a:pt x="27421" y="64842"/>
                    <a:pt x="27743" y="63519"/>
                  </a:cubicBezTo>
                  <a:cubicBezTo>
                    <a:pt x="28137" y="61283"/>
                    <a:pt x="28352" y="58850"/>
                    <a:pt x="28191" y="56847"/>
                  </a:cubicBezTo>
                  <a:cubicBezTo>
                    <a:pt x="28065" y="55290"/>
                    <a:pt x="28298" y="53985"/>
                    <a:pt x="27529" y="53215"/>
                  </a:cubicBezTo>
                  <a:cubicBezTo>
                    <a:pt x="27851" y="53537"/>
                    <a:pt x="30355" y="53609"/>
                    <a:pt x="30659" y="53448"/>
                  </a:cubicBezTo>
                  <a:cubicBezTo>
                    <a:pt x="31106" y="53198"/>
                    <a:pt x="31732" y="53019"/>
                    <a:pt x="32215" y="53198"/>
                  </a:cubicBezTo>
                  <a:cubicBezTo>
                    <a:pt x="32823" y="53430"/>
                    <a:pt x="33038" y="53913"/>
                    <a:pt x="33181" y="54450"/>
                  </a:cubicBezTo>
                  <a:cubicBezTo>
                    <a:pt x="33163" y="54002"/>
                    <a:pt x="33110" y="53663"/>
                    <a:pt x="32734" y="53341"/>
                  </a:cubicBezTo>
                  <a:cubicBezTo>
                    <a:pt x="32340" y="53019"/>
                    <a:pt x="31965" y="52983"/>
                    <a:pt x="31518" y="52947"/>
                  </a:cubicBezTo>
                  <a:cubicBezTo>
                    <a:pt x="32644" y="52160"/>
                    <a:pt x="32716" y="51284"/>
                    <a:pt x="33306" y="50121"/>
                  </a:cubicBezTo>
                  <a:cubicBezTo>
                    <a:pt x="33610" y="49566"/>
                    <a:pt x="34022" y="49066"/>
                    <a:pt x="34523" y="48654"/>
                  </a:cubicBezTo>
                  <a:cubicBezTo>
                    <a:pt x="33897" y="48976"/>
                    <a:pt x="33306" y="49692"/>
                    <a:pt x="32984" y="50300"/>
                  </a:cubicBezTo>
                  <a:cubicBezTo>
                    <a:pt x="33020" y="49459"/>
                    <a:pt x="33288" y="48601"/>
                    <a:pt x="33432" y="47796"/>
                  </a:cubicBezTo>
                  <a:cubicBezTo>
                    <a:pt x="33557" y="47026"/>
                    <a:pt x="33718" y="46204"/>
                    <a:pt x="34201" y="45560"/>
                  </a:cubicBezTo>
                  <a:cubicBezTo>
                    <a:pt x="33914" y="45953"/>
                    <a:pt x="33646" y="46168"/>
                    <a:pt x="33467" y="46651"/>
                  </a:cubicBezTo>
                  <a:cubicBezTo>
                    <a:pt x="33324" y="47134"/>
                    <a:pt x="33217" y="47635"/>
                    <a:pt x="33163" y="48153"/>
                  </a:cubicBezTo>
                  <a:cubicBezTo>
                    <a:pt x="33002" y="49227"/>
                    <a:pt x="32859" y="50407"/>
                    <a:pt x="32483" y="51445"/>
                  </a:cubicBezTo>
                  <a:cubicBezTo>
                    <a:pt x="32233" y="52178"/>
                    <a:pt x="32144" y="51910"/>
                    <a:pt x="31518" y="52393"/>
                  </a:cubicBezTo>
                  <a:cubicBezTo>
                    <a:pt x="30355" y="53108"/>
                    <a:pt x="28906" y="53180"/>
                    <a:pt x="27690" y="52571"/>
                  </a:cubicBezTo>
                  <a:cubicBezTo>
                    <a:pt x="27153" y="52250"/>
                    <a:pt x="26652" y="51856"/>
                    <a:pt x="26223" y="51391"/>
                  </a:cubicBezTo>
                  <a:cubicBezTo>
                    <a:pt x="26169" y="50854"/>
                    <a:pt x="26044" y="50318"/>
                    <a:pt x="25883" y="49799"/>
                  </a:cubicBezTo>
                  <a:cubicBezTo>
                    <a:pt x="25668" y="48958"/>
                    <a:pt x="25490" y="48046"/>
                    <a:pt x="25132" y="47277"/>
                  </a:cubicBezTo>
                  <a:cubicBezTo>
                    <a:pt x="24202" y="45345"/>
                    <a:pt x="23182" y="43467"/>
                    <a:pt x="22037" y="41660"/>
                  </a:cubicBezTo>
                  <a:cubicBezTo>
                    <a:pt x="21376" y="40784"/>
                    <a:pt x="20427" y="38995"/>
                    <a:pt x="19175" y="35954"/>
                  </a:cubicBezTo>
                  <a:cubicBezTo>
                    <a:pt x="18531" y="34380"/>
                    <a:pt x="18478" y="31071"/>
                    <a:pt x="18192" y="30320"/>
                  </a:cubicBezTo>
                  <a:cubicBezTo>
                    <a:pt x="17977" y="26116"/>
                    <a:pt x="17637" y="27511"/>
                    <a:pt x="17977" y="23451"/>
                  </a:cubicBezTo>
                  <a:cubicBezTo>
                    <a:pt x="19497" y="23612"/>
                    <a:pt x="22967" y="24345"/>
                    <a:pt x="24488" y="24631"/>
                  </a:cubicBezTo>
                  <a:cubicBezTo>
                    <a:pt x="24881" y="24631"/>
                    <a:pt x="25293" y="24703"/>
                    <a:pt x="25651" y="24900"/>
                  </a:cubicBezTo>
                  <a:cubicBezTo>
                    <a:pt x="25973" y="25079"/>
                    <a:pt x="26241" y="25311"/>
                    <a:pt x="26473" y="25580"/>
                  </a:cubicBezTo>
                  <a:cubicBezTo>
                    <a:pt x="26670" y="25794"/>
                    <a:pt x="26849" y="26027"/>
                    <a:pt x="26992" y="26277"/>
                  </a:cubicBezTo>
                  <a:cubicBezTo>
                    <a:pt x="27117" y="26545"/>
                    <a:pt x="27028" y="26796"/>
                    <a:pt x="26992" y="27082"/>
                  </a:cubicBezTo>
                  <a:cubicBezTo>
                    <a:pt x="26956" y="27368"/>
                    <a:pt x="26760" y="27762"/>
                    <a:pt x="26831" y="28066"/>
                  </a:cubicBezTo>
                  <a:cubicBezTo>
                    <a:pt x="27046" y="28084"/>
                    <a:pt x="27225" y="27422"/>
                    <a:pt x="27278" y="27261"/>
                  </a:cubicBezTo>
                  <a:cubicBezTo>
                    <a:pt x="27368" y="26975"/>
                    <a:pt x="27332" y="26617"/>
                    <a:pt x="27654" y="26939"/>
                  </a:cubicBezTo>
                  <a:cubicBezTo>
                    <a:pt x="27922" y="27189"/>
                    <a:pt x="28173" y="27458"/>
                    <a:pt x="28387" y="27762"/>
                  </a:cubicBezTo>
                  <a:cubicBezTo>
                    <a:pt x="28495" y="27905"/>
                    <a:pt x="28656" y="28173"/>
                    <a:pt x="28817" y="28227"/>
                  </a:cubicBezTo>
                  <a:cubicBezTo>
                    <a:pt x="28906" y="28066"/>
                    <a:pt x="28620" y="27780"/>
                    <a:pt x="28530" y="27654"/>
                  </a:cubicBezTo>
                  <a:cubicBezTo>
                    <a:pt x="28352" y="27422"/>
                    <a:pt x="28226" y="27154"/>
                    <a:pt x="28030" y="26921"/>
                  </a:cubicBezTo>
                  <a:cubicBezTo>
                    <a:pt x="27833" y="26671"/>
                    <a:pt x="27564" y="26420"/>
                    <a:pt x="27350" y="26152"/>
                  </a:cubicBezTo>
                  <a:cubicBezTo>
                    <a:pt x="27171" y="25937"/>
                    <a:pt x="26116" y="24596"/>
                    <a:pt x="26384" y="24399"/>
                  </a:cubicBezTo>
                  <a:cubicBezTo>
                    <a:pt x="26491" y="24381"/>
                    <a:pt x="26616" y="24363"/>
                    <a:pt x="26742" y="24345"/>
                  </a:cubicBezTo>
                  <a:cubicBezTo>
                    <a:pt x="27064" y="24292"/>
                    <a:pt x="27368" y="24220"/>
                    <a:pt x="27672" y="24113"/>
                  </a:cubicBezTo>
                  <a:cubicBezTo>
                    <a:pt x="27958" y="24023"/>
                    <a:pt x="28280" y="24059"/>
                    <a:pt x="28566" y="24166"/>
                  </a:cubicBezTo>
                  <a:cubicBezTo>
                    <a:pt x="28763" y="24220"/>
                    <a:pt x="28906" y="24166"/>
                    <a:pt x="29031" y="24310"/>
                  </a:cubicBezTo>
                  <a:cubicBezTo>
                    <a:pt x="29139" y="24471"/>
                    <a:pt x="29103" y="24739"/>
                    <a:pt x="29300" y="24792"/>
                  </a:cubicBezTo>
                  <a:cubicBezTo>
                    <a:pt x="29282" y="24560"/>
                    <a:pt x="29228" y="24345"/>
                    <a:pt x="29139" y="24131"/>
                  </a:cubicBezTo>
                  <a:cubicBezTo>
                    <a:pt x="29353" y="24184"/>
                    <a:pt x="29604" y="24256"/>
                    <a:pt x="29818" y="24292"/>
                  </a:cubicBezTo>
                  <a:cubicBezTo>
                    <a:pt x="29836" y="24256"/>
                    <a:pt x="29836" y="24220"/>
                    <a:pt x="29818" y="24184"/>
                  </a:cubicBezTo>
                  <a:cubicBezTo>
                    <a:pt x="29622" y="24131"/>
                    <a:pt x="29425" y="24077"/>
                    <a:pt x="29228" y="24005"/>
                  </a:cubicBezTo>
                  <a:cubicBezTo>
                    <a:pt x="29031" y="23952"/>
                    <a:pt x="28513" y="23970"/>
                    <a:pt x="28369" y="23773"/>
                  </a:cubicBezTo>
                  <a:cubicBezTo>
                    <a:pt x="28191" y="23522"/>
                    <a:pt x="28763" y="23236"/>
                    <a:pt x="28602" y="22968"/>
                  </a:cubicBezTo>
                  <a:cubicBezTo>
                    <a:pt x="28262" y="23022"/>
                    <a:pt x="28065" y="23522"/>
                    <a:pt x="27743" y="23648"/>
                  </a:cubicBezTo>
                  <a:cubicBezTo>
                    <a:pt x="27278" y="23827"/>
                    <a:pt x="26795" y="23952"/>
                    <a:pt x="26312" y="24041"/>
                  </a:cubicBezTo>
                  <a:cubicBezTo>
                    <a:pt x="25704" y="24166"/>
                    <a:pt x="26438" y="23719"/>
                    <a:pt x="26509" y="23236"/>
                  </a:cubicBezTo>
                  <a:cubicBezTo>
                    <a:pt x="26581" y="22789"/>
                    <a:pt x="26974" y="22413"/>
                    <a:pt x="27243" y="22038"/>
                  </a:cubicBezTo>
                  <a:cubicBezTo>
                    <a:pt x="27439" y="21770"/>
                    <a:pt x="27654" y="21519"/>
                    <a:pt x="27886" y="21269"/>
                  </a:cubicBezTo>
                  <a:cubicBezTo>
                    <a:pt x="27976" y="21161"/>
                    <a:pt x="28155" y="21036"/>
                    <a:pt x="28137" y="20893"/>
                  </a:cubicBezTo>
                  <a:cubicBezTo>
                    <a:pt x="27886" y="21126"/>
                    <a:pt x="27618" y="21322"/>
                    <a:pt x="27332" y="21501"/>
                  </a:cubicBezTo>
                  <a:cubicBezTo>
                    <a:pt x="27189" y="21340"/>
                    <a:pt x="27171" y="21000"/>
                    <a:pt x="26974" y="20929"/>
                  </a:cubicBezTo>
                  <a:cubicBezTo>
                    <a:pt x="26974" y="21126"/>
                    <a:pt x="27117" y="21322"/>
                    <a:pt x="27099" y="21555"/>
                  </a:cubicBezTo>
                  <a:cubicBezTo>
                    <a:pt x="27099" y="21895"/>
                    <a:pt x="26867" y="22127"/>
                    <a:pt x="26670" y="22396"/>
                  </a:cubicBezTo>
                  <a:cubicBezTo>
                    <a:pt x="26563" y="22574"/>
                    <a:pt x="26366" y="23022"/>
                    <a:pt x="26205" y="22807"/>
                  </a:cubicBezTo>
                  <a:cubicBezTo>
                    <a:pt x="26098" y="22664"/>
                    <a:pt x="26098" y="22288"/>
                    <a:pt x="26080" y="22127"/>
                  </a:cubicBezTo>
                  <a:cubicBezTo>
                    <a:pt x="26026" y="21626"/>
                    <a:pt x="26080" y="21108"/>
                    <a:pt x="26241" y="20625"/>
                  </a:cubicBezTo>
                  <a:cubicBezTo>
                    <a:pt x="26259" y="20410"/>
                    <a:pt x="26348" y="20213"/>
                    <a:pt x="26473" y="20052"/>
                  </a:cubicBezTo>
                  <a:cubicBezTo>
                    <a:pt x="26599" y="19927"/>
                    <a:pt x="26956" y="19730"/>
                    <a:pt x="26956" y="19569"/>
                  </a:cubicBezTo>
                  <a:cubicBezTo>
                    <a:pt x="26670" y="19659"/>
                    <a:pt x="26223" y="20231"/>
                    <a:pt x="26205" y="19641"/>
                  </a:cubicBezTo>
                  <a:cubicBezTo>
                    <a:pt x="26205" y="19444"/>
                    <a:pt x="26241" y="19265"/>
                    <a:pt x="26330" y="19086"/>
                  </a:cubicBezTo>
                  <a:cubicBezTo>
                    <a:pt x="26402" y="18872"/>
                    <a:pt x="26599" y="18639"/>
                    <a:pt x="26491" y="18407"/>
                  </a:cubicBezTo>
                  <a:cubicBezTo>
                    <a:pt x="26527" y="19086"/>
                    <a:pt x="26348" y="18693"/>
                    <a:pt x="26295" y="18854"/>
                  </a:cubicBezTo>
                  <a:cubicBezTo>
                    <a:pt x="26223" y="18997"/>
                    <a:pt x="26151" y="19140"/>
                    <a:pt x="26098" y="19301"/>
                  </a:cubicBezTo>
                  <a:cubicBezTo>
                    <a:pt x="26080" y="19355"/>
                    <a:pt x="26098" y="19534"/>
                    <a:pt x="26044" y="19587"/>
                  </a:cubicBezTo>
                  <a:cubicBezTo>
                    <a:pt x="25829" y="19766"/>
                    <a:pt x="25758" y="19230"/>
                    <a:pt x="25579" y="19158"/>
                  </a:cubicBezTo>
                  <a:cubicBezTo>
                    <a:pt x="25543" y="19462"/>
                    <a:pt x="25901" y="19838"/>
                    <a:pt x="25990" y="20106"/>
                  </a:cubicBezTo>
                  <a:cubicBezTo>
                    <a:pt x="26098" y="20446"/>
                    <a:pt x="25990" y="20768"/>
                    <a:pt x="25901" y="21108"/>
                  </a:cubicBezTo>
                  <a:cubicBezTo>
                    <a:pt x="25865" y="21287"/>
                    <a:pt x="25883" y="21483"/>
                    <a:pt x="25829" y="21644"/>
                  </a:cubicBezTo>
                  <a:cubicBezTo>
                    <a:pt x="25776" y="21877"/>
                    <a:pt x="25794" y="21823"/>
                    <a:pt x="25633" y="21770"/>
                  </a:cubicBezTo>
                  <a:cubicBezTo>
                    <a:pt x="25382" y="21716"/>
                    <a:pt x="25239" y="21448"/>
                    <a:pt x="25007" y="21394"/>
                  </a:cubicBezTo>
                  <a:cubicBezTo>
                    <a:pt x="25042" y="21537"/>
                    <a:pt x="25257" y="21644"/>
                    <a:pt x="25364" y="21734"/>
                  </a:cubicBezTo>
                  <a:cubicBezTo>
                    <a:pt x="25597" y="21913"/>
                    <a:pt x="25633" y="22682"/>
                    <a:pt x="25758" y="22968"/>
                  </a:cubicBezTo>
                  <a:cubicBezTo>
                    <a:pt x="25400" y="23487"/>
                    <a:pt x="24989" y="23540"/>
                    <a:pt x="24506" y="23522"/>
                  </a:cubicBezTo>
                  <a:cubicBezTo>
                    <a:pt x="23200" y="23183"/>
                    <a:pt x="19694" y="22646"/>
                    <a:pt x="18710" y="22360"/>
                  </a:cubicBezTo>
                  <a:cubicBezTo>
                    <a:pt x="18478" y="22235"/>
                    <a:pt x="18049" y="22145"/>
                    <a:pt x="17852" y="21948"/>
                  </a:cubicBezTo>
                  <a:cubicBezTo>
                    <a:pt x="17923" y="20464"/>
                    <a:pt x="17709" y="10948"/>
                    <a:pt x="17673" y="9463"/>
                  </a:cubicBezTo>
                  <a:cubicBezTo>
                    <a:pt x="17637" y="8926"/>
                    <a:pt x="17548" y="7961"/>
                    <a:pt x="17727" y="7674"/>
                  </a:cubicBezTo>
                  <a:cubicBezTo>
                    <a:pt x="18031" y="7746"/>
                    <a:pt x="18335" y="7800"/>
                    <a:pt x="18657" y="7835"/>
                  </a:cubicBezTo>
                  <a:cubicBezTo>
                    <a:pt x="19104" y="7907"/>
                    <a:pt x="19336" y="7925"/>
                    <a:pt x="19945" y="8032"/>
                  </a:cubicBezTo>
                  <a:cubicBezTo>
                    <a:pt x="20535" y="8587"/>
                    <a:pt x="20964" y="9302"/>
                    <a:pt x="21179" y="10089"/>
                  </a:cubicBezTo>
                  <a:cubicBezTo>
                    <a:pt x="21071" y="9535"/>
                    <a:pt x="20893" y="8551"/>
                    <a:pt x="20517" y="7871"/>
                  </a:cubicBezTo>
                  <a:cubicBezTo>
                    <a:pt x="21537" y="8050"/>
                    <a:pt x="23486" y="8855"/>
                    <a:pt x="24452" y="9445"/>
                  </a:cubicBezTo>
                  <a:cubicBezTo>
                    <a:pt x="23665" y="8748"/>
                    <a:pt x="22753" y="8193"/>
                    <a:pt x="21769" y="7817"/>
                  </a:cubicBezTo>
                  <a:cubicBezTo>
                    <a:pt x="20553" y="7263"/>
                    <a:pt x="18764" y="7370"/>
                    <a:pt x="18084" y="6869"/>
                  </a:cubicBezTo>
                  <a:cubicBezTo>
                    <a:pt x="17905" y="6726"/>
                    <a:pt x="17727" y="6583"/>
                    <a:pt x="17566" y="6404"/>
                  </a:cubicBezTo>
                  <a:cubicBezTo>
                    <a:pt x="17244" y="3453"/>
                    <a:pt x="17083" y="2451"/>
                    <a:pt x="16814" y="1235"/>
                  </a:cubicBezTo>
                  <a:cubicBezTo>
                    <a:pt x="16063" y="1074"/>
                    <a:pt x="14328" y="233"/>
                    <a:pt x="13577" y="1"/>
                  </a:cubicBezTo>
                  <a:cubicBezTo>
                    <a:pt x="14471" y="5456"/>
                    <a:pt x="14131" y="1843"/>
                    <a:pt x="14543" y="6118"/>
                  </a:cubicBezTo>
                  <a:cubicBezTo>
                    <a:pt x="14543" y="6261"/>
                    <a:pt x="14560" y="6422"/>
                    <a:pt x="14578" y="6565"/>
                  </a:cubicBezTo>
                  <a:cubicBezTo>
                    <a:pt x="14489" y="6905"/>
                    <a:pt x="14042" y="7120"/>
                    <a:pt x="13147" y="7460"/>
                  </a:cubicBezTo>
                  <a:cubicBezTo>
                    <a:pt x="12700" y="7621"/>
                    <a:pt x="6923" y="10000"/>
                    <a:pt x="6243" y="10983"/>
                  </a:cubicBezTo>
                  <a:cubicBezTo>
                    <a:pt x="4991" y="11252"/>
                    <a:pt x="2648" y="14883"/>
                    <a:pt x="3274" y="16242"/>
                  </a:cubicBezTo>
                  <a:cubicBezTo>
                    <a:pt x="3238" y="14615"/>
                    <a:pt x="5044" y="11735"/>
                    <a:pt x="6118" y="11359"/>
                  </a:cubicBezTo>
                  <a:cubicBezTo>
                    <a:pt x="5903" y="11878"/>
                    <a:pt x="5527" y="12880"/>
                    <a:pt x="5706" y="13577"/>
                  </a:cubicBezTo>
                  <a:cubicBezTo>
                    <a:pt x="5939" y="12629"/>
                    <a:pt x="6100" y="11753"/>
                    <a:pt x="7227" y="10876"/>
                  </a:cubicBezTo>
                  <a:cubicBezTo>
                    <a:pt x="8372" y="10000"/>
                    <a:pt x="8783" y="9910"/>
                    <a:pt x="9445" y="9570"/>
                  </a:cubicBezTo>
                  <a:cubicBezTo>
                    <a:pt x="10053" y="9320"/>
                    <a:pt x="10679" y="9105"/>
                    <a:pt x="11305" y="8962"/>
                  </a:cubicBezTo>
                  <a:cubicBezTo>
                    <a:pt x="11341" y="9016"/>
                    <a:pt x="9910" y="9946"/>
                    <a:pt x="9141" y="10644"/>
                  </a:cubicBezTo>
                  <a:cubicBezTo>
                    <a:pt x="8586" y="11162"/>
                    <a:pt x="8282" y="11878"/>
                    <a:pt x="8318" y="12629"/>
                  </a:cubicBezTo>
                  <a:cubicBezTo>
                    <a:pt x="8568" y="12540"/>
                    <a:pt x="8568" y="11377"/>
                    <a:pt x="9427" y="10805"/>
                  </a:cubicBezTo>
                  <a:cubicBezTo>
                    <a:pt x="9928" y="10483"/>
                    <a:pt x="12289" y="8604"/>
                    <a:pt x="12289" y="8604"/>
                  </a:cubicBezTo>
                  <a:cubicBezTo>
                    <a:pt x="12790" y="8336"/>
                    <a:pt x="13416" y="8211"/>
                    <a:pt x="13702" y="7996"/>
                  </a:cubicBezTo>
                  <a:cubicBezTo>
                    <a:pt x="13988" y="7782"/>
                    <a:pt x="14417" y="7782"/>
                    <a:pt x="14775" y="7585"/>
                  </a:cubicBezTo>
                  <a:cubicBezTo>
                    <a:pt x="14775" y="7764"/>
                    <a:pt x="14739" y="9588"/>
                    <a:pt x="14739" y="9767"/>
                  </a:cubicBezTo>
                  <a:cubicBezTo>
                    <a:pt x="14811" y="11216"/>
                    <a:pt x="15043" y="20875"/>
                    <a:pt x="14936" y="22306"/>
                  </a:cubicBezTo>
                  <a:cubicBezTo>
                    <a:pt x="14847" y="23433"/>
                    <a:pt x="13809" y="23379"/>
                    <a:pt x="12861" y="23648"/>
                  </a:cubicBezTo>
                  <a:cubicBezTo>
                    <a:pt x="12217" y="23952"/>
                    <a:pt x="12110" y="23791"/>
                    <a:pt x="11931" y="23683"/>
                  </a:cubicBezTo>
                  <a:cubicBezTo>
                    <a:pt x="11430" y="23344"/>
                    <a:pt x="11734" y="23522"/>
                    <a:pt x="11269" y="23236"/>
                  </a:cubicBezTo>
                  <a:cubicBezTo>
                    <a:pt x="11126" y="22950"/>
                    <a:pt x="11162" y="22396"/>
                    <a:pt x="11108" y="22109"/>
                  </a:cubicBezTo>
                  <a:cubicBezTo>
                    <a:pt x="11126" y="21966"/>
                    <a:pt x="12808" y="20947"/>
                    <a:pt x="12825" y="20947"/>
                  </a:cubicBezTo>
                  <a:cubicBezTo>
                    <a:pt x="12289" y="21090"/>
                    <a:pt x="11734" y="21591"/>
                    <a:pt x="11019" y="21770"/>
                  </a:cubicBezTo>
                  <a:cubicBezTo>
                    <a:pt x="10822" y="21823"/>
                    <a:pt x="10894" y="21895"/>
                    <a:pt x="10697" y="21519"/>
                  </a:cubicBezTo>
                  <a:cubicBezTo>
                    <a:pt x="10482" y="21072"/>
                    <a:pt x="10303" y="21036"/>
                    <a:pt x="10411" y="20535"/>
                  </a:cubicBezTo>
                  <a:cubicBezTo>
                    <a:pt x="10446" y="20321"/>
                    <a:pt x="10625" y="20249"/>
                    <a:pt x="10822" y="20106"/>
                  </a:cubicBezTo>
                  <a:cubicBezTo>
                    <a:pt x="11001" y="19945"/>
                    <a:pt x="11037" y="19945"/>
                    <a:pt x="11090" y="19677"/>
                  </a:cubicBezTo>
                  <a:cubicBezTo>
                    <a:pt x="10840" y="19909"/>
                    <a:pt x="10572" y="20106"/>
                    <a:pt x="10285" y="20285"/>
                  </a:cubicBezTo>
                  <a:cubicBezTo>
                    <a:pt x="10232" y="19981"/>
                    <a:pt x="10053" y="19712"/>
                    <a:pt x="9785" y="19534"/>
                  </a:cubicBezTo>
                  <a:cubicBezTo>
                    <a:pt x="10071" y="20124"/>
                    <a:pt x="10321" y="20625"/>
                    <a:pt x="10107" y="21054"/>
                  </a:cubicBezTo>
                  <a:cubicBezTo>
                    <a:pt x="9695" y="20911"/>
                    <a:pt x="9266" y="20821"/>
                    <a:pt x="8819" y="20750"/>
                  </a:cubicBezTo>
                  <a:cubicBezTo>
                    <a:pt x="9123" y="21179"/>
                    <a:pt x="10107" y="21054"/>
                    <a:pt x="10303" y="21287"/>
                  </a:cubicBezTo>
                  <a:cubicBezTo>
                    <a:pt x="10464" y="21501"/>
                    <a:pt x="10590" y="21716"/>
                    <a:pt x="10679" y="21966"/>
                  </a:cubicBezTo>
                  <a:cubicBezTo>
                    <a:pt x="10482" y="22109"/>
                    <a:pt x="9516" y="22056"/>
                    <a:pt x="9230" y="22181"/>
                  </a:cubicBezTo>
                  <a:cubicBezTo>
                    <a:pt x="9606" y="22360"/>
                    <a:pt x="10393" y="22252"/>
                    <a:pt x="10661" y="22270"/>
                  </a:cubicBezTo>
                  <a:cubicBezTo>
                    <a:pt x="10929" y="22288"/>
                    <a:pt x="10822" y="22664"/>
                    <a:pt x="10876" y="22950"/>
                  </a:cubicBezTo>
                  <a:cubicBezTo>
                    <a:pt x="10625" y="23093"/>
                    <a:pt x="10321" y="23415"/>
                    <a:pt x="10053" y="23487"/>
                  </a:cubicBezTo>
                  <a:cubicBezTo>
                    <a:pt x="9749" y="23540"/>
                    <a:pt x="9570" y="23326"/>
                    <a:pt x="9266" y="23379"/>
                  </a:cubicBezTo>
                  <a:cubicBezTo>
                    <a:pt x="9481" y="23576"/>
                    <a:pt x="9570" y="23791"/>
                    <a:pt x="9892" y="23827"/>
                  </a:cubicBezTo>
                  <a:cubicBezTo>
                    <a:pt x="10250" y="23862"/>
                    <a:pt x="10661" y="23379"/>
                    <a:pt x="11001" y="23415"/>
                  </a:cubicBezTo>
                  <a:cubicBezTo>
                    <a:pt x="11180" y="23433"/>
                    <a:pt x="11627" y="23827"/>
                    <a:pt x="11573" y="24041"/>
                  </a:cubicBezTo>
                  <a:cubicBezTo>
                    <a:pt x="11377" y="24202"/>
                    <a:pt x="11180" y="24363"/>
                    <a:pt x="10947" y="24488"/>
                  </a:cubicBezTo>
                  <a:cubicBezTo>
                    <a:pt x="10446" y="24846"/>
                    <a:pt x="9785" y="25383"/>
                    <a:pt x="9284" y="24882"/>
                  </a:cubicBezTo>
                  <a:cubicBezTo>
                    <a:pt x="8926" y="24560"/>
                    <a:pt x="8944" y="24327"/>
                    <a:pt x="8568" y="23880"/>
                  </a:cubicBezTo>
                  <a:cubicBezTo>
                    <a:pt x="8407" y="23719"/>
                    <a:pt x="8228" y="23558"/>
                    <a:pt x="8014" y="23433"/>
                  </a:cubicBezTo>
                  <a:cubicBezTo>
                    <a:pt x="8211" y="23737"/>
                    <a:pt x="8640" y="24381"/>
                    <a:pt x="8944" y="24810"/>
                  </a:cubicBezTo>
                  <a:cubicBezTo>
                    <a:pt x="8622" y="24828"/>
                    <a:pt x="7924" y="24936"/>
                    <a:pt x="7459" y="24989"/>
                  </a:cubicBezTo>
                  <a:cubicBezTo>
                    <a:pt x="8032" y="25150"/>
                    <a:pt x="9087" y="24936"/>
                    <a:pt x="9498" y="25329"/>
                  </a:cubicBezTo>
                  <a:cubicBezTo>
                    <a:pt x="9266" y="25669"/>
                    <a:pt x="8479" y="26313"/>
                    <a:pt x="8550" y="26724"/>
                  </a:cubicBezTo>
                  <a:cubicBezTo>
                    <a:pt x="8962" y="26402"/>
                    <a:pt x="9355" y="25991"/>
                    <a:pt x="9785" y="25669"/>
                  </a:cubicBezTo>
                  <a:cubicBezTo>
                    <a:pt x="10089" y="25436"/>
                    <a:pt x="10214" y="25419"/>
                    <a:pt x="10607" y="25615"/>
                  </a:cubicBezTo>
                  <a:cubicBezTo>
                    <a:pt x="10590" y="25955"/>
                    <a:pt x="10464" y="26223"/>
                    <a:pt x="10446" y="26563"/>
                  </a:cubicBezTo>
                  <a:cubicBezTo>
                    <a:pt x="10446" y="26957"/>
                    <a:pt x="10464" y="27350"/>
                    <a:pt x="10446" y="27744"/>
                  </a:cubicBezTo>
                  <a:cubicBezTo>
                    <a:pt x="9963" y="27726"/>
                    <a:pt x="9463" y="27780"/>
                    <a:pt x="8962" y="27869"/>
                  </a:cubicBezTo>
                  <a:cubicBezTo>
                    <a:pt x="9963" y="28137"/>
                    <a:pt x="10554" y="27833"/>
                    <a:pt x="10625" y="28316"/>
                  </a:cubicBezTo>
                  <a:cubicBezTo>
                    <a:pt x="10590" y="28477"/>
                    <a:pt x="10536" y="28656"/>
                    <a:pt x="10482" y="28817"/>
                  </a:cubicBezTo>
                  <a:cubicBezTo>
                    <a:pt x="10411" y="29050"/>
                    <a:pt x="10339" y="29282"/>
                    <a:pt x="10285" y="29515"/>
                  </a:cubicBezTo>
                  <a:cubicBezTo>
                    <a:pt x="10393" y="29103"/>
                    <a:pt x="10679" y="28763"/>
                    <a:pt x="10822" y="28370"/>
                  </a:cubicBezTo>
                  <a:cubicBezTo>
                    <a:pt x="11037" y="27440"/>
                    <a:pt x="11180" y="26492"/>
                    <a:pt x="11216" y="25544"/>
                  </a:cubicBezTo>
                  <a:cubicBezTo>
                    <a:pt x="12092" y="24846"/>
                    <a:pt x="11645" y="25097"/>
                    <a:pt x="13326" y="24596"/>
                  </a:cubicBezTo>
                  <a:cubicBezTo>
                    <a:pt x="13952" y="24542"/>
                    <a:pt x="14650" y="23934"/>
                    <a:pt x="14739" y="24542"/>
                  </a:cubicBezTo>
                  <a:cubicBezTo>
                    <a:pt x="14596" y="27261"/>
                    <a:pt x="15043" y="28352"/>
                    <a:pt x="15115" y="30821"/>
                  </a:cubicBezTo>
                  <a:cubicBezTo>
                    <a:pt x="15222" y="34273"/>
                    <a:pt x="17065" y="36294"/>
                    <a:pt x="16206" y="39406"/>
                  </a:cubicBezTo>
                  <a:cubicBezTo>
                    <a:pt x="16045" y="39997"/>
                    <a:pt x="16045" y="40641"/>
                    <a:pt x="15580" y="41088"/>
                  </a:cubicBezTo>
                  <a:cubicBezTo>
                    <a:pt x="13523" y="42912"/>
                    <a:pt x="11860" y="45130"/>
                    <a:pt x="10661" y="47599"/>
                  </a:cubicBezTo>
                  <a:cubicBezTo>
                    <a:pt x="10142" y="48726"/>
                    <a:pt x="10053" y="49835"/>
                    <a:pt x="10017" y="51194"/>
                  </a:cubicBezTo>
                  <a:cubicBezTo>
                    <a:pt x="9588" y="51713"/>
                    <a:pt x="9069" y="52160"/>
                    <a:pt x="8497" y="52518"/>
                  </a:cubicBezTo>
                  <a:cubicBezTo>
                    <a:pt x="8085" y="52768"/>
                    <a:pt x="7674" y="53001"/>
                    <a:pt x="7227" y="53198"/>
                  </a:cubicBezTo>
                  <a:cubicBezTo>
                    <a:pt x="6458" y="53466"/>
                    <a:pt x="5027" y="53269"/>
                    <a:pt x="4275" y="53001"/>
                  </a:cubicBezTo>
                  <a:cubicBezTo>
                    <a:pt x="3148" y="52571"/>
                    <a:pt x="1413" y="51230"/>
                    <a:pt x="1825" y="49853"/>
                  </a:cubicBezTo>
                  <a:cubicBezTo>
                    <a:pt x="2022" y="49244"/>
                    <a:pt x="2683" y="49853"/>
                    <a:pt x="3202" y="50336"/>
                  </a:cubicBezTo>
                  <a:cubicBezTo>
                    <a:pt x="3095" y="49906"/>
                    <a:pt x="2594" y="49030"/>
                    <a:pt x="2326" y="49173"/>
                  </a:cubicBezTo>
                  <a:cubicBezTo>
                    <a:pt x="2022" y="49316"/>
                    <a:pt x="1861" y="49745"/>
                    <a:pt x="1574" y="49853"/>
                  </a:cubicBezTo>
                  <a:cubicBezTo>
                    <a:pt x="1252" y="48905"/>
                    <a:pt x="1127" y="47849"/>
                    <a:pt x="895" y="46865"/>
                  </a:cubicBezTo>
                  <a:cubicBezTo>
                    <a:pt x="752" y="46204"/>
                    <a:pt x="519" y="45256"/>
                    <a:pt x="0" y="44737"/>
                  </a:cubicBezTo>
                  <a:cubicBezTo>
                    <a:pt x="447" y="45220"/>
                    <a:pt x="626" y="46168"/>
                    <a:pt x="752" y="46722"/>
                  </a:cubicBezTo>
                  <a:cubicBezTo>
                    <a:pt x="913" y="47527"/>
                    <a:pt x="984" y="48332"/>
                    <a:pt x="1127" y="49137"/>
                  </a:cubicBezTo>
                  <a:cubicBezTo>
                    <a:pt x="1270" y="50014"/>
                    <a:pt x="1592" y="50854"/>
                    <a:pt x="2075" y="51623"/>
                  </a:cubicBezTo>
                  <a:cubicBezTo>
                    <a:pt x="2594" y="52428"/>
                    <a:pt x="3292" y="52911"/>
                    <a:pt x="4007" y="53502"/>
                  </a:cubicBezTo>
                  <a:cubicBezTo>
                    <a:pt x="3578" y="53555"/>
                    <a:pt x="3166" y="53734"/>
                    <a:pt x="2809" y="54020"/>
                  </a:cubicBezTo>
                  <a:cubicBezTo>
                    <a:pt x="2433" y="54342"/>
                    <a:pt x="2039" y="55219"/>
                    <a:pt x="2075" y="55702"/>
                  </a:cubicBezTo>
                  <a:cubicBezTo>
                    <a:pt x="2165" y="55165"/>
                    <a:pt x="2397" y="54664"/>
                    <a:pt x="2791" y="54289"/>
                  </a:cubicBezTo>
                  <a:cubicBezTo>
                    <a:pt x="3381" y="53698"/>
                    <a:pt x="4240" y="53681"/>
                    <a:pt x="5009" y="53716"/>
                  </a:cubicBezTo>
                  <a:cubicBezTo>
                    <a:pt x="5903" y="53752"/>
                    <a:pt x="8389" y="53537"/>
                    <a:pt x="9105" y="52911"/>
                  </a:cubicBezTo>
                  <a:cubicBezTo>
                    <a:pt x="8872" y="53573"/>
                    <a:pt x="8443" y="54521"/>
                    <a:pt x="8211" y="55183"/>
                  </a:cubicBezTo>
                  <a:cubicBezTo>
                    <a:pt x="7567" y="57240"/>
                    <a:pt x="7567" y="59619"/>
                    <a:pt x="7745" y="61336"/>
                  </a:cubicBezTo>
                  <a:cubicBezTo>
                    <a:pt x="7835" y="63179"/>
                    <a:pt x="8032" y="65021"/>
                    <a:pt x="8318" y="66863"/>
                  </a:cubicBezTo>
                  <a:cubicBezTo>
                    <a:pt x="8354" y="66953"/>
                    <a:pt x="6225" y="67257"/>
                    <a:pt x="6243" y="67346"/>
                  </a:cubicBezTo>
                  <a:cubicBezTo>
                    <a:pt x="6279" y="67454"/>
                    <a:pt x="8407" y="67239"/>
                    <a:pt x="8443" y="67329"/>
                  </a:cubicBezTo>
                  <a:cubicBezTo>
                    <a:pt x="8515" y="67651"/>
                    <a:pt x="8568" y="67507"/>
                    <a:pt x="8622" y="67829"/>
                  </a:cubicBezTo>
                  <a:cubicBezTo>
                    <a:pt x="8801" y="68938"/>
                    <a:pt x="9069" y="71461"/>
                    <a:pt x="9123" y="71765"/>
                  </a:cubicBezTo>
                  <a:cubicBezTo>
                    <a:pt x="9373" y="73285"/>
                    <a:pt x="8729" y="74090"/>
                    <a:pt x="8479" y="75592"/>
                  </a:cubicBezTo>
                  <a:cubicBezTo>
                    <a:pt x="8479" y="75861"/>
                    <a:pt x="7549" y="76612"/>
                    <a:pt x="7549" y="76952"/>
                  </a:cubicBezTo>
                  <a:cubicBezTo>
                    <a:pt x="7602" y="76505"/>
                    <a:pt x="8658" y="76129"/>
                    <a:pt x="8658" y="75664"/>
                  </a:cubicBezTo>
                  <a:cubicBezTo>
                    <a:pt x="8801" y="75092"/>
                    <a:pt x="8998" y="74537"/>
                    <a:pt x="9230" y="74001"/>
                  </a:cubicBezTo>
                  <a:cubicBezTo>
                    <a:pt x="9248" y="73965"/>
                    <a:pt x="9409" y="75843"/>
                    <a:pt x="9463" y="77900"/>
                  </a:cubicBezTo>
                  <a:cubicBezTo>
                    <a:pt x="9516" y="80368"/>
                    <a:pt x="9284" y="83391"/>
                    <a:pt x="9534" y="83069"/>
                  </a:cubicBezTo>
                  <a:cubicBezTo>
                    <a:pt x="9642" y="82944"/>
                    <a:pt x="9856" y="80386"/>
                    <a:pt x="9820" y="77864"/>
                  </a:cubicBezTo>
                  <a:cubicBezTo>
                    <a:pt x="9802" y="75700"/>
                    <a:pt x="9624" y="73607"/>
                    <a:pt x="9534" y="73339"/>
                  </a:cubicBezTo>
                  <a:cubicBezTo>
                    <a:pt x="9463" y="73070"/>
                    <a:pt x="9588" y="72301"/>
                    <a:pt x="9481" y="71622"/>
                  </a:cubicBezTo>
                  <a:cubicBezTo>
                    <a:pt x="9266" y="70369"/>
                    <a:pt x="9141" y="68938"/>
                    <a:pt x="8998" y="67740"/>
                  </a:cubicBezTo>
                  <a:cubicBezTo>
                    <a:pt x="8783" y="66059"/>
                    <a:pt x="8407" y="63161"/>
                    <a:pt x="8228" y="61461"/>
                  </a:cubicBezTo>
                  <a:cubicBezTo>
                    <a:pt x="7996" y="59351"/>
                    <a:pt x="8103" y="57115"/>
                    <a:pt x="8711" y="55290"/>
                  </a:cubicBezTo>
                  <a:cubicBezTo>
                    <a:pt x="9141" y="54020"/>
                    <a:pt x="9248" y="53037"/>
                    <a:pt x="10017" y="52196"/>
                  </a:cubicBezTo>
                  <a:cubicBezTo>
                    <a:pt x="9928" y="53341"/>
                    <a:pt x="9731" y="54861"/>
                    <a:pt x="9659" y="55881"/>
                  </a:cubicBezTo>
                  <a:cubicBezTo>
                    <a:pt x="9498" y="58027"/>
                    <a:pt x="9123" y="61229"/>
                    <a:pt x="9427" y="63340"/>
                  </a:cubicBezTo>
                  <a:cubicBezTo>
                    <a:pt x="10321" y="69064"/>
                    <a:pt x="11287" y="72534"/>
                    <a:pt x="11162" y="77793"/>
                  </a:cubicBezTo>
                  <a:cubicBezTo>
                    <a:pt x="11108" y="79814"/>
                    <a:pt x="10625" y="83391"/>
                    <a:pt x="10607" y="85735"/>
                  </a:cubicBezTo>
                  <a:cubicBezTo>
                    <a:pt x="10446" y="87219"/>
                    <a:pt x="10929" y="88990"/>
                    <a:pt x="10876" y="90224"/>
                  </a:cubicBezTo>
                  <a:lnTo>
                    <a:pt x="12217" y="89884"/>
                  </a:lnTo>
                  <a:cubicBezTo>
                    <a:pt x="12199" y="88793"/>
                    <a:pt x="11681" y="88632"/>
                    <a:pt x="11716" y="86468"/>
                  </a:cubicBezTo>
                  <a:lnTo>
                    <a:pt x="11716" y="86468"/>
                  </a:lnTo>
                  <a:cubicBezTo>
                    <a:pt x="11716" y="86218"/>
                    <a:pt x="11716" y="86074"/>
                    <a:pt x="11734" y="85824"/>
                  </a:cubicBezTo>
                  <a:lnTo>
                    <a:pt x="11681" y="84840"/>
                  </a:lnTo>
                  <a:cubicBezTo>
                    <a:pt x="11699" y="82425"/>
                    <a:pt x="12164" y="80225"/>
                    <a:pt x="12074" y="77828"/>
                  </a:cubicBezTo>
                  <a:cubicBezTo>
                    <a:pt x="11842" y="72695"/>
                    <a:pt x="10643" y="67633"/>
                    <a:pt x="10250" y="63197"/>
                  </a:cubicBezTo>
                  <a:cubicBezTo>
                    <a:pt x="10053" y="61068"/>
                    <a:pt x="10357" y="57330"/>
                    <a:pt x="10590" y="55201"/>
                  </a:cubicBezTo>
                  <a:cubicBezTo>
                    <a:pt x="10733" y="53806"/>
                    <a:pt x="10733" y="52768"/>
                    <a:pt x="10768" y="51445"/>
                  </a:cubicBezTo>
                  <a:cubicBezTo>
                    <a:pt x="10768" y="51033"/>
                    <a:pt x="10715" y="50640"/>
                    <a:pt x="10858" y="50264"/>
                  </a:cubicBezTo>
                  <a:cubicBezTo>
                    <a:pt x="11019" y="51015"/>
                    <a:pt x="12360" y="52768"/>
                    <a:pt x="12718" y="53466"/>
                  </a:cubicBezTo>
                  <a:cubicBezTo>
                    <a:pt x="13308" y="54897"/>
                    <a:pt x="13451" y="56221"/>
                    <a:pt x="14113" y="57526"/>
                  </a:cubicBezTo>
                  <a:cubicBezTo>
                    <a:pt x="15526" y="60317"/>
                    <a:pt x="15401" y="71514"/>
                    <a:pt x="16099" y="78276"/>
                  </a:cubicBezTo>
                  <a:cubicBezTo>
                    <a:pt x="16188" y="80744"/>
                    <a:pt x="16152" y="83195"/>
                    <a:pt x="15991" y="85663"/>
                  </a:cubicBezTo>
                  <a:cubicBezTo>
                    <a:pt x="15920" y="86629"/>
                    <a:pt x="15759" y="87595"/>
                    <a:pt x="15598" y="88561"/>
                  </a:cubicBezTo>
                  <a:cubicBezTo>
                    <a:pt x="15330" y="90099"/>
                    <a:pt x="15097" y="91673"/>
                    <a:pt x="15240" y="93247"/>
                  </a:cubicBezTo>
                  <a:cubicBezTo>
                    <a:pt x="15365" y="94625"/>
                    <a:pt x="15616" y="95984"/>
                    <a:pt x="15974" y="97326"/>
                  </a:cubicBezTo>
                  <a:cubicBezTo>
                    <a:pt x="17583" y="106162"/>
                    <a:pt x="15920" y="114283"/>
                    <a:pt x="16117" y="122672"/>
                  </a:cubicBezTo>
                  <a:cubicBezTo>
                    <a:pt x="16170" y="124747"/>
                    <a:pt x="16600" y="127090"/>
                    <a:pt x="16635" y="129040"/>
                  </a:cubicBezTo>
                  <a:cubicBezTo>
                    <a:pt x="16653" y="130435"/>
                    <a:pt x="16313" y="131455"/>
                    <a:pt x="16296" y="132850"/>
                  </a:cubicBezTo>
                  <a:cubicBezTo>
                    <a:pt x="16296" y="134245"/>
                    <a:pt x="15848" y="135676"/>
                    <a:pt x="15401" y="136946"/>
                  </a:cubicBezTo>
                  <a:cubicBezTo>
                    <a:pt x="14632" y="138806"/>
                    <a:pt x="12521" y="139754"/>
                    <a:pt x="11341" y="140041"/>
                  </a:cubicBezTo>
                  <a:cubicBezTo>
                    <a:pt x="11233" y="138914"/>
                    <a:pt x="12539" y="138359"/>
                    <a:pt x="12611" y="137232"/>
                  </a:cubicBezTo>
                  <a:cubicBezTo>
                    <a:pt x="12682" y="136159"/>
                    <a:pt x="13308" y="135891"/>
                    <a:pt x="13827" y="134889"/>
                  </a:cubicBezTo>
                  <a:lnTo>
                    <a:pt x="13147" y="134961"/>
                  </a:lnTo>
                  <a:cubicBezTo>
                    <a:pt x="11198" y="134925"/>
                    <a:pt x="10572" y="135050"/>
                    <a:pt x="9194" y="135122"/>
                  </a:cubicBezTo>
                  <a:moveTo>
                    <a:pt x="10894" y="140112"/>
                  </a:moveTo>
                  <a:cubicBezTo>
                    <a:pt x="10697" y="140309"/>
                    <a:pt x="10500" y="140219"/>
                    <a:pt x="10268" y="140255"/>
                  </a:cubicBezTo>
                  <a:cubicBezTo>
                    <a:pt x="10089" y="140291"/>
                    <a:pt x="9910" y="140327"/>
                    <a:pt x="9731" y="140327"/>
                  </a:cubicBezTo>
                  <a:cubicBezTo>
                    <a:pt x="9534" y="140362"/>
                    <a:pt x="9320" y="140380"/>
                    <a:pt x="9123" y="140362"/>
                  </a:cubicBezTo>
                  <a:cubicBezTo>
                    <a:pt x="8926" y="140345"/>
                    <a:pt x="8693" y="140416"/>
                    <a:pt x="8479" y="140416"/>
                  </a:cubicBezTo>
                  <a:cubicBezTo>
                    <a:pt x="8372" y="140416"/>
                    <a:pt x="7960" y="140452"/>
                    <a:pt x="7960" y="140309"/>
                  </a:cubicBezTo>
                  <a:cubicBezTo>
                    <a:pt x="8157" y="140202"/>
                    <a:pt x="8318" y="140112"/>
                    <a:pt x="8407" y="140041"/>
                  </a:cubicBezTo>
                  <a:cubicBezTo>
                    <a:pt x="9284" y="139307"/>
                    <a:pt x="9999" y="139128"/>
                    <a:pt x="10697" y="138359"/>
                  </a:cubicBezTo>
                  <a:cubicBezTo>
                    <a:pt x="10751" y="138305"/>
                    <a:pt x="12092" y="136874"/>
                    <a:pt x="12199" y="136892"/>
                  </a:cubicBezTo>
                  <a:cubicBezTo>
                    <a:pt x="11967" y="137840"/>
                    <a:pt x="11555" y="138717"/>
                    <a:pt x="10983" y="139504"/>
                  </a:cubicBezTo>
                  <a:cubicBezTo>
                    <a:pt x="10983" y="139736"/>
                    <a:pt x="11055" y="139951"/>
                    <a:pt x="10894" y="140112"/>
                  </a:cubicBezTo>
                  <a:close/>
                  <a:moveTo>
                    <a:pt x="11681" y="136713"/>
                  </a:moveTo>
                  <a:cubicBezTo>
                    <a:pt x="11108" y="137536"/>
                    <a:pt x="8389" y="140023"/>
                    <a:pt x="7513" y="140327"/>
                  </a:cubicBezTo>
                  <a:cubicBezTo>
                    <a:pt x="6923" y="140523"/>
                    <a:pt x="6261" y="140148"/>
                    <a:pt x="6154" y="139504"/>
                  </a:cubicBezTo>
                  <a:cubicBezTo>
                    <a:pt x="6046" y="138967"/>
                    <a:pt x="5885" y="138413"/>
                    <a:pt x="5921" y="137840"/>
                  </a:cubicBezTo>
                  <a:cubicBezTo>
                    <a:pt x="6887" y="136857"/>
                    <a:pt x="6762" y="137000"/>
                    <a:pt x="7942" y="136123"/>
                  </a:cubicBezTo>
                  <a:cubicBezTo>
                    <a:pt x="8264" y="135926"/>
                    <a:pt x="8622" y="135765"/>
                    <a:pt x="8980" y="135640"/>
                  </a:cubicBezTo>
                  <a:cubicBezTo>
                    <a:pt x="9302" y="135551"/>
                    <a:pt x="11216" y="135426"/>
                    <a:pt x="11967" y="135372"/>
                  </a:cubicBezTo>
                  <a:cubicBezTo>
                    <a:pt x="12629" y="135282"/>
                    <a:pt x="12307" y="136302"/>
                    <a:pt x="11681" y="136713"/>
                  </a:cubicBezTo>
                  <a:close/>
                  <a:moveTo>
                    <a:pt x="30104" y="139862"/>
                  </a:moveTo>
                  <a:cubicBezTo>
                    <a:pt x="29800" y="140094"/>
                    <a:pt x="29478" y="140291"/>
                    <a:pt x="29139" y="140452"/>
                  </a:cubicBezTo>
                  <a:cubicBezTo>
                    <a:pt x="28799" y="140595"/>
                    <a:pt x="28441" y="140667"/>
                    <a:pt x="28083" y="140684"/>
                  </a:cubicBezTo>
                  <a:cubicBezTo>
                    <a:pt x="27779" y="140702"/>
                    <a:pt x="27475" y="140684"/>
                    <a:pt x="27189" y="140613"/>
                  </a:cubicBezTo>
                  <a:cubicBezTo>
                    <a:pt x="26706" y="140523"/>
                    <a:pt x="26295" y="140506"/>
                    <a:pt x="26295" y="139915"/>
                  </a:cubicBezTo>
                  <a:cubicBezTo>
                    <a:pt x="26295" y="139629"/>
                    <a:pt x="26295" y="139325"/>
                    <a:pt x="26312" y="139021"/>
                  </a:cubicBezTo>
                  <a:cubicBezTo>
                    <a:pt x="26348" y="138735"/>
                    <a:pt x="25025" y="138323"/>
                    <a:pt x="25078" y="138001"/>
                  </a:cubicBezTo>
                  <a:cubicBezTo>
                    <a:pt x="25096" y="137858"/>
                    <a:pt x="25096" y="137626"/>
                    <a:pt x="25275" y="137554"/>
                  </a:cubicBezTo>
                  <a:cubicBezTo>
                    <a:pt x="25364" y="137536"/>
                    <a:pt x="25454" y="137518"/>
                    <a:pt x="25543" y="137536"/>
                  </a:cubicBezTo>
                  <a:cubicBezTo>
                    <a:pt x="26581" y="137554"/>
                    <a:pt x="28942" y="138198"/>
                    <a:pt x="29836" y="138556"/>
                  </a:cubicBezTo>
                  <a:cubicBezTo>
                    <a:pt x="30069" y="138627"/>
                    <a:pt x="30480" y="138645"/>
                    <a:pt x="30641" y="138824"/>
                  </a:cubicBezTo>
                  <a:cubicBezTo>
                    <a:pt x="30605" y="139218"/>
                    <a:pt x="30409" y="139611"/>
                    <a:pt x="30104" y="139862"/>
                  </a:cubicBezTo>
                  <a:close/>
                  <a:moveTo>
                    <a:pt x="30570" y="138502"/>
                  </a:moveTo>
                  <a:cubicBezTo>
                    <a:pt x="30265" y="138484"/>
                    <a:pt x="29979" y="138288"/>
                    <a:pt x="29693" y="138198"/>
                  </a:cubicBezTo>
                  <a:cubicBezTo>
                    <a:pt x="28852" y="137930"/>
                    <a:pt x="26509" y="137357"/>
                    <a:pt x="25686" y="137340"/>
                  </a:cubicBezTo>
                  <a:cubicBezTo>
                    <a:pt x="25382" y="137375"/>
                    <a:pt x="25078" y="137322"/>
                    <a:pt x="24810" y="137179"/>
                  </a:cubicBezTo>
                  <a:cubicBezTo>
                    <a:pt x="24524" y="137053"/>
                    <a:pt x="24309" y="136821"/>
                    <a:pt x="24184" y="136535"/>
                  </a:cubicBezTo>
                  <a:cubicBezTo>
                    <a:pt x="25346" y="136374"/>
                    <a:pt x="28369" y="136409"/>
                    <a:pt x="29514" y="136552"/>
                  </a:cubicBezTo>
                  <a:cubicBezTo>
                    <a:pt x="29604" y="136552"/>
                    <a:pt x="29693" y="136588"/>
                    <a:pt x="29783" y="136588"/>
                  </a:cubicBezTo>
                  <a:cubicBezTo>
                    <a:pt x="29872" y="136606"/>
                    <a:pt x="29997" y="136552"/>
                    <a:pt x="30104" y="136588"/>
                  </a:cubicBezTo>
                  <a:cubicBezTo>
                    <a:pt x="30194" y="136642"/>
                    <a:pt x="30283" y="136803"/>
                    <a:pt x="30319" y="136910"/>
                  </a:cubicBezTo>
                  <a:cubicBezTo>
                    <a:pt x="30409" y="137107"/>
                    <a:pt x="30552" y="139003"/>
                    <a:pt x="30552" y="138502"/>
                  </a:cubicBezTo>
                  <a:close/>
                </a:path>
              </a:pathLst>
            </a:custGeom>
            <a:noFill/>
            <a:ln w="1800" cap="flat" cmpd="sng">
              <a:solidFill>
                <a:srgbClr val="00A0C6"/>
              </a:solidFill>
              <a:prstDash val="solid"/>
              <a:miter lim="178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15"/>
            <p:cNvSpPr/>
            <p:nvPr/>
          </p:nvSpPr>
          <p:spPr>
            <a:xfrm>
              <a:off x="3672475" y="1848425"/>
              <a:ext cx="147600" cy="151625"/>
            </a:xfrm>
            <a:custGeom>
              <a:avLst/>
              <a:gdLst/>
              <a:ahLst/>
              <a:cxnLst/>
              <a:rect l="l" t="t" r="r" b="b"/>
              <a:pathLst>
                <a:path w="5904" h="6065" extrusionOk="0">
                  <a:moveTo>
                    <a:pt x="4168" y="0"/>
                  </a:moveTo>
                  <a:cubicBezTo>
                    <a:pt x="4025" y="1038"/>
                    <a:pt x="4133" y="1360"/>
                    <a:pt x="4151" y="2022"/>
                  </a:cubicBezTo>
                  <a:cubicBezTo>
                    <a:pt x="4920" y="2540"/>
                    <a:pt x="5903" y="4061"/>
                    <a:pt x="5796" y="4597"/>
                  </a:cubicBezTo>
                  <a:cubicBezTo>
                    <a:pt x="5438" y="3989"/>
                    <a:pt x="4043" y="2719"/>
                    <a:pt x="3578" y="2272"/>
                  </a:cubicBezTo>
                  <a:cubicBezTo>
                    <a:pt x="2433" y="2719"/>
                    <a:pt x="2326" y="5098"/>
                    <a:pt x="1306" y="6064"/>
                  </a:cubicBezTo>
                  <a:cubicBezTo>
                    <a:pt x="1467" y="5009"/>
                    <a:pt x="1772" y="3989"/>
                    <a:pt x="2201" y="3023"/>
                  </a:cubicBezTo>
                  <a:cubicBezTo>
                    <a:pt x="2254" y="2898"/>
                    <a:pt x="734" y="3703"/>
                    <a:pt x="1" y="3846"/>
                  </a:cubicBezTo>
                  <a:cubicBezTo>
                    <a:pt x="251" y="3220"/>
                    <a:pt x="2326" y="2576"/>
                    <a:pt x="2398" y="2504"/>
                  </a:cubicBezTo>
                  <a:cubicBezTo>
                    <a:pt x="2505" y="2361"/>
                    <a:pt x="2648" y="2254"/>
                    <a:pt x="2791" y="2165"/>
                  </a:cubicBezTo>
                  <a:cubicBezTo>
                    <a:pt x="3131" y="1717"/>
                    <a:pt x="3131" y="1073"/>
                    <a:pt x="3274" y="108"/>
                  </a:cubicBezTo>
                </a:path>
              </a:pathLst>
            </a:custGeom>
            <a:solidFill>
              <a:srgbClr val="0060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15"/>
            <p:cNvSpPr/>
            <p:nvPr/>
          </p:nvSpPr>
          <p:spPr>
            <a:xfrm>
              <a:off x="3672475" y="1848425"/>
              <a:ext cx="147600" cy="151625"/>
            </a:xfrm>
            <a:custGeom>
              <a:avLst/>
              <a:gdLst/>
              <a:ahLst/>
              <a:cxnLst/>
              <a:rect l="l" t="t" r="r" b="b"/>
              <a:pathLst>
                <a:path w="5904" h="6065" fill="none" extrusionOk="0">
                  <a:moveTo>
                    <a:pt x="4168" y="0"/>
                  </a:moveTo>
                  <a:cubicBezTo>
                    <a:pt x="4025" y="1038"/>
                    <a:pt x="4133" y="1360"/>
                    <a:pt x="4151" y="2022"/>
                  </a:cubicBezTo>
                  <a:cubicBezTo>
                    <a:pt x="4920" y="2540"/>
                    <a:pt x="5903" y="4061"/>
                    <a:pt x="5796" y="4597"/>
                  </a:cubicBezTo>
                  <a:cubicBezTo>
                    <a:pt x="5438" y="3989"/>
                    <a:pt x="4043" y="2719"/>
                    <a:pt x="3578" y="2272"/>
                  </a:cubicBezTo>
                  <a:cubicBezTo>
                    <a:pt x="2433" y="2719"/>
                    <a:pt x="2326" y="5098"/>
                    <a:pt x="1306" y="6064"/>
                  </a:cubicBezTo>
                  <a:cubicBezTo>
                    <a:pt x="1467" y="5009"/>
                    <a:pt x="1772" y="3989"/>
                    <a:pt x="2201" y="3023"/>
                  </a:cubicBezTo>
                  <a:cubicBezTo>
                    <a:pt x="2254" y="2898"/>
                    <a:pt x="734" y="3703"/>
                    <a:pt x="1" y="3846"/>
                  </a:cubicBezTo>
                  <a:cubicBezTo>
                    <a:pt x="251" y="3220"/>
                    <a:pt x="2326" y="2576"/>
                    <a:pt x="2398" y="2504"/>
                  </a:cubicBezTo>
                  <a:cubicBezTo>
                    <a:pt x="2505" y="2361"/>
                    <a:pt x="2648" y="2254"/>
                    <a:pt x="2791" y="2165"/>
                  </a:cubicBezTo>
                  <a:cubicBezTo>
                    <a:pt x="3131" y="1717"/>
                    <a:pt x="3131" y="1073"/>
                    <a:pt x="3274" y="108"/>
                  </a:cubicBezTo>
                </a:path>
              </a:pathLst>
            </a:custGeom>
            <a:noFill/>
            <a:ln w="4475" cap="flat" cmpd="sng">
              <a:solidFill>
                <a:srgbClr val="00D8C6"/>
              </a:solidFill>
              <a:prstDash val="solid"/>
              <a:miter lim="178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15"/>
            <p:cNvSpPr/>
            <p:nvPr/>
          </p:nvSpPr>
          <p:spPr>
            <a:xfrm>
              <a:off x="4005625" y="2716400"/>
              <a:ext cx="76050" cy="51900"/>
            </a:xfrm>
            <a:custGeom>
              <a:avLst/>
              <a:gdLst/>
              <a:ahLst/>
              <a:cxnLst/>
              <a:rect l="l" t="t" r="r" b="b"/>
              <a:pathLst>
                <a:path w="3042" h="2076" extrusionOk="0">
                  <a:moveTo>
                    <a:pt x="1" y="2075"/>
                  </a:moveTo>
                  <a:lnTo>
                    <a:pt x="3041" y="1"/>
                  </a:lnTo>
                </a:path>
              </a:pathLst>
            </a:custGeom>
            <a:solidFill>
              <a:srgbClr val="0060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15"/>
            <p:cNvSpPr/>
            <p:nvPr/>
          </p:nvSpPr>
          <p:spPr>
            <a:xfrm>
              <a:off x="4005625" y="2716400"/>
              <a:ext cx="76050" cy="51900"/>
            </a:xfrm>
            <a:custGeom>
              <a:avLst/>
              <a:gdLst/>
              <a:ahLst/>
              <a:cxnLst/>
              <a:rect l="l" t="t" r="r" b="b"/>
              <a:pathLst>
                <a:path w="3042" h="2076" fill="none" extrusionOk="0">
                  <a:moveTo>
                    <a:pt x="1" y="2075"/>
                  </a:moveTo>
                  <a:lnTo>
                    <a:pt x="3041" y="1"/>
                  </a:lnTo>
                </a:path>
              </a:pathLst>
            </a:custGeom>
            <a:noFill/>
            <a:ln w="10275" cap="flat" cmpd="sng">
              <a:solidFill>
                <a:srgbClr val="0060B6"/>
              </a:solidFill>
              <a:prstDash val="solid"/>
              <a:miter lim="178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15"/>
            <p:cNvSpPr/>
            <p:nvPr/>
          </p:nvSpPr>
          <p:spPr>
            <a:xfrm>
              <a:off x="4079425" y="2645300"/>
              <a:ext cx="64400" cy="69775"/>
            </a:xfrm>
            <a:custGeom>
              <a:avLst/>
              <a:gdLst/>
              <a:ahLst/>
              <a:cxnLst/>
              <a:rect l="l" t="t" r="r" b="b"/>
              <a:pathLst>
                <a:path w="2576" h="2791" fill="none" extrusionOk="0">
                  <a:moveTo>
                    <a:pt x="0" y="2791"/>
                  </a:moveTo>
                  <a:cubicBezTo>
                    <a:pt x="1055" y="2147"/>
                    <a:pt x="2361" y="1002"/>
                    <a:pt x="2576" y="0"/>
                  </a:cubicBezTo>
                </a:path>
              </a:pathLst>
            </a:custGeom>
            <a:noFill/>
            <a:ln w="6250" cap="flat" cmpd="sng">
              <a:solidFill>
                <a:srgbClr val="0060B6"/>
              </a:solidFill>
              <a:prstDash val="solid"/>
              <a:miter lim="178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15"/>
            <p:cNvSpPr/>
            <p:nvPr/>
          </p:nvSpPr>
          <p:spPr>
            <a:xfrm>
              <a:off x="4074500" y="2711025"/>
              <a:ext cx="60825" cy="67550"/>
            </a:xfrm>
            <a:custGeom>
              <a:avLst/>
              <a:gdLst/>
              <a:ahLst/>
              <a:cxnLst/>
              <a:rect l="l" t="t" r="r" b="b"/>
              <a:pathLst>
                <a:path w="2433" h="2702" fill="none" extrusionOk="0">
                  <a:moveTo>
                    <a:pt x="2290" y="2702"/>
                  </a:moveTo>
                  <a:cubicBezTo>
                    <a:pt x="2433" y="1808"/>
                    <a:pt x="1574" y="1"/>
                    <a:pt x="0" y="412"/>
                  </a:cubicBezTo>
                </a:path>
              </a:pathLst>
            </a:custGeom>
            <a:noFill/>
            <a:ln w="6250" cap="flat" cmpd="sng">
              <a:solidFill>
                <a:srgbClr val="0060B6"/>
              </a:solidFill>
              <a:prstDash val="solid"/>
              <a:miter lim="178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15"/>
            <p:cNvSpPr/>
            <p:nvPr/>
          </p:nvSpPr>
          <p:spPr>
            <a:xfrm>
              <a:off x="3577675" y="2701650"/>
              <a:ext cx="65775" cy="42500"/>
            </a:xfrm>
            <a:custGeom>
              <a:avLst/>
              <a:gdLst/>
              <a:ahLst/>
              <a:cxnLst/>
              <a:rect l="l" t="t" r="r" b="b"/>
              <a:pathLst>
                <a:path w="2631" h="1700" extrusionOk="0">
                  <a:moveTo>
                    <a:pt x="2630" y="1700"/>
                  </a:moveTo>
                  <a:lnTo>
                    <a:pt x="1" y="0"/>
                  </a:lnTo>
                </a:path>
              </a:pathLst>
            </a:custGeom>
            <a:solidFill>
              <a:srgbClr val="0060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15"/>
            <p:cNvSpPr/>
            <p:nvPr/>
          </p:nvSpPr>
          <p:spPr>
            <a:xfrm>
              <a:off x="3577675" y="2701650"/>
              <a:ext cx="65775" cy="42500"/>
            </a:xfrm>
            <a:custGeom>
              <a:avLst/>
              <a:gdLst/>
              <a:ahLst/>
              <a:cxnLst/>
              <a:rect l="l" t="t" r="r" b="b"/>
              <a:pathLst>
                <a:path w="2631" h="1700" fill="none" extrusionOk="0">
                  <a:moveTo>
                    <a:pt x="2630" y="1700"/>
                  </a:moveTo>
                  <a:lnTo>
                    <a:pt x="1" y="0"/>
                  </a:lnTo>
                </a:path>
              </a:pathLst>
            </a:custGeom>
            <a:noFill/>
            <a:ln w="10275" cap="flat" cmpd="sng">
              <a:solidFill>
                <a:srgbClr val="0060B6"/>
              </a:solidFill>
              <a:prstDash val="solid"/>
              <a:miter lim="178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15"/>
            <p:cNvSpPr/>
            <p:nvPr/>
          </p:nvSpPr>
          <p:spPr>
            <a:xfrm>
              <a:off x="3481975" y="2617125"/>
              <a:ext cx="98850" cy="84100"/>
            </a:xfrm>
            <a:custGeom>
              <a:avLst/>
              <a:gdLst/>
              <a:ahLst/>
              <a:cxnLst/>
              <a:rect l="l" t="t" r="r" b="b"/>
              <a:pathLst>
                <a:path w="3954" h="3364" fill="none" extrusionOk="0">
                  <a:moveTo>
                    <a:pt x="3954" y="3363"/>
                  </a:moveTo>
                  <a:cubicBezTo>
                    <a:pt x="2898" y="2719"/>
                    <a:pt x="1253" y="501"/>
                    <a:pt x="1" y="1"/>
                  </a:cubicBezTo>
                </a:path>
              </a:pathLst>
            </a:custGeom>
            <a:noFill/>
            <a:ln w="6250" cap="flat" cmpd="sng">
              <a:solidFill>
                <a:srgbClr val="0060B6"/>
              </a:solidFill>
              <a:prstDash val="solid"/>
              <a:miter lim="178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15"/>
            <p:cNvSpPr/>
            <p:nvPr/>
          </p:nvSpPr>
          <p:spPr>
            <a:xfrm>
              <a:off x="3492275" y="2688675"/>
              <a:ext cx="85425" cy="114050"/>
            </a:xfrm>
            <a:custGeom>
              <a:avLst/>
              <a:gdLst/>
              <a:ahLst/>
              <a:cxnLst/>
              <a:rect l="l" t="t" r="r" b="b"/>
              <a:pathLst>
                <a:path w="3417" h="4562" fill="none" extrusionOk="0">
                  <a:moveTo>
                    <a:pt x="0" y="4562"/>
                  </a:moveTo>
                  <a:cubicBezTo>
                    <a:pt x="322" y="3328"/>
                    <a:pt x="1860" y="1"/>
                    <a:pt x="3417" y="662"/>
                  </a:cubicBezTo>
                </a:path>
              </a:pathLst>
            </a:custGeom>
            <a:noFill/>
            <a:ln w="6250" cap="flat" cmpd="sng">
              <a:solidFill>
                <a:srgbClr val="0060B6"/>
              </a:solidFill>
              <a:prstDash val="solid"/>
              <a:miter lim="178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15"/>
            <p:cNvSpPr/>
            <p:nvPr/>
          </p:nvSpPr>
          <p:spPr>
            <a:xfrm>
              <a:off x="3727475" y="2818350"/>
              <a:ext cx="29550" cy="59050"/>
            </a:xfrm>
            <a:custGeom>
              <a:avLst/>
              <a:gdLst/>
              <a:ahLst/>
              <a:cxnLst/>
              <a:rect l="l" t="t" r="r" b="b"/>
              <a:pathLst>
                <a:path w="1182" h="2362" fill="none" extrusionOk="0">
                  <a:moveTo>
                    <a:pt x="1181" y="2362"/>
                  </a:moveTo>
                  <a:cubicBezTo>
                    <a:pt x="698" y="1879"/>
                    <a:pt x="1" y="967"/>
                    <a:pt x="37" y="1"/>
                  </a:cubicBezTo>
                </a:path>
              </a:pathLst>
            </a:custGeom>
            <a:noFill/>
            <a:ln w="6250" cap="flat" cmpd="sng">
              <a:solidFill>
                <a:srgbClr val="0060B6"/>
              </a:solidFill>
              <a:prstDash val="solid"/>
              <a:miter lim="178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15"/>
            <p:cNvSpPr/>
            <p:nvPr/>
          </p:nvSpPr>
          <p:spPr>
            <a:xfrm>
              <a:off x="3866100" y="2816125"/>
              <a:ext cx="29550" cy="59500"/>
            </a:xfrm>
            <a:custGeom>
              <a:avLst/>
              <a:gdLst/>
              <a:ahLst/>
              <a:cxnLst/>
              <a:rect l="l" t="t" r="r" b="b"/>
              <a:pathLst>
                <a:path w="1182" h="2380" fill="none" extrusionOk="0">
                  <a:moveTo>
                    <a:pt x="1" y="2379"/>
                  </a:moveTo>
                  <a:cubicBezTo>
                    <a:pt x="484" y="1879"/>
                    <a:pt x="1181" y="984"/>
                    <a:pt x="1146" y="0"/>
                  </a:cubicBezTo>
                </a:path>
              </a:pathLst>
            </a:custGeom>
            <a:noFill/>
            <a:ln w="6250" cap="flat" cmpd="sng">
              <a:solidFill>
                <a:srgbClr val="0060B6"/>
              </a:solidFill>
              <a:prstDash val="solid"/>
              <a:miter lim="178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15"/>
            <p:cNvSpPr/>
            <p:nvPr/>
          </p:nvSpPr>
          <p:spPr>
            <a:xfrm>
              <a:off x="2530375" y="302950"/>
              <a:ext cx="2176000" cy="3128075"/>
            </a:xfrm>
            <a:custGeom>
              <a:avLst/>
              <a:gdLst/>
              <a:ahLst/>
              <a:cxnLst/>
              <a:rect l="l" t="t" r="r" b="b"/>
              <a:pathLst>
                <a:path w="87040" h="125123" extrusionOk="0">
                  <a:moveTo>
                    <a:pt x="56739" y="269"/>
                  </a:moveTo>
                  <a:cubicBezTo>
                    <a:pt x="57023" y="466"/>
                    <a:pt x="57294" y="692"/>
                    <a:pt x="57551" y="948"/>
                  </a:cubicBezTo>
                  <a:lnTo>
                    <a:pt x="57551" y="948"/>
                  </a:lnTo>
                  <a:cubicBezTo>
                    <a:pt x="57287" y="664"/>
                    <a:pt x="57013" y="437"/>
                    <a:pt x="56739" y="269"/>
                  </a:cubicBezTo>
                  <a:close/>
                  <a:moveTo>
                    <a:pt x="50568" y="11377"/>
                  </a:moveTo>
                  <a:cubicBezTo>
                    <a:pt x="50831" y="11657"/>
                    <a:pt x="51022" y="11740"/>
                    <a:pt x="51172" y="11740"/>
                  </a:cubicBezTo>
                  <a:cubicBezTo>
                    <a:pt x="51339" y="11740"/>
                    <a:pt x="51457" y="11639"/>
                    <a:pt x="51570" y="11592"/>
                  </a:cubicBezTo>
                  <a:lnTo>
                    <a:pt x="53179" y="12647"/>
                  </a:lnTo>
                  <a:cubicBezTo>
                    <a:pt x="53144" y="13380"/>
                    <a:pt x="52965" y="13756"/>
                    <a:pt x="53108" y="14006"/>
                  </a:cubicBezTo>
                  <a:cubicBezTo>
                    <a:pt x="53469" y="14660"/>
                    <a:pt x="54045" y="15082"/>
                    <a:pt x="54502" y="15082"/>
                  </a:cubicBezTo>
                  <a:cubicBezTo>
                    <a:pt x="54520" y="15082"/>
                    <a:pt x="54539" y="15081"/>
                    <a:pt x="54557" y="15080"/>
                  </a:cubicBezTo>
                  <a:lnTo>
                    <a:pt x="54557" y="15080"/>
                  </a:lnTo>
                  <a:cubicBezTo>
                    <a:pt x="54449" y="20410"/>
                    <a:pt x="54646" y="29014"/>
                    <a:pt x="54557" y="33629"/>
                  </a:cubicBezTo>
                  <a:cubicBezTo>
                    <a:pt x="54557" y="34595"/>
                    <a:pt x="53966" y="36670"/>
                    <a:pt x="53752" y="38154"/>
                  </a:cubicBezTo>
                  <a:cubicBezTo>
                    <a:pt x="51552" y="38727"/>
                    <a:pt x="49924" y="40032"/>
                    <a:pt x="48726" y="41052"/>
                  </a:cubicBezTo>
                  <a:cubicBezTo>
                    <a:pt x="47563" y="36062"/>
                    <a:pt x="46937" y="28567"/>
                    <a:pt x="46490" y="23880"/>
                  </a:cubicBezTo>
                  <a:cubicBezTo>
                    <a:pt x="46579" y="23183"/>
                    <a:pt x="46812" y="16046"/>
                    <a:pt x="46794" y="15276"/>
                  </a:cubicBezTo>
                  <a:cubicBezTo>
                    <a:pt x="46763" y="15044"/>
                    <a:pt x="46812" y="14598"/>
                    <a:pt x="46919" y="14598"/>
                  </a:cubicBezTo>
                  <a:cubicBezTo>
                    <a:pt x="46935" y="14598"/>
                    <a:pt x="46953" y="14608"/>
                    <a:pt x="46973" y="14632"/>
                  </a:cubicBezTo>
                  <a:cubicBezTo>
                    <a:pt x="47050" y="14749"/>
                    <a:pt x="47173" y="14793"/>
                    <a:pt x="47307" y="14793"/>
                  </a:cubicBezTo>
                  <a:cubicBezTo>
                    <a:pt x="47542" y="14793"/>
                    <a:pt x="47813" y="14657"/>
                    <a:pt x="47938" y="14543"/>
                  </a:cubicBezTo>
                  <a:cubicBezTo>
                    <a:pt x="48529" y="14024"/>
                    <a:pt x="48582" y="13076"/>
                    <a:pt x="48314" y="12468"/>
                  </a:cubicBezTo>
                  <a:lnTo>
                    <a:pt x="49584" y="11556"/>
                  </a:lnTo>
                  <a:cubicBezTo>
                    <a:pt x="49714" y="11750"/>
                    <a:pt x="49836" y="11825"/>
                    <a:pt x="49955" y="11825"/>
                  </a:cubicBezTo>
                  <a:cubicBezTo>
                    <a:pt x="50165" y="11825"/>
                    <a:pt x="50363" y="11594"/>
                    <a:pt x="50568" y="11377"/>
                  </a:cubicBezTo>
                  <a:close/>
                  <a:moveTo>
                    <a:pt x="68973" y="41748"/>
                  </a:moveTo>
                  <a:lnTo>
                    <a:pt x="68974" y="41750"/>
                  </a:lnTo>
                  <a:cubicBezTo>
                    <a:pt x="68974" y="41749"/>
                    <a:pt x="68974" y="41749"/>
                    <a:pt x="68973" y="41748"/>
                  </a:cubicBezTo>
                  <a:close/>
                  <a:moveTo>
                    <a:pt x="28847" y="42592"/>
                  </a:moveTo>
                  <a:cubicBezTo>
                    <a:pt x="28658" y="42822"/>
                    <a:pt x="28551" y="42968"/>
                    <a:pt x="28567" y="42984"/>
                  </a:cubicBezTo>
                  <a:cubicBezTo>
                    <a:pt x="28659" y="42852"/>
                    <a:pt x="28752" y="42722"/>
                    <a:pt x="28847" y="42592"/>
                  </a:cubicBezTo>
                  <a:close/>
                  <a:moveTo>
                    <a:pt x="31666" y="46767"/>
                  </a:moveTo>
                  <a:lnTo>
                    <a:pt x="31666" y="46767"/>
                  </a:lnTo>
                  <a:cubicBezTo>
                    <a:pt x="31673" y="46767"/>
                    <a:pt x="31616" y="46829"/>
                    <a:pt x="31478" y="46950"/>
                  </a:cubicBezTo>
                  <a:lnTo>
                    <a:pt x="31478" y="46950"/>
                  </a:lnTo>
                  <a:cubicBezTo>
                    <a:pt x="31592" y="46826"/>
                    <a:pt x="31660" y="46767"/>
                    <a:pt x="31666" y="46767"/>
                  </a:cubicBezTo>
                  <a:close/>
                  <a:moveTo>
                    <a:pt x="71173" y="48511"/>
                  </a:moveTo>
                  <a:cubicBezTo>
                    <a:pt x="71174" y="48511"/>
                    <a:pt x="71174" y="48511"/>
                    <a:pt x="71174" y="48511"/>
                  </a:cubicBezTo>
                  <a:cubicBezTo>
                    <a:pt x="72998" y="50014"/>
                    <a:pt x="74984" y="51552"/>
                    <a:pt x="75986" y="53430"/>
                  </a:cubicBezTo>
                  <a:cubicBezTo>
                    <a:pt x="76594" y="54557"/>
                    <a:pt x="78383" y="58564"/>
                    <a:pt x="78669" y="59798"/>
                  </a:cubicBezTo>
                  <a:cubicBezTo>
                    <a:pt x="79474" y="63358"/>
                    <a:pt x="80601" y="66935"/>
                    <a:pt x="80135" y="70566"/>
                  </a:cubicBezTo>
                  <a:cubicBezTo>
                    <a:pt x="80130" y="70607"/>
                    <a:pt x="80125" y="70648"/>
                    <a:pt x="80119" y="70689"/>
                  </a:cubicBezTo>
                  <a:lnTo>
                    <a:pt x="80119" y="70689"/>
                  </a:lnTo>
                  <a:cubicBezTo>
                    <a:pt x="79523" y="69969"/>
                    <a:pt x="78961" y="69219"/>
                    <a:pt x="78436" y="68438"/>
                  </a:cubicBezTo>
                  <a:cubicBezTo>
                    <a:pt x="76594" y="65719"/>
                    <a:pt x="74537" y="59852"/>
                    <a:pt x="73857" y="56829"/>
                  </a:cubicBezTo>
                  <a:cubicBezTo>
                    <a:pt x="72949" y="52767"/>
                    <a:pt x="71135" y="48511"/>
                    <a:pt x="71173" y="48511"/>
                  </a:cubicBezTo>
                  <a:close/>
                  <a:moveTo>
                    <a:pt x="70112" y="49751"/>
                  </a:moveTo>
                  <a:cubicBezTo>
                    <a:pt x="70284" y="50392"/>
                    <a:pt x="71169" y="53340"/>
                    <a:pt x="72068" y="57330"/>
                  </a:cubicBezTo>
                  <a:cubicBezTo>
                    <a:pt x="73106" y="61855"/>
                    <a:pt x="75538" y="66506"/>
                    <a:pt x="76862" y="69350"/>
                  </a:cubicBezTo>
                  <a:cubicBezTo>
                    <a:pt x="77095" y="69833"/>
                    <a:pt x="77274" y="70334"/>
                    <a:pt x="77434" y="70852"/>
                  </a:cubicBezTo>
                  <a:cubicBezTo>
                    <a:pt x="77495" y="71070"/>
                    <a:pt x="77479" y="71517"/>
                    <a:pt x="77429" y="72050"/>
                  </a:cubicBezTo>
                  <a:lnTo>
                    <a:pt x="77429" y="72050"/>
                  </a:lnTo>
                  <a:cubicBezTo>
                    <a:pt x="76246" y="70927"/>
                    <a:pt x="75271" y="69727"/>
                    <a:pt x="74590" y="68169"/>
                  </a:cubicBezTo>
                  <a:cubicBezTo>
                    <a:pt x="73857" y="66470"/>
                    <a:pt x="72855" y="64341"/>
                    <a:pt x="72337" y="62571"/>
                  </a:cubicBezTo>
                  <a:cubicBezTo>
                    <a:pt x="71455" y="59591"/>
                    <a:pt x="70782" y="52805"/>
                    <a:pt x="70112" y="49751"/>
                  </a:cubicBezTo>
                  <a:close/>
                  <a:moveTo>
                    <a:pt x="32591" y="47545"/>
                  </a:moveTo>
                  <a:cubicBezTo>
                    <a:pt x="32448" y="48082"/>
                    <a:pt x="32734" y="47813"/>
                    <a:pt x="31983" y="50371"/>
                  </a:cubicBezTo>
                  <a:cubicBezTo>
                    <a:pt x="31536" y="51910"/>
                    <a:pt x="31124" y="53627"/>
                    <a:pt x="30731" y="55326"/>
                  </a:cubicBezTo>
                  <a:cubicBezTo>
                    <a:pt x="29837" y="59297"/>
                    <a:pt x="29837" y="61766"/>
                    <a:pt x="29604" y="62427"/>
                  </a:cubicBezTo>
                  <a:cubicBezTo>
                    <a:pt x="27797" y="67221"/>
                    <a:pt x="27762" y="68509"/>
                    <a:pt x="26206" y="70995"/>
                  </a:cubicBezTo>
                  <a:cubicBezTo>
                    <a:pt x="25597" y="71961"/>
                    <a:pt x="25168" y="71979"/>
                    <a:pt x="24631" y="72641"/>
                  </a:cubicBezTo>
                  <a:cubicBezTo>
                    <a:pt x="24467" y="72836"/>
                    <a:pt x="24279" y="73057"/>
                    <a:pt x="24076" y="73286"/>
                  </a:cubicBezTo>
                  <a:lnTo>
                    <a:pt x="24076" y="73286"/>
                  </a:lnTo>
                  <a:cubicBezTo>
                    <a:pt x="24106" y="72859"/>
                    <a:pt x="24146" y="72546"/>
                    <a:pt x="24202" y="72426"/>
                  </a:cubicBezTo>
                  <a:cubicBezTo>
                    <a:pt x="25597" y="69564"/>
                    <a:pt x="26832" y="66613"/>
                    <a:pt x="27887" y="63608"/>
                  </a:cubicBezTo>
                  <a:cubicBezTo>
                    <a:pt x="28960" y="60442"/>
                    <a:pt x="29139" y="58063"/>
                    <a:pt x="29604" y="54915"/>
                  </a:cubicBezTo>
                  <a:cubicBezTo>
                    <a:pt x="30159" y="51051"/>
                    <a:pt x="31929" y="48225"/>
                    <a:pt x="32591" y="47545"/>
                  </a:cubicBezTo>
                  <a:close/>
                  <a:moveTo>
                    <a:pt x="69280" y="47041"/>
                  </a:moveTo>
                  <a:lnTo>
                    <a:pt x="69280" y="47041"/>
                  </a:lnTo>
                  <a:cubicBezTo>
                    <a:pt x="69721" y="47359"/>
                    <a:pt x="70162" y="47694"/>
                    <a:pt x="70637" y="48064"/>
                  </a:cubicBezTo>
                  <a:cubicBezTo>
                    <a:pt x="70673" y="48118"/>
                    <a:pt x="72194" y="52804"/>
                    <a:pt x="73446" y="56972"/>
                  </a:cubicBezTo>
                  <a:cubicBezTo>
                    <a:pt x="74465" y="60370"/>
                    <a:pt x="76147" y="65558"/>
                    <a:pt x="78132" y="68634"/>
                  </a:cubicBezTo>
                  <a:cubicBezTo>
                    <a:pt x="78348" y="68972"/>
                    <a:pt x="79147" y="69933"/>
                    <a:pt x="80065" y="71024"/>
                  </a:cubicBezTo>
                  <a:lnTo>
                    <a:pt x="80065" y="71024"/>
                  </a:lnTo>
                  <a:cubicBezTo>
                    <a:pt x="79892" y="71986"/>
                    <a:pt x="79592" y="72920"/>
                    <a:pt x="79545" y="73893"/>
                  </a:cubicBezTo>
                  <a:cubicBezTo>
                    <a:pt x="79044" y="73518"/>
                    <a:pt x="78579" y="73088"/>
                    <a:pt x="78096" y="72659"/>
                  </a:cubicBezTo>
                  <a:cubicBezTo>
                    <a:pt x="77925" y="72508"/>
                    <a:pt x="77757" y="72357"/>
                    <a:pt x="77593" y="72204"/>
                  </a:cubicBezTo>
                  <a:lnTo>
                    <a:pt x="77593" y="72204"/>
                  </a:lnTo>
                  <a:cubicBezTo>
                    <a:pt x="77678" y="71535"/>
                    <a:pt x="77732" y="70976"/>
                    <a:pt x="77703" y="70781"/>
                  </a:cubicBezTo>
                  <a:cubicBezTo>
                    <a:pt x="77613" y="70244"/>
                    <a:pt x="77452" y="69725"/>
                    <a:pt x="77238" y="69225"/>
                  </a:cubicBezTo>
                  <a:cubicBezTo>
                    <a:pt x="75932" y="66345"/>
                    <a:pt x="73338" y="61766"/>
                    <a:pt x="72372" y="57097"/>
                  </a:cubicBezTo>
                  <a:cubicBezTo>
                    <a:pt x="71407" y="52428"/>
                    <a:pt x="70029" y="48547"/>
                    <a:pt x="69976" y="48225"/>
                  </a:cubicBezTo>
                  <a:cubicBezTo>
                    <a:pt x="69747" y="47102"/>
                    <a:pt x="69330" y="47287"/>
                    <a:pt x="69280" y="47041"/>
                  </a:cubicBezTo>
                  <a:close/>
                  <a:moveTo>
                    <a:pt x="30810" y="47645"/>
                  </a:moveTo>
                  <a:cubicBezTo>
                    <a:pt x="29142" y="49741"/>
                    <a:pt x="28785" y="50902"/>
                    <a:pt x="28102" y="54503"/>
                  </a:cubicBezTo>
                  <a:cubicBezTo>
                    <a:pt x="27440" y="58099"/>
                    <a:pt x="26993" y="60961"/>
                    <a:pt x="25955" y="63751"/>
                  </a:cubicBezTo>
                  <a:cubicBezTo>
                    <a:pt x="24596" y="67257"/>
                    <a:pt x="23039" y="70691"/>
                    <a:pt x="21322" y="74036"/>
                  </a:cubicBezTo>
                  <a:cubicBezTo>
                    <a:pt x="21226" y="74415"/>
                    <a:pt x="21079" y="74827"/>
                    <a:pt x="20907" y="75251"/>
                  </a:cubicBezTo>
                  <a:lnTo>
                    <a:pt x="20907" y="75251"/>
                  </a:lnTo>
                  <a:cubicBezTo>
                    <a:pt x="20677" y="75020"/>
                    <a:pt x="20389" y="73907"/>
                    <a:pt x="20303" y="73213"/>
                  </a:cubicBezTo>
                  <a:cubicBezTo>
                    <a:pt x="19963" y="70495"/>
                    <a:pt x="20339" y="67847"/>
                    <a:pt x="20678" y="64985"/>
                  </a:cubicBezTo>
                  <a:cubicBezTo>
                    <a:pt x="21448" y="58600"/>
                    <a:pt x="22431" y="58349"/>
                    <a:pt x="25812" y="53430"/>
                  </a:cubicBezTo>
                  <a:cubicBezTo>
                    <a:pt x="27232" y="51300"/>
                    <a:pt x="28908" y="49361"/>
                    <a:pt x="30810" y="47645"/>
                  </a:cubicBezTo>
                  <a:close/>
                  <a:moveTo>
                    <a:pt x="31661" y="47778"/>
                  </a:moveTo>
                  <a:lnTo>
                    <a:pt x="31661" y="47778"/>
                  </a:lnTo>
                  <a:cubicBezTo>
                    <a:pt x="30570" y="49173"/>
                    <a:pt x="30051" y="50282"/>
                    <a:pt x="29139" y="54700"/>
                  </a:cubicBezTo>
                  <a:cubicBezTo>
                    <a:pt x="28441" y="58045"/>
                    <a:pt x="28388" y="60388"/>
                    <a:pt x="27404" y="63465"/>
                  </a:cubicBezTo>
                  <a:cubicBezTo>
                    <a:pt x="26402" y="66524"/>
                    <a:pt x="24631" y="70208"/>
                    <a:pt x="23755" y="72498"/>
                  </a:cubicBezTo>
                  <a:cubicBezTo>
                    <a:pt x="23630" y="72748"/>
                    <a:pt x="23577" y="73238"/>
                    <a:pt x="23567" y="73841"/>
                  </a:cubicBezTo>
                  <a:lnTo>
                    <a:pt x="23567" y="73841"/>
                  </a:lnTo>
                  <a:cubicBezTo>
                    <a:pt x="22812" y="74630"/>
                    <a:pt x="21952" y="75359"/>
                    <a:pt x="21291" y="75359"/>
                  </a:cubicBezTo>
                  <a:cubicBezTo>
                    <a:pt x="21227" y="75359"/>
                    <a:pt x="21165" y="75353"/>
                    <a:pt x="21105" y="75338"/>
                  </a:cubicBezTo>
                  <a:lnTo>
                    <a:pt x="21105" y="75338"/>
                  </a:lnTo>
                  <a:cubicBezTo>
                    <a:pt x="21328" y="74946"/>
                    <a:pt x="21561" y="74560"/>
                    <a:pt x="21805" y="74179"/>
                  </a:cubicBezTo>
                  <a:cubicBezTo>
                    <a:pt x="23326" y="71836"/>
                    <a:pt x="24953" y="67955"/>
                    <a:pt x="26527" y="63841"/>
                  </a:cubicBezTo>
                  <a:cubicBezTo>
                    <a:pt x="27315" y="61766"/>
                    <a:pt x="27941" y="58617"/>
                    <a:pt x="28531" y="54682"/>
                  </a:cubicBezTo>
                  <a:cubicBezTo>
                    <a:pt x="29318" y="49477"/>
                    <a:pt x="30838" y="48118"/>
                    <a:pt x="31661" y="47778"/>
                  </a:cubicBezTo>
                  <a:close/>
                  <a:moveTo>
                    <a:pt x="19981" y="74680"/>
                  </a:moveTo>
                  <a:cubicBezTo>
                    <a:pt x="20130" y="74805"/>
                    <a:pt x="20289" y="75442"/>
                    <a:pt x="20662" y="75829"/>
                  </a:cubicBezTo>
                  <a:lnTo>
                    <a:pt x="20662" y="75829"/>
                  </a:lnTo>
                  <a:cubicBezTo>
                    <a:pt x="20059" y="77200"/>
                    <a:pt x="19315" y="78610"/>
                    <a:pt x="19229" y="79420"/>
                  </a:cubicBezTo>
                  <a:cubicBezTo>
                    <a:pt x="19661" y="78218"/>
                    <a:pt x="20177" y="77055"/>
                    <a:pt x="20776" y="75934"/>
                  </a:cubicBezTo>
                  <a:lnTo>
                    <a:pt x="20776" y="75934"/>
                  </a:lnTo>
                  <a:cubicBezTo>
                    <a:pt x="20917" y="76046"/>
                    <a:pt x="21084" y="76121"/>
                    <a:pt x="21287" y="76129"/>
                  </a:cubicBezTo>
                  <a:cubicBezTo>
                    <a:pt x="20517" y="77828"/>
                    <a:pt x="19534" y="78580"/>
                    <a:pt x="18925" y="80333"/>
                  </a:cubicBezTo>
                  <a:cubicBezTo>
                    <a:pt x="19158" y="79349"/>
                    <a:pt x="18764" y="78866"/>
                    <a:pt x="18997" y="77989"/>
                  </a:cubicBezTo>
                  <a:cubicBezTo>
                    <a:pt x="19086" y="77614"/>
                    <a:pt x="19104" y="77059"/>
                    <a:pt x="19265" y="76719"/>
                  </a:cubicBezTo>
                  <a:cubicBezTo>
                    <a:pt x="19408" y="76433"/>
                    <a:pt x="19766" y="75396"/>
                    <a:pt x="19981" y="74680"/>
                  </a:cubicBezTo>
                  <a:close/>
                  <a:moveTo>
                    <a:pt x="80831" y="70395"/>
                  </a:moveTo>
                  <a:lnTo>
                    <a:pt x="80831" y="70395"/>
                  </a:lnTo>
                  <a:cubicBezTo>
                    <a:pt x="81326" y="70627"/>
                    <a:pt x="81785" y="70946"/>
                    <a:pt x="82175" y="71317"/>
                  </a:cubicBezTo>
                  <a:cubicBezTo>
                    <a:pt x="82729" y="71818"/>
                    <a:pt x="83176" y="72391"/>
                    <a:pt x="83516" y="73052"/>
                  </a:cubicBezTo>
                  <a:cubicBezTo>
                    <a:pt x="83749" y="73518"/>
                    <a:pt x="83945" y="74018"/>
                    <a:pt x="84089" y="74555"/>
                  </a:cubicBezTo>
                  <a:cubicBezTo>
                    <a:pt x="84375" y="75521"/>
                    <a:pt x="84554" y="76523"/>
                    <a:pt x="84643" y="77542"/>
                  </a:cubicBezTo>
                  <a:cubicBezTo>
                    <a:pt x="84697" y="78329"/>
                    <a:pt x="84768" y="79098"/>
                    <a:pt x="84804" y="79885"/>
                  </a:cubicBezTo>
                  <a:cubicBezTo>
                    <a:pt x="84822" y="80261"/>
                    <a:pt x="85090" y="81084"/>
                    <a:pt x="84804" y="81388"/>
                  </a:cubicBezTo>
                  <a:cubicBezTo>
                    <a:pt x="84196" y="80977"/>
                    <a:pt x="83749" y="80368"/>
                    <a:pt x="83176" y="79885"/>
                  </a:cubicBezTo>
                  <a:cubicBezTo>
                    <a:pt x="82872" y="79617"/>
                    <a:pt x="82461" y="79385"/>
                    <a:pt x="82085" y="79116"/>
                  </a:cubicBezTo>
                  <a:cubicBezTo>
                    <a:pt x="81763" y="78902"/>
                    <a:pt x="81513" y="78598"/>
                    <a:pt x="81370" y="78258"/>
                  </a:cubicBezTo>
                  <a:cubicBezTo>
                    <a:pt x="81191" y="77721"/>
                    <a:pt x="81066" y="77184"/>
                    <a:pt x="80940" y="76648"/>
                  </a:cubicBezTo>
                  <a:cubicBezTo>
                    <a:pt x="80672" y="75610"/>
                    <a:pt x="80225" y="74501"/>
                    <a:pt x="80296" y="73428"/>
                  </a:cubicBezTo>
                  <a:cubicBezTo>
                    <a:pt x="80332" y="72874"/>
                    <a:pt x="80422" y="72337"/>
                    <a:pt x="80583" y="71818"/>
                  </a:cubicBezTo>
                  <a:lnTo>
                    <a:pt x="80601" y="71729"/>
                  </a:lnTo>
                  <a:cubicBezTo>
                    <a:pt x="80606" y="71712"/>
                    <a:pt x="80612" y="71696"/>
                    <a:pt x="80618" y="71679"/>
                  </a:cubicBezTo>
                  <a:lnTo>
                    <a:pt x="80618" y="71679"/>
                  </a:lnTo>
                  <a:cubicBezTo>
                    <a:pt x="80737" y="71821"/>
                    <a:pt x="80857" y="71963"/>
                    <a:pt x="80976" y="72104"/>
                  </a:cubicBezTo>
                  <a:cubicBezTo>
                    <a:pt x="82228" y="73589"/>
                    <a:pt x="83373" y="76058"/>
                    <a:pt x="83516" y="76326"/>
                  </a:cubicBezTo>
                  <a:cubicBezTo>
                    <a:pt x="83105" y="74644"/>
                    <a:pt x="82282" y="73088"/>
                    <a:pt x="81101" y="71818"/>
                  </a:cubicBezTo>
                  <a:cubicBezTo>
                    <a:pt x="80964" y="71669"/>
                    <a:pt x="80829" y="71518"/>
                    <a:pt x="80695" y="71365"/>
                  </a:cubicBezTo>
                  <a:lnTo>
                    <a:pt x="80695" y="71365"/>
                  </a:lnTo>
                  <a:cubicBezTo>
                    <a:pt x="80752" y="71042"/>
                    <a:pt x="80755" y="70718"/>
                    <a:pt x="80831" y="70395"/>
                  </a:cubicBezTo>
                  <a:close/>
                  <a:moveTo>
                    <a:pt x="13862" y="83881"/>
                  </a:moveTo>
                  <a:cubicBezTo>
                    <a:pt x="13863" y="83885"/>
                    <a:pt x="13863" y="83889"/>
                    <a:pt x="13863" y="83892"/>
                  </a:cubicBezTo>
                  <a:cubicBezTo>
                    <a:pt x="13863" y="83889"/>
                    <a:pt x="13863" y="83885"/>
                    <a:pt x="13862" y="83881"/>
                  </a:cubicBezTo>
                  <a:close/>
                  <a:moveTo>
                    <a:pt x="81477" y="79152"/>
                  </a:moveTo>
                  <a:cubicBezTo>
                    <a:pt x="81817" y="79170"/>
                    <a:pt x="82318" y="79742"/>
                    <a:pt x="82550" y="79939"/>
                  </a:cubicBezTo>
                  <a:cubicBezTo>
                    <a:pt x="82944" y="80261"/>
                    <a:pt x="83337" y="80601"/>
                    <a:pt x="83695" y="80977"/>
                  </a:cubicBezTo>
                  <a:cubicBezTo>
                    <a:pt x="84071" y="81352"/>
                    <a:pt x="84715" y="81871"/>
                    <a:pt x="84893" y="82372"/>
                  </a:cubicBezTo>
                  <a:cubicBezTo>
                    <a:pt x="85215" y="83302"/>
                    <a:pt x="85054" y="84411"/>
                    <a:pt x="85072" y="85377"/>
                  </a:cubicBezTo>
                  <a:cubicBezTo>
                    <a:pt x="85108" y="86665"/>
                    <a:pt x="84911" y="87953"/>
                    <a:pt x="84750" y="89223"/>
                  </a:cubicBezTo>
                  <a:cubicBezTo>
                    <a:pt x="84697" y="89741"/>
                    <a:pt x="84625" y="90260"/>
                    <a:pt x="84554" y="90779"/>
                  </a:cubicBezTo>
                  <a:cubicBezTo>
                    <a:pt x="84500" y="91226"/>
                    <a:pt x="84285" y="91530"/>
                    <a:pt x="84071" y="91942"/>
                  </a:cubicBezTo>
                  <a:cubicBezTo>
                    <a:pt x="83767" y="92532"/>
                    <a:pt x="83445" y="93122"/>
                    <a:pt x="83105" y="93712"/>
                  </a:cubicBezTo>
                  <a:cubicBezTo>
                    <a:pt x="82944" y="94016"/>
                    <a:pt x="82854" y="94464"/>
                    <a:pt x="82532" y="94642"/>
                  </a:cubicBezTo>
                  <a:cubicBezTo>
                    <a:pt x="81960" y="94034"/>
                    <a:pt x="81692" y="93176"/>
                    <a:pt x="81209" y="92496"/>
                  </a:cubicBezTo>
                  <a:cubicBezTo>
                    <a:pt x="80207" y="91101"/>
                    <a:pt x="80386" y="89205"/>
                    <a:pt x="80565" y="87577"/>
                  </a:cubicBezTo>
                  <a:cubicBezTo>
                    <a:pt x="80636" y="86987"/>
                    <a:pt x="80672" y="86396"/>
                    <a:pt x="80708" y="85806"/>
                  </a:cubicBezTo>
                  <a:cubicBezTo>
                    <a:pt x="80726" y="84500"/>
                    <a:pt x="80815" y="83177"/>
                    <a:pt x="80976" y="81889"/>
                  </a:cubicBezTo>
                  <a:cubicBezTo>
                    <a:pt x="81119" y="81048"/>
                    <a:pt x="81101" y="79939"/>
                    <a:pt x="81405" y="79170"/>
                  </a:cubicBezTo>
                  <a:lnTo>
                    <a:pt x="81477" y="79170"/>
                  </a:lnTo>
                  <a:lnTo>
                    <a:pt x="81477" y="79152"/>
                  </a:lnTo>
                  <a:close/>
                  <a:moveTo>
                    <a:pt x="76969" y="73267"/>
                  </a:moveTo>
                  <a:cubicBezTo>
                    <a:pt x="77066" y="73339"/>
                    <a:pt x="77164" y="73408"/>
                    <a:pt x="77262" y="73476"/>
                  </a:cubicBezTo>
                  <a:lnTo>
                    <a:pt x="77262" y="73476"/>
                  </a:lnTo>
                  <a:cubicBezTo>
                    <a:pt x="77135" y="74468"/>
                    <a:pt x="77018" y="75373"/>
                    <a:pt x="77130" y="75485"/>
                  </a:cubicBezTo>
                  <a:cubicBezTo>
                    <a:pt x="77122" y="75404"/>
                    <a:pt x="77259" y="74541"/>
                    <a:pt x="77402" y="73571"/>
                  </a:cubicBezTo>
                  <a:lnTo>
                    <a:pt x="77402" y="73571"/>
                  </a:lnTo>
                  <a:cubicBezTo>
                    <a:pt x="77972" y="73951"/>
                    <a:pt x="78564" y="74282"/>
                    <a:pt x="79134" y="74680"/>
                  </a:cubicBezTo>
                  <a:cubicBezTo>
                    <a:pt x="79742" y="75092"/>
                    <a:pt x="79688" y="75968"/>
                    <a:pt x="79885" y="76612"/>
                  </a:cubicBezTo>
                  <a:cubicBezTo>
                    <a:pt x="80118" y="77417"/>
                    <a:pt x="80225" y="78240"/>
                    <a:pt x="80225" y="79081"/>
                  </a:cubicBezTo>
                  <a:cubicBezTo>
                    <a:pt x="80225" y="80941"/>
                    <a:pt x="80082" y="82819"/>
                    <a:pt x="79939" y="84679"/>
                  </a:cubicBezTo>
                  <a:cubicBezTo>
                    <a:pt x="79796" y="86540"/>
                    <a:pt x="79849" y="88364"/>
                    <a:pt x="79724" y="90171"/>
                  </a:cubicBezTo>
                  <a:cubicBezTo>
                    <a:pt x="79599" y="92120"/>
                    <a:pt x="80046" y="94177"/>
                    <a:pt x="79456" y="96073"/>
                  </a:cubicBezTo>
                  <a:cubicBezTo>
                    <a:pt x="78615" y="95054"/>
                    <a:pt x="78400" y="93283"/>
                    <a:pt x="78096" y="92031"/>
                  </a:cubicBezTo>
                  <a:cubicBezTo>
                    <a:pt x="77721" y="90618"/>
                    <a:pt x="77613" y="89151"/>
                    <a:pt x="77506" y="87684"/>
                  </a:cubicBezTo>
                  <a:cubicBezTo>
                    <a:pt x="77327" y="85270"/>
                    <a:pt x="76862" y="82908"/>
                    <a:pt x="76773" y="80494"/>
                  </a:cubicBezTo>
                  <a:cubicBezTo>
                    <a:pt x="76737" y="79438"/>
                    <a:pt x="76773" y="78365"/>
                    <a:pt x="76773" y="77310"/>
                  </a:cubicBezTo>
                  <a:cubicBezTo>
                    <a:pt x="76791" y="75968"/>
                    <a:pt x="76898" y="74627"/>
                    <a:pt x="76969" y="73267"/>
                  </a:cubicBezTo>
                  <a:close/>
                  <a:moveTo>
                    <a:pt x="18353" y="79367"/>
                  </a:moveTo>
                  <a:cubicBezTo>
                    <a:pt x="18353" y="79671"/>
                    <a:pt x="18389" y="79993"/>
                    <a:pt x="18478" y="80279"/>
                  </a:cubicBezTo>
                  <a:cubicBezTo>
                    <a:pt x="18514" y="80440"/>
                    <a:pt x="18514" y="80619"/>
                    <a:pt x="18478" y="80780"/>
                  </a:cubicBezTo>
                  <a:cubicBezTo>
                    <a:pt x="18389" y="81155"/>
                    <a:pt x="16457" y="86218"/>
                    <a:pt x="16368" y="86540"/>
                  </a:cubicBezTo>
                  <a:cubicBezTo>
                    <a:pt x="15741" y="88883"/>
                    <a:pt x="15455" y="89348"/>
                    <a:pt x="14793" y="91548"/>
                  </a:cubicBezTo>
                  <a:cubicBezTo>
                    <a:pt x="14346" y="93015"/>
                    <a:pt x="14328" y="93820"/>
                    <a:pt x="13881" y="95286"/>
                  </a:cubicBezTo>
                  <a:cubicBezTo>
                    <a:pt x="13380" y="96896"/>
                    <a:pt x="12540" y="97683"/>
                    <a:pt x="12397" y="98631"/>
                  </a:cubicBezTo>
                  <a:cubicBezTo>
                    <a:pt x="12486" y="97326"/>
                    <a:pt x="12379" y="95859"/>
                    <a:pt x="12969" y="94696"/>
                  </a:cubicBezTo>
                  <a:cubicBezTo>
                    <a:pt x="13684" y="93265"/>
                    <a:pt x="13756" y="88364"/>
                    <a:pt x="14632" y="85931"/>
                  </a:cubicBezTo>
                  <a:cubicBezTo>
                    <a:pt x="14954" y="85073"/>
                    <a:pt x="16511" y="80905"/>
                    <a:pt x="17208" y="80315"/>
                  </a:cubicBezTo>
                  <a:cubicBezTo>
                    <a:pt x="17477" y="80100"/>
                    <a:pt x="17834" y="79671"/>
                    <a:pt x="18103" y="79510"/>
                  </a:cubicBezTo>
                  <a:lnTo>
                    <a:pt x="18353" y="79367"/>
                  </a:lnTo>
                  <a:close/>
                  <a:moveTo>
                    <a:pt x="12349" y="99638"/>
                  </a:moveTo>
                  <a:cubicBezTo>
                    <a:pt x="12345" y="99678"/>
                    <a:pt x="12343" y="99718"/>
                    <a:pt x="12343" y="99758"/>
                  </a:cubicBezTo>
                  <a:lnTo>
                    <a:pt x="12349" y="99638"/>
                  </a:lnTo>
                  <a:close/>
                  <a:moveTo>
                    <a:pt x="22163" y="85252"/>
                  </a:moveTo>
                  <a:cubicBezTo>
                    <a:pt x="22378" y="85287"/>
                    <a:pt x="22413" y="85860"/>
                    <a:pt x="22431" y="86110"/>
                  </a:cubicBezTo>
                  <a:cubicBezTo>
                    <a:pt x="22606" y="87299"/>
                    <a:pt x="22046" y="91734"/>
                    <a:pt x="20818" y="91734"/>
                  </a:cubicBezTo>
                  <a:cubicBezTo>
                    <a:pt x="20790" y="91734"/>
                    <a:pt x="20761" y="91732"/>
                    <a:pt x="20732" y="91727"/>
                  </a:cubicBezTo>
                  <a:lnTo>
                    <a:pt x="20732" y="91727"/>
                  </a:lnTo>
                  <a:cubicBezTo>
                    <a:pt x="20781" y="91850"/>
                    <a:pt x="20853" y="91886"/>
                    <a:pt x="20934" y="91886"/>
                  </a:cubicBezTo>
                  <a:cubicBezTo>
                    <a:pt x="21029" y="91886"/>
                    <a:pt x="21136" y="91836"/>
                    <a:pt x="21233" y="91816"/>
                  </a:cubicBezTo>
                  <a:lnTo>
                    <a:pt x="21233" y="91816"/>
                  </a:lnTo>
                  <a:cubicBezTo>
                    <a:pt x="21215" y="92228"/>
                    <a:pt x="20839" y="92800"/>
                    <a:pt x="20660" y="93176"/>
                  </a:cubicBezTo>
                  <a:cubicBezTo>
                    <a:pt x="20482" y="93605"/>
                    <a:pt x="20285" y="94338"/>
                    <a:pt x="19766" y="94464"/>
                  </a:cubicBezTo>
                  <a:cubicBezTo>
                    <a:pt x="20070" y="94678"/>
                    <a:pt x="19927" y="94857"/>
                    <a:pt x="19802" y="95197"/>
                  </a:cubicBezTo>
                  <a:cubicBezTo>
                    <a:pt x="19462" y="96091"/>
                    <a:pt x="18943" y="96914"/>
                    <a:pt x="18693" y="97844"/>
                  </a:cubicBezTo>
                  <a:cubicBezTo>
                    <a:pt x="18427" y="98747"/>
                    <a:pt x="17847" y="99579"/>
                    <a:pt x="17246" y="100255"/>
                  </a:cubicBezTo>
                  <a:lnTo>
                    <a:pt x="17246" y="100255"/>
                  </a:lnTo>
                  <a:cubicBezTo>
                    <a:pt x="17511" y="99942"/>
                    <a:pt x="17479" y="99301"/>
                    <a:pt x="17566" y="98900"/>
                  </a:cubicBezTo>
                  <a:cubicBezTo>
                    <a:pt x="17691" y="98345"/>
                    <a:pt x="17727" y="97755"/>
                    <a:pt x="17709" y="97182"/>
                  </a:cubicBezTo>
                  <a:cubicBezTo>
                    <a:pt x="17709" y="96521"/>
                    <a:pt x="17673" y="95984"/>
                    <a:pt x="17888" y="95340"/>
                  </a:cubicBezTo>
                  <a:cubicBezTo>
                    <a:pt x="18120" y="94642"/>
                    <a:pt x="18460" y="93981"/>
                    <a:pt x="18747" y="93301"/>
                  </a:cubicBezTo>
                  <a:cubicBezTo>
                    <a:pt x="19641" y="91119"/>
                    <a:pt x="20410" y="88901"/>
                    <a:pt x="21340" y="86718"/>
                  </a:cubicBezTo>
                  <a:cubicBezTo>
                    <a:pt x="21501" y="86307"/>
                    <a:pt x="21591" y="85735"/>
                    <a:pt x="21913" y="85413"/>
                  </a:cubicBezTo>
                  <a:cubicBezTo>
                    <a:pt x="21966" y="85341"/>
                    <a:pt x="22038" y="85287"/>
                    <a:pt x="22127" y="85252"/>
                  </a:cubicBezTo>
                  <a:close/>
                  <a:moveTo>
                    <a:pt x="25544" y="72731"/>
                  </a:moveTo>
                  <a:lnTo>
                    <a:pt x="25329" y="74036"/>
                  </a:lnTo>
                  <a:cubicBezTo>
                    <a:pt x="24971" y="76183"/>
                    <a:pt x="24739" y="78508"/>
                    <a:pt x="23755" y="80243"/>
                  </a:cubicBezTo>
                  <a:cubicBezTo>
                    <a:pt x="23022" y="81549"/>
                    <a:pt x="22413" y="82944"/>
                    <a:pt x="21752" y="84304"/>
                  </a:cubicBezTo>
                  <a:cubicBezTo>
                    <a:pt x="20750" y="86414"/>
                    <a:pt x="19891" y="88561"/>
                    <a:pt x="19122" y="90761"/>
                  </a:cubicBezTo>
                  <a:cubicBezTo>
                    <a:pt x="18335" y="92997"/>
                    <a:pt x="17369" y="95251"/>
                    <a:pt x="16368" y="97415"/>
                  </a:cubicBezTo>
                  <a:cubicBezTo>
                    <a:pt x="16010" y="98184"/>
                    <a:pt x="15706" y="99007"/>
                    <a:pt x="15205" y="99705"/>
                  </a:cubicBezTo>
                  <a:cubicBezTo>
                    <a:pt x="15007" y="99964"/>
                    <a:pt x="14274" y="100965"/>
                    <a:pt x="13764" y="100965"/>
                  </a:cubicBezTo>
                  <a:cubicBezTo>
                    <a:pt x="13676" y="100965"/>
                    <a:pt x="13594" y="100936"/>
                    <a:pt x="13523" y="100867"/>
                  </a:cubicBezTo>
                  <a:cubicBezTo>
                    <a:pt x="13202" y="100545"/>
                    <a:pt x="13523" y="99919"/>
                    <a:pt x="13631" y="99579"/>
                  </a:cubicBezTo>
                  <a:cubicBezTo>
                    <a:pt x="14382" y="97129"/>
                    <a:pt x="16171" y="94607"/>
                    <a:pt x="16833" y="92496"/>
                  </a:cubicBezTo>
                  <a:cubicBezTo>
                    <a:pt x="17781" y="89867"/>
                    <a:pt x="19104" y="86754"/>
                    <a:pt x="19176" y="84608"/>
                  </a:cubicBezTo>
                  <a:cubicBezTo>
                    <a:pt x="19176" y="84268"/>
                    <a:pt x="19122" y="82622"/>
                    <a:pt x="19086" y="81173"/>
                  </a:cubicBezTo>
                  <a:cubicBezTo>
                    <a:pt x="20017" y="79689"/>
                    <a:pt x="20499" y="78830"/>
                    <a:pt x="20804" y="78347"/>
                  </a:cubicBezTo>
                  <a:cubicBezTo>
                    <a:pt x="21215" y="77667"/>
                    <a:pt x="21608" y="76952"/>
                    <a:pt x="21930" y="76219"/>
                  </a:cubicBezTo>
                  <a:cubicBezTo>
                    <a:pt x="22360" y="75646"/>
                    <a:pt x="22986" y="75396"/>
                    <a:pt x="23451" y="74770"/>
                  </a:cubicBezTo>
                  <a:cubicBezTo>
                    <a:pt x="23488" y="74720"/>
                    <a:pt x="23530" y="74668"/>
                    <a:pt x="23575" y="74613"/>
                  </a:cubicBezTo>
                  <a:lnTo>
                    <a:pt x="23575" y="74613"/>
                  </a:lnTo>
                  <a:cubicBezTo>
                    <a:pt x="23634" y="76459"/>
                    <a:pt x="23940" y="78765"/>
                    <a:pt x="23916" y="78884"/>
                  </a:cubicBezTo>
                  <a:cubicBezTo>
                    <a:pt x="24003" y="78735"/>
                    <a:pt x="23969" y="75992"/>
                    <a:pt x="24035" y="74115"/>
                  </a:cubicBezTo>
                  <a:lnTo>
                    <a:pt x="24035" y="74115"/>
                  </a:lnTo>
                  <a:cubicBezTo>
                    <a:pt x="24663" y="73480"/>
                    <a:pt x="25452" y="72809"/>
                    <a:pt x="25544" y="72731"/>
                  </a:cubicBezTo>
                  <a:close/>
                  <a:moveTo>
                    <a:pt x="18747" y="81835"/>
                  </a:moveTo>
                  <a:lnTo>
                    <a:pt x="18747" y="84393"/>
                  </a:lnTo>
                  <a:cubicBezTo>
                    <a:pt x="18764" y="87327"/>
                    <a:pt x="17333" y="89992"/>
                    <a:pt x="16511" y="92442"/>
                  </a:cubicBezTo>
                  <a:cubicBezTo>
                    <a:pt x="16221" y="93004"/>
                    <a:pt x="14282" y="97109"/>
                    <a:pt x="14108" y="97109"/>
                  </a:cubicBezTo>
                  <a:cubicBezTo>
                    <a:pt x="14099" y="97109"/>
                    <a:pt x="14095" y="97098"/>
                    <a:pt x="14096" y="97075"/>
                  </a:cubicBezTo>
                  <a:lnTo>
                    <a:pt x="14096" y="97075"/>
                  </a:lnTo>
                  <a:lnTo>
                    <a:pt x="13237" y="98935"/>
                  </a:lnTo>
                  <a:cubicBezTo>
                    <a:pt x="13076" y="100116"/>
                    <a:pt x="12987" y="101010"/>
                    <a:pt x="12057" y="101332"/>
                  </a:cubicBezTo>
                  <a:cubicBezTo>
                    <a:pt x="12092" y="100939"/>
                    <a:pt x="12164" y="100527"/>
                    <a:pt x="12236" y="100134"/>
                  </a:cubicBezTo>
                  <a:cubicBezTo>
                    <a:pt x="12310" y="99717"/>
                    <a:pt x="12360" y="99299"/>
                    <a:pt x="12385" y="98882"/>
                  </a:cubicBezTo>
                  <a:lnTo>
                    <a:pt x="12385" y="98882"/>
                  </a:lnTo>
                  <a:lnTo>
                    <a:pt x="12349" y="99638"/>
                  </a:lnTo>
                  <a:lnTo>
                    <a:pt x="12349" y="99638"/>
                  </a:lnTo>
                  <a:cubicBezTo>
                    <a:pt x="12425" y="98830"/>
                    <a:pt x="13262" y="98091"/>
                    <a:pt x="14132" y="96199"/>
                  </a:cubicBezTo>
                  <a:cubicBezTo>
                    <a:pt x="14543" y="95286"/>
                    <a:pt x="14793" y="93104"/>
                    <a:pt x="15151" y="92174"/>
                  </a:cubicBezTo>
                  <a:cubicBezTo>
                    <a:pt x="15974" y="89902"/>
                    <a:pt x="16171" y="88901"/>
                    <a:pt x="16779" y="87005"/>
                  </a:cubicBezTo>
                  <a:cubicBezTo>
                    <a:pt x="16940" y="86468"/>
                    <a:pt x="18407" y="82354"/>
                    <a:pt x="18747" y="81835"/>
                  </a:cubicBezTo>
                  <a:close/>
                  <a:moveTo>
                    <a:pt x="84448" y="92431"/>
                  </a:moveTo>
                  <a:cubicBezTo>
                    <a:pt x="84550" y="92879"/>
                    <a:pt x="84522" y="93399"/>
                    <a:pt x="84589" y="93855"/>
                  </a:cubicBezTo>
                  <a:cubicBezTo>
                    <a:pt x="84697" y="94750"/>
                    <a:pt x="84804" y="95644"/>
                    <a:pt x="84893" y="96556"/>
                  </a:cubicBezTo>
                  <a:cubicBezTo>
                    <a:pt x="85019" y="97862"/>
                    <a:pt x="85198" y="99186"/>
                    <a:pt x="85215" y="100510"/>
                  </a:cubicBezTo>
                  <a:cubicBezTo>
                    <a:pt x="85215" y="100832"/>
                    <a:pt x="85233" y="101153"/>
                    <a:pt x="85251" y="101493"/>
                  </a:cubicBezTo>
                  <a:cubicBezTo>
                    <a:pt x="85305" y="101708"/>
                    <a:pt x="85323" y="101923"/>
                    <a:pt x="85305" y="102137"/>
                  </a:cubicBezTo>
                  <a:cubicBezTo>
                    <a:pt x="85090" y="102423"/>
                    <a:pt x="84786" y="102656"/>
                    <a:pt x="84464" y="102799"/>
                  </a:cubicBezTo>
                  <a:cubicBezTo>
                    <a:pt x="84455" y="102800"/>
                    <a:pt x="84446" y="102801"/>
                    <a:pt x="84437" y="102801"/>
                  </a:cubicBezTo>
                  <a:cubicBezTo>
                    <a:pt x="84113" y="102801"/>
                    <a:pt x="84230" y="102165"/>
                    <a:pt x="84178" y="101851"/>
                  </a:cubicBezTo>
                  <a:cubicBezTo>
                    <a:pt x="84089" y="101243"/>
                    <a:pt x="83981" y="100635"/>
                    <a:pt x="83856" y="100027"/>
                  </a:cubicBezTo>
                  <a:cubicBezTo>
                    <a:pt x="83713" y="99311"/>
                    <a:pt x="83516" y="98613"/>
                    <a:pt x="83355" y="97898"/>
                  </a:cubicBezTo>
                  <a:cubicBezTo>
                    <a:pt x="83248" y="97415"/>
                    <a:pt x="83015" y="96950"/>
                    <a:pt x="82962" y="96449"/>
                  </a:cubicBezTo>
                  <a:lnTo>
                    <a:pt x="82962" y="96324"/>
                  </a:lnTo>
                  <a:cubicBezTo>
                    <a:pt x="82944" y="95734"/>
                    <a:pt x="83069" y="95161"/>
                    <a:pt x="83355" y="94642"/>
                  </a:cubicBezTo>
                  <a:cubicBezTo>
                    <a:pt x="83552" y="94213"/>
                    <a:pt x="83713" y="93766"/>
                    <a:pt x="83963" y="93355"/>
                  </a:cubicBezTo>
                  <a:cubicBezTo>
                    <a:pt x="84059" y="93195"/>
                    <a:pt x="84411" y="92680"/>
                    <a:pt x="84448" y="92431"/>
                  </a:cubicBezTo>
                  <a:close/>
                  <a:moveTo>
                    <a:pt x="17423" y="96234"/>
                  </a:moveTo>
                  <a:cubicBezTo>
                    <a:pt x="17351" y="96521"/>
                    <a:pt x="17351" y="96556"/>
                    <a:pt x="17262" y="97075"/>
                  </a:cubicBezTo>
                  <a:cubicBezTo>
                    <a:pt x="17262" y="98309"/>
                    <a:pt x="17280" y="99293"/>
                    <a:pt x="16833" y="100456"/>
                  </a:cubicBezTo>
                  <a:cubicBezTo>
                    <a:pt x="16582" y="101118"/>
                    <a:pt x="16242" y="101744"/>
                    <a:pt x="15867" y="102352"/>
                  </a:cubicBezTo>
                  <a:cubicBezTo>
                    <a:pt x="15688" y="102889"/>
                    <a:pt x="15473" y="103121"/>
                    <a:pt x="15205" y="103193"/>
                  </a:cubicBezTo>
                  <a:lnTo>
                    <a:pt x="14740" y="102638"/>
                  </a:lnTo>
                  <a:cubicBezTo>
                    <a:pt x="14615" y="102352"/>
                    <a:pt x="14561" y="102066"/>
                    <a:pt x="14543" y="101762"/>
                  </a:cubicBezTo>
                  <a:cubicBezTo>
                    <a:pt x="14543" y="100921"/>
                    <a:pt x="15563" y="100009"/>
                    <a:pt x="15992" y="99347"/>
                  </a:cubicBezTo>
                  <a:cubicBezTo>
                    <a:pt x="16600" y="98363"/>
                    <a:pt x="17083" y="97326"/>
                    <a:pt x="17423" y="96234"/>
                  </a:cubicBezTo>
                  <a:close/>
                  <a:moveTo>
                    <a:pt x="16654" y="101654"/>
                  </a:moveTo>
                  <a:cubicBezTo>
                    <a:pt x="16350" y="102620"/>
                    <a:pt x="16099" y="103658"/>
                    <a:pt x="15759" y="104105"/>
                  </a:cubicBezTo>
                  <a:lnTo>
                    <a:pt x="15473" y="103729"/>
                  </a:lnTo>
                  <a:cubicBezTo>
                    <a:pt x="15598" y="103300"/>
                    <a:pt x="15795" y="102889"/>
                    <a:pt x="16046" y="102531"/>
                  </a:cubicBezTo>
                  <a:cubicBezTo>
                    <a:pt x="16242" y="102245"/>
                    <a:pt x="16332" y="101833"/>
                    <a:pt x="16654" y="101654"/>
                  </a:cubicBezTo>
                  <a:close/>
                  <a:moveTo>
                    <a:pt x="80261" y="92120"/>
                  </a:moveTo>
                  <a:cubicBezTo>
                    <a:pt x="80601" y="92997"/>
                    <a:pt x="81191" y="93820"/>
                    <a:pt x="81710" y="94607"/>
                  </a:cubicBezTo>
                  <a:cubicBezTo>
                    <a:pt x="81924" y="94875"/>
                    <a:pt x="82103" y="95179"/>
                    <a:pt x="82228" y="95519"/>
                  </a:cubicBezTo>
                  <a:cubicBezTo>
                    <a:pt x="82819" y="97612"/>
                    <a:pt x="83623" y="99812"/>
                    <a:pt x="83623" y="102012"/>
                  </a:cubicBezTo>
                  <a:cubicBezTo>
                    <a:pt x="83623" y="102549"/>
                    <a:pt x="83659" y="103103"/>
                    <a:pt x="83391" y="103586"/>
                  </a:cubicBezTo>
                  <a:cubicBezTo>
                    <a:pt x="83310" y="103747"/>
                    <a:pt x="83281" y="103796"/>
                    <a:pt x="83246" y="103796"/>
                  </a:cubicBezTo>
                  <a:cubicBezTo>
                    <a:pt x="83204" y="103796"/>
                    <a:pt x="83155" y="103723"/>
                    <a:pt x="82997" y="103693"/>
                  </a:cubicBezTo>
                  <a:cubicBezTo>
                    <a:pt x="82918" y="103682"/>
                    <a:pt x="82839" y="103676"/>
                    <a:pt x="82760" y="103676"/>
                  </a:cubicBezTo>
                  <a:cubicBezTo>
                    <a:pt x="82590" y="103676"/>
                    <a:pt x="82423" y="103704"/>
                    <a:pt x="82264" y="103765"/>
                  </a:cubicBezTo>
                  <a:cubicBezTo>
                    <a:pt x="81801" y="103919"/>
                    <a:pt x="81289" y="104304"/>
                    <a:pt x="80774" y="104304"/>
                  </a:cubicBezTo>
                  <a:cubicBezTo>
                    <a:pt x="80753" y="104304"/>
                    <a:pt x="80732" y="104303"/>
                    <a:pt x="80711" y="104302"/>
                  </a:cubicBezTo>
                  <a:lnTo>
                    <a:pt x="80711" y="104302"/>
                  </a:lnTo>
                  <a:cubicBezTo>
                    <a:pt x="80711" y="104302"/>
                    <a:pt x="80711" y="104302"/>
                    <a:pt x="80711" y="104302"/>
                  </a:cubicBezTo>
                  <a:cubicBezTo>
                    <a:pt x="80856" y="104302"/>
                    <a:pt x="81173" y="103227"/>
                    <a:pt x="81209" y="103085"/>
                  </a:cubicBezTo>
                  <a:cubicBezTo>
                    <a:pt x="81352" y="102638"/>
                    <a:pt x="81370" y="102155"/>
                    <a:pt x="81262" y="101690"/>
                  </a:cubicBezTo>
                  <a:cubicBezTo>
                    <a:pt x="80958" y="100814"/>
                    <a:pt x="80690" y="99901"/>
                    <a:pt x="80493" y="99007"/>
                  </a:cubicBezTo>
                  <a:cubicBezTo>
                    <a:pt x="80314" y="98238"/>
                    <a:pt x="80189" y="97451"/>
                    <a:pt x="80100" y="96664"/>
                  </a:cubicBezTo>
                  <a:cubicBezTo>
                    <a:pt x="80064" y="96342"/>
                    <a:pt x="80064" y="96020"/>
                    <a:pt x="80100" y="95698"/>
                  </a:cubicBezTo>
                  <a:cubicBezTo>
                    <a:pt x="80135" y="95108"/>
                    <a:pt x="80225" y="94535"/>
                    <a:pt x="80225" y="93945"/>
                  </a:cubicBezTo>
                  <a:cubicBezTo>
                    <a:pt x="80225" y="93516"/>
                    <a:pt x="79992" y="92424"/>
                    <a:pt x="80261" y="92120"/>
                  </a:cubicBezTo>
                  <a:close/>
                  <a:moveTo>
                    <a:pt x="79545" y="97326"/>
                  </a:moveTo>
                  <a:lnTo>
                    <a:pt x="79545" y="97326"/>
                  </a:lnTo>
                  <a:cubicBezTo>
                    <a:pt x="79778" y="97540"/>
                    <a:pt x="79760" y="98023"/>
                    <a:pt x="79831" y="98309"/>
                  </a:cubicBezTo>
                  <a:cubicBezTo>
                    <a:pt x="79939" y="98757"/>
                    <a:pt x="80064" y="99204"/>
                    <a:pt x="80171" y="99633"/>
                  </a:cubicBezTo>
                  <a:cubicBezTo>
                    <a:pt x="80404" y="100545"/>
                    <a:pt x="81209" y="101851"/>
                    <a:pt x="80869" y="102799"/>
                  </a:cubicBezTo>
                  <a:cubicBezTo>
                    <a:pt x="80763" y="103116"/>
                    <a:pt x="79969" y="104453"/>
                    <a:pt x="79531" y="104453"/>
                  </a:cubicBezTo>
                  <a:cubicBezTo>
                    <a:pt x="79450" y="104453"/>
                    <a:pt x="79381" y="104408"/>
                    <a:pt x="79331" y="104302"/>
                  </a:cubicBezTo>
                  <a:cubicBezTo>
                    <a:pt x="79241" y="104105"/>
                    <a:pt x="79313" y="103998"/>
                    <a:pt x="79366" y="103801"/>
                  </a:cubicBezTo>
                  <a:cubicBezTo>
                    <a:pt x="79545" y="103354"/>
                    <a:pt x="79653" y="102889"/>
                    <a:pt x="79742" y="102406"/>
                  </a:cubicBezTo>
                  <a:cubicBezTo>
                    <a:pt x="79742" y="102370"/>
                    <a:pt x="79742" y="102316"/>
                    <a:pt x="79760" y="102280"/>
                  </a:cubicBezTo>
                  <a:cubicBezTo>
                    <a:pt x="79867" y="101368"/>
                    <a:pt x="79867" y="100456"/>
                    <a:pt x="79778" y="99544"/>
                  </a:cubicBezTo>
                  <a:cubicBezTo>
                    <a:pt x="79670" y="98828"/>
                    <a:pt x="79492" y="98059"/>
                    <a:pt x="79545" y="97326"/>
                  </a:cubicBezTo>
                  <a:close/>
                  <a:moveTo>
                    <a:pt x="13094" y="100975"/>
                  </a:moveTo>
                  <a:cubicBezTo>
                    <a:pt x="13173" y="101264"/>
                    <a:pt x="13590" y="101543"/>
                    <a:pt x="13941" y="101543"/>
                  </a:cubicBezTo>
                  <a:cubicBezTo>
                    <a:pt x="14067" y="101543"/>
                    <a:pt x="14185" y="101507"/>
                    <a:pt x="14275" y="101422"/>
                  </a:cubicBezTo>
                  <a:lnTo>
                    <a:pt x="14275" y="101422"/>
                  </a:lnTo>
                  <a:cubicBezTo>
                    <a:pt x="14293" y="101726"/>
                    <a:pt x="14203" y="102334"/>
                    <a:pt x="14239" y="102692"/>
                  </a:cubicBezTo>
                  <a:lnTo>
                    <a:pt x="14239" y="103747"/>
                  </a:lnTo>
                  <a:cubicBezTo>
                    <a:pt x="14096" y="104212"/>
                    <a:pt x="14042" y="104767"/>
                    <a:pt x="13684" y="105124"/>
                  </a:cubicBezTo>
                  <a:cubicBezTo>
                    <a:pt x="13437" y="105385"/>
                    <a:pt x="13085" y="105598"/>
                    <a:pt x="12712" y="105598"/>
                  </a:cubicBezTo>
                  <a:cubicBezTo>
                    <a:pt x="12573" y="105598"/>
                    <a:pt x="12430" y="105568"/>
                    <a:pt x="12289" y="105500"/>
                  </a:cubicBezTo>
                  <a:cubicBezTo>
                    <a:pt x="11341" y="105035"/>
                    <a:pt x="11699" y="103944"/>
                    <a:pt x="11824" y="103103"/>
                  </a:cubicBezTo>
                  <a:cubicBezTo>
                    <a:pt x="11860" y="102906"/>
                    <a:pt x="11896" y="102692"/>
                    <a:pt x="11896" y="102477"/>
                  </a:cubicBezTo>
                  <a:cubicBezTo>
                    <a:pt x="11949" y="102227"/>
                    <a:pt x="12039" y="101994"/>
                    <a:pt x="12200" y="101797"/>
                  </a:cubicBezTo>
                  <a:cubicBezTo>
                    <a:pt x="12522" y="101565"/>
                    <a:pt x="12826" y="101297"/>
                    <a:pt x="13094" y="100975"/>
                  </a:cubicBezTo>
                  <a:close/>
                  <a:moveTo>
                    <a:pt x="14892" y="103653"/>
                  </a:moveTo>
                  <a:cubicBezTo>
                    <a:pt x="14940" y="103653"/>
                    <a:pt x="14979" y="103696"/>
                    <a:pt x="15008" y="103747"/>
                  </a:cubicBezTo>
                  <a:cubicBezTo>
                    <a:pt x="15473" y="104391"/>
                    <a:pt x="15634" y="105214"/>
                    <a:pt x="15455" y="105983"/>
                  </a:cubicBezTo>
                  <a:cubicBezTo>
                    <a:pt x="15384" y="106323"/>
                    <a:pt x="15348" y="106663"/>
                    <a:pt x="15330" y="106985"/>
                  </a:cubicBezTo>
                  <a:cubicBezTo>
                    <a:pt x="14829" y="107146"/>
                    <a:pt x="14346" y="107360"/>
                    <a:pt x="13899" y="107629"/>
                  </a:cubicBezTo>
                  <a:cubicBezTo>
                    <a:pt x="13917" y="106985"/>
                    <a:pt x="13953" y="106359"/>
                    <a:pt x="14024" y="105768"/>
                  </a:cubicBezTo>
                  <a:cubicBezTo>
                    <a:pt x="14096" y="105196"/>
                    <a:pt x="14382" y="104570"/>
                    <a:pt x="14615" y="104015"/>
                  </a:cubicBezTo>
                  <a:cubicBezTo>
                    <a:pt x="14731" y="103741"/>
                    <a:pt x="14822" y="103653"/>
                    <a:pt x="14892" y="103653"/>
                  </a:cubicBezTo>
                  <a:close/>
                  <a:moveTo>
                    <a:pt x="11556" y="101941"/>
                  </a:moveTo>
                  <a:cubicBezTo>
                    <a:pt x="11449" y="102030"/>
                    <a:pt x="11466" y="102638"/>
                    <a:pt x="11449" y="102781"/>
                  </a:cubicBezTo>
                  <a:cubicBezTo>
                    <a:pt x="11413" y="103067"/>
                    <a:pt x="11377" y="103372"/>
                    <a:pt x="11359" y="103676"/>
                  </a:cubicBezTo>
                  <a:cubicBezTo>
                    <a:pt x="11323" y="104159"/>
                    <a:pt x="11162" y="104785"/>
                    <a:pt x="11305" y="105268"/>
                  </a:cubicBezTo>
                  <a:cubicBezTo>
                    <a:pt x="11323" y="105339"/>
                    <a:pt x="11395" y="105393"/>
                    <a:pt x="11413" y="105464"/>
                  </a:cubicBezTo>
                  <a:cubicBezTo>
                    <a:pt x="11449" y="105607"/>
                    <a:pt x="11413" y="105768"/>
                    <a:pt x="11305" y="105894"/>
                  </a:cubicBezTo>
                  <a:cubicBezTo>
                    <a:pt x="10232" y="106931"/>
                    <a:pt x="9570" y="109060"/>
                    <a:pt x="8837" y="109525"/>
                  </a:cubicBezTo>
                  <a:cubicBezTo>
                    <a:pt x="8354" y="109239"/>
                    <a:pt x="8032" y="108398"/>
                    <a:pt x="7943" y="107897"/>
                  </a:cubicBezTo>
                  <a:cubicBezTo>
                    <a:pt x="7835" y="107289"/>
                    <a:pt x="8014" y="106645"/>
                    <a:pt x="8408" y="106162"/>
                  </a:cubicBezTo>
                  <a:cubicBezTo>
                    <a:pt x="8962" y="105554"/>
                    <a:pt x="8926" y="105446"/>
                    <a:pt x="9535" y="104856"/>
                  </a:cubicBezTo>
                  <a:cubicBezTo>
                    <a:pt x="9982" y="104391"/>
                    <a:pt x="10232" y="103783"/>
                    <a:pt x="10626" y="103246"/>
                  </a:cubicBezTo>
                  <a:cubicBezTo>
                    <a:pt x="10787" y="103032"/>
                    <a:pt x="10948" y="102799"/>
                    <a:pt x="11127" y="102584"/>
                  </a:cubicBezTo>
                  <a:cubicBezTo>
                    <a:pt x="11288" y="102352"/>
                    <a:pt x="11359" y="102102"/>
                    <a:pt x="11556" y="101941"/>
                  </a:cubicBezTo>
                  <a:close/>
                  <a:moveTo>
                    <a:pt x="11753" y="105840"/>
                  </a:moveTo>
                  <a:cubicBezTo>
                    <a:pt x="12110" y="106055"/>
                    <a:pt x="12397" y="106037"/>
                    <a:pt x="12271" y="106520"/>
                  </a:cubicBezTo>
                  <a:cubicBezTo>
                    <a:pt x="12021" y="107503"/>
                    <a:pt x="11824" y="108505"/>
                    <a:pt x="11681" y="109507"/>
                  </a:cubicBezTo>
                  <a:cubicBezTo>
                    <a:pt x="11663" y="109704"/>
                    <a:pt x="11556" y="110258"/>
                    <a:pt x="11466" y="110687"/>
                  </a:cubicBezTo>
                  <a:cubicBezTo>
                    <a:pt x="11369" y="110731"/>
                    <a:pt x="11258" y="110754"/>
                    <a:pt x="11147" y="110754"/>
                  </a:cubicBezTo>
                  <a:cubicBezTo>
                    <a:pt x="11074" y="110754"/>
                    <a:pt x="11000" y="110744"/>
                    <a:pt x="10930" y="110723"/>
                  </a:cubicBezTo>
                  <a:cubicBezTo>
                    <a:pt x="10196" y="110348"/>
                    <a:pt x="9517" y="110061"/>
                    <a:pt x="9392" y="109722"/>
                  </a:cubicBezTo>
                  <a:cubicBezTo>
                    <a:pt x="10483" y="108058"/>
                    <a:pt x="10465" y="107164"/>
                    <a:pt x="11753" y="105840"/>
                  </a:cubicBezTo>
                  <a:close/>
                  <a:moveTo>
                    <a:pt x="15275" y="107345"/>
                  </a:moveTo>
                  <a:lnTo>
                    <a:pt x="15275" y="107345"/>
                  </a:lnTo>
                  <a:cubicBezTo>
                    <a:pt x="15205" y="108286"/>
                    <a:pt x="15224" y="109227"/>
                    <a:pt x="15348" y="110151"/>
                  </a:cubicBezTo>
                  <a:cubicBezTo>
                    <a:pt x="15420" y="110330"/>
                    <a:pt x="15437" y="110509"/>
                    <a:pt x="15384" y="110705"/>
                  </a:cubicBezTo>
                  <a:cubicBezTo>
                    <a:pt x="15369" y="110758"/>
                    <a:pt x="15343" y="110777"/>
                    <a:pt x="15308" y="110777"/>
                  </a:cubicBezTo>
                  <a:cubicBezTo>
                    <a:pt x="15221" y="110777"/>
                    <a:pt x="15081" y="110664"/>
                    <a:pt x="14915" y="110664"/>
                  </a:cubicBezTo>
                  <a:cubicBezTo>
                    <a:pt x="14827" y="110664"/>
                    <a:pt x="14731" y="110696"/>
                    <a:pt x="14632" y="110795"/>
                  </a:cubicBezTo>
                  <a:cubicBezTo>
                    <a:pt x="14299" y="111106"/>
                    <a:pt x="14109" y="111224"/>
                    <a:pt x="14006" y="111224"/>
                  </a:cubicBezTo>
                  <a:cubicBezTo>
                    <a:pt x="13788" y="111224"/>
                    <a:pt x="13953" y="110699"/>
                    <a:pt x="13953" y="110348"/>
                  </a:cubicBezTo>
                  <a:cubicBezTo>
                    <a:pt x="13899" y="109525"/>
                    <a:pt x="13863" y="108773"/>
                    <a:pt x="13881" y="107969"/>
                  </a:cubicBezTo>
                  <a:cubicBezTo>
                    <a:pt x="14340" y="107704"/>
                    <a:pt x="14799" y="107404"/>
                    <a:pt x="15275" y="107345"/>
                  </a:cubicBezTo>
                  <a:close/>
                  <a:moveTo>
                    <a:pt x="13345" y="105733"/>
                  </a:moveTo>
                  <a:cubicBezTo>
                    <a:pt x="13380" y="105733"/>
                    <a:pt x="13398" y="105751"/>
                    <a:pt x="13434" y="105751"/>
                  </a:cubicBezTo>
                  <a:cubicBezTo>
                    <a:pt x="13613" y="105840"/>
                    <a:pt x="13523" y="106305"/>
                    <a:pt x="13523" y="106484"/>
                  </a:cubicBezTo>
                  <a:cubicBezTo>
                    <a:pt x="13523" y="107915"/>
                    <a:pt x="13649" y="108255"/>
                    <a:pt x="13613" y="109686"/>
                  </a:cubicBezTo>
                  <a:cubicBezTo>
                    <a:pt x="13577" y="110312"/>
                    <a:pt x="13595" y="110938"/>
                    <a:pt x="13631" y="111582"/>
                  </a:cubicBezTo>
                  <a:cubicBezTo>
                    <a:pt x="13583" y="111610"/>
                    <a:pt x="13512" y="111623"/>
                    <a:pt x="13424" y="111623"/>
                  </a:cubicBezTo>
                  <a:cubicBezTo>
                    <a:pt x="13018" y="111623"/>
                    <a:pt x="12263" y="111349"/>
                    <a:pt x="11896" y="111099"/>
                  </a:cubicBezTo>
                  <a:cubicBezTo>
                    <a:pt x="11878" y="110992"/>
                    <a:pt x="11860" y="110866"/>
                    <a:pt x="11878" y="110759"/>
                  </a:cubicBezTo>
                  <a:cubicBezTo>
                    <a:pt x="11878" y="110544"/>
                    <a:pt x="12092" y="109775"/>
                    <a:pt x="12128" y="109561"/>
                  </a:cubicBezTo>
                  <a:cubicBezTo>
                    <a:pt x="12182" y="107933"/>
                    <a:pt x="12236" y="108666"/>
                    <a:pt x="12540" y="107128"/>
                  </a:cubicBezTo>
                  <a:cubicBezTo>
                    <a:pt x="12593" y="106824"/>
                    <a:pt x="12593" y="106341"/>
                    <a:pt x="12772" y="106072"/>
                  </a:cubicBezTo>
                  <a:cubicBezTo>
                    <a:pt x="12915" y="105894"/>
                    <a:pt x="13130" y="105768"/>
                    <a:pt x="13345" y="105733"/>
                  </a:cubicBezTo>
                  <a:close/>
                  <a:moveTo>
                    <a:pt x="82622" y="104194"/>
                  </a:moveTo>
                  <a:cubicBezTo>
                    <a:pt x="82729" y="104212"/>
                    <a:pt x="82836" y="104266"/>
                    <a:pt x="82908" y="104355"/>
                  </a:cubicBezTo>
                  <a:cubicBezTo>
                    <a:pt x="83176" y="104695"/>
                    <a:pt x="82711" y="105643"/>
                    <a:pt x="82568" y="106001"/>
                  </a:cubicBezTo>
                  <a:cubicBezTo>
                    <a:pt x="81942" y="107718"/>
                    <a:pt x="81173" y="109400"/>
                    <a:pt x="80261" y="111009"/>
                  </a:cubicBezTo>
                  <a:cubicBezTo>
                    <a:pt x="79921" y="111618"/>
                    <a:pt x="79617" y="112226"/>
                    <a:pt x="79313" y="112870"/>
                  </a:cubicBezTo>
                  <a:cubicBezTo>
                    <a:pt x="79009" y="112870"/>
                    <a:pt x="78848" y="112583"/>
                    <a:pt x="78687" y="112387"/>
                  </a:cubicBezTo>
                  <a:cubicBezTo>
                    <a:pt x="78526" y="112226"/>
                    <a:pt x="78365" y="112065"/>
                    <a:pt x="78168" y="111922"/>
                  </a:cubicBezTo>
                  <a:cubicBezTo>
                    <a:pt x="78007" y="111743"/>
                    <a:pt x="77828" y="111582"/>
                    <a:pt x="77667" y="111403"/>
                  </a:cubicBezTo>
                  <a:cubicBezTo>
                    <a:pt x="77524" y="111278"/>
                    <a:pt x="77417" y="111135"/>
                    <a:pt x="77327" y="110974"/>
                  </a:cubicBezTo>
                  <a:cubicBezTo>
                    <a:pt x="77220" y="110580"/>
                    <a:pt x="77578" y="110222"/>
                    <a:pt x="77774" y="109918"/>
                  </a:cubicBezTo>
                  <a:cubicBezTo>
                    <a:pt x="77792" y="109882"/>
                    <a:pt x="77810" y="109865"/>
                    <a:pt x="77810" y="109847"/>
                  </a:cubicBezTo>
                  <a:cubicBezTo>
                    <a:pt x="78078" y="109328"/>
                    <a:pt x="78293" y="108773"/>
                    <a:pt x="78454" y="108201"/>
                  </a:cubicBezTo>
                  <a:cubicBezTo>
                    <a:pt x="78722" y="107432"/>
                    <a:pt x="78991" y="106645"/>
                    <a:pt x="79277" y="105858"/>
                  </a:cubicBezTo>
                  <a:cubicBezTo>
                    <a:pt x="79420" y="105536"/>
                    <a:pt x="79420" y="105160"/>
                    <a:pt x="79796" y="105035"/>
                  </a:cubicBezTo>
                  <a:cubicBezTo>
                    <a:pt x="80171" y="104928"/>
                    <a:pt x="80601" y="105017"/>
                    <a:pt x="80976" y="104910"/>
                  </a:cubicBezTo>
                  <a:cubicBezTo>
                    <a:pt x="81227" y="104874"/>
                    <a:pt x="81459" y="104785"/>
                    <a:pt x="81674" y="104677"/>
                  </a:cubicBezTo>
                  <a:cubicBezTo>
                    <a:pt x="81883" y="104538"/>
                    <a:pt x="82262" y="104212"/>
                    <a:pt x="82596" y="104212"/>
                  </a:cubicBezTo>
                  <a:cubicBezTo>
                    <a:pt x="82604" y="104212"/>
                    <a:pt x="82613" y="104212"/>
                    <a:pt x="82622" y="104212"/>
                  </a:cubicBezTo>
                  <a:lnTo>
                    <a:pt x="82622" y="104194"/>
                  </a:lnTo>
                  <a:close/>
                  <a:moveTo>
                    <a:pt x="80905" y="110616"/>
                  </a:moveTo>
                  <a:cubicBezTo>
                    <a:pt x="81227" y="111117"/>
                    <a:pt x="81244" y="111904"/>
                    <a:pt x="81352" y="112476"/>
                  </a:cubicBezTo>
                  <a:cubicBezTo>
                    <a:pt x="81441" y="112923"/>
                    <a:pt x="81638" y="113639"/>
                    <a:pt x="81620" y="114229"/>
                  </a:cubicBezTo>
                  <a:cubicBezTo>
                    <a:pt x="81602" y="114676"/>
                    <a:pt x="81620" y="115141"/>
                    <a:pt x="81119" y="115231"/>
                  </a:cubicBezTo>
                  <a:cubicBezTo>
                    <a:pt x="80946" y="115262"/>
                    <a:pt x="80411" y="115419"/>
                    <a:pt x="80164" y="115419"/>
                  </a:cubicBezTo>
                  <a:cubicBezTo>
                    <a:pt x="80131" y="115419"/>
                    <a:pt x="80103" y="115416"/>
                    <a:pt x="80082" y="115410"/>
                  </a:cubicBezTo>
                  <a:cubicBezTo>
                    <a:pt x="79796" y="115338"/>
                    <a:pt x="79867" y="114515"/>
                    <a:pt x="79867" y="114229"/>
                  </a:cubicBezTo>
                  <a:cubicBezTo>
                    <a:pt x="79831" y="113782"/>
                    <a:pt x="79688" y="113335"/>
                    <a:pt x="79742" y="112888"/>
                  </a:cubicBezTo>
                  <a:cubicBezTo>
                    <a:pt x="79831" y="112458"/>
                    <a:pt x="79992" y="112065"/>
                    <a:pt x="80225" y="111707"/>
                  </a:cubicBezTo>
                  <a:cubicBezTo>
                    <a:pt x="80457" y="111313"/>
                    <a:pt x="80690" y="110992"/>
                    <a:pt x="80905" y="110616"/>
                  </a:cubicBezTo>
                  <a:close/>
                  <a:moveTo>
                    <a:pt x="85287" y="102728"/>
                  </a:moveTo>
                  <a:cubicBezTo>
                    <a:pt x="85341" y="102728"/>
                    <a:pt x="85394" y="102745"/>
                    <a:pt x="85412" y="102799"/>
                  </a:cubicBezTo>
                  <a:cubicBezTo>
                    <a:pt x="85520" y="102942"/>
                    <a:pt x="85466" y="103211"/>
                    <a:pt x="85484" y="103389"/>
                  </a:cubicBezTo>
                  <a:cubicBezTo>
                    <a:pt x="85484" y="103550"/>
                    <a:pt x="85520" y="103658"/>
                    <a:pt x="85537" y="103819"/>
                  </a:cubicBezTo>
                  <a:cubicBezTo>
                    <a:pt x="85537" y="103962"/>
                    <a:pt x="85573" y="104159"/>
                    <a:pt x="85591" y="104320"/>
                  </a:cubicBezTo>
                  <a:cubicBezTo>
                    <a:pt x="85609" y="104516"/>
                    <a:pt x="85591" y="104731"/>
                    <a:pt x="85609" y="104928"/>
                  </a:cubicBezTo>
                  <a:cubicBezTo>
                    <a:pt x="85645" y="105089"/>
                    <a:pt x="85681" y="105268"/>
                    <a:pt x="85734" y="105429"/>
                  </a:cubicBezTo>
                  <a:cubicBezTo>
                    <a:pt x="85824" y="105768"/>
                    <a:pt x="85859" y="106144"/>
                    <a:pt x="85931" y="106484"/>
                  </a:cubicBezTo>
                  <a:cubicBezTo>
                    <a:pt x="86074" y="107110"/>
                    <a:pt x="86253" y="107718"/>
                    <a:pt x="86468" y="108308"/>
                  </a:cubicBezTo>
                  <a:cubicBezTo>
                    <a:pt x="86718" y="109024"/>
                    <a:pt x="86557" y="109632"/>
                    <a:pt x="86521" y="110348"/>
                  </a:cubicBezTo>
                  <a:cubicBezTo>
                    <a:pt x="86485" y="110741"/>
                    <a:pt x="86450" y="111135"/>
                    <a:pt x="86378" y="111510"/>
                  </a:cubicBezTo>
                  <a:cubicBezTo>
                    <a:pt x="86289" y="112422"/>
                    <a:pt x="86002" y="113299"/>
                    <a:pt x="85537" y="114086"/>
                  </a:cubicBezTo>
                  <a:cubicBezTo>
                    <a:pt x="85144" y="114748"/>
                    <a:pt x="84876" y="115284"/>
                    <a:pt x="84124" y="115481"/>
                  </a:cubicBezTo>
                  <a:lnTo>
                    <a:pt x="83981" y="115517"/>
                  </a:lnTo>
                  <a:cubicBezTo>
                    <a:pt x="83774" y="115563"/>
                    <a:pt x="83515" y="115598"/>
                    <a:pt x="83252" y="115598"/>
                  </a:cubicBezTo>
                  <a:cubicBezTo>
                    <a:pt x="82697" y="115598"/>
                    <a:pt x="82123" y="115443"/>
                    <a:pt x="81978" y="114909"/>
                  </a:cubicBezTo>
                  <a:cubicBezTo>
                    <a:pt x="81835" y="114211"/>
                    <a:pt x="81727" y="113514"/>
                    <a:pt x="81692" y="112798"/>
                  </a:cubicBezTo>
                  <a:cubicBezTo>
                    <a:pt x="81620" y="112172"/>
                    <a:pt x="81513" y="111546"/>
                    <a:pt x="81352" y="110938"/>
                  </a:cubicBezTo>
                  <a:cubicBezTo>
                    <a:pt x="81066" y="109775"/>
                    <a:pt x="82067" y="108219"/>
                    <a:pt x="82586" y="107235"/>
                  </a:cubicBezTo>
                  <a:cubicBezTo>
                    <a:pt x="83087" y="106323"/>
                    <a:pt x="83409" y="105178"/>
                    <a:pt x="83713" y="104176"/>
                  </a:cubicBezTo>
                  <a:cubicBezTo>
                    <a:pt x="83767" y="103980"/>
                    <a:pt x="83856" y="103801"/>
                    <a:pt x="83999" y="103658"/>
                  </a:cubicBezTo>
                  <a:cubicBezTo>
                    <a:pt x="84142" y="103515"/>
                    <a:pt x="84303" y="103389"/>
                    <a:pt x="84464" y="103264"/>
                  </a:cubicBezTo>
                  <a:cubicBezTo>
                    <a:pt x="84607" y="103157"/>
                    <a:pt x="85037" y="102745"/>
                    <a:pt x="85287" y="102728"/>
                  </a:cubicBezTo>
                  <a:close/>
                  <a:moveTo>
                    <a:pt x="45094" y="1"/>
                  </a:moveTo>
                  <a:lnTo>
                    <a:pt x="45094" y="1"/>
                  </a:lnTo>
                  <a:cubicBezTo>
                    <a:pt x="41463" y="1718"/>
                    <a:pt x="40444" y="8282"/>
                    <a:pt x="42107" y="13184"/>
                  </a:cubicBezTo>
                  <a:cubicBezTo>
                    <a:pt x="42089" y="13506"/>
                    <a:pt x="42304" y="14006"/>
                    <a:pt x="42340" y="14311"/>
                  </a:cubicBezTo>
                  <a:cubicBezTo>
                    <a:pt x="42286" y="14275"/>
                    <a:pt x="42232" y="14221"/>
                    <a:pt x="42197" y="14150"/>
                  </a:cubicBezTo>
                  <a:lnTo>
                    <a:pt x="42197" y="14150"/>
                  </a:lnTo>
                  <a:cubicBezTo>
                    <a:pt x="42197" y="14400"/>
                    <a:pt x="42304" y="14454"/>
                    <a:pt x="42411" y="14650"/>
                  </a:cubicBezTo>
                  <a:cubicBezTo>
                    <a:pt x="42519" y="14901"/>
                    <a:pt x="43019" y="15241"/>
                    <a:pt x="43109" y="15491"/>
                  </a:cubicBezTo>
                  <a:cubicBezTo>
                    <a:pt x="43019" y="15455"/>
                    <a:pt x="42948" y="15420"/>
                    <a:pt x="42859" y="15366"/>
                  </a:cubicBezTo>
                  <a:lnTo>
                    <a:pt x="42859" y="15366"/>
                  </a:lnTo>
                  <a:cubicBezTo>
                    <a:pt x="42841" y="15616"/>
                    <a:pt x="43180" y="15759"/>
                    <a:pt x="43306" y="15956"/>
                  </a:cubicBezTo>
                  <a:cubicBezTo>
                    <a:pt x="45864" y="18478"/>
                    <a:pt x="44701" y="24005"/>
                    <a:pt x="44075" y="26581"/>
                  </a:cubicBezTo>
                  <a:cubicBezTo>
                    <a:pt x="43807" y="29264"/>
                    <a:pt x="43359" y="30141"/>
                    <a:pt x="43252" y="34952"/>
                  </a:cubicBezTo>
                  <a:cubicBezTo>
                    <a:pt x="43187" y="34865"/>
                    <a:pt x="43032" y="34826"/>
                    <a:pt x="42806" y="34826"/>
                  </a:cubicBezTo>
                  <a:cubicBezTo>
                    <a:pt x="40847" y="34826"/>
                    <a:pt x="33530" y="37772"/>
                    <a:pt x="32520" y="38333"/>
                  </a:cubicBezTo>
                  <a:cubicBezTo>
                    <a:pt x="32466" y="38369"/>
                    <a:pt x="28227" y="39496"/>
                    <a:pt x="28209" y="39514"/>
                  </a:cubicBezTo>
                  <a:lnTo>
                    <a:pt x="32448" y="38512"/>
                  </a:lnTo>
                  <a:lnTo>
                    <a:pt x="32448" y="38512"/>
                  </a:lnTo>
                  <a:cubicBezTo>
                    <a:pt x="31116" y="39745"/>
                    <a:pt x="29920" y="41115"/>
                    <a:pt x="28847" y="42592"/>
                  </a:cubicBezTo>
                  <a:lnTo>
                    <a:pt x="28847" y="42592"/>
                  </a:lnTo>
                  <a:cubicBezTo>
                    <a:pt x="29729" y="41516"/>
                    <a:pt x="32390" y="38601"/>
                    <a:pt x="32586" y="38601"/>
                  </a:cubicBezTo>
                  <a:cubicBezTo>
                    <a:pt x="32588" y="38601"/>
                    <a:pt x="32590" y="38601"/>
                    <a:pt x="32591" y="38602"/>
                  </a:cubicBezTo>
                  <a:cubicBezTo>
                    <a:pt x="33503" y="38154"/>
                    <a:pt x="40712" y="35257"/>
                    <a:pt x="42554" y="35149"/>
                  </a:cubicBezTo>
                  <a:cubicBezTo>
                    <a:pt x="42787" y="35149"/>
                    <a:pt x="42984" y="35328"/>
                    <a:pt x="43037" y="35561"/>
                  </a:cubicBezTo>
                  <a:cubicBezTo>
                    <a:pt x="43216" y="36097"/>
                    <a:pt x="43449" y="36616"/>
                    <a:pt x="43753" y="37099"/>
                  </a:cubicBezTo>
                  <a:cubicBezTo>
                    <a:pt x="43709" y="37098"/>
                    <a:pt x="43665" y="37097"/>
                    <a:pt x="43621" y="37097"/>
                  </a:cubicBezTo>
                  <a:cubicBezTo>
                    <a:pt x="42101" y="37097"/>
                    <a:pt x="40763" y="37692"/>
                    <a:pt x="39442" y="38405"/>
                  </a:cubicBezTo>
                  <a:cubicBezTo>
                    <a:pt x="38369" y="38995"/>
                    <a:pt x="34541" y="43252"/>
                    <a:pt x="33897" y="43896"/>
                  </a:cubicBezTo>
                  <a:cubicBezTo>
                    <a:pt x="32591" y="45202"/>
                    <a:pt x="32108" y="45649"/>
                    <a:pt x="30624" y="46937"/>
                  </a:cubicBezTo>
                  <a:cubicBezTo>
                    <a:pt x="28441" y="48851"/>
                    <a:pt x="26510" y="51015"/>
                    <a:pt x="24882" y="53394"/>
                  </a:cubicBezTo>
                  <a:cubicBezTo>
                    <a:pt x="21591" y="58331"/>
                    <a:pt x="21018" y="58975"/>
                    <a:pt x="20034" y="64252"/>
                  </a:cubicBezTo>
                  <a:cubicBezTo>
                    <a:pt x="19605" y="66559"/>
                    <a:pt x="19373" y="68867"/>
                    <a:pt x="19283" y="71210"/>
                  </a:cubicBezTo>
                  <a:cubicBezTo>
                    <a:pt x="18925" y="71747"/>
                    <a:pt x="18103" y="73607"/>
                    <a:pt x="17655" y="74233"/>
                  </a:cubicBezTo>
                  <a:cubicBezTo>
                    <a:pt x="16584" y="76162"/>
                    <a:pt x="13658" y="81656"/>
                    <a:pt x="13862" y="83881"/>
                  </a:cubicBezTo>
                  <a:lnTo>
                    <a:pt x="13862" y="83881"/>
                  </a:lnTo>
                  <a:cubicBezTo>
                    <a:pt x="13841" y="83558"/>
                    <a:pt x="14384" y="81564"/>
                    <a:pt x="14561" y="81352"/>
                  </a:cubicBezTo>
                  <a:cubicBezTo>
                    <a:pt x="14954" y="80851"/>
                    <a:pt x="18639" y="73500"/>
                    <a:pt x="19426" y="72426"/>
                  </a:cubicBezTo>
                  <a:cubicBezTo>
                    <a:pt x="19534" y="72927"/>
                    <a:pt x="19498" y="73679"/>
                    <a:pt x="19623" y="73786"/>
                  </a:cubicBezTo>
                  <a:cubicBezTo>
                    <a:pt x="19695" y="74251"/>
                    <a:pt x="18979" y="76022"/>
                    <a:pt x="18747" y="76719"/>
                  </a:cubicBezTo>
                  <a:cubicBezTo>
                    <a:pt x="18532" y="77399"/>
                    <a:pt x="18281" y="78580"/>
                    <a:pt x="18156" y="78848"/>
                  </a:cubicBezTo>
                  <a:cubicBezTo>
                    <a:pt x="17727" y="79206"/>
                    <a:pt x="17333" y="79617"/>
                    <a:pt x="17011" y="80082"/>
                  </a:cubicBezTo>
                  <a:cubicBezTo>
                    <a:pt x="15724" y="81799"/>
                    <a:pt x="14668" y="84375"/>
                    <a:pt x="14239" y="85842"/>
                  </a:cubicBezTo>
                  <a:cubicBezTo>
                    <a:pt x="13434" y="88579"/>
                    <a:pt x="13434" y="91870"/>
                    <a:pt x="12593" y="94625"/>
                  </a:cubicBezTo>
                  <a:cubicBezTo>
                    <a:pt x="12164" y="96038"/>
                    <a:pt x="12182" y="97594"/>
                    <a:pt x="11878" y="99043"/>
                  </a:cubicBezTo>
                  <a:cubicBezTo>
                    <a:pt x="11806" y="99454"/>
                    <a:pt x="11788" y="99973"/>
                    <a:pt x="11592" y="100331"/>
                  </a:cubicBezTo>
                  <a:cubicBezTo>
                    <a:pt x="11270" y="100688"/>
                    <a:pt x="11270" y="100724"/>
                    <a:pt x="10966" y="100832"/>
                  </a:cubicBezTo>
                  <a:cubicBezTo>
                    <a:pt x="10697" y="100903"/>
                    <a:pt x="10411" y="100921"/>
                    <a:pt x="10143" y="101010"/>
                  </a:cubicBezTo>
                  <a:cubicBezTo>
                    <a:pt x="9624" y="101153"/>
                    <a:pt x="8765" y="101314"/>
                    <a:pt x="8336" y="101654"/>
                  </a:cubicBezTo>
                  <a:cubicBezTo>
                    <a:pt x="6923" y="102889"/>
                    <a:pt x="5170" y="103264"/>
                    <a:pt x="3614" y="104123"/>
                  </a:cubicBezTo>
                  <a:cubicBezTo>
                    <a:pt x="2881" y="104498"/>
                    <a:pt x="2219" y="104981"/>
                    <a:pt x="1611" y="105536"/>
                  </a:cubicBezTo>
                  <a:cubicBezTo>
                    <a:pt x="1074" y="105983"/>
                    <a:pt x="609" y="106502"/>
                    <a:pt x="215" y="107074"/>
                  </a:cubicBezTo>
                  <a:cubicBezTo>
                    <a:pt x="126" y="107217"/>
                    <a:pt x="54" y="107342"/>
                    <a:pt x="1" y="107468"/>
                  </a:cubicBezTo>
                  <a:cubicBezTo>
                    <a:pt x="824" y="106538"/>
                    <a:pt x="1700" y="105625"/>
                    <a:pt x="2755" y="104963"/>
                  </a:cubicBezTo>
                  <a:cubicBezTo>
                    <a:pt x="4437" y="103461"/>
                    <a:pt x="6869" y="103425"/>
                    <a:pt x="8408" y="101905"/>
                  </a:cubicBezTo>
                  <a:cubicBezTo>
                    <a:pt x="8837" y="101583"/>
                    <a:pt x="9320" y="101565"/>
                    <a:pt x="9821" y="101422"/>
                  </a:cubicBezTo>
                  <a:cubicBezTo>
                    <a:pt x="10053" y="101368"/>
                    <a:pt x="10250" y="101332"/>
                    <a:pt x="10501" y="101279"/>
                  </a:cubicBezTo>
                  <a:cubicBezTo>
                    <a:pt x="10733" y="101243"/>
                    <a:pt x="10983" y="101225"/>
                    <a:pt x="11234" y="101225"/>
                  </a:cubicBezTo>
                  <a:cubicBezTo>
                    <a:pt x="11538" y="101314"/>
                    <a:pt x="11234" y="101529"/>
                    <a:pt x="11109" y="101780"/>
                  </a:cubicBezTo>
                  <a:cubicBezTo>
                    <a:pt x="10912" y="102262"/>
                    <a:pt x="10590" y="102620"/>
                    <a:pt x="10340" y="103050"/>
                  </a:cubicBezTo>
                  <a:cubicBezTo>
                    <a:pt x="9857" y="103872"/>
                    <a:pt x="9302" y="104624"/>
                    <a:pt x="8676" y="105321"/>
                  </a:cubicBezTo>
                  <a:cubicBezTo>
                    <a:pt x="8068" y="106001"/>
                    <a:pt x="7531" y="106734"/>
                    <a:pt x="6977" y="107450"/>
                  </a:cubicBezTo>
                  <a:cubicBezTo>
                    <a:pt x="6726" y="107718"/>
                    <a:pt x="6512" y="108022"/>
                    <a:pt x="6333" y="108362"/>
                  </a:cubicBezTo>
                  <a:cubicBezTo>
                    <a:pt x="6172" y="108791"/>
                    <a:pt x="6065" y="109239"/>
                    <a:pt x="5975" y="109686"/>
                  </a:cubicBezTo>
                  <a:cubicBezTo>
                    <a:pt x="5438" y="112262"/>
                    <a:pt x="5045" y="114551"/>
                    <a:pt x="4902" y="116948"/>
                  </a:cubicBezTo>
                  <a:cubicBezTo>
                    <a:pt x="4884" y="117359"/>
                    <a:pt x="4973" y="117735"/>
                    <a:pt x="4955" y="118146"/>
                  </a:cubicBezTo>
                  <a:cubicBezTo>
                    <a:pt x="4938" y="118558"/>
                    <a:pt x="5009" y="119148"/>
                    <a:pt x="4902" y="119542"/>
                  </a:cubicBezTo>
                  <a:cubicBezTo>
                    <a:pt x="5116" y="118790"/>
                    <a:pt x="4973" y="117968"/>
                    <a:pt x="5081" y="117198"/>
                  </a:cubicBezTo>
                  <a:cubicBezTo>
                    <a:pt x="5260" y="114927"/>
                    <a:pt x="5904" y="112691"/>
                    <a:pt x="6225" y="110562"/>
                  </a:cubicBezTo>
                  <a:cubicBezTo>
                    <a:pt x="6369" y="109614"/>
                    <a:pt x="7209" y="107861"/>
                    <a:pt x="7674" y="107003"/>
                  </a:cubicBezTo>
                  <a:lnTo>
                    <a:pt x="7674" y="107003"/>
                  </a:lnTo>
                  <a:cubicBezTo>
                    <a:pt x="7621" y="108022"/>
                    <a:pt x="7889" y="109042"/>
                    <a:pt x="8426" y="109900"/>
                  </a:cubicBezTo>
                  <a:cubicBezTo>
                    <a:pt x="8891" y="110705"/>
                    <a:pt x="7442" y="112315"/>
                    <a:pt x="7281" y="113031"/>
                  </a:cubicBezTo>
                  <a:cubicBezTo>
                    <a:pt x="7191" y="113371"/>
                    <a:pt x="7084" y="113710"/>
                    <a:pt x="7013" y="114032"/>
                  </a:cubicBezTo>
                  <a:cubicBezTo>
                    <a:pt x="6726" y="115231"/>
                    <a:pt x="6386" y="116376"/>
                    <a:pt x="6118" y="117574"/>
                  </a:cubicBezTo>
                  <a:cubicBezTo>
                    <a:pt x="5957" y="118433"/>
                    <a:pt x="5743" y="119273"/>
                    <a:pt x="5474" y="120096"/>
                  </a:cubicBezTo>
                  <a:cubicBezTo>
                    <a:pt x="6225" y="118325"/>
                    <a:pt x="6583" y="116626"/>
                    <a:pt x="7084" y="114873"/>
                  </a:cubicBezTo>
                  <a:cubicBezTo>
                    <a:pt x="7174" y="114444"/>
                    <a:pt x="7299" y="114014"/>
                    <a:pt x="7460" y="113603"/>
                  </a:cubicBezTo>
                  <a:cubicBezTo>
                    <a:pt x="7585" y="113227"/>
                    <a:pt x="7746" y="112870"/>
                    <a:pt x="7943" y="112512"/>
                  </a:cubicBezTo>
                  <a:lnTo>
                    <a:pt x="7943" y="112512"/>
                  </a:lnTo>
                  <a:cubicBezTo>
                    <a:pt x="7996" y="113281"/>
                    <a:pt x="7907" y="114050"/>
                    <a:pt x="7692" y="114802"/>
                  </a:cubicBezTo>
                  <a:cubicBezTo>
                    <a:pt x="7370" y="116268"/>
                    <a:pt x="6887" y="117699"/>
                    <a:pt x="6512" y="119059"/>
                  </a:cubicBezTo>
                  <a:cubicBezTo>
                    <a:pt x="6422" y="119381"/>
                    <a:pt x="6351" y="119721"/>
                    <a:pt x="6261" y="120043"/>
                  </a:cubicBezTo>
                  <a:cubicBezTo>
                    <a:pt x="6369" y="119792"/>
                    <a:pt x="6476" y="119560"/>
                    <a:pt x="6565" y="119345"/>
                  </a:cubicBezTo>
                  <a:cubicBezTo>
                    <a:pt x="7352" y="117610"/>
                    <a:pt x="7656" y="115660"/>
                    <a:pt x="8122" y="113943"/>
                  </a:cubicBezTo>
                  <a:cubicBezTo>
                    <a:pt x="8229" y="113585"/>
                    <a:pt x="8283" y="113210"/>
                    <a:pt x="8283" y="112852"/>
                  </a:cubicBezTo>
                  <a:cubicBezTo>
                    <a:pt x="8283" y="112279"/>
                    <a:pt x="8640" y="110723"/>
                    <a:pt x="9070" y="110240"/>
                  </a:cubicBezTo>
                  <a:lnTo>
                    <a:pt x="9070" y="110240"/>
                  </a:lnTo>
                  <a:cubicBezTo>
                    <a:pt x="8971" y="110388"/>
                    <a:pt x="10676" y="111302"/>
                    <a:pt x="11168" y="111302"/>
                  </a:cubicBezTo>
                  <a:cubicBezTo>
                    <a:pt x="11213" y="111302"/>
                    <a:pt x="11247" y="111294"/>
                    <a:pt x="11270" y="111278"/>
                  </a:cubicBezTo>
                  <a:lnTo>
                    <a:pt x="11270" y="111278"/>
                  </a:lnTo>
                  <a:cubicBezTo>
                    <a:pt x="11359" y="111313"/>
                    <a:pt x="11144" y="112530"/>
                    <a:pt x="10823" y="112888"/>
                  </a:cubicBezTo>
                  <a:cubicBezTo>
                    <a:pt x="10375" y="113371"/>
                    <a:pt x="9356" y="114426"/>
                    <a:pt x="9356" y="114748"/>
                  </a:cubicBezTo>
                  <a:cubicBezTo>
                    <a:pt x="8730" y="116465"/>
                    <a:pt x="8604" y="117359"/>
                    <a:pt x="8086" y="119059"/>
                  </a:cubicBezTo>
                  <a:cubicBezTo>
                    <a:pt x="7853" y="119953"/>
                    <a:pt x="7442" y="120776"/>
                    <a:pt x="6869" y="121509"/>
                  </a:cubicBezTo>
                  <a:cubicBezTo>
                    <a:pt x="7943" y="120579"/>
                    <a:pt x="8265" y="119148"/>
                    <a:pt x="8300" y="119059"/>
                  </a:cubicBezTo>
                  <a:cubicBezTo>
                    <a:pt x="8569" y="118200"/>
                    <a:pt x="9302" y="115696"/>
                    <a:pt x="9731" y="114712"/>
                  </a:cubicBezTo>
                  <a:cubicBezTo>
                    <a:pt x="10000" y="114175"/>
                    <a:pt x="10375" y="113710"/>
                    <a:pt x="10858" y="113335"/>
                  </a:cubicBezTo>
                  <a:lnTo>
                    <a:pt x="10858" y="113335"/>
                  </a:lnTo>
                  <a:cubicBezTo>
                    <a:pt x="10876" y="114032"/>
                    <a:pt x="11001" y="114211"/>
                    <a:pt x="10787" y="114605"/>
                  </a:cubicBezTo>
                  <a:cubicBezTo>
                    <a:pt x="9731" y="116805"/>
                    <a:pt x="8909" y="118343"/>
                    <a:pt x="8390" y="120597"/>
                  </a:cubicBezTo>
                  <a:cubicBezTo>
                    <a:pt x="8300" y="120865"/>
                    <a:pt x="8265" y="121134"/>
                    <a:pt x="8265" y="121402"/>
                  </a:cubicBezTo>
                  <a:cubicBezTo>
                    <a:pt x="8408" y="121080"/>
                    <a:pt x="8515" y="120740"/>
                    <a:pt x="8569" y="120400"/>
                  </a:cubicBezTo>
                  <a:cubicBezTo>
                    <a:pt x="9195" y="118451"/>
                    <a:pt x="10250" y="116537"/>
                    <a:pt x="11127" y="114712"/>
                  </a:cubicBezTo>
                  <a:cubicBezTo>
                    <a:pt x="11466" y="113979"/>
                    <a:pt x="11091" y="113782"/>
                    <a:pt x="11234" y="113245"/>
                  </a:cubicBezTo>
                  <a:cubicBezTo>
                    <a:pt x="11449" y="112494"/>
                    <a:pt x="11413" y="111582"/>
                    <a:pt x="11824" y="111421"/>
                  </a:cubicBezTo>
                  <a:cubicBezTo>
                    <a:pt x="12307" y="111832"/>
                    <a:pt x="13792" y="111904"/>
                    <a:pt x="13613" y="112172"/>
                  </a:cubicBezTo>
                  <a:cubicBezTo>
                    <a:pt x="13202" y="113299"/>
                    <a:pt x="12701" y="114408"/>
                    <a:pt x="12128" y="115481"/>
                  </a:cubicBezTo>
                  <a:cubicBezTo>
                    <a:pt x="11162" y="117324"/>
                    <a:pt x="10465" y="118916"/>
                    <a:pt x="9588" y="120382"/>
                  </a:cubicBezTo>
                  <a:cubicBezTo>
                    <a:pt x="9392" y="120722"/>
                    <a:pt x="9105" y="121008"/>
                    <a:pt x="8909" y="121348"/>
                  </a:cubicBezTo>
                  <a:cubicBezTo>
                    <a:pt x="9409" y="121008"/>
                    <a:pt x="9713" y="120454"/>
                    <a:pt x="10035" y="119953"/>
                  </a:cubicBezTo>
                  <a:cubicBezTo>
                    <a:pt x="10536" y="119255"/>
                    <a:pt x="10966" y="118057"/>
                    <a:pt x="11413" y="117288"/>
                  </a:cubicBezTo>
                  <a:cubicBezTo>
                    <a:pt x="11806" y="116644"/>
                    <a:pt x="12486" y="115428"/>
                    <a:pt x="12808" y="114766"/>
                  </a:cubicBezTo>
                  <a:cubicBezTo>
                    <a:pt x="13023" y="114301"/>
                    <a:pt x="13023" y="114336"/>
                    <a:pt x="13255" y="113871"/>
                  </a:cubicBezTo>
                  <a:lnTo>
                    <a:pt x="13255" y="113871"/>
                  </a:lnTo>
                  <a:cubicBezTo>
                    <a:pt x="13273" y="113961"/>
                    <a:pt x="13327" y="114998"/>
                    <a:pt x="13184" y="115159"/>
                  </a:cubicBezTo>
                  <a:cubicBezTo>
                    <a:pt x="12558" y="116769"/>
                    <a:pt x="11109" y="118254"/>
                    <a:pt x="10840" y="119899"/>
                  </a:cubicBezTo>
                  <a:cubicBezTo>
                    <a:pt x="10966" y="119738"/>
                    <a:pt x="11073" y="119560"/>
                    <a:pt x="11127" y="119363"/>
                  </a:cubicBezTo>
                  <a:cubicBezTo>
                    <a:pt x="11753" y="118075"/>
                    <a:pt x="12593" y="116912"/>
                    <a:pt x="13184" y="115714"/>
                  </a:cubicBezTo>
                  <a:cubicBezTo>
                    <a:pt x="13398" y="115195"/>
                    <a:pt x="13523" y="114658"/>
                    <a:pt x="13559" y="114104"/>
                  </a:cubicBezTo>
                  <a:cubicBezTo>
                    <a:pt x="13631" y="113675"/>
                    <a:pt x="13845" y="112136"/>
                    <a:pt x="14060" y="111761"/>
                  </a:cubicBezTo>
                  <a:cubicBezTo>
                    <a:pt x="14257" y="111403"/>
                    <a:pt x="14436" y="111457"/>
                    <a:pt x="14722" y="111152"/>
                  </a:cubicBezTo>
                  <a:cubicBezTo>
                    <a:pt x="14830" y="111037"/>
                    <a:pt x="14946" y="111009"/>
                    <a:pt x="15065" y="111009"/>
                  </a:cubicBezTo>
                  <a:cubicBezTo>
                    <a:pt x="15177" y="111009"/>
                    <a:pt x="15292" y="111034"/>
                    <a:pt x="15406" y="111034"/>
                  </a:cubicBezTo>
                  <a:cubicBezTo>
                    <a:pt x="15489" y="111034"/>
                    <a:pt x="15572" y="111021"/>
                    <a:pt x="15652" y="110974"/>
                  </a:cubicBezTo>
                  <a:lnTo>
                    <a:pt x="15652" y="110974"/>
                  </a:lnTo>
                  <a:cubicBezTo>
                    <a:pt x="15831" y="111296"/>
                    <a:pt x="15563" y="111850"/>
                    <a:pt x="15473" y="112190"/>
                  </a:cubicBezTo>
                  <a:cubicBezTo>
                    <a:pt x="15169" y="113174"/>
                    <a:pt x="15026" y="114175"/>
                    <a:pt x="14543" y="115088"/>
                  </a:cubicBezTo>
                  <a:cubicBezTo>
                    <a:pt x="13845" y="116626"/>
                    <a:pt x="12969" y="118057"/>
                    <a:pt x="11914" y="119363"/>
                  </a:cubicBezTo>
                  <a:cubicBezTo>
                    <a:pt x="11717" y="119560"/>
                    <a:pt x="11556" y="119756"/>
                    <a:pt x="11395" y="119953"/>
                  </a:cubicBezTo>
                  <a:cubicBezTo>
                    <a:pt x="12915" y="118486"/>
                    <a:pt x="14132" y="116733"/>
                    <a:pt x="14937" y="114766"/>
                  </a:cubicBezTo>
                  <a:cubicBezTo>
                    <a:pt x="15115" y="114283"/>
                    <a:pt x="15259" y="113800"/>
                    <a:pt x="15348" y="113281"/>
                  </a:cubicBezTo>
                  <a:cubicBezTo>
                    <a:pt x="15473" y="112655"/>
                    <a:pt x="15759" y="112065"/>
                    <a:pt x="15849" y="111421"/>
                  </a:cubicBezTo>
                  <a:cubicBezTo>
                    <a:pt x="15920" y="110759"/>
                    <a:pt x="15616" y="110204"/>
                    <a:pt x="15616" y="109525"/>
                  </a:cubicBezTo>
                  <a:cubicBezTo>
                    <a:pt x="15598" y="108487"/>
                    <a:pt x="15652" y="107450"/>
                    <a:pt x="15795" y="106430"/>
                  </a:cubicBezTo>
                  <a:cubicBezTo>
                    <a:pt x="15992" y="104767"/>
                    <a:pt x="15777" y="105107"/>
                    <a:pt x="16081" y="104498"/>
                  </a:cubicBezTo>
                  <a:cubicBezTo>
                    <a:pt x="16260" y="103980"/>
                    <a:pt x="16940" y="101493"/>
                    <a:pt x="17119" y="101064"/>
                  </a:cubicBezTo>
                  <a:cubicBezTo>
                    <a:pt x="17369" y="100474"/>
                    <a:pt x="17781" y="100062"/>
                    <a:pt x="18138" y="99562"/>
                  </a:cubicBezTo>
                  <a:cubicBezTo>
                    <a:pt x="18514" y="98971"/>
                    <a:pt x="18854" y="98327"/>
                    <a:pt x="19140" y="97665"/>
                  </a:cubicBezTo>
                  <a:cubicBezTo>
                    <a:pt x="19605" y="96682"/>
                    <a:pt x="20034" y="95698"/>
                    <a:pt x="20482" y="94696"/>
                  </a:cubicBezTo>
                  <a:cubicBezTo>
                    <a:pt x="20875" y="93802"/>
                    <a:pt x="21376" y="92979"/>
                    <a:pt x="21716" y="92067"/>
                  </a:cubicBezTo>
                  <a:cubicBezTo>
                    <a:pt x="22610" y="90350"/>
                    <a:pt x="22807" y="88614"/>
                    <a:pt x="22914" y="86826"/>
                  </a:cubicBezTo>
                  <a:cubicBezTo>
                    <a:pt x="22932" y="86289"/>
                    <a:pt x="22914" y="85770"/>
                    <a:pt x="22861" y="85252"/>
                  </a:cubicBezTo>
                  <a:cubicBezTo>
                    <a:pt x="22825" y="84876"/>
                    <a:pt x="22574" y="84322"/>
                    <a:pt x="22664" y="83964"/>
                  </a:cubicBezTo>
                  <a:cubicBezTo>
                    <a:pt x="22789" y="83499"/>
                    <a:pt x="23254" y="82962"/>
                    <a:pt x="23487" y="82551"/>
                  </a:cubicBezTo>
                  <a:cubicBezTo>
                    <a:pt x="23755" y="82086"/>
                    <a:pt x="23969" y="81622"/>
                    <a:pt x="24219" y="81158"/>
                  </a:cubicBezTo>
                  <a:lnTo>
                    <a:pt x="24219" y="81158"/>
                  </a:lnTo>
                  <a:cubicBezTo>
                    <a:pt x="24171" y="81257"/>
                    <a:pt x="24453" y="82033"/>
                    <a:pt x="24453" y="82175"/>
                  </a:cubicBezTo>
                  <a:cubicBezTo>
                    <a:pt x="24488" y="82533"/>
                    <a:pt x="24506" y="82873"/>
                    <a:pt x="24542" y="83230"/>
                  </a:cubicBezTo>
                  <a:cubicBezTo>
                    <a:pt x="24596" y="84053"/>
                    <a:pt x="24578" y="84894"/>
                    <a:pt x="24488" y="85717"/>
                  </a:cubicBezTo>
                  <a:cubicBezTo>
                    <a:pt x="24345" y="86379"/>
                    <a:pt x="24148" y="87022"/>
                    <a:pt x="23880" y="87649"/>
                  </a:cubicBezTo>
                  <a:cubicBezTo>
                    <a:pt x="24220" y="87505"/>
                    <a:pt x="24470" y="86611"/>
                    <a:pt x="24560" y="86271"/>
                  </a:cubicBezTo>
                  <a:cubicBezTo>
                    <a:pt x="25097" y="84518"/>
                    <a:pt x="24864" y="82139"/>
                    <a:pt x="24864" y="80368"/>
                  </a:cubicBezTo>
                  <a:cubicBezTo>
                    <a:pt x="25526" y="77292"/>
                    <a:pt x="25973" y="74966"/>
                    <a:pt x="26331" y="72409"/>
                  </a:cubicBezTo>
                  <a:cubicBezTo>
                    <a:pt x="26223" y="71943"/>
                    <a:pt x="26223" y="72355"/>
                    <a:pt x="26653" y="71657"/>
                  </a:cubicBezTo>
                  <a:cubicBezTo>
                    <a:pt x="27780" y="69833"/>
                    <a:pt x="29139" y="65987"/>
                    <a:pt x="30176" y="62767"/>
                  </a:cubicBezTo>
                  <a:cubicBezTo>
                    <a:pt x="31035" y="60066"/>
                    <a:pt x="30731" y="58421"/>
                    <a:pt x="31429" y="55594"/>
                  </a:cubicBezTo>
                  <a:cubicBezTo>
                    <a:pt x="31858" y="53824"/>
                    <a:pt x="32377" y="51999"/>
                    <a:pt x="32555" y="50443"/>
                  </a:cubicBezTo>
                  <a:cubicBezTo>
                    <a:pt x="33253" y="46114"/>
                    <a:pt x="39263" y="39621"/>
                    <a:pt x="42250" y="38977"/>
                  </a:cubicBezTo>
                  <a:cubicBezTo>
                    <a:pt x="43137" y="38792"/>
                    <a:pt x="43775" y="38591"/>
                    <a:pt x="44368" y="38591"/>
                  </a:cubicBezTo>
                  <a:cubicBezTo>
                    <a:pt x="44863" y="38591"/>
                    <a:pt x="45328" y="38731"/>
                    <a:pt x="45881" y="39138"/>
                  </a:cubicBezTo>
                  <a:cubicBezTo>
                    <a:pt x="47527" y="40372"/>
                    <a:pt x="47187" y="42769"/>
                    <a:pt x="47348" y="44272"/>
                  </a:cubicBezTo>
                  <a:cubicBezTo>
                    <a:pt x="47617" y="46830"/>
                    <a:pt x="46973" y="49316"/>
                    <a:pt x="47169" y="52428"/>
                  </a:cubicBezTo>
                  <a:cubicBezTo>
                    <a:pt x="47675" y="51800"/>
                    <a:pt x="48808" y="51150"/>
                    <a:pt x="49625" y="51150"/>
                  </a:cubicBezTo>
                  <a:cubicBezTo>
                    <a:pt x="49877" y="51150"/>
                    <a:pt x="50099" y="51212"/>
                    <a:pt x="50264" y="51355"/>
                  </a:cubicBezTo>
                  <a:cubicBezTo>
                    <a:pt x="49799" y="48243"/>
                    <a:pt x="48994" y="45417"/>
                    <a:pt x="50103" y="43038"/>
                  </a:cubicBezTo>
                  <a:cubicBezTo>
                    <a:pt x="52589" y="41195"/>
                    <a:pt x="56435" y="39084"/>
                    <a:pt x="59100" y="38923"/>
                  </a:cubicBezTo>
                  <a:cubicBezTo>
                    <a:pt x="59184" y="38918"/>
                    <a:pt x="59267" y="38915"/>
                    <a:pt x="59350" y="38915"/>
                  </a:cubicBezTo>
                  <a:cubicBezTo>
                    <a:pt x="60587" y="38915"/>
                    <a:pt x="61682" y="39541"/>
                    <a:pt x="63107" y="40748"/>
                  </a:cubicBezTo>
                  <a:cubicBezTo>
                    <a:pt x="65039" y="42394"/>
                    <a:pt x="66076" y="43324"/>
                    <a:pt x="67292" y="45578"/>
                  </a:cubicBezTo>
                  <a:cubicBezTo>
                    <a:pt x="68366" y="47545"/>
                    <a:pt x="69010" y="50783"/>
                    <a:pt x="69564" y="52876"/>
                  </a:cubicBezTo>
                  <a:cubicBezTo>
                    <a:pt x="70655" y="57008"/>
                    <a:pt x="70369" y="58957"/>
                    <a:pt x="71317" y="62803"/>
                  </a:cubicBezTo>
                  <a:cubicBezTo>
                    <a:pt x="71603" y="63984"/>
                    <a:pt x="73374" y="67615"/>
                    <a:pt x="73750" y="68795"/>
                  </a:cubicBezTo>
                  <a:cubicBezTo>
                    <a:pt x="74537" y="70852"/>
                    <a:pt x="76200" y="71604"/>
                    <a:pt x="76057" y="73017"/>
                  </a:cubicBezTo>
                  <a:cubicBezTo>
                    <a:pt x="75878" y="74805"/>
                    <a:pt x="76093" y="76594"/>
                    <a:pt x="76057" y="78383"/>
                  </a:cubicBezTo>
                  <a:cubicBezTo>
                    <a:pt x="76021" y="80512"/>
                    <a:pt x="76325" y="82694"/>
                    <a:pt x="76397" y="84822"/>
                  </a:cubicBezTo>
                  <a:cubicBezTo>
                    <a:pt x="76451" y="86593"/>
                    <a:pt x="76755" y="88310"/>
                    <a:pt x="77005" y="90063"/>
                  </a:cubicBezTo>
                  <a:cubicBezTo>
                    <a:pt x="77274" y="91924"/>
                    <a:pt x="77846" y="93748"/>
                    <a:pt x="78365" y="95555"/>
                  </a:cubicBezTo>
                  <a:cubicBezTo>
                    <a:pt x="78740" y="96753"/>
                    <a:pt x="79044" y="97952"/>
                    <a:pt x="79295" y="99168"/>
                  </a:cubicBezTo>
                  <a:cubicBezTo>
                    <a:pt x="79545" y="100527"/>
                    <a:pt x="79527" y="102334"/>
                    <a:pt x="78883" y="103586"/>
                  </a:cubicBezTo>
                  <a:cubicBezTo>
                    <a:pt x="78651" y="104105"/>
                    <a:pt x="78329" y="104588"/>
                    <a:pt x="77935" y="104999"/>
                  </a:cubicBezTo>
                  <a:cubicBezTo>
                    <a:pt x="77560" y="105393"/>
                    <a:pt x="77041" y="105607"/>
                    <a:pt x="76737" y="106055"/>
                  </a:cubicBezTo>
                  <a:cubicBezTo>
                    <a:pt x="76433" y="106448"/>
                    <a:pt x="76308" y="106949"/>
                    <a:pt x="76111" y="107396"/>
                  </a:cubicBezTo>
                  <a:cubicBezTo>
                    <a:pt x="75592" y="108559"/>
                    <a:pt x="74877" y="109704"/>
                    <a:pt x="74197" y="110795"/>
                  </a:cubicBezTo>
                  <a:cubicBezTo>
                    <a:pt x="73732" y="111564"/>
                    <a:pt x="73052" y="112583"/>
                    <a:pt x="72301" y="112905"/>
                  </a:cubicBezTo>
                  <a:cubicBezTo>
                    <a:pt x="73177" y="112834"/>
                    <a:pt x="73821" y="111957"/>
                    <a:pt x="74233" y="111278"/>
                  </a:cubicBezTo>
                  <a:cubicBezTo>
                    <a:pt x="74823" y="110348"/>
                    <a:pt x="75538" y="109435"/>
                    <a:pt x="76021" y="108452"/>
                  </a:cubicBezTo>
                  <a:cubicBezTo>
                    <a:pt x="76379" y="107718"/>
                    <a:pt x="76451" y="106752"/>
                    <a:pt x="77059" y="106144"/>
                  </a:cubicBezTo>
                  <a:cubicBezTo>
                    <a:pt x="77363" y="105858"/>
                    <a:pt x="77756" y="105661"/>
                    <a:pt x="78078" y="105393"/>
                  </a:cubicBezTo>
                  <a:cubicBezTo>
                    <a:pt x="78253" y="105245"/>
                    <a:pt x="78678" y="104746"/>
                    <a:pt x="78925" y="104746"/>
                  </a:cubicBezTo>
                  <a:cubicBezTo>
                    <a:pt x="79008" y="104746"/>
                    <a:pt x="79071" y="104802"/>
                    <a:pt x="79098" y="104946"/>
                  </a:cubicBezTo>
                  <a:cubicBezTo>
                    <a:pt x="79205" y="105536"/>
                    <a:pt x="78704" y="106233"/>
                    <a:pt x="78508" y="106752"/>
                  </a:cubicBezTo>
                  <a:cubicBezTo>
                    <a:pt x="78222" y="107486"/>
                    <a:pt x="78043" y="108255"/>
                    <a:pt x="77792" y="108988"/>
                  </a:cubicBezTo>
                  <a:cubicBezTo>
                    <a:pt x="77613" y="109507"/>
                    <a:pt x="77345" y="109990"/>
                    <a:pt x="77148" y="110491"/>
                  </a:cubicBezTo>
                  <a:cubicBezTo>
                    <a:pt x="76987" y="110920"/>
                    <a:pt x="76737" y="111331"/>
                    <a:pt x="76880" y="111796"/>
                  </a:cubicBezTo>
                  <a:cubicBezTo>
                    <a:pt x="77023" y="112244"/>
                    <a:pt x="77059" y="112709"/>
                    <a:pt x="77005" y="113174"/>
                  </a:cubicBezTo>
                  <a:cubicBezTo>
                    <a:pt x="76987" y="113371"/>
                    <a:pt x="76987" y="113549"/>
                    <a:pt x="76987" y="113746"/>
                  </a:cubicBezTo>
                  <a:cubicBezTo>
                    <a:pt x="76952" y="114122"/>
                    <a:pt x="76934" y="114497"/>
                    <a:pt x="76969" y="114855"/>
                  </a:cubicBezTo>
                  <a:cubicBezTo>
                    <a:pt x="77023" y="115302"/>
                    <a:pt x="77113" y="115750"/>
                    <a:pt x="77184" y="116179"/>
                  </a:cubicBezTo>
                  <a:cubicBezTo>
                    <a:pt x="77381" y="117037"/>
                    <a:pt x="77595" y="117896"/>
                    <a:pt x="77756" y="118755"/>
                  </a:cubicBezTo>
                  <a:cubicBezTo>
                    <a:pt x="77864" y="119363"/>
                    <a:pt x="77792" y="119935"/>
                    <a:pt x="77971" y="120525"/>
                  </a:cubicBezTo>
                  <a:cubicBezTo>
                    <a:pt x="78096" y="120883"/>
                    <a:pt x="78275" y="121241"/>
                    <a:pt x="78365" y="121617"/>
                  </a:cubicBezTo>
                  <a:cubicBezTo>
                    <a:pt x="78418" y="121813"/>
                    <a:pt x="78418" y="122010"/>
                    <a:pt x="78383" y="122207"/>
                  </a:cubicBezTo>
                  <a:cubicBezTo>
                    <a:pt x="78400" y="122171"/>
                    <a:pt x="78418" y="122117"/>
                    <a:pt x="78436" y="122082"/>
                  </a:cubicBezTo>
                  <a:cubicBezTo>
                    <a:pt x="78544" y="121706"/>
                    <a:pt x="78329" y="121295"/>
                    <a:pt x="78222" y="120937"/>
                  </a:cubicBezTo>
                  <a:cubicBezTo>
                    <a:pt x="78132" y="120704"/>
                    <a:pt x="78078" y="120472"/>
                    <a:pt x="78025" y="120239"/>
                  </a:cubicBezTo>
                  <a:cubicBezTo>
                    <a:pt x="77935" y="119595"/>
                    <a:pt x="77935" y="118933"/>
                    <a:pt x="77828" y="118290"/>
                  </a:cubicBezTo>
                  <a:cubicBezTo>
                    <a:pt x="77703" y="117485"/>
                    <a:pt x="77452" y="116680"/>
                    <a:pt x="77345" y="115875"/>
                  </a:cubicBezTo>
                  <a:cubicBezTo>
                    <a:pt x="77291" y="115428"/>
                    <a:pt x="77202" y="114980"/>
                    <a:pt x="77148" y="114533"/>
                  </a:cubicBezTo>
                  <a:cubicBezTo>
                    <a:pt x="77077" y="114050"/>
                    <a:pt x="77077" y="113567"/>
                    <a:pt x="77148" y="113084"/>
                  </a:cubicBezTo>
                  <a:cubicBezTo>
                    <a:pt x="77202" y="112780"/>
                    <a:pt x="77202" y="112476"/>
                    <a:pt x="77184" y="112172"/>
                  </a:cubicBezTo>
                  <a:cubicBezTo>
                    <a:pt x="77166" y="111957"/>
                    <a:pt x="77095" y="111564"/>
                    <a:pt x="77291" y="111421"/>
                  </a:cubicBezTo>
                  <a:cubicBezTo>
                    <a:pt x="77506" y="111618"/>
                    <a:pt x="77667" y="111886"/>
                    <a:pt x="77882" y="112083"/>
                  </a:cubicBezTo>
                  <a:cubicBezTo>
                    <a:pt x="78132" y="112333"/>
                    <a:pt x="78418" y="112566"/>
                    <a:pt x="78669" y="112834"/>
                  </a:cubicBezTo>
                  <a:cubicBezTo>
                    <a:pt x="78865" y="113066"/>
                    <a:pt x="79331" y="113460"/>
                    <a:pt x="79223" y="113764"/>
                  </a:cubicBezTo>
                  <a:cubicBezTo>
                    <a:pt x="79080" y="114175"/>
                    <a:pt x="78937" y="114605"/>
                    <a:pt x="78794" y="115034"/>
                  </a:cubicBezTo>
                  <a:cubicBezTo>
                    <a:pt x="78704" y="115284"/>
                    <a:pt x="78669" y="115553"/>
                    <a:pt x="78722" y="115821"/>
                  </a:cubicBezTo>
                  <a:cubicBezTo>
                    <a:pt x="78848" y="116429"/>
                    <a:pt x="78937" y="117055"/>
                    <a:pt x="78991" y="117663"/>
                  </a:cubicBezTo>
                  <a:cubicBezTo>
                    <a:pt x="79044" y="118290"/>
                    <a:pt x="78919" y="118898"/>
                    <a:pt x="78973" y="119506"/>
                  </a:cubicBezTo>
                  <a:cubicBezTo>
                    <a:pt x="79009" y="120078"/>
                    <a:pt x="79187" y="120633"/>
                    <a:pt x="79241" y="121187"/>
                  </a:cubicBezTo>
                  <a:cubicBezTo>
                    <a:pt x="79259" y="121456"/>
                    <a:pt x="79116" y="121939"/>
                    <a:pt x="79241" y="122171"/>
                  </a:cubicBezTo>
                  <a:cubicBezTo>
                    <a:pt x="79223" y="122135"/>
                    <a:pt x="79348" y="121724"/>
                    <a:pt x="79348" y="121634"/>
                  </a:cubicBezTo>
                  <a:cubicBezTo>
                    <a:pt x="79384" y="121223"/>
                    <a:pt x="79366" y="120794"/>
                    <a:pt x="79295" y="120382"/>
                  </a:cubicBezTo>
                  <a:cubicBezTo>
                    <a:pt x="79259" y="120150"/>
                    <a:pt x="79187" y="119935"/>
                    <a:pt x="79152" y="119703"/>
                  </a:cubicBezTo>
                  <a:cubicBezTo>
                    <a:pt x="79116" y="119399"/>
                    <a:pt x="79134" y="119094"/>
                    <a:pt x="79170" y="118790"/>
                  </a:cubicBezTo>
                  <a:cubicBezTo>
                    <a:pt x="79223" y="118075"/>
                    <a:pt x="79205" y="117359"/>
                    <a:pt x="79080" y="116662"/>
                  </a:cubicBezTo>
                  <a:cubicBezTo>
                    <a:pt x="79009" y="116179"/>
                    <a:pt x="78812" y="115696"/>
                    <a:pt x="78955" y="115213"/>
                  </a:cubicBezTo>
                  <a:cubicBezTo>
                    <a:pt x="79044" y="114909"/>
                    <a:pt x="79098" y="114605"/>
                    <a:pt x="79205" y="114319"/>
                  </a:cubicBezTo>
                  <a:cubicBezTo>
                    <a:pt x="79277" y="114158"/>
                    <a:pt x="79348" y="113800"/>
                    <a:pt x="79527" y="113746"/>
                  </a:cubicBezTo>
                  <a:cubicBezTo>
                    <a:pt x="79813" y="113997"/>
                    <a:pt x="79635" y="114462"/>
                    <a:pt x="79653" y="114766"/>
                  </a:cubicBezTo>
                  <a:cubicBezTo>
                    <a:pt x="79670" y="115267"/>
                    <a:pt x="79688" y="115767"/>
                    <a:pt x="79688" y="116250"/>
                  </a:cubicBezTo>
                  <a:cubicBezTo>
                    <a:pt x="79688" y="116805"/>
                    <a:pt x="79635" y="117342"/>
                    <a:pt x="79670" y="117896"/>
                  </a:cubicBezTo>
                  <a:cubicBezTo>
                    <a:pt x="79670" y="118164"/>
                    <a:pt x="79688" y="118433"/>
                    <a:pt x="79688" y="118701"/>
                  </a:cubicBezTo>
                  <a:cubicBezTo>
                    <a:pt x="79688" y="119327"/>
                    <a:pt x="79653" y="119917"/>
                    <a:pt x="79688" y="120543"/>
                  </a:cubicBezTo>
                  <a:cubicBezTo>
                    <a:pt x="79724" y="121205"/>
                    <a:pt x="79778" y="121903"/>
                    <a:pt x="79885" y="122583"/>
                  </a:cubicBezTo>
                  <a:cubicBezTo>
                    <a:pt x="79939" y="122994"/>
                    <a:pt x="79974" y="123405"/>
                    <a:pt x="80010" y="123817"/>
                  </a:cubicBezTo>
                  <a:cubicBezTo>
                    <a:pt x="80010" y="124085"/>
                    <a:pt x="80064" y="124353"/>
                    <a:pt x="80153" y="124604"/>
                  </a:cubicBezTo>
                  <a:cubicBezTo>
                    <a:pt x="80153" y="124461"/>
                    <a:pt x="80171" y="124318"/>
                    <a:pt x="80189" y="124157"/>
                  </a:cubicBezTo>
                  <a:cubicBezTo>
                    <a:pt x="80189" y="124031"/>
                    <a:pt x="80153" y="123906"/>
                    <a:pt x="80135" y="123781"/>
                  </a:cubicBezTo>
                  <a:cubicBezTo>
                    <a:pt x="80046" y="123155"/>
                    <a:pt x="79974" y="122511"/>
                    <a:pt x="79921" y="121885"/>
                  </a:cubicBezTo>
                  <a:cubicBezTo>
                    <a:pt x="79903" y="121634"/>
                    <a:pt x="79885" y="121402"/>
                    <a:pt x="79885" y="121169"/>
                  </a:cubicBezTo>
                  <a:cubicBezTo>
                    <a:pt x="79831" y="120633"/>
                    <a:pt x="79885" y="120132"/>
                    <a:pt x="79867" y="119595"/>
                  </a:cubicBezTo>
                  <a:cubicBezTo>
                    <a:pt x="79831" y="118951"/>
                    <a:pt x="79831" y="118307"/>
                    <a:pt x="79831" y="117663"/>
                  </a:cubicBezTo>
                  <a:cubicBezTo>
                    <a:pt x="79831" y="117020"/>
                    <a:pt x="79527" y="115821"/>
                    <a:pt x="80457" y="115589"/>
                  </a:cubicBezTo>
                  <a:cubicBezTo>
                    <a:pt x="80510" y="115575"/>
                    <a:pt x="80556" y="115568"/>
                    <a:pt x="80596" y="115568"/>
                  </a:cubicBezTo>
                  <a:cubicBezTo>
                    <a:pt x="81027" y="115568"/>
                    <a:pt x="80828" y="116294"/>
                    <a:pt x="80779" y="116572"/>
                  </a:cubicBezTo>
                  <a:cubicBezTo>
                    <a:pt x="80690" y="117270"/>
                    <a:pt x="80636" y="117985"/>
                    <a:pt x="80672" y="118683"/>
                  </a:cubicBezTo>
                  <a:cubicBezTo>
                    <a:pt x="80672" y="118916"/>
                    <a:pt x="80708" y="119148"/>
                    <a:pt x="80744" y="119381"/>
                  </a:cubicBezTo>
                  <a:cubicBezTo>
                    <a:pt x="80744" y="119452"/>
                    <a:pt x="80762" y="119524"/>
                    <a:pt x="80762" y="119595"/>
                  </a:cubicBezTo>
                  <a:cubicBezTo>
                    <a:pt x="80815" y="120025"/>
                    <a:pt x="80851" y="120436"/>
                    <a:pt x="80905" y="120847"/>
                  </a:cubicBezTo>
                  <a:cubicBezTo>
                    <a:pt x="80976" y="121277"/>
                    <a:pt x="80976" y="121634"/>
                    <a:pt x="81030" y="122028"/>
                  </a:cubicBezTo>
                  <a:cubicBezTo>
                    <a:pt x="81066" y="122368"/>
                    <a:pt x="81137" y="122708"/>
                    <a:pt x="81155" y="123030"/>
                  </a:cubicBezTo>
                  <a:cubicBezTo>
                    <a:pt x="81227" y="123727"/>
                    <a:pt x="81173" y="124443"/>
                    <a:pt x="81012" y="125123"/>
                  </a:cubicBezTo>
                  <a:cubicBezTo>
                    <a:pt x="81549" y="124067"/>
                    <a:pt x="81298" y="122779"/>
                    <a:pt x="81155" y="121670"/>
                  </a:cubicBezTo>
                  <a:cubicBezTo>
                    <a:pt x="81048" y="120651"/>
                    <a:pt x="80869" y="119649"/>
                    <a:pt x="80797" y="118629"/>
                  </a:cubicBezTo>
                  <a:cubicBezTo>
                    <a:pt x="80762" y="118003"/>
                    <a:pt x="80797" y="117377"/>
                    <a:pt x="80923" y="116751"/>
                  </a:cubicBezTo>
                  <a:cubicBezTo>
                    <a:pt x="80994" y="116376"/>
                    <a:pt x="80994" y="115911"/>
                    <a:pt x="81262" y="115606"/>
                  </a:cubicBezTo>
                  <a:cubicBezTo>
                    <a:pt x="81373" y="115492"/>
                    <a:pt x="81463" y="115445"/>
                    <a:pt x="81537" y="115445"/>
                  </a:cubicBezTo>
                  <a:cubicBezTo>
                    <a:pt x="81810" y="115445"/>
                    <a:pt x="81860" y="116086"/>
                    <a:pt x="81888" y="116340"/>
                  </a:cubicBezTo>
                  <a:cubicBezTo>
                    <a:pt x="81942" y="116644"/>
                    <a:pt x="81960" y="116966"/>
                    <a:pt x="81924" y="117288"/>
                  </a:cubicBezTo>
                  <a:cubicBezTo>
                    <a:pt x="81799" y="117985"/>
                    <a:pt x="81745" y="118701"/>
                    <a:pt x="81727" y="119399"/>
                  </a:cubicBezTo>
                  <a:lnTo>
                    <a:pt x="81727" y="119882"/>
                  </a:lnTo>
                  <a:cubicBezTo>
                    <a:pt x="81745" y="120418"/>
                    <a:pt x="81924" y="120973"/>
                    <a:pt x="81906" y="121509"/>
                  </a:cubicBezTo>
                  <a:cubicBezTo>
                    <a:pt x="81906" y="122046"/>
                    <a:pt x="81942" y="122565"/>
                    <a:pt x="81996" y="123083"/>
                  </a:cubicBezTo>
                  <a:cubicBezTo>
                    <a:pt x="82049" y="123370"/>
                    <a:pt x="82139" y="123638"/>
                    <a:pt x="82192" y="123942"/>
                  </a:cubicBezTo>
                  <a:cubicBezTo>
                    <a:pt x="82246" y="124228"/>
                    <a:pt x="82210" y="124532"/>
                    <a:pt x="82300" y="124836"/>
                  </a:cubicBezTo>
                  <a:cubicBezTo>
                    <a:pt x="82353" y="124174"/>
                    <a:pt x="82175" y="123620"/>
                    <a:pt x="82049" y="122994"/>
                  </a:cubicBezTo>
                  <a:cubicBezTo>
                    <a:pt x="82014" y="122600"/>
                    <a:pt x="81996" y="122189"/>
                    <a:pt x="82032" y="121795"/>
                  </a:cubicBezTo>
                  <a:cubicBezTo>
                    <a:pt x="82032" y="121330"/>
                    <a:pt x="81996" y="120883"/>
                    <a:pt x="81924" y="120436"/>
                  </a:cubicBezTo>
                  <a:cubicBezTo>
                    <a:pt x="81817" y="119506"/>
                    <a:pt x="81853" y="118558"/>
                    <a:pt x="82049" y="117646"/>
                  </a:cubicBezTo>
                  <a:cubicBezTo>
                    <a:pt x="82175" y="116984"/>
                    <a:pt x="81924" y="116304"/>
                    <a:pt x="81960" y="115642"/>
                  </a:cubicBezTo>
                  <a:lnTo>
                    <a:pt x="81960" y="115642"/>
                  </a:lnTo>
                  <a:cubicBezTo>
                    <a:pt x="82192" y="115678"/>
                    <a:pt x="82389" y="115875"/>
                    <a:pt x="82675" y="115893"/>
                  </a:cubicBezTo>
                  <a:cubicBezTo>
                    <a:pt x="82801" y="115902"/>
                    <a:pt x="82930" y="115906"/>
                    <a:pt x="83062" y="115906"/>
                  </a:cubicBezTo>
                  <a:cubicBezTo>
                    <a:pt x="83194" y="115906"/>
                    <a:pt x="83328" y="115902"/>
                    <a:pt x="83462" y="115893"/>
                  </a:cubicBezTo>
                  <a:cubicBezTo>
                    <a:pt x="83606" y="115893"/>
                    <a:pt x="83767" y="115875"/>
                    <a:pt x="83910" y="115821"/>
                  </a:cubicBezTo>
                  <a:lnTo>
                    <a:pt x="83910" y="115821"/>
                  </a:lnTo>
                  <a:cubicBezTo>
                    <a:pt x="83856" y="116018"/>
                    <a:pt x="83820" y="116197"/>
                    <a:pt x="83802" y="116393"/>
                  </a:cubicBezTo>
                  <a:cubicBezTo>
                    <a:pt x="83784" y="116554"/>
                    <a:pt x="83695" y="116715"/>
                    <a:pt x="83677" y="116876"/>
                  </a:cubicBezTo>
                  <a:cubicBezTo>
                    <a:pt x="83641" y="117324"/>
                    <a:pt x="83659" y="117771"/>
                    <a:pt x="83641" y="118200"/>
                  </a:cubicBezTo>
                  <a:cubicBezTo>
                    <a:pt x="83606" y="118790"/>
                    <a:pt x="83695" y="119381"/>
                    <a:pt x="83659" y="119971"/>
                  </a:cubicBezTo>
                  <a:cubicBezTo>
                    <a:pt x="83623" y="120347"/>
                    <a:pt x="83570" y="120722"/>
                    <a:pt x="83498" y="121080"/>
                  </a:cubicBezTo>
                  <a:cubicBezTo>
                    <a:pt x="83427" y="121438"/>
                    <a:pt x="83391" y="121813"/>
                    <a:pt x="83373" y="122171"/>
                  </a:cubicBezTo>
                  <a:cubicBezTo>
                    <a:pt x="83373" y="122636"/>
                    <a:pt x="83445" y="123209"/>
                    <a:pt x="83337" y="123656"/>
                  </a:cubicBezTo>
                  <a:cubicBezTo>
                    <a:pt x="83552" y="123280"/>
                    <a:pt x="83498" y="122815"/>
                    <a:pt x="83480" y="122404"/>
                  </a:cubicBezTo>
                  <a:cubicBezTo>
                    <a:pt x="83462" y="122171"/>
                    <a:pt x="83480" y="121921"/>
                    <a:pt x="83516" y="121688"/>
                  </a:cubicBezTo>
                  <a:cubicBezTo>
                    <a:pt x="83552" y="121295"/>
                    <a:pt x="83677" y="120937"/>
                    <a:pt x="83713" y="120543"/>
                  </a:cubicBezTo>
                  <a:cubicBezTo>
                    <a:pt x="83749" y="120096"/>
                    <a:pt x="83784" y="119631"/>
                    <a:pt x="83767" y="119184"/>
                  </a:cubicBezTo>
                  <a:cubicBezTo>
                    <a:pt x="83767" y="118719"/>
                    <a:pt x="83767" y="118254"/>
                    <a:pt x="83767" y="117789"/>
                  </a:cubicBezTo>
                  <a:cubicBezTo>
                    <a:pt x="83784" y="117359"/>
                    <a:pt x="83820" y="116912"/>
                    <a:pt x="83928" y="116483"/>
                  </a:cubicBezTo>
                  <a:cubicBezTo>
                    <a:pt x="83945" y="116393"/>
                    <a:pt x="83999" y="115946"/>
                    <a:pt x="84089" y="115893"/>
                  </a:cubicBezTo>
                  <a:cubicBezTo>
                    <a:pt x="84097" y="115888"/>
                    <a:pt x="84106" y="115886"/>
                    <a:pt x="84114" y="115886"/>
                  </a:cubicBezTo>
                  <a:cubicBezTo>
                    <a:pt x="84261" y="115886"/>
                    <a:pt x="84357" y="116595"/>
                    <a:pt x="84357" y="116680"/>
                  </a:cubicBezTo>
                  <a:cubicBezTo>
                    <a:pt x="84357" y="117109"/>
                    <a:pt x="84321" y="117538"/>
                    <a:pt x="84267" y="117950"/>
                  </a:cubicBezTo>
                  <a:cubicBezTo>
                    <a:pt x="84250" y="118397"/>
                    <a:pt x="84285" y="118862"/>
                    <a:pt x="84339" y="119291"/>
                  </a:cubicBezTo>
                  <a:cubicBezTo>
                    <a:pt x="84393" y="119685"/>
                    <a:pt x="84411" y="120078"/>
                    <a:pt x="84357" y="120472"/>
                  </a:cubicBezTo>
                  <a:cubicBezTo>
                    <a:pt x="84321" y="120830"/>
                    <a:pt x="84214" y="121634"/>
                    <a:pt x="84482" y="121921"/>
                  </a:cubicBezTo>
                  <a:cubicBezTo>
                    <a:pt x="84393" y="121491"/>
                    <a:pt x="84393" y="121062"/>
                    <a:pt x="84482" y="120633"/>
                  </a:cubicBezTo>
                  <a:cubicBezTo>
                    <a:pt x="84589" y="120043"/>
                    <a:pt x="84482" y="119452"/>
                    <a:pt x="84446" y="118844"/>
                  </a:cubicBezTo>
                  <a:cubicBezTo>
                    <a:pt x="84411" y="118236"/>
                    <a:pt x="84500" y="117646"/>
                    <a:pt x="84500" y="117055"/>
                  </a:cubicBezTo>
                  <a:cubicBezTo>
                    <a:pt x="84518" y="116805"/>
                    <a:pt x="84518" y="116572"/>
                    <a:pt x="84518" y="116322"/>
                  </a:cubicBezTo>
                  <a:cubicBezTo>
                    <a:pt x="84500" y="116179"/>
                    <a:pt x="84321" y="115946"/>
                    <a:pt x="84411" y="115803"/>
                  </a:cubicBezTo>
                  <a:cubicBezTo>
                    <a:pt x="84464" y="115714"/>
                    <a:pt x="84625" y="115696"/>
                    <a:pt x="84697" y="115660"/>
                  </a:cubicBezTo>
                  <a:cubicBezTo>
                    <a:pt x="84804" y="115571"/>
                    <a:pt x="84911" y="115499"/>
                    <a:pt x="85001" y="115410"/>
                  </a:cubicBezTo>
                  <a:cubicBezTo>
                    <a:pt x="85180" y="115213"/>
                    <a:pt x="85341" y="115016"/>
                    <a:pt x="85466" y="114784"/>
                  </a:cubicBezTo>
                  <a:cubicBezTo>
                    <a:pt x="85806" y="114336"/>
                    <a:pt x="86092" y="113836"/>
                    <a:pt x="86324" y="113335"/>
                  </a:cubicBezTo>
                  <a:cubicBezTo>
                    <a:pt x="86396" y="113603"/>
                    <a:pt x="86324" y="113871"/>
                    <a:pt x="86360" y="114140"/>
                  </a:cubicBezTo>
                  <a:cubicBezTo>
                    <a:pt x="86432" y="114694"/>
                    <a:pt x="86646" y="115177"/>
                    <a:pt x="86646" y="115767"/>
                  </a:cubicBezTo>
                  <a:cubicBezTo>
                    <a:pt x="86646" y="116072"/>
                    <a:pt x="86593" y="116376"/>
                    <a:pt x="86485" y="116662"/>
                  </a:cubicBezTo>
                  <a:cubicBezTo>
                    <a:pt x="86432" y="116948"/>
                    <a:pt x="86342" y="117234"/>
                    <a:pt x="86253" y="117520"/>
                  </a:cubicBezTo>
                  <a:cubicBezTo>
                    <a:pt x="86163" y="117681"/>
                    <a:pt x="86110" y="117860"/>
                    <a:pt x="86074" y="118039"/>
                  </a:cubicBezTo>
                  <a:cubicBezTo>
                    <a:pt x="86002" y="118361"/>
                    <a:pt x="85913" y="118683"/>
                    <a:pt x="85806" y="118987"/>
                  </a:cubicBezTo>
                  <a:cubicBezTo>
                    <a:pt x="85716" y="119309"/>
                    <a:pt x="85698" y="119613"/>
                    <a:pt x="85627" y="119935"/>
                  </a:cubicBezTo>
                  <a:cubicBezTo>
                    <a:pt x="85537" y="120275"/>
                    <a:pt x="85430" y="120633"/>
                    <a:pt x="85359" y="120991"/>
                  </a:cubicBezTo>
                  <a:cubicBezTo>
                    <a:pt x="85323" y="121223"/>
                    <a:pt x="85215" y="121581"/>
                    <a:pt x="85305" y="121813"/>
                  </a:cubicBezTo>
                  <a:cubicBezTo>
                    <a:pt x="85412" y="121545"/>
                    <a:pt x="85484" y="121259"/>
                    <a:pt x="85520" y="120991"/>
                  </a:cubicBezTo>
                  <a:cubicBezTo>
                    <a:pt x="85788" y="119488"/>
                    <a:pt x="86181" y="118003"/>
                    <a:pt x="86682" y="116554"/>
                  </a:cubicBezTo>
                  <a:cubicBezTo>
                    <a:pt x="86790" y="116304"/>
                    <a:pt x="86861" y="116018"/>
                    <a:pt x="86861" y="115732"/>
                  </a:cubicBezTo>
                  <a:cubicBezTo>
                    <a:pt x="86825" y="114658"/>
                    <a:pt x="86414" y="113567"/>
                    <a:pt x="86539" y="112476"/>
                  </a:cubicBezTo>
                  <a:cubicBezTo>
                    <a:pt x="86646" y="111313"/>
                    <a:pt x="87040" y="110079"/>
                    <a:pt x="86843" y="108899"/>
                  </a:cubicBezTo>
                  <a:cubicBezTo>
                    <a:pt x="86736" y="108219"/>
                    <a:pt x="86450" y="107557"/>
                    <a:pt x="86324" y="106895"/>
                  </a:cubicBezTo>
                  <a:cubicBezTo>
                    <a:pt x="86181" y="106108"/>
                    <a:pt x="86056" y="105303"/>
                    <a:pt x="85949" y="104498"/>
                  </a:cubicBezTo>
                  <a:cubicBezTo>
                    <a:pt x="85645" y="101958"/>
                    <a:pt x="85376" y="99383"/>
                    <a:pt x="85305" y="96807"/>
                  </a:cubicBezTo>
                  <a:cubicBezTo>
                    <a:pt x="85287" y="95787"/>
                    <a:pt x="85162" y="94786"/>
                    <a:pt x="85090" y="93802"/>
                  </a:cubicBezTo>
                  <a:cubicBezTo>
                    <a:pt x="85037" y="92854"/>
                    <a:pt x="85090" y="91906"/>
                    <a:pt x="85233" y="90976"/>
                  </a:cubicBezTo>
                  <a:cubicBezTo>
                    <a:pt x="85251" y="90743"/>
                    <a:pt x="85287" y="90528"/>
                    <a:pt x="85305" y="90314"/>
                  </a:cubicBezTo>
                  <a:cubicBezTo>
                    <a:pt x="85663" y="86701"/>
                    <a:pt x="85734" y="83069"/>
                    <a:pt x="85555" y="79456"/>
                  </a:cubicBezTo>
                  <a:cubicBezTo>
                    <a:pt x="85412" y="76326"/>
                    <a:pt x="84858" y="72909"/>
                    <a:pt x="82514" y="70620"/>
                  </a:cubicBezTo>
                  <a:cubicBezTo>
                    <a:pt x="82032" y="70155"/>
                    <a:pt x="81316" y="69725"/>
                    <a:pt x="81119" y="69064"/>
                  </a:cubicBezTo>
                  <a:cubicBezTo>
                    <a:pt x="81298" y="65754"/>
                    <a:pt x="79974" y="62624"/>
                    <a:pt x="79152" y="59404"/>
                  </a:cubicBezTo>
                  <a:cubicBezTo>
                    <a:pt x="78812" y="58027"/>
                    <a:pt x="77756" y="55863"/>
                    <a:pt x="76504" y="53054"/>
                  </a:cubicBezTo>
                  <a:cubicBezTo>
                    <a:pt x="75163" y="50032"/>
                    <a:pt x="71317" y="47509"/>
                    <a:pt x="69063" y="45023"/>
                  </a:cubicBezTo>
                  <a:cubicBezTo>
                    <a:pt x="67614" y="41857"/>
                    <a:pt x="63393" y="37403"/>
                    <a:pt x="57812" y="36920"/>
                  </a:cubicBezTo>
                  <a:cubicBezTo>
                    <a:pt x="58152" y="36187"/>
                    <a:pt x="58385" y="35686"/>
                    <a:pt x="58438" y="35239"/>
                  </a:cubicBezTo>
                  <a:cubicBezTo>
                    <a:pt x="58499" y="35048"/>
                    <a:pt x="58734" y="34965"/>
                    <a:pt x="59093" y="34965"/>
                  </a:cubicBezTo>
                  <a:cubicBezTo>
                    <a:pt x="61059" y="34965"/>
                    <a:pt x="66745" y="37473"/>
                    <a:pt x="67865" y="38637"/>
                  </a:cubicBezTo>
                  <a:cubicBezTo>
                    <a:pt x="67989" y="38744"/>
                    <a:pt x="68945" y="41645"/>
                    <a:pt x="68973" y="41748"/>
                  </a:cubicBezTo>
                  <a:lnTo>
                    <a:pt x="68973" y="41748"/>
                  </a:lnTo>
                  <a:lnTo>
                    <a:pt x="68187" y="38780"/>
                  </a:lnTo>
                  <a:lnTo>
                    <a:pt x="72802" y="40050"/>
                  </a:lnTo>
                  <a:cubicBezTo>
                    <a:pt x="72784" y="39979"/>
                    <a:pt x="68258" y="38494"/>
                    <a:pt x="68187" y="38405"/>
                  </a:cubicBezTo>
                  <a:cubicBezTo>
                    <a:pt x="67121" y="37166"/>
                    <a:pt x="60476" y="34457"/>
                    <a:pt x="58646" y="34457"/>
                  </a:cubicBezTo>
                  <a:cubicBezTo>
                    <a:pt x="58388" y="34457"/>
                    <a:pt x="58225" y="34511"/>
                    <a:pt x="58188" y="34631"/>
                  </a:cubicBezTo>
                  <a:cubicBezTo>
                    <a:pt x="57365" y="32287"/>
                    <a:pt x="57741" y="29676"/>
                    <a:pt x="57007" y="27386"/>
                  </a:cubicBezTo>
                  <a:cubicBezTo>
                    <a:pt x="55952" y="24399"/>
                    <a:pt x="56238" y="20982"/>
                    <a:pt x="57526" y="18514"/>
                  </a:cubicBezTo>
                  <a:cubicBezTo>
                    <a:pt x="57973" y="17655"/>
                    <a:pt x="58707" y="17029"/>
                    <a:pt x="58814" y="16046"/>
                  </a:cubicBezTo>
                  <a:cubicBezTo>
                    <a:pt x="58868" y="15598"/>
                    <a:pt x="58814" y="15133"/>
                    <a:pt x="58939" y="14686"/>
                  </a:cubicBezTo>
                  <a:cubicBezTo>
                    <a:pt x="60847" y="7632"/>
                    <a:pt x="59766" y="3165"/>
                    <a:pt x="57551" y="948"/>
                  </a:cubicBezTo>
                  <a:lnTo>
                    <a:pt x="57551" y="948"/>
                  </a:lnTo>
                  <a:cubicBezTo>
                    <a:pt x="59390" y="2928"/>
                    <a:pt x="60762" y="7690"/>
                    <a:pt x="58510" y="14901"/>
                  </a:cubicBezTo>
                  <a:cubicBezTo>
                    <a:pt x="58474" y="15402"/>
                    <a:pt x="58546" y="15992"/>
                    <a:pt x="58259" y="16421"/>
                  </a:cubicBezTo>
                  <a:cubicBezTo>
                    <a:pt x="58197" y="16523"/>
                    <a:pt x="58140" y="16565"/>
                    <a:pt x="58087" y="16565"/>
                  </a:cubicBezTo>
                  <a:cubicBezTo>
                    <a:pt x="57850" y="16565"/>
                    <a:pt x="57685" y="15730"/>
                    <a:pt x="57437" y="15598"/>
                  </a:cubicBezTo>
                  <a:lnTo>
                    <a:pt x="57437" y="15598"/>
                  </a:lnTo>
                  <a:cubicBezTo>
                    <a:pt x="57562" y="15849"/>
                    <a:pt x="57651" y="16117"/>
                    <a:pt x="57723" y="16385"/>
                  </a:cubicBezTo>
                  <a:cubicBezTo>
                    <a:pt x="57848" y="16690"/>
                    <a:pt x="57902" y="16886"/>
                    <a:pt x="57794" y="17155"/>
                  </a:cubicBezTo>
                  <a:cubicBezTo>
                    <a:pt x="57419" y="18049"/>
                    <a:pt x="56757" y="18800"/>
                    <a:pt x="56435" y="19712"/>
                  </a:cubicBezTo>
                  <a:cubicBezTo>
                    <a:pt x="55558" y="22217"/>
                    <a:pt x="55773" y="24936"/>
                    <a:pt x="56489" y="27458"/>
                  </a:cubicBezTo>
                  <a:cubicBezTo>
                    <a:pt x="57061" y="29783"/>
                    <a:pt x="56721" y="32198"/>
                    <a:pt x="57598" y="34666"/>
                  </a:cubicBezTo>
                  <a:cubicBezTo>
                    <a:pt x="57866" y="35400"/>
                    <a:pt x="57240" y="36348"/>
                    <a:pt x="56685" y="37242"/>
                  </a:cubicBezTo>
                  <a:cubicBezTo>
                    <a:pt x="56274" y="37296"/>
                    <a:pt x="55863" y="37421"/>
                    <a:pt x="55469" y="37582"/>
                  </a:cubicBezTo>
                  <a:cubicBezTo>
                    <a:pt x="55093" y="36509"/>
                    <a:pt x="55702" y="35113"/>
                    <a:pt x="55773" y="33522"/>
                  </a:cubicBezTo>
                  <a:cubicBezTo>
                    <a:pt x="55934" y="30999"/>
                    <a:pt x="56113" y="28763"/>
                    <a:pt x="55773" y="26474"/>
                  </a:cubicBezTo>
                  <a:cubicBezTo>
                    <a:pt x="55558" y="24846"/>
                    <a:pt x="55236" y="23218"/>
                    <a:pt x="55362" y="21591"/>
                  </a:cubicBezTo>
                  <a:cubicBezTo>
                    <a:pt x="55469" y="20696"/>
                    <a:pt x="55487" y="19802"/>
                    <a:pt x="55433" y="18908"/>
                  </a:cubicBezTo>
                  <a:cubicBezTo>
                    <a:pt x="55380" y="18299"/>
                    <a:pt x="55380" y="15294"/>
                    <a:pt x="55415" y="14972"/>
                  </a:cubicBezTo>
                  <a:cubicBezTo>
                    <a:pt x="55469" y="14597"/>
                    <a:pt x="55558" y="13971"/>
                    <a:pt x="55201" y="13971"/>
                  </a:cubicBezTo>
                  <a:cubicBezTo>
                    <a:pt x="55151" y="13963"/>
                    <a:pt x="55110" y="13960"/>
                    <a:pt x="55075" y="13960"/>
                  </a:cubicBezTo>
                  <a:cubicBezTo>
                    <a:pt x="54861" y="13960"/>
                    <a:pt x="54897" y="14085"/>
                    <a:pt x="54682" y="14132"/>
                  </a:cubicBezTo>
                  <a:cubicBezTo>
                    <a:pt x="54625" y="14149"/>
                    <a:pt x="54565" y="14157"/>
                    <a:pt x="54506" y="14157"/>
                  </a:cubicBezTo>
                  <a:cubicBezTo>
                    <a:pt x="54381" y="14157"/>
                    <a:pt x="54255" y="14121"/>
                    <a:pt x="54145" y="14060"/>
                  </a:cubicBezTo>
                  <a:cubicBezTo>
                    <a:pt x="53931" y="13989"/>
                    <a:pt x="53752" y="13845"/>
                    <a:pt x="53644" y="13219"/>
                  </a:cubicBezTo>
                  <a:cubicBezTo>
                    <a:pt x="55344" y="12432"/>
                    <a:pt x="57848" y="12772"/>
                    <a:pt x="58492" y="10483"/>
                  </a:cubicBezTo>
                  <a:lnTo>
                    <a:pt x="58492" y="10483"/>
                  </a:lnTo>
                  <a:lnTo>
                    <a:pt x="57222" y="10876"/>
                  </a:lnTo>
                  <a:cubicBezTo>
                    <a:pt x="57311" y="11377"/>
                    <a:pt x="54575" y="11896"/>
                    <a:pt x="53430" y="12271"/>
                  </a:cubicBezTo>
                  <a:lnTo>
                    <a:pt x="51587" y="11252"/>
                  </a:lnTo>
                  <a:lnTo>
                    <a:pt x="51015" y="11162"/>
                  </a:lnTo>
                  <a:lnTo>
                    <a:pt x="50246" y="11162"/>
                  </a:lnTo>
                  <a:lnTo>
                    <a:pt x="49566" y="11234"/>
                  </a:lnTo>
                  <a:lnTo>
                    <a:pt x="47903" y="12200"/>
                  </a:lnTo>
                  <a:cubicBezTo>
                    <a:pt x="47151" y="11824"/>
                    <a:pt x="45327" y="11556"/>
                    <a:pt x="44862" y="11019"/>
                  </a:cubicBezTo>
                  <a:cubicBezTo>
                    <a:pt x="44629" y="10769"/>
                    <a:pt x="44647" y="10751"/>
                    <a:pt x="44629" y="10697"/>
                  </a:cubicBezTo>
                  <a:lnTo>
                    <a:pt x="43145" y="10644"/>
                  </a:lnTo>
                  <a:lnTo>
                    <a:pt x="43145" y="10644"/>
                  </a:lnTo>
                  <a:cubicBezTo>
                    <a:pt x="43234" y="10751"/>
                    <a:pt x="43324" y="10858"/>
                    <a:pt x="43413" y="10948"/>
                  </a:cubicBezTo>
                  <a:cubicBezTo>
                    <a:pt x="44415" y="12057"/>
                    <a:pt x="45792" y="12736"/>
                    <a:pt x="47259" y="12862"/>
                  </a:cubicBezTo>
                  <a:cubicBezTo>
                    <a:pt x="47742" y="13130"/>
                    <a:pt x="47527" y="13416"/>
                    <a:pt x="47456" y="13845"/>
                  </a:cubicBezTo>
                  <a:cubicBezTo>
                    <a:pt x="47354" y="13947"/>
                    <a:pt x="47297" y="13977"/>
                    <a:pt x="47247" y="13977"/>
                  </a:cubicBezTo>
                  <a:cubicBezTo>
                    <a:pt x="47182" y="13977"/>
                    <a:pt x="47129" y="13927"/>
                    <a:pt x="47008" y="13917"/>
                  </a:cubicBezTo>
                  <a:cubicBezTo>
                    <a:pt x="46901" y="13917"/>
                    <a:pt x="46633" y="13649"/>
                    <a:pt x="46508" y="13649"/>
                  </a:cubicBezTo>
                  <a:cubicBezTo>
                    <a:pt x="46503" y="13649"/>
                    <a:pt x="46498" y="13648"/>
                    <a:pt x="46493" y="13648"/>
                  </a:cubicBezTo>
                  <a:cubicBezTo>
                    <a:pt x="45988" y="13648"/>
                    <a:pt x="45971" y="14584"/>
                    <a:pt x="45953" y="15098"/>
                  </a:cubicBezTo>
                  <a:cubicBezTo>
                    <a:pt x="45935" y="16117"/>
                    <a:pt x="46042" y="19766"/>
                    <a:pt x="45953" y="20768"/>
                  </a:cubicBezTo>
                  <a:cubicBezTo>
                    <a:pt x="45881" y="21859"/>
                    <a:pt x="45738" y="24667"/>
                    <a:pt x="45703" y="25776"/>
                  </a:cubicBezTo>
                  <a:cubicBezTo>
                    <a:pt x="45613" y="30069"/>
                    <a:pt x="46418" y="32395"/>
                    <a:pt x="45953" y="36151"/>
                  </a:cubicBezTo>
                  <a:cubicBezTo>
                    <a:pt x="45917" y="36491"/>
                    <a:pt x="45953" y="36902"/>
                    <a:pt x="45792" y="37403"/>
                  </a:cubicBezTo>
                  <a:cubicBezTo>
                    <a:pt x="45273" y="37224"/>
                    <a:pt x="45363" y="37135"/>
                    <a:pt x="44647" y="36992"/>
                  </a:cubicBezTo>
                  <a:cubicBezTo>
                    <a:pt x="44289" y="36258"/>
                    <a:pt x="43807" y="35918"/>
                    <a:pt x="43807" y="35060"/>
                  </a:cubicBezTo>
                  <a:cubicBezTo>
                    <a:pt x="43807" y="32466"/>
                    <a:pt x="44415" y="29085"/>
                    <a:pt x="44826" y="26671"/>
                  </a:cubicBezTo>
                  <a:cubicBezTo>
                    <a:pt x="45577" y="22145"/>
                    <a:pt x="45971" y="18174"/>
                    <a:pt x="44254" y="16761"/>
                  </a:cubicBezTo>
                  <a:cubicBezTo>
                    <a:pt x="44075" y="16529"/>
                    <a:pt x="43968" y="16403"/>
                    <a:pt x="44039" y="16099"/>
                  </a:cubicBezTo>
                  <a:cubicBezTo>
                    <a:pt x="44093" y="15920"/>
                    <a:pt x="44361" y="15420"/>
                    <a:pt x="44129" y="15330"/>
                  </a:cubicBezTo>
                  <a:lnTo>
                    <a:pt x="44129" y="15330"/>
                  </a:lnTo>
                  <a:cubicBezTo>
                    <a:pt x="44057" y="15437"/>
                    <a:pt x="44021" y="15563"/>
                    <a:pt x="43985" y="15688"/>
                  </a:cubicBezTo>
                  <a:cubicBezTo>
                    <a:pt x="43896" y="15563"/>
                    <a:pt x="43842" y="15437"/>
                    <a:pt x="43807" y="15294"/>
                  </a:cubicBezTo>
                  <a:lnTo>
                    <a:pt x="43807" y="15294"/>
                  </a:lnTo>
                  <a:cubicBezTo>
                    <a:pt x="43681" y="15437"/>
                    <a:pt x="43807" y="15616"/>
                    <a:pt x="43860" y="15777"/>
                  </a:cubicBezTo>
                  <a:cubicBezTo>
                    <a:pt x="43896" y="15956"/>
                    <a:pt x="43807" y="16028"/>
                    <a:pt x="43789" y="16207"/>
                  </a:cubicBezTo>
                  <a:cubicBezTo>
                    <a:pt x="43538" y="15902"/>
                    <a:pt x="43341" y="15563"/>
                    <a:pt x="43198" y="15187"/>
                  </a:cubicBezTo>
                  <a:cubicBezTo>
                    <a:pt x="43073" y="14919"/>
                    <a:pt x="42608" y="14597"/>
                    <a:pt x="42805" y="14311"/>
                  </a:cubicBezTo>
                  <a:cubicBezTo>
                    <a:pt x="42787" y="14221"/>
                    <a:pt x="42769" y="14132"/>
                    <a:pt x="42769" y="14042"/>
                  </a:cubicBezTo>
                  <a:cubicBezTo>
                    <a:pt x="42698" y="14150"/>
                    <a:pt x="42662" y="14275"/>
                    <a:pt x="42590" y="14382"/>
                  </a:cubicBezTo>
                  <a:cubicBezTo>
                    <a:pt x="42537" y="13989"/>
                    <a:pt x="42268" y="13470"/>
                    <a:pt x="42250" y="13058"/>
                  </a:cubicBezTo>
                  <a:cubicBezTo>
                    <a:pt x="41213" y="8622"/>
                    <a:pt x="41052" y="2487"/>
                    <a:pt x="45094" y="1"/>
                  </a:cubicBezTo>
                  <a:close/>
                </a:path>
              </a:pathLst>
            </a:custGeom>
            <a:solidFill>
              <a:srgbClr val="0060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15"/>
            <p:cNvSpPr/>
            <p:nvPr/>
          </p:nvSpPr>
          <p:spPr>
            <a:xfrm>
              <a:off x="2530375" y="302950"/>
              <a:ext cx="2176000" cy="3128075"/>
            </a:xfrm>
            <a:custGeom>
              <a:avLst/>
              <a:gdLst/>
              <a:ahLst/>
              <a:cxnLst/>
              <a:rect l="l" t="t" r="r" b="b"/>
              <a:pathLst>
                <a:path w="87040" h="125123" fill="none" extrusionOk="0">
                  <a:moveTo>
                    <a:pt x="14239" y="103747"/>
                  </a:moveTo>
                  <a:cubicBezTo>
                    <a:pt x="14096" y="104212"/>
                    <a:pt x="14042" y="104767"/>
                    <a:pt x="13684" y="105124"/>
                  </a:cubicBezTo>
                  <a:cubicBezTo>
                    <a:pt x="13345" y="105482"/>
                    <a:pt x="12808" y="105751"/>
                    <a:pt x="12289" y="105500"/>
                  </a:cubicBezTo>
                  <a:cubicBezTo>
                    <a:pt x="11341" y="105035"/>
                    <a:pt x="11699" y="103944"/>
                    <a:pt x="11824" y="103103"/>
                  </a:cubicBezTo>
                  <a:cubicBezTo>
                    <a:pt x="11860" y="102906"/>
                    <a:pt x="11896" y="102692"/>
                    <a:pt x="11896" y="102477"/>
                  </a:cubicBezTo>
                  <a:cubicBezTo>
                    <a:pt x="11949" y="102227"/>
                    <a:pt x="12039" y="101994"/>
                    <a:pt x="12200" y="101797"/>
                  </a:cubicBezTo>
                  <a:cubicBezTo>
                    <a:pt x="12522" y="101565"/>
                    <a:pt x="12826" y="101297"/>
                    <a:pt x="13094" y="100975"/>
                  </a:cubicBezTo>
                  <a:cubicBezTo>
                    <a:pt x="13202" y="101368"/>
                    <a:pt x="13935" y="101744"/>
                    <a:pt x="14275" y="101422"/>
                  </a:cubicBezTo>
                  <a:cubicBezTo>
                    <a:pt x="14293" y="101726"/>
                    <a:pt x="14203" y="102334"/>
                    <a:pt x="14239" y="102692"/>
                  </a:cubicBezTo>
                  <a:close/>
                  <a:moveTo>
                    <a:pt x="14740" y="102638"/>
                  </a:moveTo>
                  <a:cubicBezTo>
                    <a:pt x="14615" y="102352"/>
                    <a:pt x="14561" y="102066"/>
                    <a:pt x="14543" y="101762"/>
                  </a:cubicBezTo>
                  <a:cubicBezTo>
                    <a:pt x="14543" y="100921"/>
                    <a:pt x="15563" y="100009"/>
                    <a:pt x="15992" y="99347"/>
                  </a:cubicBezTo>
                  <a:cubicBezTo>
                    <a:pt x="16600" y="98363"/>
                    <a:pt x="17083" y="97326"/>
                    <a:pt x="17423" y="96234"/>
                  </a:cubicBezTo>
                  <a:cubicBezTo>
                    <a:pt x="17351" y="96521"/>
                    <a:pt x="17351" y="96556"/>
                    <a:pt x="17262" y="97075"/>
                  </a:cubicBezTo>
                  <a:cubicBezTo>
                    <a:pt x="17262" y="98309"/>
                    <a:pt x="17280" y="99293"/>
                    <a:pt x="16833" y="100456"/>
                  </a:cubicBezTo>
                  <a:cubicBezTo>
                    <a:pt x="16582" y="101118"/>
                    <a:pt x="16242" y="101744"/>
                    <a:pt x="15867" y="102352"/>
                  </a:cubicBezTo>
                  <a:cubicBezTo>
                    <a:pt x="15688" y="102889"/>
                    <a:pt x="15473" y="103121"/>
                    <a:pt x="15205" y="103193"/>
                  </a:cubicBezTo>
                  <a:close/>
                  <a:moveTo>
                    <a:pt x="16046" y="102531"/>
                  </a:moveTo>
                  <a:cubicBezTo>
                    <a:pt x="16242" y="102245"/>
                    <a:pt x="16332" y="101833"/>
                    <a:pt x="16654" y="101654"/>
                  </a:cubicBezTo>
                  <a:cubicBezTo>
                    <a:pt x="16350" y="102620"/>
                    <a:pt x="16099" y="103658"/>
                    <a:pt x="15759" y="104105"/>
                  </a:cubicBezTo>
                  <a:lnTo>
                    <a:pt x="15473" y="103729"/>
                  </a:lnTo>
                  <a:cubicBezTo>
                    <a:pt x="15598" y="103300"/>
                    <a:pt x="15795" y="102889"/>
                    <a:pt x="16046" y="102531"/>
                  </a:cubicBezTo>
                  <a:close/>
                  <a:moveTo>
                    <a:pt x="5474" y="120078"/>
                  </a:moveTo>
                  <a:cubicBezTo>
                    <a:pt x="5421" y="120203"/>
                    <a:pt x="5367" y="120329"/>
                    <a:pt x="5313" y="120454"/>
                  </a:cubicBezTo>
                  <a:cubicBezTo>
                    <a:pt x="5367" y="120329"/>
                    <a:pt x="5421" y="120203"/>
                    <a:pt x="5474" y="120078"/>
                  </a:cubicBezTo>
                  <a:close/>
                  <a:moveTo>
                    <a:pt x="53179" y="12647"/>
                  </a:moveTo>
                  <a:cubicBezTo>
                    <a:pt x="53144" y="13380"/>
                    <a:pt x="52965" y="13756"/>
                    <a:pt x="53108" y="14006"/>
                  </a:cubicBezTo>
                  <a:cubicBezTo>
                    <a:pt x="53484" y="14686"/>
                    <a:pt x="54092" y="15115"/>
                    <a:pt x="54557" y="15080"/>
                  </a:cubicBezTo>
                  <a:cubicBezTo>
                    <a:pt x="54449" y="20410"/>
                    <a:pt x="54646" y="29014"/>
                    <a:pt x="54557" y="33629"/>
                  </a:cubicBezTo>
                  <a:cubicBezTo>
                    <a:pt x="54557" y="34595"/>
                    <a:pt x="53966" y="36670"/>
                    <a:pt x="53752" y="38154"/>
                  </a:cubicBezTo>
                  <a:cubicBezTo>
                    <a:pt x="51552" y="38727"/>
                    <a:pt x="49924" y="40032"/>
                    <a:pt x="48726" y="41052"/>
                  </a:cubicBezTo>
                  <a:cubicBezTo>
                    <a:pt x="47563" y="36062"/>
                    <a:pt x="46937" y="28567"/>
                    <a:pt x="46490" y="23880"/>
                  </a:cubicBezTo>
                  <a:cubicBezTo>
                    <a:pt x="46579" y="23183"/>
                    <a:pt x="46812" y="16046"/>
                    <a:pt x="46794" y="15276"/>
                  </a:cubicBezTo>
                  <a:cubicBezTo>
                    <a:pt x="46758" y="15008"/>
                    <a:pt x="46829" y="14454"/>
                    <a:pt x="46973" y="14632"/>
                  </a:cubicBezTo>
                  <a:cubicBezTo>
                    <a:pt x="47187" y="14954"/>
                    <a:pt x="47742" y="14722"/>
                    <a:pt x="47938" y="14543"/>
                  </a:cubicBezTo>
                  <a:cubicBezTo>
                    <a:pt x="48529" y="14024"/>
                    <a:pt x="48582" y="13076"/>
                    <a:pt x="48314" y="12468"/>
                  </a:cubicBezTo>
                  <a:lnTo>
                    <a:pt x="49584" y="11556"/>
                  </a:lnTo>
                  <a:cubicBezTo>
                    <a:pt x="49942" y="12092"/>
                    <a:pt x="50246" y="11717"/>
                    <a:pt x="50568" y="11377"/>
                  </a:cubicBezTo>
                  <a:cubicBezTo>
                    <a:pt x="51122" y="11967"/>
                    <a:pt x="51355" y="11681"/>
                    <a:pt x="51570" y="11592"/>
                  </a:cubicBezTo>
                  <a:close/>
                  <a:moveTo>
                    <a:pt x="57222" y="10876"/>
                  </a:moveTo>
                  <a:cubicBezTo>
                    <a:pt x="57311" y="11377"/>
                    <a:pt x="54575" y="11896"/>
                    <a:pt x="53430" y="12271"/>
                  </a:cubicBezTo>
                  <a:lnTo>
                    <a:pt x="51587" y="11252"/>
                  </a:lnTo>
                  <a:lnTo>
                    <a:pt x="51015" y="11162"/>
                  </a:lnTo>
                  <a:lnTo>
                    <a:pt x="50246" y="11162"/>
                  </a:lnTo>
                  <a:lnTo>
                    <a:pt x="49566" y="11234"/>
                  </a:lnTo>
                  <a:lnTo>
                    <a:pt x="47903" y="12200"/>
                  </a:lnTo>
                  <a:cubicBezTo>
                    <a:pt x="47151" y="11824"/>
                    <a:pt x="45327" y="11556"/>
                    <a:pt x="44862" y="11019"/>
                  </a:cubicBezTo>
                  <a:cubicBezTo>
                    <a:pt x="44629" y="10769"/>
                    <a:pt x="44647" y="10751"/>
                    <a:pt x="44629" y="10697"/>
                  </a:cubicBezTo>
                  <a:lnTo>
                    <a:pt x="43145" y="10644"/>
                  </a:lnTo>
                  <a:cubicBezTo>
                    <a:pt x="43234" y="10751"/>
                    <a:pt x="43324" y="10858"/>
                    <a:pt x="43413" y="10948"/>
                  </a:cubicBezTo>
                  <a:cubicBezTo>
                    <a:pt x="44415" y="12057"/>
                    <a:pt x="45792" y="12736"/>
                    <a:pt x="47259" y="12862"/>
                  </a:cubicBezTo>
                  <a:cubicBezTo>
                    <a:pt x="47742" y="13130"/>
                    <a:pt x="47527" y="13416"/>
                    <a:pt x="47456" y="13845"/>
                  </a:cubicBezTo>
                  <a:cubicBezTo>
                    <a:pt x="47223" y="14078"/>
                    <a:pt x="47223" y="13935"/>
                    <a:pt x="47008" y="13917"/>
                  </a:cubicBezTo>
                  <a:cubicBezTo>
                    <a:pt x="46901" y="13917"/>
                    <a:pt x="46633" y="13649"/>
                    <a:pt x="46508" y="13649"/>
                  </a:cubicBezTo>
                  <a:cubicBezTo>
                    <a:pt x="45989" y="13631"/>
                    <a:pt x="45971" y="14579"/>
                    <a:pt x="45953" y="15098"/>
                  </a:cubicBezTo>
                  <a:cubicBezTo>
                    <a:pt x="45935" y="16117"/>
                    <a:pt x="46042" y="19766"/>
                    <a:pt x="45953" y="20768"/>
                  </a:cubicBezTo>
                  <a:cubicBezTo>
                    <a:pt x="45881" y="21859"/>
                    <a:pt x="45738" y="24667"/>
                    <a:pt x="45703" y="25776"/>
                  </a:cubicBezTo>
                  <a:cubicBezTo>
                    <a:pt x="45613" y="30069"/>
                    <a:pt x="46418" y="32395"/>
                    <a:pt x="45953" y="36151"/>
                  </a:cubicBezTo>
                  <a:cubicBezTo>
                    <a:pt x="45917" y="36491"/>
                    <a:pt x="45953" y="36902"/>
                    <a:pt x="45792" y="37403"/>
                  </a:cubicBezTo>
                  <a:cubicBezTo>
                    <a:pt x="45273" y="37224"/>
                    <a:pt x="45363" y="37135"/>
                    <a:pt x="44647" y="36992"/>
                  </a:cubicBezTo>
                  <a:cubicBezTo>
                    <a:pt x="44289" y="36258"/>
                    <a:pt x="43807" y="35918"/>
                    <a:pt x="43807" y="35060"/>
                  </a:cubicBezTo>
                  <a:cubicBezTo>
                    <a:pt x="43807" y="32466"/>
                    <a:pt x="44415" y="29085"/>
                    <a:pt x="44826" y="26671"/>
                  </a:cubicBezTo>
                  <a:cubicBezTo>
                    <a:pt x="45577" y="22145"/>
                    <a:pt x="45971" y="18174"/>
                    <a:pt x="44254" y="16761"/>
                  </a:cubicBezTo>
                  <a:cubicBezTo>
                    <a:pt x="44075" y="16529"/>
                    <a:pt x="43968" y="16403"/>
                    <a:pt x="44039" y="16099"/>
                  </a:cubicBezTo>
                  <a:cubicBezTo>
                    <a:pt x="44093" y="15920"/>
                    <a:pt x="44361" y="15420"/>
                    <a:pt x="44129" y="15330"/>
                  </a:cubicBezTo>
                  <a:cubicBezTo>
                    <a:pt x="44057" y="15437"/>
                    <a:pt x="44021" y="15563"/>
                    <a:pt x="43985" y="15688"/>
                  </a:cubicBezTo>
                  <a:cubicBezTo>
                    <a:pt x="43896" y="15563"/>
                    <a:pt x="43842" y="15437"/>
                    <a:pt x="43807" y="15294"/>
                  </a:cubicBezTo>
                  <a:cubicBezTo>
                    <a:pt x="43681" y="15437"/>
                    <a:pt x="43807" y="15616"/>
                    <a:pt x="43860" y="15777"/>
                  </a:cubicBezTo>
                  <a:cubicBezTo>
                    <a:pt x="43896" y="15956"/>
                    <a:pt x="43807" y="16028"/>
                    <a:pt x="43789" y="16207"/>
                  </a:cubicBezTo>
                  <a:cubicBezTo>
                    <a:pt x="43538" y="15902"/>
                    <a:pt x="43341" y="15563"/>
                    <a:pt x="43198" y="15187"/>
                  </a:cubicBezTo>
                  <a:cubicBezTo>
                    <a:pt x="43073" y="14919"/>
                    <a:pt x="42608" y="14597"/>
                    <a:pt x="42805" y="14311"/>
                  </a:cubicBezTo>
                  <a:cubicBezTo>
                    <a:pt x="42787" y="14221"/>
                    <a:pt x="42769" y="14132"/>
                    <a:pt x="42769" y="14042"/>
                  </a:cubicBezTo>
                  <a:cubicBezTo>
                    <a:pt x="42698" y="14150"/>
                    <a:pt x="42662" y="14275"/>
                    <a:pt x="42590" y="14382"/>
                  </a:cubicBezTo>
                  <a:cubicBezTo>
                    <a:pt x="42537" y="13989"/>
                    <a:pt x="42268" y="13470"/>
                    <a:pt x="42250" y="13058"/>
                  </a:cubicBezTo>
                  <a:cubicBezTo>
                    <a:pt x="41213" y="8622"/>
                    <a:pt x="41052" y="2487"/>
                    <a:pt x="45094" y="1"/>
                  </a:cubicBezTo>
                  <a:cubicBezTo>
                    <a:pt x="41463" y="1718"/>
                    <a:pt x="40444" y="8282"/>
                    <a:pt x="42107" y="13184"/>
                  </a:cubicBezTo>
                  <a:cubicBezTo>
                    <a:pt x="42089" y="13506"/>
                    <a:pt x="42304" y="14006"/>
                    <a:pt x="42340" y="14311"/>
                  </a:cubicBezTo>
                  <a:cubicBezTo>
                    <a:pt x="42286" y="14275"/>
                    <a:pt x="42232" y="14221"/>
                    <a:pt x="42197" y="14150"/>
                  </a:cubicBezTo>
                  <a:cubicBezTo>
                    <a:pt x="42197" y="14400"/>
                    <a:pt x="42304" y="14454"/>
                    <a:pt x="42411" y="14650"/>
                  </a:cubicBezTo>
                  <a:cubicBezTo>
                    <a:pt x="42519" y="14901"/>
                    <a:pt x="43019" y="15241"/>
                    <a:pt x="43109" y="15491"/>
                  </a:cubicBezTo>
                  <a:cubicBezTo>
                    <a:pt x="43019" y="15455"/>
                    <a:pt x="42948" y="15420"/>
                    <a:pt x="42859" y="15366"/>
                  </a:cubicBezTo>
                  <a:cubicBezTo>
                    <a:pt x="42841" y="15616"/>
                    <a:pt x="43180" y="15759"/>
                    <a:pt x="43306" y="15956"/>
                  </a:cubicBezTo>
                  <a:cubicBezTo>
                    <a:pt x="45864" y="18478"/>
                    <a:pt x="44701" y="24005"/>
                    <a:pt x="44075" y="26581"/>
                  </a:cubicBezTo>
                  <a:cubicBezTo>
                    <a:pt x="43807" y="29264"/>
                    <a:pt x="43359" y="30141"/>
                    <a:pt x="43252" y="34952"/>
                  </a:cubicBezTo>
                  <a:cubicBezTo>
                    <a:pt x="42626" y="34112"/>
                    <a:pt x="33647" y="37707"/>
                    <a:pt x="32520" y="38333"/>
                  </a:cubicBezTo>
                  <a:cubicBezTo>
                    <a:pt x="32466" y="38369"/>
                    <a:pt x="28227" y="39496"/>
                    <a:pt x="28209" y="39514"/>
                  </a:cubicBezTo>
                  <a:lnTo>
                    <a:pt x="32448" y="38512"/>
                  </a:lnTo>
                  <a:cubicBezTo>
                    <a:pt x="30999" y="39854"/>
                    <a:pt x="29711" y="41356"/>
                    <a:pt x="28567" y="42984"/>
                  </a:cubicBezTo>
                  <a:cubicBezTo>
                    <a:pt x="28477" y="42894"/>
                    <a:pt x="32412" y="38530"/>
                    <a:pt x="32591" y="38602"/>
                  </a:cubicBezTo>
                  <a:cubicBezTo>
                    <a:pt x="33503" y="38154"/>
                    <a:pt x="40712" y="35257"/>
                    <a:pt x="42554" y="35149"/>
                  </a:cubicBezTo>
                  <a:cubicBezTo>
                    <a:pt x="42787" y="35149"/>
                    <a:pt x="42984" y="35328"/>
                    <a:pt x="43037" y="35561"/>
                  </a:cubicBezTo>
                  <a:cubicBezTo>
                    <a:pt x="43216" y="36097"/>
                    <a:pt x="43449" y="36616"/>
                    <a:pt x="43753" y="37099"/>
                  </a:cubicBezTo>
                  <a:cubicBezTo>
                    <a:pt x="42179" y="37063"/>
                    <a:pt x="40801" y="37671"/>
                    <a:pt x="39442" y="38405"/>
                  </a:cubicBezTo>
                  <a:cubicBezTo>
                    <a:pt x="38369" y="38995"/>
                    <a:pt x="34541" y="43252"/>
                    <a:pt x="33897" y="43896"/>
                  </a:cubicBezTo>
                  <a:cubicBezTo>
                    <a:pt x="32591" y="45202"/>
                    <a:pt x="32108" y="45649"/>
                    <a:pt x="30624" y="46937"/>
                  </a:cubicBezTo>
                  <a:cubicBezTo>
                    <a:pt x="28441" y="48851"/>
                    <a:pt x="26510" y="51015"/>
                    <a:pt x="24882" y="53394"/>
                  </a:cubicBezTo>
                  <a:cubicBezTo>
                    <a:pt x="21591" y="58331"/>
                    <a:pt x="21018" y="58975"/>
                    <a:pt x="20034" y="64252"/>
                  </a:cubicBezTo>
                  <a:cubicBezTo>
                    <a:pt x="19605" y="66559"/>
                    <a:pt x="19373" y="68867"/>
                    <a:pt x="19283" y="71210"/>
                  </a:cubicBezTo>
                  <a:cubicBezTo>
                    <a:pt x="18925" y="71747"/>
                    <a:pt x="18103" y="73607"/>
                    <a:pt x="17655" y="74233"/>
                  </a:cubicBezTo>
                  <a:cubicBezTo>
                    <a:pt x="16582" y="76165"/>
                    <a:pt x="13649" y="81674"/>
                    <a:pt x="13863" y="83892"/>
                  </a:cubicBezTo>
                  <a:cubicBezTo>
                    <a:pt x="13828" y="83606"/>
                    <a:pt x="14382" y="81567"/>
                    <a:pt x="14561" y="81352"/>
                  </a:cubicBezTo>
                  <a:cubicBezTo>
                    <a:pt x="14954" y="80851"/>
                    <a:pt x="18639" y="73500"/>
                    <a:pt x="19426" y="72426"/>
                  </a:cubicBezTo>
                  <a:cubicBezTo>
                    <a:pt x="19534" y="72927"/>
                    <a:pt x="19498" y="73679"/>
                    <a:pt x="19623" y="73786"/>
                  </a:cubicBezTo>
                  <a:cubicBezTo>
                    <a:pt x="19695" y="74251"/>
                    <a:pt x="18979" y="76022"/>
                    <a:pt x="18747" y="76719"/>
                  </a:cubicBezTo>
                  <a:cubicBezTo>
                    <a:pt x="18532" y="77399"/>
                    <a:pt x="18281" y="78580"/>
                    <a:pt x="18156" y="78848"/>
                  </a:cubicBezTo>
                  <a:cubicBezTo>
                    <a:pt x="17727" y="79206"/>
                    <a:pt x="17333" y="79617"/>
                    <a:pt x="17011" y="80082"/>
                  </a:cubicBezTo>
                  <a:cubicBezTo>
                    <a:pt x="15724" y="81799"/>
                    <a:pt x="14668" y="84375"/>
                    <a:pt x="14239" y="85842"/>
                  </a:cubicBezTo>
                  <a:cubicBezTo>
                    <a:pt x="13434" y="88579"/>
                    <a:pt x="13434" y="91870"/>
                    <a:pt x="12593" y="94625"/>
                  </a:cubicBezTo>
                  <a:cubicBezTo>
                    <a:pt x="12164" y="96038"/>
                    <a:pt x="12182" y="97594"/>
                    <a:pt x="11878" y="99043"/>
                  </a:cubicBezTo>
                  <a:cubicBezTo>
                    <a:pt x="11806" y="99454"/>
                    <a:pt x="11788" y="99973"/>
                    <a:pt x="11592" y="100331"/>
                  </a:cubicBezTo>
                  <a:cubicBezTo>
                    <a:pt x="11270" y="100688"/>
                    <a:pt x="11270" y="100724"/>
                    <a:pt x="10966" y="100832"/>
                  </a:cubicBezTo>
                  <a:cubicBezTo>
                    <a:pt x="10697" y="100903"/>
                    <a:pt x="10411" y="100921"/>
                    <a:pt x="10143" y="101010"/>
                  </a:cubicBezTo>
                  <a:cubicBezTo>
                    <a:pt x="9624" y="101153"/>
                    <a:pt x="8765" y="101314"/>
                    <a:pt x="8336" y="101654"/>
                  </a:cubicBezTo>
                  <a:cubicBezTo>
                    <a:pt x="6923" y="102889"/>
                    <a:pt x="5170" y="103264"/>
                    <a:pt x="3614" y="104123"/>
                  </a:cubicBezTo>
                  <a:cubicBezTo>
                    <a:pt x="2881" y="104498"/>
                    <a:pt x="2219" y="104981"/>
                    <a:pt x="1611" y="105536"/>
                  </a:cubicBezTo>
                  <a:cubicBezTo>
                    <a:pt x="1074" y="105983"/>
                    <a:pt x="609" y="106502"/>
                    <a:pt x="215" y="107074"/>
                  </a:cubicBezTo>
                  <a:cubicBezTo>
                    <a:pt x="126" y="107217"/>
                    <a:pt x="54" y="107342"/>
                    <a:pt x="1" y="107468"/>
                  </a:cubicBezTo>
                  <a:cubicBezTo>
                    <a:pt x="824" y="106538"/>
                    <a:pt x="1700" y="105625"/>
                    <a:pt x="2755" y="104963"/>
                  </a:cubicBezTo>
                  <a:cubicBezTo>
                    <a:pt x="4437" y="103461"/>
                    <a:pt x="6869" y="103425"/>
                    <a:pt x="8408" y="101905"/>
                  </a:cubicBezTo>
                  <a:cubicBezTo>
                    <a:pt x="8837" y="101583"/>
                    <a:pt x="9320" y="101565"/>
                    <a:pt x="9821" y="101422"/>
                  </a:cubicBezTo>
                  <a:cubicBezTo>
                    <a:pt x="10053" y="101368"/>
                    <a:pt x="10250" y="101332"/>
                    <a:pt x="10501" y="101279"/>
                  </a:cubicBezTo>
                  <a:cubicBezTo>
                    <a:pt x="10733" y="101243"/>
                    <a:pt x="10983" y="101225"/>
                    <a:pt x="11234" y="101225"/>
                  </a:cubicBezTo>
                  <a:cubicBezTo>
                    <a:pt x="11538" y="101314"/>
                    <a:pt x="11234" y="101529"/>
                    <a:pt x="11109" y="101780"/>
                  </a:cubicBezTo>
                  <a:cubicBezTo>
                    <a:pt x="10912" y="102262"/>
                    <a:pt x="10590" y="102620"/>
                    <a:pt x="10340" y="103050"/>
                  </a:cubicBezTo>
                  <a:cubicBezTo>
                    <a:pt x="9857" y="103872"/>
                    <a:pt x="9302" y="104624"/>
                    <a:pt x="8676" y="105321"/>
                  </a:cubicBezTo>
                  <a:cubicBezTo>
                    <a:pt x="8068" y="106001"/>
                    <a:pt x="7531" y="106734"/>
                    <a:pt x="6977" y="107450"/>
                  </a:cubicBezTo>
                  <a:cubicBezTo>
                    <a:pt x="6726" y="107718"/>
                    <a:pt x="6512" y="108022"/>
                    <a:pt x="6333" y="108362"/>
                  </a:cubicBezTo>
                  <a:cubicBezTo>
                    <a:pt x="6172" y="108791"/>
                    <a:pt x="6065" y="109239"/>
                    <a:pt x="5975" y="109686"/>
                  </a:cubicBezTo>
                  <a:cubicBezTo>
                    <a:pt x="5438" y="112262"/>
                    <a:pt x="5045" y="114551"/>
                    <a:pt x="4902" y="116948"/>
                  </a:cubicBezTo>
                  <a:cubicBezTo>
                    <a:pt x="4884" y="117359"/>
                    <a:pt x="4973" y="117735"/>
                    <a:pt x="4955" y="118146"/>
                  </a:cubicBezTo>
                  <a:cubicBezTo>
                    <a:pt x="4938" y="118558"/>
                    <a:pt x="5009" y="119148"/>
                    <a:pt x="4902" y="119542"/>
                  </a:cubicBezTo>
                  <a:cubicBezTo>
                    <a:pt x="5116" y="118790"/>
                    <a:pt x="4973" y="117968"/>
                    <a:pt x="5081" y="117198"/>
                  </a:cubicBezTo>
                  <a:cubicBezTo>
                    <a:pt x="5260" y="114927"/>
                    <a:pt x="5904" y="112691"/>
                    <a:pt x="6225" y="110562"/>
                  </a:cubicBezTo>
                  <a:cubicBezTo>
                    <a:pt x="6369" y="109614"/>
                    <a:pt x="7209" y="107861"/>
                    <a:pt x="7674" y="107003"/>
                  </a:cubicBezTo>
                  <a:cubicBezTo>
                    <a:pt x="7621" y="108022"/>
                    <a:pt x="7889" y="109042"/>
                    <a:pt x="8426" y="109900"/>
                  </a:cubicBezTo>
                  <a:cubicBezTo>
                    <a:pt x="8891" y="110705"/>
                    <a:pt x="7442" y="112315"/>
                    <a:pt x="7281" y="113031"/>
                  </a:cubicBezTo>
                  <a:cubicBezTo>
                    <a:pt x="7191" y="113371"/>
                    <a:pt x="7084" y="113710"/>
                    <a:pt x="7013" y="114032"/>
                  </a:cubicBezTo>
                  <a:cubicBezTo>
                    <a:pt x="6726" y="115231"/>
                    <a:pt x="6386" y="116376"/>
                    <a:pt x="6118" y="117574"/>
                  </a:cubicBezTo>
                  <a:cubicBezTo>
                    <a:pt x="5957" y="118433"/>
                    <a:pt x="5743" y="119273"/>
                    <a:pt x="5474" y="120096"/>
                  </a:cubicBezTo>
                  <a:cubicBezTo>
                    <a:pt x="6225" y="118325"/>
                    <a:pt x="6583" y="116626"/>
                    <a:pt x="7084" y="114873"/>
                  </a:cubicBezTo>
                  <a:cubicBezTo>
                    <a:pt x="7174" y="114444"/>
                    <a:pt x="7299" y="114014"/>
                    <a:pt x="7460" y="113603"/>
                  </a:cubicBezTo>
                  <a:cubicBezTo>
                    <a:pt x="7585" y="113227"/>
                    <a:pt x="7746" y="112870"/>
                    <a:pt x="7943" y="112512"/>
                  </a:cubicBezTo>
                  <a:cubicBezTo>
                    <a:pt x="7996" y="113281"/>
                    <a:pt x="7907" y="114050"/>
                    <a:pt x="7692" y="114802"/>
                  </a:cubicBezTo>
                  <a:cubicBezTo>
                    <a:pt x="7370" y="116268"/>
                    <a:pt x="6887" y="117699"/>
                    <a:pt x="6512" y="119059"/>
                  </a:cubicBezTo>
                  <a:cubicBezTo>
                    <a:pt x="6422" y="119381"/>
                    <a:pt x="6351" y="119721"/>
                    <a:pt x="6261" y="120043"/>
                  </a:cubicBezTo>
                  <a:cubicBezTo>
                    <a:pt x="6369" y="119792"/>
                    <a:pt x="6476" y="119560"/>
                    <a:pt x="6565" y="119345"/>
                  </a:cubicBezTo>
                  <a:cubicBezTo>
                    <a:pt x="7352" y="117610"/>
                    <a:pt x="7656" y="115660"/>
                    <a:pt x="8122" y="113943"/>
                  </a:cubicBezTo>
                  <a:cubicBezTo>
                    <a:pt x="8229" y="113585"/>
                    <a:pt x="8283" y="113210"/>
                    <a:pt x="8283" y="112852"/>
                  </a:cubicBezTo>
                  <a:cubicBezTo>
                    <a:pt x="8283" y="112279"/>
                    <a:pt x="8640" y="110723"/>
                    <a:pt x="9070" y="110240"/>
                  </a:cubicBezTo>
                  <a:cubicBezTo>
                    <a:pt x="8962" y="110401"/>
                    <a:pt x="11001" y="111474"/>
                    <a:pt x="11270" y="111278"/>
                  </a:cubicBezTo>
                  <a:cubicBezTo>
                    <a:pt x="11359" y="111313"/>
                    <a:pt x="11144" y="112530"/>
                    <a:pt x="10823" y="112888"/>
                  </a:cubicBezTo>
                  <a:cubicBezTo>
                    <a:pt x="10375" y="113371"/>
                    <a:pt x="9356" y="114426"/>
                    <a:pt x="9356" y="114748"/>
                  </a:cubicBezTo>
                  <a:cubicBezTo>
                    <a:pt x="8730" y="116465"/>
                    <a:pt x="8604" y="117359"/>
                    <a:pt x="8086" y="119059"/>
                  </a:cubicBezTo>
                  <a:cubicBezTo>
                    <a:pt x="7853" y="119953"/>
                    <a:pt x="7442" y="120776"/>
                    <a:pt x="6869" y="121509"/>
                  </a:cubicBezTo>
                  <a:cubicBezTo>
                    <a:pt x="7943" y="120579"/>
                    <a:pt x="8265" y="119148"/>
                    <a:pt x="8300" y="119059"/>
                  </a:cubicBezTo>
                  <a:cubicBezTo>
                    <a:pt x="8569" y="118200"/>
                    <a:pt x="9302" y="115696"/>
                    <a:pt x="9731" y="114712"/>
                  </a:cubicBezTo>
                  <a:cubicBezTo>
                    <a:pt x="10000" y="114175"/>
                    <a:pt x="10375" y="113710"/>
                    <a:pt x="10858" y="113335"/>
                  </a:cubicBezTo>
                  <a:cubicBezTo>
                    <a:pt x="10876" y="114032"/>
                    <a:pt x="11001" y="114211"/>
                    <a:pt x="10787" y="114605"/>
                  </a:cubicBezTo>
                  <a:cubicBezTo>
                    <a:pt x="9731" y="116805"/>
                    <a:pt x="8909" y="118343"/>
                    <a:pt x="8390" y="120597"/>
                  </a:cubicBezTo>
                  <a:cubicBezTo>
                    <a:pt x="8300" y="120865"/>
                    <a:pt x="8265" y="121134"/>
                    <a:pt x="8265" y="121402"/>
                  </a:cubicBezTo>
                  <a:cubicBezTo>
                    <a:pt x="8408" y="121080"/>
                    <a:pt x="8515" y="120740"/>
                    <a:pt x="8569" y="120400"/>
                  </a:cubicBezTo>
                  <a:cubicBezTo>
                    <a:pt x="9195" y="118451"/>
                    <a:pt x="10250" y="116537"/>
                    <a:pt x="11127" y="114712"/>
                  </a:cubicBezTo>
                  <a:cubicBezTo>
                    <a:pt x="11466" y="113979"/>
                    <a:pt x="11091" y="113782"/>
                    <a:pt x="11234" y="113245"/>
                  </a:cubicBezTo>
                  <a:cubicBezTo>
                    <a:pt x="11449" y="112494"/>
                    <a:pt x="11413" y="111582"/>
                    <a:pt x="11824" y="111421"/>
                  </a:cubicBezTo>
                  <a:cubicBezTo>
                    <a:pt x="12307" y="111832"/>
                    <a:pt x="13792" y="111904"/>
                    <a:pt x="13613" y="112172"/>
                  </a:cubicBezTo>
                  <a:cubicBezTo>
                    <a:pt x="13202" y="113299"/>
                    <a:pt x="12701" y="114408"/>
                    <a:pt x="12128" y="115481"/>
                  </a:cubicBezTo>
                  <a:cubicBezTo>
                    <a:pt x="11162" y="117324"/>
                    <a:pt x="10465" y="118916"/>
                    <a:pt x="9588" y="120382"/>
                  </a:cubicBezTo>
                  <a:cubicBezTo>
                    <a:pt x="9392" y="120722"/>
                    <a:pt x="9105" y="121008"/>
                    <a:pt x="8909" y="121348"/>
                  </a:cubicBezTo>
                  <a:cubicBezTo>
                    <a:pt x="9409" y="121008"/>
                    <a:pt x="9713" y="120454"/>
                    <a:pt x="10035" y="119953"/>
                  </a:cubicBezTo>
                  <a:cubicBezTo>
                    <a:pt x="10536" y="119255"/>
                    <a:pt x="10966" y="118057"/>
                    <a:pt x="11413" y="117288"/>
                  </a:cubicBezTo>
                  <a:cubicBezTo>
                    <a:pt x="11806" y="116644"/>
                    <a:pt x="12486" y="115428"/>
                    <a:pt x="12808" y="114766"/>
                  </a:cubicBezTo>
                  <a:cubicBezTo>
                    <a:pt x="13023" y="114301"/>
                    <a:pt x="13023" y="114336"/>
                    <a:pt x="13255" y="113871"/>
                  </a:cubicBezTo>
                  <a:cubicBezTo>
                    <a:pt x="13273" y="113961"/>
                    <a:pt x="13327" y="114998"/>
                    <a:pt x="13184" y="115159"/>
                  </a:cubicBezTo>
                  <a:cubicBezTo>
                    <a:pt x="12558" y="116769"/>
                    <a:pt x="11109" y="118254"/>
                    <a:pt x="10840" y="119899"/>
                  </a:cubicBezTo>
                  <a:cubicBezTo>
                    <a:pt x="10966" y="119738"/>
                    <a:pt x="11073" y="119560"/>
                    <a:pt x="11127" y="119363"/>
                  </a:cubicBezTo>
                  <a:cubicBezTo>
                    <a:pt x="11753" y="118075"/>
                    <a:pt x="12593" y="116912"/>
                    <a:pt x="13184" y="115714"/>
                  </a:cubicBezTo>
                  <a:cubicBezTo>
                    <a:pt x="13398" y="115195"/>
                    <a:pt x="13523" y="114658"/>
                    <a:pt x="13559" y="114104"/>
                  </a:cubicBezTo>
                  <a:cubicBezTo>
                    <a:pt x="13631" y="113675"/>
                    <a:pt x="13845" y="112136"/>
                    <a:pt x="14060" y="111761"/>
                  </a:cubicBezTo>
                  <a:cubicBezTo>
                    <a:pt x="14257" y="111403"/>
                    <a:pt x="14436" y="111457"/>
                    <a:pt x="14722" y="111152"/>
                  </a:cubicBezTo>
                  <a:cubicBezTo>
                    <a:pt x="15008" y="110848"/>
                    <a:pt x="15348" y="111152"/>
                    <a:pt x="15652" y="110974"/>
                  </a:cubicBezTo>
                  <a:cubicBezTo>
                    <a:pt x="15831" y="111296"/>
                    <a:pt x="15563" y="111850"/>
                    <a:pt x="15473" y="112190"/>
                  </a:cubicBezTo>
                  <a:cubicBezTo>
                    <a:pt x="15169" y="113174"/>
                    <a:pt x="15026" y="114175"/>
                    <a:pt x="14543" y="115088"/>
                  </a:cubicBezTo>
                  <a:cubicBezTo>
                    <a:pt x="13845" y="116626"/>
                    <a:pt x="12969" y="118057"/>
                    <a:pt x="11914" y="119363"/>
                  </a:cubicBezTo>
                  <a:cubicBezTo>
                    <a:pt x="11717" y="119560"/>
                    <a:pt x="11556" y="119756"/>
                    <a:pt x="11395" y="119953"/>
                  </a:cubicBezTo>
                  <a:cubicBezTo>
                    <a:pt x="12915" y="118486"/>
                    <a:pt x="14132" y="116733"/>
                    <a:pt x="14937" y="114766"/>
                  </a:cubicBezTo>
                  <a:cubicBezTo>
                    <a:pt x="15115" y="114283"/>
                    <a:pt x="15259" y="113800"/>
                    <a:pt x="15348" y="113281"/>
                  </a:cubicBezTo>
                  <a:cubicBezTo>
                    <a:pt x="15473" y="112655"/>
                    <a:pt x="15759" y="112065"/>
                    <a:pt x="15849" y="111421"/>
                  </a:cubicBezTo>
                  <a:cubicBezTo>
                    <a:pt x="15920" y="110759"/>
                    <a:pt x="15616" y="110204"/>
                    <a:pt x="15616" y="109525"/>
                  </a:cubicBezTo>
                  <a:cubicBezTo>
                    <a:pt x="15598" y="108487"/>
                    <a:pt x="15652" y="107450"/>
                    <a:pt x="15795" y="106430"/>
                  </a:cubicBezTo>
                  <a:cubicBezTo>
                    <a:pt x="15992" y="104767"/>
                    <a:pt x="15777" y="105107"/>
                    <a:pt x="16081" y="104498"/>
                  </a:cubicBezTo>
                  <a:cubicBezTo>
                    <a:pt x="16260" y="103980"/>
                    <a:pt x="16940" y="101493"/>
                    <a:pt x="17119" y="101064"/>
                  </a:cubicBezTo>
                  <a:lnTo>
                    <a:pt x="17119" y="101064"/>
                  </a:lnTo>
                  <a:cubicBezTo>
                    <a:pt x="17369" y="100474"/>
                    <a:pt x="17781" y="100062"/>
                    <a:pt x="18138" y="99562"/>
                  </a:cubicBezTo>
                  <a:cubicBezTo>
                    <a:pt x="18514" y="98971"/>
                    <a:pt x="18854" y="98327"/>
                    <a:pt x="19140" y="97665"/>
                  </a:cubicBezTo>
                  <a:cubicBezTo>
                    <a:pt x="19605" y="96682"/>
                    <a:pt x="20034" y="95698"/>
                    <a:pt x="20482" y="94696"/>
                  </a:cubicBezTo>
                  <a:cubicBezTo>
                    <a:pt x="20875" y="93802"/>
                    <a:pt x="21376" y="92979"/>
                    <a:pt x="21716" y="92067"/>
                  </a:cubicBezTo>
                  <a:cubicBezTo>
                    <a:pt x="22610" y="90350"/>
                    <a:pt x="22807" y="88614"/>
                    <a:pt x="22914" y="86826"/>
                  </a:cubicBezTo>
                  <a:cubicBezTo>
                    <a:pt x="22932" y="86289"/>
                    <a:pt x="22914" y="85770"/>
                    <a:pt x="22861" y="85252"/>
                  </a:cubicBezTo>
                  <a:cubicBezTo>
                    <a:pt x="22825" y="84876"/>
                    <a:pt x="22574" y="84322"/>
                    <a:pt x="22664" y="83964"/>
                  </a:cubicBezTo>
                  <a:cubicBezTo>
                    <a:pt x="22789" y="83499"/>
                    <a:pt x="23254" y="82962"/>
                    <a:pt x="23487" y="82551"/>
                  </a:cubicBezTo>
                  <a:cubicBezTo>
                    <a:pt x="23755" y="82086"/>
                    <a:pt x="23970" y="81621"/>
                    <a:pt x="24220" y="81155"/>
                  </a:cubicBezTo>
                  <a:cubicBezTo>
                    <a:pt x="24166" y="81245"/>
                    <a:pt x="24453" y="82032"/>
                    <a:pt x="24453" y="82175"/>
                  </a:cubicBezTo>
                  <a:cubicBezTo>
                    <a:pt x="24488" y="82533"/>
                    <a:pt x="24506" y="82873"/>
                    <a:pt x="24542" y="83230"/>
                  </a:cubicBezTo>
                  <a:cubicBezTo>
                    <a:pt x="24596" y="84053"/>
                    <a:pt x="24578" y="84894"/>
                    <a:pt x="24488" y="85717"/>
                  </a:cubicBezTo>
                  <a:cubicBezTo>
                    <a:pt x="24345" y="86379"/>
                    <a:pt x="24148" y="87022"/>
                    <a:pt x="23880" y="87649"/>
                  </a:cubicBezTo>
                  <a:cubicBezTo>
                    <a:pt x="24220" y="87505"/>
                    <a:pt x="24470" y="86611"/>
                    <a:pt x="24560" y="86271"/>
                  </a:cubicBezTo>
                  <a:cubicBezTo>
                    <a:pt x="25097" y="84518"/>
                    <a:pt x="24864" y="82139"/>
                    <a:pt x="24864" y="80368"/>
                  </a:cubicBezTo>
                  <a:cubicBezTo>
                    <a:pt x="25526" y="77292"/>
                    <a:pt x="25973" y="74966"/>
                    <a:pt x="26331" y="72409"/>
                  </a:cubicBezTo>
                  <a:cubicBezTo>
                    <a:pt x="26223" y="71943"/>
                    <a:pt x="26223" y="72355"/>
                    <a:pt x="26653" y="71657"/>
                  </a:cubicBezTo>
                  <a:cubicBezTo>
                    <a:pt x="27780" y="69833"/>
                    <a:pt x="29139" y="65987"/>
                    <a:pt x="30176" y="62767"/>
                  </a:cubicBezTo>
                  <a:cubicBezTo>
                    <a:pt x="31035" y="60066"/>
                    <a:pt x="30731" y="58421"/>
                    <a:pt x="31429" y="55594"/>
                  </a:cubicBezTo>
                  <a:cubicBezTo>
                    <a:pt x="31858" y="53824"/>
                    <a:pt x="32377" y="51999"/>
                    <a:pt x="32555" y="50443"/>
                  </a:cubicBezTo>
                  <a:cubicBezTo>
                    <a:pt x="33253" y="46114"/>
                    <a:pt x="39263" y="39621"/>
                    <a:pt x="42250" y="38977"/>
                  </a:cubicBezTo>
                  <a:cubicBezTo>
                    <a:pt x="43878" y="38637"/>
                    <a:pt x="44665" y="38244"/>
                    <a:pt x="45881" y="39138"/>
                  </a:cubicBezTo>
                  <a:cubicBezTo>
                    <a:pt x="47527" y="40372"/>
                    <a:pt x="47187" y="42769"/>
                    <a:pt x="47348" y="44272"/>
                  </a:cubicBezTo>
                  <a:cubicBezTo>
                    <a:pt x="47617" y="46830"/>
                    <a:pt x="46973" y="49316"/>
                    <a:pt x="47169" y="52428"/>
                  </a:cubicBezTo>
                  <a:cubicBezTo>
                    <a:pt x="47831" y="51606"/>
                    <a:pt x="49566" y="50747"/>
                    <a:pt x="50264" y="51355"/>
                  </a:cubicBezTo>
                  <a:cubicBezTo>
                    <a:pt x="49799" y="48243"/>
                    <a:pt x="48994" y="45417"/>
                    <a:pt x="50103" y="43038"/>
                  </a:cubicBezTo>
                  <a:cubicBezTo>
                    <a:pt x="52589" y="41195"/>
                    <a:pt x="56435" y="39084"/>
                    <a:pt x="59100" y="38923"/>
                  </a:cubicBezTo>
                  <a:cubicBezTo>
                    <a:pt x="60442" y="38834"/>
                    <a:pt x="61586" y="39460"/>
                    <a:pt x="63107" y="40748"/>
                  </a:cubicBezTo>
                  <a:cubicBezTo>
                    <a:pt x="65039" y="42394"/>
                    <a:pt x="66076" y="43324"/>
                    <a:pt x="67292" y="45578"/>
                  </a:cubicBezTo>
                  <a:cubicBezTo>
                    <a:pt x="68366" y="47545"/>
                    <a:pt x="69010" y="50783"/>
                    <a:pt x="69564" y="52876"/>
                  </a:cubicBezTo>
                  <a:cubicBezTo>
                    <a:pt x="70655" y="57008"/>
                    <a:pt x="70369" y="58957"/>
                    <a:pt x="71317" y="62803"/>
                  </a:cubicBezTo>
                  <a:cubicBezTo>
                    <a:pt x="71603" y="63984"/>
                    <a:pt x="73374" y="67615"/>
                    <a:pt x="73750" y="68795"/>
                  </a:cubicBezTo>
                  <a:cubicBezTo>
                    <a:pt x="74537" y="70852"/>
                    <a:pt x="76200" y="71604"/>
                    <a:pt x="76057" y="73017"/>
                  </a:cubicBezTo>
                  <a:cubicBezTo>
                    <a:pt x="75878" y="74805"/>
                    <a:pt x="76093" y="76594"/>
                    <a:pt x="76057" y="78383"/>
                  </a:cubicBezTo>
                  <a:cubicBezTo>
                    <a:pt x="76021" y="80512"/>
                    <a:pt x="76325" y="82694"/>
                    <a:pt x="76397" y="84822"/>
                  </a:cubicBezTo>
                  <a:cubicBezTo>
                    <a:pt x="76451" y="86593"/>
                    <a:pt x="76755" y="88310"/>
                    <a:pt x="77005" y="90063"/>
                  </a:cubicBezTo>
                  <a:cubicBezTo>
                    <a:pt x="77274" y="91924"/>
                    <a:pt x="77846" y="93748"/>
                    <a:pt x="78365" y="95555"/>
                  </a:cubicBezTo>
                  <a:cubicBezTo>
                    <a:pt x="78740" y="96753"/>
                    <a:pt x="79044" y="97952"/>
                    <a:pt x="79295" y="99168"/>
                  </a:cubicBezTo>
                  <a:cubicBezTo>
                    <a:pt x="79545" y="100527"/>
                    <a:pt x="79527" y="102334"/>
                    <a:pt x="78883" y="103586"/>
                  </a:cubicBezTo>
                  <a:cubicBezTo>
                    <a:pt x="78651" y="104105"/>
                    <a:pt x="78329" y="104588"/>
                    <a:pt x="77935" y="104999"/>
                  </a:cubicBezTo>
                  <a:cubicBezTo>
                    <a:pt x="77560" y="105393"/>
                    <a:pt x="77041" y="105607"/>
                    <a:pt x="76737" y="106055"/>
                  </a:cubicBezTo>
                  <a:cubicBezTo>
                    <a:pt x="76433" y="106448"/>
                    <a:pt x="76308" y="106949"/>
                    <a:pt x="76111" y="107396"/>
                  </a:cubicBezTo>
                  <a:cubicBezTo>
                    <a:pt x="75592" y="108559"/>
                    <a:pt x="74877" y="109704"/>
                    <a:pt x="74197" y="110795"/>
                  </a:cubicBezTo>
                  <a:cubicBezTo>
                    <a:pt x="73732" y="111564"/>
                    <a:pt x="73052" y="112583"/>
                    <a:pt x="72301" y="112905"/>
                  </a:cubicBezTo>
                  <a:cubicBezTo>
                    <a:pt x="73177" y="112834"/>
                    <a:pt x="73821" y="111957"/>
                    <a:pt x="74233" y="111278"/>
                  </a:cubicBezTo>
                  <a:cubicBezTo>
                    <a:pt x="74823" y="110348"/>
                    <a:pt x="75538" y="109435"/>
                    <a:pt x="76021" y="108452"/>
                  </a:cubicBezTo>
                  <a:cubicBezTo>
                    <a:pt x="76379" y="107718"/>
                    <a:pt x="76451" y="106752"/>
                    <a:pt x="77059" y="106144"/>
                  </a:cubicBezTo>
                  <a:cubicBezTo>
                    <a:pt x="77363" y="105858"/>
                    <a:pt x="77756" y="105661"/>
                    <a:pt x="78078" y="105393"/>
                  </a:cubicBezTo>
                  <a:cubicBezTo>
                    <a:pt x="78311" y="105196"/>
                    <a:pt x="78991" y="104373"/>
                    <a:pt x="79098" y="104946"/>
                  </a:cubicBezTo>
                  <a:cubicBezTo>
                    <a:pt x="79205" y="105536"/>
                    <a:pt x="78704" y="106233"/>
                    <a:pt x="78508" y="106752"/>
                  </a:cubicBezTo>
                  <a:cubicBezTo>
                    <a:pt x="78222" y="107486"/>
                    <a:pt x="78043" y="108255"/>
                    <a:pt x="77792" y="108988"/>
                  </a:cubicBezTo>
                  <a:cubicBezTo>
                    <a:pt x="77613" y="109507"/>
                    <a:pt x="77345" y="109990"/>
                    <a:pt x="77148" y="110491"/>
                  </a:cubicBezTo>
                  <a:cubicBezTo>
                    <a:pt x="76987" y="110920"/>
                    <a:pt x="76737" y="111331"/>
                    <a:pt x="76880" y="111796"/>
                  </a:cubicBezTo>
                  <a:cubicBezTo>
                    <a:pt x="77023" y="112244"/>
                    <a:pt x="77059" y="112709"/>
                    <a:pt x="77005" y="113174"/>
                  </a:cubicBezTo>
                  <a:cubicBezTo>
                    <a:pt x="76987" y="113371"/>
                    <a:pt x="76987" y="113549"/>
                    <a:pt x="76987" y="113746"/>
                  </a:cubicBezTo>
                  <a:cubicBezTo>
                    <a:pt x="76952" y="114122"/>
                    <a:pt x="76934" y="114497"/>
                    <a:pt x="76969" y="114855"/>
                  </a:cubicBezTo>
                  <a:cubicBezTo>
                    <a:pt x="77023" y="115302"/>
                    <a:pt x="77113" y="115750"/>
                    <a:pt x="77184" y="116179"/>
                  </a:cubicBezTo>
                  <a:cubicBezTo>
                    <a:pt x="77381" y="117037"/>
                    <a:pt x="77595" y="117896"/>
                    <a:pt x="77756" y="118755"/>
                  </a:cubicBezTo>
                  <a:cubicBezTo>
                    <a:pt x="77864" y="119363"/>
                    <a:pt x="77792" y="119935"/>
                    <a:pt x="77971" y="120525"/>
                  </a:cubicBezTo>
                  <a:cubicBezTo>
                    <a:pt x="78096" y="120883"/>
                    <a:pt x="78275" y="121241"/>
                    <a:pt x="78365" y="121617"/>
                  </a:cubicBezTo>
                  <a:cubicBezTo>
                    <a:pt x="78418" y="121813"/>
                    <a:pt x="78418" y="122010"/>
                    <a:pt x="78383" y="122207"/>
                  </a:cubicBezTo>
                  <a:cubicBezTo>
                    <a:pt x="78400" y="122171"/>
                    <a:pt x="78418" y="122117"/>
                    <a:pt x="78436" y="122082"/>
                  </a:cubicBezTo>
                  <a:cubicBezTo>
                    <a:pt x="78544" y="121706"/>
                    <a:pt x="78329" y="121295"/>
                    <a:pt x="78222" y="120937"/>
                  </a:cubicBezTo>
                  <a:cubicBezTo>
                    <a:pt x="78132" y="120704"/>
                    <a:pt x="78078" y="120472"/>
                    <a:pt x="78025" y="120239"/>
                  </a:cubicBezTo>
                  <a:cubicBezTo>
                    <a:pt x="77935" y="119595"/>
                    <a:pt x="77935" y="118933"/>
                    <a:pt x="77828" y="118290"/>
                  </a:cubicBezTo>
                  <a:cubicBezTo>
                    <a:pt x="77703" y="117485"/>
                    <a:pt x="77452" y="116680"/>
                    <a:pt x="77345" y="115875"/>
                  </a:cubicBezTo>
                  <a:cubicBezTo>
                    <a:pt x="77291" y="115428"/>
                    <a:pt x="77202" y="114980"/>
                    <a:pt x="77148" y="114533"/>
                  </a:cubicBezTo>
                  <a:cubicBezTo>
                    <a:pt x="77077" y="114050"/>
                    <a:pt x="77077" y="113567"/>
                    <a:pt x="77148" y="113084"/>
                  </a:cubicBezTo>
                  <a:cubicBezTo>
                    <a:pt x="77202" y="112780"/>
                    <a:pt x="77202" y="112476"/>
                    <a:pt x="77184" y="112172"/>
                  </a:cubicBezTo>
                  <a:cubicBezTo>
                    <a:pt x="77166" y="111957"/>
                    <a:pt x="77095" y="111564"/>
                    <a:pt x="77291" y="111421"/>
                  </a:cubicBezTo>
                  <a:cubicBezTo>
                    <a:pt x="77506" y="111618"/>
                    <a:pt x="77667" y="111886"/>
                    <a:pt x="77882" y="112083"/>
                  </a:cubicBezTo>
                  <a:cubicBezTo>
                    <a:pt x="78132" y="112333"/>
                    <a:pt x="78418" y="112566"/>
                    <a:pt x="78669" y="112834"/>
                  </a:cubicBezTo>
                  <a:cubicBezTo>
                    <a:pt x="78865" y="113066"/>
                    <a:pt x="79331" y="113460"/>
                    <a:pt x="79223" y="113764"/>
                  </a:cubicBezTo>
                  <a:cubicBezTo>
                    <a:pt x="79080" y="114175"/>
                    <a:pt x="78937" y="114605"/>
                    <a:pt x="78794" y="115034"/>
                  </a:cubicBezTo>
                  <a:cubicBezTo>
                    <a:pt x="78704" y="115284"/>
                    <a:pt x="78669" y="115553"/>
                    <a:pt x="78722" y="115821"/>
                  </a:cubicBezTo>
                  <a:cubicBezTo>
                    <a:pt x="78848" y="116429"/>
                    <a:pt x="78937" y="117055"/>
                    <a:pt x="78991" y="117663"/>
                  </a:cubicBezTo>
                  <a:cubicBezTo>
                    <a:pt x="79044" y="118290"/>
                    <a:pt x="78919" y="118898"/>
                    <a:pt x="78973" y="119506"/>
                  </a:cubicBezTo>
                  <a:cubicBezTo>
                    <a:pt x="79009" y="120078"/>
                    <a:pt x="79187" y="120633"/>
                    <a:pt x="79241" y="121187"/>
                  </a:cubicBezTo>
                  <a:cubicBezTo>
                    <a:pt x="79259" y="121456"/>
                    <a:pt x="79116" y="121939"/>
                    <a:pt x="79241" y="122171"/>
                  </a:cubicBezTo>
                  <a:cubicBezTo>
                    <a:pt x="79223" y="122135"/>
                    <a:pt x="79348" y="121724"/>
                    <a:pt x="79348" y="121634"/>
                  </a:cubicBezTo>
                  <a:cubicBezTo>
                    <a:pt x="79384" y="121223"/>
                    <a:pt x="79366" y="120794"/>
                    <a:pt x="79295" y="120382"/>
                  </a:cubicBezTo>
                  <a:cubicBezTo>
                    <a:pt x="79259" y="120150"/>
                    <a:pt x="79187" y="119935"/>
                    <a:pt x="79152" y="119703"/>
                  </a:cubicBezTo>
                  <a:cubicBezTo>
                    <a:pt x="79116" y="119399"/>
                    <a:pt x="79134" y="119094"/>
                    <a:pt x="79170" y="118790"/>
                  </a:cubicBezTo>
                  <a:cubicBezTo>
                    <a:pt x="79223" y="118075"/>
                    <a:pt x="79205" y="117359"/>
                    <a:pt x="79080" y="116662"/>
                  </a:cubicBezTo>
                  <a:cubicBezTo>
                    <a:pt x="79009" y="116179"/>
                    <a:pt x="78812" y="115696"/>
                    <a:pt x="78955" y="115213"/>
                  </a:cubicBezTo>
                  <a:cubicBezTo>
                    <a:pt x="79044" y="114909"/>
                    <a:pt x="79098" y="114605"/>
                    <a:pt x="79205" y="114319"/>
                  </a:cubicBezTo>
                  <a:cubicBezTo>
                    <a:pt x="79277" y="114158"/>
                    <a:pt x="79348" y="113800"/>
                    <a:pt x="79527" y="113746"/>
                  </a:cubicBezTo>
                  <a:cubicBezTo>
                    <a:pt x="79813" y="113997"/>
                    <a:pt x="79635" y="114462"/>
                    <a:pt x="79653" y="114766"/>
                  </a:cubicBezTo>
                  <a:cubicBezTo>
                    <a:pt x="79670" y="115267"/>
                    <a:pt x="79688" y="115767"/>
                    <a:pt x="79688" y="116250"/>
                  </a:cubicBezTo>
                  <a:cubicBezTo>
                    <a:pt x="79688" y="116805"/>
                    <a:pt x="79635" y="117342"/>
                    <a:pt x="79670" y="117896"/>
                  </a:cubicBezTo>
                  <a:cubicBezTo>
                    <a:pt x="79670" y="118164"/>
                    <a:pt x="79688" y="118433"/>
                    <a:pt x="79688" y="118701"/>
                  </a:cubicBezTo>
                  <a:cubicBezTo>
                    <a:pt x="79688" y="119327"/>
                    <a:pt x="79653" y="119917"/>
                    <a:pt x="79688" y="120543"/>
                  </a:cubicBezTo>
                  <a:cubicBezTo>
                    <a:pt x="79724" y="121205"/>
                    <a:pt x="79778" y="121903"/>
                    <a:pt x="79885" y="122583"/>
                  </a:cubicBezTo>
                  <a:cubicBezTo>
                    <a:pt x="79939" y="122994"/>
                    <a:pt x="79974" y="123405"/>
                    <a:pt x="80010" y="123817"/>
                  </a:cubicBezTo>
                  <a:cubicBezTo>
                    <a:pt x="80010" y="124085"/>
                    <a:pt x="80064" y="124353"/>
                    <a:pt x="80153" y="124604"/>
                  </a:cubicBezTo>
                  <a:cubicBezTo>
                    <a:pt x="80153" y="124461"/>
                    <a:pt x="80171" y="124318"/>
                    <a:pt x="80189" y="124157"/>
                  </a:cubicBezTo>
                  <a:cubicBezTo>
                    <a:pt x="80189" y="124031"/>
                    <a:pt x="80153" y="123906"/>
                    <a:pt x="80135" y="123781"/>
                  </a:cubicBezTo>
                  <a:cubicBezTo>
                    <a:pt x="80046" y="123155"/>
                    <a:pt x="79974" y="122511"/>
                    <a:pt x="79921" y="121885"/>
                  </a:cubicBezTo>
                  <a:cubicBezTo>
                    <a:pt x="79903" y="121634"/>
                    <a:pt x="79885" y="121402"/>
                    <a:pt x="79885" y="121169"/>
                  </a:cubicBezTo>
                  <a:cubicBezTo>
                    <a:pt x="79831" y="120633"/>
                    <a:pt x="79885" y="120132"/>
                    <a:pt x="79867" y="119595"/>
                  </a:cubicBezTo>
                  <a:cubicBezTo>
                    <a:pt x="79831" y="118951"/>
                    <a:pt x="79831" y="118307"/>
                    <a:pt x="79831" y="117663"/>
                  </a:cubicBezTo>
                  <a:cubicBezTo>
                    <a:pt x="79831" y="117020"/>
                    <a:pt x="79527" y="115821"/>
                    <a:pt x="80457" y="115589"/>
                  </a:cubicBezTo>
                  <a:cubicBezTo>
                    <a:pt x="81066" y="115428"/>
                    <a:pt x="80833" y="116268"/>
                    <a:pt x="80779" y="116572"/>
                  </a:cubicBezTo>
                  <a:cubicBezTo>
                    <a:pt x="80690" y="117270"/>
                    <a:pt x="80636" y="117985"/>
                    <a:pt x="80672" y="118683"/>
                  </a:cubicBezTo>
                  <a:cubicBezTo>
                    <a:pt x="80672" y="118916"/>
                    <a:pt x="80708" y="119148"/>
                    <a:pt x="80744" y="119381"/>
                  </a:cubicBezTo>
                  <a:cubicBezTo>
                    <a:pt x="80744" y="119452"/>
                    <a:pt x="80762" y="119524"/>
                    <a:pt x="80762" y="119595"/>
                  </a:cubicBezTo>
                  <a:cubicBezTo>
                    <a:pt x="80815" y="120025"/>
                    <a:pt x="80851" y="120436"/>
                    <a:pt x="80905" y="120847"/>
                  </a:cubicBezTo>
                  <a:cubicBezTo>
                    <a:pt x="80976" y="121277"/>
                    <a:pt x="80976" y="121634"/>
                    <a:pt x="81030" y="122028"/>
                  </a:cubicBezTo>
                  <a:cubicBezTo>
                    <a:pt x="81066" y="122368"/>
                    <a:pt x="81137" y="122708"/>
                    <a:pt x="81155" y="123030"/>
                  </a:cubicBezTo>
                  <a:cubicBezTo>
                    <a:pt x="81227" y="123727"/>
                    <a:pt x="81173" y="124443"/>
                    <a:pt x="81012" y="125123"/>
                  </a:cubicBezTo>
                  <a:cubicBezTo>
                    <a:pt x="81549" y="124067"/>
                    <a:pt x="81298" y="122779"/>
                    <a:pt x="81155" y="121670"/>
                  </a:cubicBezTo>
                  <a:cubicBezTo>
                    <a:pt x="81048" y="120651"/>
                    <a:pt x="80869" y="119649"/>
                    <a:pt x="80797" y="118629"/>
                  </a:cubicBezTo>
                  <a:cubicBezTo>
                    <a:pt x="80762" y="118003"/>
                    <a:pt x="80797" y="117377"/>
                    <a:pt x="80923" y="116751"/>
                  </a:cubicBezTo>
                  <a:cubicBezTo>
                    <a:pt x="80994" y="116376"/>
                    <a:pt x="80994" y="115911"/>
                    <a:pt x="81262" y="115606"/>
                  </a:cubicBezTo>
                  <a:cubicBezTo>
                    <a:pt x="81781" y="115070"/>
                    <a:pt x="81853" y="116018"/>
                    <a:pt x="81888" y="116340"/>
                  </a:cubicBezTo>
                  <a:cubicBezTo>
                    <a:pt x="81942" y="116644"/>
                    <a:pt x="81960" y="116966"/>
                    <a:pt x="81924" y="117288"/>
                  </a:cubicBezTo>
                  <a:cubicBezTo>
                    <a:pt x="81799" y="117985"/>
                    <a:pt x="81745" y="118701"/>
                    <a:pt x="81727" y="119399"/>
                  </a:cubicBezTo>
                  <a:lnTo>
                    <a:pt x="81727" y="119882"/>
                  </a:lnTo>
                  <a:cubicBezTo>
                    <a:pt x="81745" y="120418"/>
                    <a:pt x="81924" y="120973"/>
                    <a:pt x="81906" y="121509"/>
                  </a:cubicBezTo>
                  <a:cubicBezTo>
                    <a:pt x="81906" y="122046"/>
                    <a:pt x="81942" y="122565"/>
                    <a:pt x="81996" y="123083"/>
                  </a:cubicBezTo>
                  <a:cubicBezTo>
                    <a:pt x="82049" y="123370"/>
                    <a:pt x="82139" y="123638"/>
                    <a:pt x="82192" y="123942"/>
                  </a:cubicBezTo>
                  <a:cubicBezTo>
                    <a:pt x="82246" y="124228"/>
                    <a:pt x="82210" y="124532"/>
                    <a:pt x="82300" y="124836"/>
                  </a:cubicBezTo>
                  <a:cubicBezTo>
                    <a:pt x="82353" y="124174"/>
                    <a:pt x="82175" y="123620"/>
                    <a:pt x="82049" y="122994"/>
                  </a:cubicBezTo>
                  <a:cubicBezTo>
                    <a:pt x="82014" y="122600"/>
                    <a:pt x="81996" y="122189"/>
                    <a:pt x="82032" y="121795"/>
                  </a:cubicBezTo>
                  <a:cubicBezTo>
                    <a:pt x="82032" y="121330"/>
                    <a:pt x="81996" y="120883"/>
                    <a:pt x="81924" y="120436"/>
                  </a:cubicBezTo>
                  <a:cubicBezTo>
                    <a:pt x="81817" y="119506"/>
                    <a:pt x="81853" y="118558"/>
                    <a:pt x="82049" y="117646"/>
                  </a:cubicBezTo>
                  <a:cubicBezTo>
                    <a:pt x="82175" y="116984"/>
                    <a:pt x="81924" y="116304"/>
                    <a:pt x="81960" y="115642"/>
                  </a:cubicBezTo>
                  <a:cubicBezTo>
                    <a:pt x="82192" y="115678"/>
                    <a:pt x="82389" y="115875"/>
                    <a:pt x="82675" y="115893"/>
                  </a:cubicBezTo>
                  <a:cubicBezTo>
                    <a:pt x="82926" y="115911"/>
                    <a:pt x="83194" y="115911"/>
                    <a:pt x="83462" y="115893"/>
                  </a:cubicBezTo>
                  <a:cubicBezTo>
                    <a:pt x="83606" y="115893"/>
                    <a:pt x="83767" y="115875"/>
                    <a:pt x="83910" y="115821"/>
                  </a:cubicBezTo>
                  <a:cubicBezTo>
                    <a:pt x="83856" y="116018"/>
                    <a:pt x="83820" y="116197"/>
                    <a:pt x="83802" y="116393"/>
                  </a:cubicBezTo>
                  <a:cubicBezTo>
                    <a:pt x="83784" y="116554"/>
                    <a:pt x="83695" y="116715"/>
                    <a:pt x="83677" y="116876"/>
                  </a:cubicBezTo>
                  <a:cubicBezTo>
                    <a:pt x="83641" y="117324"/>
                    <a:pt x="83659" y="117771"/>
                    <a:pt x="83641" y="118200"/>
                  </a:cubicBezTo>
                  <a:cubicBezTo>
                    <a:pt x="83606" y="118790"/>
                    <a:pt x="83695" y="119381"/>
                    <a:pt x="83659" y="119971"/>
                  </a:cubicBezTo>
                  <a:cubicBezTo>
                    <a:pt x="83623" y="120347"/>
                    <a:pt x="83570" y="120722"/>
                    <a:pt x="83498" y="121080"/>
                  </a:cubicBezTo>
                  <a:cubicBezTo>
                    <a:pt x="83427" y="121438"/>
                    <a:pt x="83391" y="121813"/>
                    <a:pt x="83373" y="122171"/>
                  </a:cubicBezTo>
                  <a:cubicBezTo>
                    <a:pt x="83373" y="122636"/>
                    <a:pt x="83445" y="123209"/>
                    <a:pt x="83337" y="123656"/>
                  </a:cubicBezTo>
                  <a:cubicBezTo>
                    <a:pt x="83552" y="123280"/>
                    <a:pt x="83498" y="122815"/>
                    <a:pt x="83480" y="122404"/>
                  </a:cubicBezTo>
                  <a:cubicBezTo>
                    <a:pt x="83462" y="122171"/>
                    <a:pt x="83480" y="121921"/>
                    <a:pt x="83516" y="121688"/>
                  </a:cubicBezTo>
                  <a:cubicBezTo>
                    <a:pt x="83552" y="121295"/>
                    <a:pt x="83677" y="120937"/>
                    <a:pt x="83713" y="120543"/>
                  </a:cubicBezTo>
                  <a:cubicBezTo>
                    <a:pt x="83749" y="120096"/>
                    <a:pt x="83784" y="119631"/>
                    <a:pt x="83767" y="119184"/>
                  </a:cubicBezTo>
                  <a:cubicBezTo>
                    <a:pt x="83767" y="118719"/>
                    <a:pt x="83767" y="118254"/>
                    <a:pt x="83767" y="117789"/>
                  </a:cubicBezTo>
                  <a:cubicBezTo>
                    <a:pt x="83784" y="117359"/>
                    <a:pt x="83820" y="116912"/>
                    <a:pt x="83928" y="116483"/>
                  </a:cubicBezTo>
                  <a:cubicBezTo>
                    <a:pt x="83945" y="116393"/>
                    <a:pt x="83999" y="115946"/>
                    <a:pt x="84089" y="115893"/>
                  </a:cubicBezTo>
                  <a:cubicBezTo>
                    <a:pt x="84250" y="115803"/>
                    <a:pt x="84357" y="116590"/>
                    <a:pt x="84357" y="116680"/>
                  </a:cubicBezTo>
                  <a:cubicBezTo>
                    <a:pt x="84357" y="117109"/>
                    <a:pt x="84321" y="117538"/>
                    <a:pt x="84267" y="117950"/>
                  </a:cubicBezTo>
                  <a:cubicBezTo>
                    <a:pt x="84250" y="118397"/>
                    <a:pt x="84285" y="118862"/>
                    <a:pt x="84339" y="119291"/>
                  </a:cubicBezTo>
                  <a:cubicBezTo>
                    <a:pt x="84393" y="119685"/>
                    <a:pt x="84411" y="120078"/>
                    <a:pt x="84357" y="120472"/>
                  </a:cubicBezTo>
                  <a:cubicBezTo>
                    <a:pt x="84321" y="120830"/>
                    <a:pt x="84214" y="121634"/>
                    <a:pt x="84482" y="121921"/>
                  </a:cubicBezTo>
                  <a:cubicBezTo>
                    <a:pt x="84393" y="121491"/>
                    <a:pt x="84393" y="121062"/>
                    <a:pt x="84482" y="120633"/>
                  </a:cubicBezTo>
                  <a:cubicBezTo>
                    <a:pt x="84589" y="120043"/>
                    <a:pt x="84482" y="119452"/>
                    <a:pt x="84446" y="118844"/>
                  </a:cubicBezTo>
                  <a:cubicBezTo>
                    <a:pt x="84411" y="118236"/>
                    <a:pt x="84500" y="117646"/>
                    <a:pt x="84500" y="117055"/>
                  </a:cubicBezTo>
                  <a:cubicBezTo>
                    <a:pt x="84518" y="116805"/>
                    <a:pt x="84518" y="116572"/>
                    <a:pt x="84518" y="116322"/>
                  </a:cubicBezTo>
                  <a:cubicBezTo>
                    <a:pt x="84500" y="116179"/>
                    <a:pt x="84321" y="115946"/>
                    <a:pt x="84411" y="115803"/>
                  </a:cubicBezTo>
                  <a:cubicBezTo>
                    <a:pt x="84464" y="115714"/>
                    <a:pt x="84625" y="115696"/>
                    <a:pt x="84697" y="115660"/>
                  </a:cubicBezTo>
                  <a:cubicBezTo>
                    <a:pt x="84804" y="115571"/>
                    <a:pt x="84911" y="115499"/>
                    <a:pt x="85001" y="115410"/>
                  </a:cubicBezTo>
                  <a:cubicBezTo>
                    <a:pt x="85180" y="115213"/>
                    <a:pt x="85341" y="115016"/>
                    <a:pt x="85466" y="114784"/>
                  </a:cubicBezTo>
                  <a:cubicBezTo>
                    <a:pt x="85806" y="114336"/>
                    <a:pt x="86092" y="113836"/>
                    <a:pt x="86324" y="113335"/>
                  </a:cubicBezTo>
                  <a:cubicBezTo>
                    <a:pt x="86396" y="113603"/>
                    <a:pt x="86324" y="113871"/>
                    <a:pt x="86360" y="114140"/>
                  </a:cubicBezTo>
                  <a:cubicBezTo>
                    <a:pt x="86432" y="114694"/>
                    <a:pt x="86646" y="115177"/>
                    <a:pt x="86646" y="115767"/>
                  </a:cubicBezTo>
                  <a:cubicBezTo>
                    <a:pt x="86646" y="116072"/>
                    <a:pt x="86593" y="116376"/>
                    <a:pt x="86485" y="116662"/>
                  </a:cubicBezTo>
                  <a:cubicBezTo>
                    <a:pt x="86432" y="116948"/>
                    <a:pt x="86342" y="117234"/>
                    <a:pt x="86253" y="117520"/>
                  </a:cubicBezTo>
                  <a:cubicBezTo>
                    <a:pt x="86163" y="117681"/>
                    <a:pt x="86110" y="117860"/>
                    <a:pt x="86074" y="118039"/>
                  </a:cubicBezTo>
                  <a:cubicBezTo>
                    <a:pt x="86002" y="118361"/>
                    <a:pt x="85913" y="118683"/>
                    <a:pt x="85806" y="118987"/>
                  </a:cubicBezTo>
                  <a:cubicBezTo>
                    <a:pt x="85716" y="119309"/>
                    <a:pt x="85698" y="119613"/>
                    <a:pt x="85627" y="119935"/>
                  </a:cubicBezTo>
                  <a:cubicBezTo>
                    <a:pt x="85537" y="120275"/>
                    <a:pt x="85430" y="120633"/>
                    <a:pt x="85359" y="120991"/>
                  </a:cubicBezTo>
                  <a:cubicBezTo>
                    <a:pt x="85323" y="121223"/>
                    <a:pt x="85215" y="121581"/>
                    <a:pt x="85305" y="121813"/>
                  </a:cubicBezTo>
                  <a:cubicBezTo>
                    <a:pt x="85412" y="121545"/>
                    <a:pt x="85484" y="121259"/>
                    <a:pt x="85520" y="120991"/>
                  </a:cubicBezTo>
                  <a:cubicBezTo>
                    <a:pt x="85788" y="119488"/>
                    <a:pt x="86181" y="118003"/>
                    <a:pt x="86682" y="116554"/>
                  </a:cubicBezTo>
                  <a:cubicBezTo>
                    <a:pt x="86790" y="116304"/>
                    <a:pt x="86861" y="116018"/>
                    <a:pt x="86861" y="115732"/>
                  </a:cubicBezTo>
                  <a:cubicBezTo>
                    <a:pt x="86825" y="114658"/>
                    <a:pt x="86414" y="113567"/>
                    <a:pt x="86539" y="112476"/>
                  </a:cubicBezTo>
                  <a:cubicBezTo>
                    <a:pt x="86646" y="111313"/>
                    <a:pt x="87040" y="110079"/>
                    <a:pt x="86843" y="108899"/>
                  </a:cubicBezTo>
                  <a:cubicBezTo>
                    <a:pt x="86736" y="108219"/>
                    <a:pt x="86450" y="107557"/>
                    <a:pt x="86324" y="106895"/>
                  </a:cubicBezTo>
                  <a:cubicBezTo>
                    <a:pt x="86181" y="106108"/>
                    <a:pt x="86056" y="105303"/>
                    <a:pt x="85949" y="104498"/>
                  </a:cubicBezTo>
                  <a:cubicBezTo>
                    <a:pt x="85645" y="101958"/>
                    <a:pt x="85376" y="99383"/>
                    <a:pt x="85305" y="96807"/>
                  </a:cubicBezTo>
                  <a:cubicBezTo>
                    <a:pt x="85287" y="95787"/>
                    <a:pt x="85162" y="94786"/>
                    <a:pt x="85090" y="93802"/>
                  </a:cubicBezTo>
                  <a:cubicBezTo>
                    <a:pt x="85037" y="92854"/>
                    <a:pt x="85090" y="91906"/>
                    <a:pt x="85233" y="90976"/>
                  </a:cubicBezTo>
                  <a:cubicBezTo>
                    <a:pt x="85251" y="90743"/>
                    <a:pt x="85287" y="90528"/>
                    <a:pt x="85305" y="90314"/>
                  </a:cubicBezTo>
                  <a:cubicBezTo>
                    <a:pt x="85663" y="86701"/>
                    <a:pt x="85734" y="83069"/>
                    <a:pt x="85555" y="79456"/>
                  </a:cubicBezTo>
                  <a:cubicBezTo>
                    <a:pt x="85412" y="76326"/>
                    <a:pt x="84858" y="72909"/>
                    <a:pt x="82514" y="70620"/>
                  </a:cubicBezTo>
                  <a:cubicBezTo>
                    <a:pt x="82032" y="70155"/>
                    <a:pt x="81316" y="69725"/>
                    <a:pt x="81119" y="69064"/>
                  </a:cubicBezTo>
                  <a:cubicBezTo>
                    <a:pt x="81298" y="65754"/>
                    <a:pt x="79974" y="62624"/>
                    <a:pt x="79152" y="59404"/>
                  </a:cubicBezTo>
                  <a:cubicBezTo>
                    <a:pt x="78812" y="58027"/>
                    <a:pt x="77756" y="55863"/>
                    <a:pt x="76504" y="53054"/>
                  </a:cubicBezTo>
                  <a:cubicBezTo>
                    <a:pt x="75163" y="50032"/>
                    <a:pt x="71317" y="47509"/>
                    <a:pt x="69063" y="45023"/>
                  </a:cubicBezTo>
                  <a:cubicBezTo>
                    <a:pt x="67614" y="41857"/>
                    <a:pt x="63393" y="37403"/>
                    <a:pt x="57812" y="36920"/>
                  </a:cubicBezTo>
                  <a:cubicBezTo>
                    <a:pt x="58152" y="36187"/>
                    <a:pt x="58385" y="35686"/>
                    <a:pt x="58438" y="35239"/>
                  </a:cubicBezTo>
                  <a:cubicBezTo>
                    <a:pt x="58832" y="34004"/>
                    <a:pt x="66541" y="37260"/>
                    <a:pt x="67865" y="38637"/>
                  </a:cubicBezTo>
                  <a:cubicBezTo>
                    <a:pt x="67990" y="38745"/>
                    <a:pt x="68956" y="41678"/>
                    <a:pt x="68974" y="41750"/>
                  </a:cubicBezTo>
                  <a:lnTo>
                    <a:pt x="68187" y="38780"/>
                  </a:lnTo>
                  <a:lnTo>
                    <a:pt x="72802" y="40050"/>
                  </a:lnTo>
                  <a:cubicBezTo>
                    <a:pt x="72784" y="39979"/>
                    <a:pt x="68258" y="38494"/>
                    <a:pt x="68187" y="38405"/>
                  </a:cubicBezTo>
                  <a:cubicBezTo>
                    <a:pt x="66970" y="36992"/>
                    <a:pt x="58492" y="33665"/>
                    <a:pt x="58188" y="34631"/>
                  </a:cubicBezTo>
                  <a:cubicBezTo>
                    <a:pt x="57365" y="32287"/>
                    <a:pt x="57741" y="29676"/>
                    <a:pt x="57007" y="27386"/>
                  </a:cubicBezTo>
                  <a:cubicBezTo>
                    <a:pt x="55952" y="24399"/>
                    <a:pt x="56238" y="20982"/>
                    <a:pt x="57526" y="18514"/>
                  </a:cubicBezTo>
                  <a:cubicBezTo>
                    <a:pt x="57973" y="17655"/>
                    <a:pt x="58707" y="17029"/>
                    <a:pt x="58814" y="16046"/>
                  </a:cubicBezTo>
                  <a:cubicBezTo>
                    <a:pt x="58868" y="15598"/>
                    <a:pt x="58814" y="15133"/>
                    <a:pt x="58939" y="14686"/>
                  </a:cubicBezTo>
                  <a:cubicBezTo>
                    <a:pt x="61068" y="6816"/>
                    <a:pt x="59476" y="2165"/>
                    <a:pt x="56739" y="269"/>
                  </a:cubicBezTo>
                  <a:cubicBezTo>
                    <a:pt x="58921" y="1611"/>
                    <a:pt x="61086" y="6655"/>
                    <a:pt x="58510" y="14901"/>
                  </a:cubicBezTo>
                  <a:cubicBezTo>
                    <a:pt x="58474" y="15402"/>
                    <a:pt x="58546" y="15992"/>
                    <a:pt x="58259" y="16421"/>
                  </a:cubicBezTo>
                  <a:cubicBezTo>
                    <a:pt x="57920" y="16976"/>
                    <a:pt x="57741" y="15759"/>
                    <a:pt x="57437" y="15598"/>
                  </a:cubicBezTo>
                  <a:cubicBezTo>
                    <a:pt x="57562" y="15849"/>
                    <a:pt x="57651" y="16117"/>
                    <a:pt x="57723" y="16385"/>
                  </a:cubicBezTo>
                  <a:cubicBezTo>
                    <a:pt x="57848" y="16690"/>
                    <a:pt x="57902" y="16886"/>
                    <a:pt x="57794" y="17155"/>
                  </a:cubicBezTo>
                  <a:cubicBezTo>
                    <a:pt x="57419" y="18049"/>
                    <a:pt x="56757" y="18800"/>
                    <a:pt x="56435" y="19712"/>
                  </a:cubicBezTo>
                  <a:cubicBezTo>
                    <a:pt x="55558" y="22217"/>
                    <a:pt x="55773" y="24936"/>
                    <a:pt x="56489" y="27458"/>
                  </a:cubicBezTo>
                  <a:cubicBezTo>
                    <a:pt x="57061" y="29783"/>
                    <a:pt x="56721" y="32198"/>
                    <a:pt x="57598" y="34666"/>
                  </a:cubicBezTo>
                  <a:cubicBezTo>
                    <a:pt x="57866" y="35400"/>
                    <a:pt x="57240" y="36348"/>
                    <a:pt x="56685" y="37242"/>
                  </a:cubicBezTo>
                  <a:cubicBezTo>
                    <a:pt x="56274" y="37296"/>
                    <a:pt x="55863" y="37421"/>
                    <a:pt x="55469" y="37582"/>
                  </a:cubicBezTo>
                  <a:cubicBezTo>
                    <a:pt x="55093" y="36509"/>
                    <a:pt x="55702" y="35113"/>
                    <a:pt x="55773" y="33522"/>
                  </a:cubicBezTo>
                  <a:cubicBezTo>
                    <a:pt x="55934" y="30999"/>
                    <a:pt x="56113" y="28763"/>
                    <a:pt x="55773" y="26474"/>
                  </a:cubicBezTo>
                  <a:cubicBezTo>
                    <a:pt x="55558" y="24846"/>
                    <a:pt x="55236" y="23218"/>
                    <a:pt x="55362" y="21591"/>
                  </a:cubicBezTo>
                  <a:cubicBezTo>
                    <a:pt x="55469" y="20696"/>
                    <a:pt x="55487" y="19802"/>
                    <a:pt x="55433" y="18908"/>
                  </a:cubicBezTo>
                  <a:cubicBezTo>
                    <a:pt x="55380" y="18299"/>
                    <a:pt x="55380" y="15294"/>
                    <a:pt x="55415" y="14972"/>
                  </a:cubicBezTo>
                  <a:cubicBezTo>
                    <a:pt x="55469" y="14597"/>
                    <a:pt x="55558" y="13971"/>
                    <a:pt x="55201" y="13971"/>
                  </a:cubicBezTo>
                  <a:cubicBezTo>
                    <a:pt x="54843" y="13917"/>
                    <a:pt x="54932" y="14078"/>
                    <a:pt x="54682" y="14132"/>
                  </a:cubicBezTo>
                  <a:cubicBezTo>
                    <a:pt x="54503" y="14185"/>
                    <a:pt x="54306" y="14150"/>
                    <a:pt x="54145" y="14060"/>
                  </a:cubicBezTo>
                  <a:cubicBezTo>
                    <a:pt x="53931" y="13989"/>
                    <a:pt x="53752" y="13845"/>
                    <a:pt x="53644" y="13219"/>
                  </a:cubicBezTo>
                  <a:cubicBezTo>
                    <a:pt x="55344" y="12432"/>
                    <a:pt x="57848" y="12772"/>
                    <a:pt x="58492" y="10483"/>
                  </a:cubicBezTo>
                  <a:close/>
                  <a:moveTo>
                    <a:pt x="45059" y="10572"/>
                  </a:moveTo>
                  <a:lnTo>
                    <a:pt x="45059" y="10572"/>
                  </a:lnTo>
                  <a:close/>
                  <a:moveTo>
                    <a:pt x="31196" y="47170"/>
                  </a:moveTo>
                  <a:cubicBezTo>
                    <a:pt x="29193" y="49584"/>
                    <a:pt x="28835" y="50640"/>
                    <a:pt x="28102" y="54503"/>
                  </a:cubicBezTo>
                  <a:cubicBezTo>
                    <a:pt x="27440" y="58099"/>
                    <a:pt x="26993" y="60961"/>
                    <a:pt x="25955" y="63751"/>
                  </a:cubicBezTo>
                  <a:cubicBezTo>
                    <a:pt x="24596" y="67257"/>
                    <a:pt x="23039" y="70691"/>
                    <a:pt x="21322" y="74036"/>
                  </a:cubicBezTo>
                  <a:cubicBezTo>
                    <a:pt x="20875" y="75789"/>
                    <a:pt x="19355" y="78240"/>
                    <a:pt x="19229" y="79420"/>
                  </a:cubicBezTo>
                  <a:cubicBezTo>
                    <a:pt x="19891" y="77578"/>
                    <a:pt x="20750" y="75825"/>
                    <a:pt x="21805" y="74179"/>
                  </a:cubicBezTo>
                  <a:cubicBezTo>
                    <a:pt x="23326" y="71836"/>
                    <a:pt x="24953" y="67955"/>
                    <a:pt x="26527" y="63841"/>
                  </a:cubicBezTo>
                  <a:cubicBezTo>
                    <a:pt x="27315" y="61766"/>
                    <a:pt x="27941" y="58617"/>
                    <a:pt x="28531" y="54682"/>
                  </a:cubicBezTo>
                  <a:cubicBezTo>
                    <a:pt x="29318" y="49477"/>
                    <a:pt x="30838" y="48118"/>
                    <a:pt x="31661" y="47778"/>
                  </a:cubicBezTo>
                  <a:cubicBezTo>
                    <a:pt x="30570" y="49173"/>
                    <a:pt x="30051" y="50282"/>
                    <a:pt x="29139" y="54700"/>
                  </a:cubicBezTo>
                  <a:cubicBezTo>
                    <a:pt x="28441" y="58045"/>
                    <a:pt x="28388" y="60388"/>
                    <a:pt x="27404" y="63465"/>
                  </a:cubicBezTo>
                  <a:cubicBezTo>
                    <a:pt x="26402" y="66524"/>
                    <a:pt x="24631" y="70208"/>
                    <a:pt x="23755" y="72498"/>
                  </a:cubicBezTo>
                  <a:cubicBezTo>
                    <a:pt x="23236" y="73535"/>
                    <a:pt x="23952" y="78705"/>
                    <a:pt x="23916" y="78884"/>
                  </a:cubicBezTo>
                  <a:cubicBezTo>
                    <a:pt x="24041" y="78669"/>
                    <a:pt x="23916" y="73035"/>
                    <a:pt x="24202" y="72426"/>
                  </a:cubicBezTo>
                  <a:cubicBezTo>
                    <a:pt x="25597" y="69564"/>
                    <a:pt x="26832" y="66613"/>
                    <a:pt x="27887" y="63608"/>
                  </a:cubicBezTo>
                  <a:cubicBezTo>
                    <a:pt x="28960" y="60442"/>
                    <a:pt x="29139" y="58063"/>
                    <a:pt x="29604" y="54915"/>
                  </a:cubicBezTo>
                  <a:cubicBezTo>
                    <a:pt x="30159" y="51051"/>
                    <a:pt x="31929" y="48225"/>
                    <a:pt x="32591" y="47545"/>
                  </a:cubicBezTo>
                  <a:cubicBezTo>
                    <a:pt x="32448" y="48082"/>
                    <a:pt x="32734" y="47813"/>
                    <a:pt x="31983" y="50371"/>
                  </a:cubicBezTo>
                  <a:cubicBezTo>
                    <a:pt x="31536" y="51910"/>
                    <a:pt x="31124" y="53627"/>
                    <a:pt x="30731" y="55326"/>
                  </a:cubicBezTo>
                  <a:cubicBezTo>
                    <a:pt x="29837" y="59297"/>
                    <a:pt x="29837" y="61766"/>
                    <a:pt x="29604" y="62427"/>
                  </a:cubicBezTo>
                  <a:cubicBezTo>
                    <a:pt x="27797" y="67221"/>
                    <a:pt x="27762" y="68509"/>
                    <a:pt x="26206" y="70995"/>
                  </a:cubicBezTo>
                  <a:cubicBezTo>
                    <a:pt x="25597" y="71961"/>
                    <a:pt x="25168" y="71979"/>
                    <a:pt x="24631" y="72641"/>
                  </a:cubicBezTo>
                  <a:cubicBezTo>
                    <a:pt x="23666" y="73786"/>
                    <a:pt x="21913" y="75807"/>
                    <a:pt x="20929" y="75271"/>
                  </a:cubicBezTo>
                  <a:cubicBezTo>
                    <a:pt x="20696" y="75092"/>
                    <a:pt x="20392" y="73929"/>
                    <a:pt x="20303" y="73213"/>
                  </a:cubicBezTo>
                  <a:cubicBezTo>
                    <a:pt x="19963" y="70495"/>
                    <a:pt x="20339" y="67847"/>
                    <a:pt x="20678" y="64985"/>
                  </a:cubicBezTo>
                  <a:cubicBezTo>
                    <a:pt x="21448" y="58600"/>
                    <a:pt x="22431" y="58349"/>
                    <a:pt x="25812" y="53430"/>
                  </a:cubicBezTo>
                  <a:cubicBezTo>
                    <a:pt x="27315" y="51176"/>
                    <a:pt x="29103" y="49137"/>
                    <a:pt x="31142" y="47348"/>
                  </a:cubicBezTo>
                  <a:cubicBezTo>
                    <a:pt x="31715" y="46615"/>
                    <a:pt x="31929" y="46597"/>
                    <a:pt x="31214" y="47170"/>
                  </a:cubicBezTo>
                  <a:close/>
                  <a:moveTo>
                    <a:pt x="69260" y="47026"/>
                  </a:moveTo>
                  <a:cubicBezTo>
                    <a:pt x="69707" y="47348"/>
                    <a:pt x="70154" y="47688"/>
                    <a:pt x="70637" y="48064"/>
                  </a:cubicBezTo>
                  <a:cubicBezTo>
                    <a:pt x="70673" y="48118"/>
                    <a:pt x="72194" y="52804"/>
                    <a:pt x="73446" y="56972"/>
                  </a:cubicBezTo>
                  <a:cubicBezTo>
                    <a:pt x="74465" y="60370"/>
                    <a:pt x="76147" y="65558"/>
                    <a:pt x="78132" y="68634"/>
                  </a:cubicBezTo>
                  <a:cubicBezTo>
                    <a:pt x="78418" y="69082"/>
                    <a:pt x="79724" y="70620"/>
                    <a:pt x="80976" y="72104"/>
                  </a:cubicBezTo>
                  <a:cubicBezTo>
                    <a:pt x="82228" y="73589"/>
                    <a:pt x="83373" y="76058"/>
                    <a:pt x="83516" y="76326"/>
                  </a:cubicBezTo>
                  <a:cubicBezTo>
                    <a:pt x="83105" y="74644"/>
                    <a:pt x="82282" y="73088"/>
                    <a:pt x="81101" y="71818"/>
                  </a:cubicBezTo>
                  <a:cubicBezTo>
                    <a:pt x="80135" y="70763"/>
                    <a:pt x="79241" y="69636"/>
                    <a:pt x="78436" y="68438"/>
                  </a:cubicBezTo>
                  <a:cubicBezTo>
                    <a:pt x="76594" y="65719"/>
                    <a:pt x="74537" y="59852"/>
                    <a:pt x="73857" y="56829"/>
                  </a:cubicBezTo>
                  <a:cubicBezTo>
                    <a:pt x="72945" y="52750"/>
                    <a:pt x="71120" y="48475"/>
                    <a:pt x="71174" y="48511"/>
                  </a:cubicBezTo>
                  <a:cubicBezTo>
                    <a:pt x="72998" y="50014"/>
                    <a:pt x="74984" y="51552"/>
                    <a:pt x="75986" y="53430"/>
                  </a:cubicBezTo>
                  <a:cubicBezTo>
                    <a:pt x="76594" y="54557"/>
                    <a:pt x="78383" y="58564"/>
                    <a:pt x="78669" y="59798"/>
                  </a:cubicBezTo>
                  <a:cubicBezTo>
                    <a:pt x="79474" y="63358"/>
                    <a:pt x="80601" y="66935"/>
                    <a:pt x="80135" y="70566"/>
                  </a:cubicBezTo>
                  <a:cubicBezTo>
                    <a:pt x="79992" y="71693"/>
                    <a:pt x="79599" y="72766"/>
                    <a:pt x="79545" y="73893"/>
                  </a:cubicBezTo>
                  <a:cubicBezTo>
                    <a:pt x="79044" y="73518"/>
                    <a:pt x="78579" y="73088"/>
                    <a:pt x="78096" y="72659"/>
                  </a:cubicBezTo>
                  <a:cubicBezTo>
                    <a:pt x="76612" y="71353"/>
                    <a:pt x="75395" y="70012"/>
                    <a:pt x="74590" y="68169"/>
                  </a:cubicBezTo>
                  <a:cubicBezTo>
                    <a:pt x="73857" y="66470"/>
                    <a:pt x="72855" y="64341"/>
                    <a:pt x="72337" y="62571"/>
                  </a:cubicBezTo>
                  <a:cubicBezTo>
                    <a:pt x="71442" y="59548"/>
                    <a:pt x="70763" y="52607"/>
                    <a:pt x="70083" y="49620"/>
                  </a:cubicBezTo>
                  <a:cubicBezTo>
                    <a:pt x="70047" y="49620"/>
                    <a:pt x="71049" y="52804"/>
                    <a:pt x="72068" y="57330"/>
                  </a:cubicBezTo>
                  <a:cubicBezTo>
                    <a:pt x="73106" y="61855"/>
                    <a:pt x="75538" y="66506"/>
                    <a:pt x="76862" y="69350"/>
                  </a:cubicBezTo>
                  <a:cubicBezTo>
                    <a:pt x="77095" y="69833"/>
                    <a:pt x="77274" y="70334"/>
                    <a:pt x="77434" y="70852"/>
                  </a:cubicBezTo>
                  <a:cubicBezTo>
                    <a:pt x="77649" y="71622"/>
                    <a:pt x="76898" y="75253"/>
                    <a:pt x="77130" y="75485"/>
                  </a:cubicBezTo>
                  <a:cubicBezTo>
                    <a:pt x="77113" y="75306"/>
                    <a:pt x="77792" y="71371"/>
                    <a:pt x="77703" y="70781"/>
                  </a:cubicBezTo>
                  <a:cubicBezTo>
                    <a:pt x="77613" y="70244"/>
                    <a:pt x="77452" y="69725"/>
                    <a:pt x="77238" y="69225"/>
                  </a:cubicBezTo>
                  <a:cubicBezTo>
                    <a:pt x="75932" y="66345"/>
                    <a:pt x="73338" y="61766"/>
                    <a:pt x="72372" y="57097"/>
                  </a:cubicBezTo>
                  <a:cubicBezTo>
                    <a:pt x="71407" y="52428"/>
                    <a:pt x="70029" y="48547"/>
                    <a:pt x="69976" y="48225"/>
                  </a:cubicBezTo>
                  <a:cubicBezTo>
                    <a:pt x="69743" y="47080"/>
                    <a:pt x="69314" y="47295"/>
                    <a:pt x="69278" y="47026"/>
                  </a:cubicBezTo>
                  <a:close/>
                  <a:moveTo>
                    <a:pt x="80815" y="70387"/>
                  </a:moveTo>
                  <a:cubicBezTo>
                    <a:pt x="81316" y="70620"/>
                    <a:pt x="81781" y="70942"/>
                    <a:pt x="82175" y="71317"/>
                  </a:cubicBezTo>
                  <a:cubicBezTo>
                    <a:pt x="82729" y="71818"/>
                    <a:pt x="83176" y="72391"/>
                    <a:pt x="83516" y="73052"/>
                  </a:cubicBezTo>
                  <a:cubicBezTo>
                    <a:pt x="83749" y="73518"/>
                    <a:pt x="83945" y="74018"/>
                    <a:pt x="84089" y="74555"/>
                  </a:cubicBezTo>
                  <a:cubicBezTo>
                    <a:pt x="84375" y="75521"/>
                    <a:pt x="84554" y="76523"/>
                    <a:pt x="84643" y="77542"/>
                  </a:cubicBezTo>
                  <a:cubicBezTo>
                    <a:pt x="84697" y="78329"/>
                    <a:pt x="84768" y="79098"/>
                    <a:pt x="84804" y="79885"/>
                  </a:cubicBezTo>
                  <a:cubicBezTo>
                    <a:pt x="84822" y="80261"/>
                    <a:pt x="85090" y="81084"/>
                    <a:pt x="84804" y="81388"/>
                  </a:cubicBezTo>
                  <a:cubicBezTo>
                    <a:pt x="84196" y="80977"/>
                    <a:pt x="83749" y="80368"/>
                    <a:pt x="83176" y="79885"/>
                  </a:cubicBezTo>
                  <a:cubicBezTo>
                    <a:pt x="82872" y="79617"/>
                    <a:pt x="82461" y="79385"/>
                    <a:pt x="82085" y="79116"/>
                  </a:cubicBezTo>
                  <a:cubicBezTo>
                    <a:pt x="81763" y="78902"/>
                    <a:pt x="81513" y="78598"/>
                    <a:pt x="81370" y="78258"/>
                  </a:cubicBezTo>
                  <a:cubicBezTo>
                    <a:pt x="81191" y="77721"/>
                    <a:pt x="81066" y="77184"/>
                    <a:pt x="80940" y="76648"/>
                  </a:cubicBezTo>
                  <a:cubicBezTo>
                    <a:pt x="80672" y="75610"/>
                    <a:pt x="80225" y="74501"/>
                    <a:pt x="80296" y="73428"/>
                  </a:cubicBezTo>
                  <a:cubicBezTo>
                    <a:pt x="80332" y="72874"/>
                    <a:pt x="80422" y="72337"/>
                    <a:pt x="80583" y="71818"/>
                  </a:cubicBezTo>
                  <a:lnTo>
                    <a:pt x="80601" y="71729"/>
                  </a:lnTo>
                  <a:cubicBezTo>
                    <a:pt x="80762" y="71282"/>
                    <a:pt x="80726" y="70834"/>
                    <a:pt x="80833" y="70387"/>
                  </a:cubicBezTo>
                  <a:close/>
                  <a:moveTo>
                    <a:pt x="25544" y="72731"/>
                  </a:moveTo>
                  <a:lnTo>
                    <a:pt x="25329" y="74036"/>
                  </a:lnTo>
                  <a:cubicBezTo>
                    <a:pt x="24971" y="76183"/>
                    <a:pt x="24739" y="78508"/>
                    <a:pt x="23755" y="80243"/>
                  </a:cubicBezTo>
                  <a:cubicBezTo>
                    <a:pt x="23022" y="81549"/>
                    <a:pt x="22413" y="82944"/>
                    <a:pt x="21752" y="84304"/>
                  </a:cubicBezTo>
                  <a:cubicBezTo>
                    <a:pt x="20750" y="86414"/>
                    <a:pt x="19891" y="88561"/>
                    <a:pt x="19122" y="90761"/>
                  </a:cubicBezTo>
                  <a:cubicBezTo>
                    <a:pt x="18335" y="92997"/>
                    <a:pt x="17369" y="95251"/>
                    <a:pt x="16368" y="97415"/>
                  </a:cubicBezTo>
                  <a:cubicBezTo>
                    <a:pt x="16010" y="98184"/>
                    <a:pt x="15706" y="99007"/>
                    <a:pt x="15205" y="99705"/>
                  </a:cubicBezTo>
                  <a:cubicBezTo>
                    <a:pt x="14972" y="100009"/>
                    <a:pt x="14006" y="101332"/>
                    <a:pt x="13523" y="100867"/>
                  </a:cubicBezTo>
                  <a:cubicBezTo>
                    <a:pt x="13202" y="100545"/>
                    <a:pt x="13523" y="99919"/>
                    <a:pt x="13631" y="99579"/>
                  </a:cubicBezTo>
                  <a:cubicBezTo>
                    <a:pt x="14382" y="97129"/>
                    <a:pt x="16171" y="94607"/>
                    <a:pt x="16833" y="92496"/>
                  </a:cubicBezTo>
                  <a:cubicBezTo>
                    <a:pt x="17781" y="89867"/>
                    <a:pt x="19104" y="86754"/>
                    <a:pt x="19176" y="84608"/>
                  </a:cubicBezTo>
                  <a:cubicBezTo>
                    <a:pt x="19176" y="84268"/>
                    <a:pt x="19122" y="82622"/>
                    <a:pt x="19086" y="81173"/>
                  </a:cubicBezTo>
                  <a:cubicBezTo>
                    <a:pt x="20017" y="79689"/>
                    <a:pt x="20499" y="78830"/>
                    <a:pt x="20804" y="78347"/>
                  </a:cubicBezTo>
                  <a:cubicBezTo>
                    <a:pt x="21215" y="77667"/>
                    <a:pt x="21608" y="76952"/>
                    <a:pt x="21930" y="76219"/>
                  </a:cubicBezTo>
                  <a:cubicBezTo>
                    <a:pt x="22360" y="75646"/>
                    <a:pt x="22986" y="75396"/>
                    <a:pt x="23451" y="74770"/>
                  </a:cubicBezTo>
                  <a:cubicBezTo>
                    <a:pt x="23987" y="74054"/>
                    <a:pt x="25418" y="72838"/>
                    <a:pt x="25544" y="72731"/>
                  </a:cubicBezTo>
                  <a:close/>
                  <a:moveTo>
                    <a:pt x="76969" y="73267"/>
                  </a:moveTo>
                  <a:cubicBezTo>
                    <a:pt x="77667" y="73786"/>
                    <a:pt x="78418" y="74179"/>
                    <a:pt x="79134" y="74680"/>
                  </a:cubicBezTo>
                  <a:cubicBezTo>
                    <a:pt x="79742" y="75092"/>
                    <a:pt x="79688" y="75968"/>
                    <a:pt x="79885" y="76612"/>
                  </a:cubicBezTo>
                  <a:cubicBezTo>
                    <a:pt x="80118" y="77417"/>
                    <a:pt x="80225" y="78240"/>
                    <a:pt x="80225" y="79081"/>
                  </a:cubicBezTo>
                  <a:cubicBezTo>
                    <a:pt x="80225" y="80941"/>
                    <a:pt x="80082" y="82819"/>
                    <a:pt x="79939" y="84679"/>
                  </a:cubicBezTo>
                  <a:cubicBezTo>
                    <a:pt x="79796" y="86540"/>
                    <a:pt x="79849" y="88364"/>
                    <a:pt x="79724" y="90171"/>
                  </a:cubicBezTo>
                  <a:cubicBezTo>
                    <a:pt x="79599" y="92120"/>
                    <a:pt x="80046" y="94177"/>
                    <a:pt x="79456" y="96073"/>
                  </a:cubicBezTo>
                  <a:cubicBezTo>
                    <a:pt x="78615" y="95054"/>
                    <a:pt x="78400" y="93283"/>
                    <a:pt x="78096" y="92031"/>
                  </a:cubicBezTo>
                  <a:cubicBezTo>
                    <a:pt x="77721" y="90618"/>
                    <a:pt x="77613" y="89151"/>
                    <a:pt x="77506" y="87684"/>
                  </a:cubicBezTo>
                  <a:cubicBezTo>
                    <a:pt x="77327" y="85270"/>
                    <a:pt x="76862" y="82908"/>
                    <a:pt x="76773" y="80494"/>
                  </a:cubicBezTo>
                  <a:cubicBezTo>
                    <a:pt x="76737" y="79438"/>
                    <a:pt x="76773" y="78365"/>
                    <a:pt x="76773" y="77310"/>
                  </a:cubicBezTo>
                  <a:cubicBezTo>
                    <a:pt x="76791" y="75968"/>
                    <a:pt x="76898" y="74627"/>
                    <a:pt x="76969" y="73267"/>
                  </a:cubicBezTo>
                  <a:close/>
                  <a:moveTo>
                    <a:pt x="21287" y="76129"/>
                  </a:moveTo>
                  <a:cubicBezTo>
                    <a:pt x="20517" y="77828"/>
                    <a:pt x="19534" y="78580"/>
                    <a:pt x="18925" y="80333"/>
                  </a:cubicBezTo>
                  <a:cubicBezTo>
                    <a:pt x="19158" y="79349"/>
                    <a:pt x="18764" y="78866"/>
                    <a:pt x="18997" y="77989"/>
                  </a:cubicBezTo>
                  <a:cubicBezTo>
                    <a:pt x="19086" y="77614"/>
                    <a:pt x="19104" y="77059"/>
                    <a:pt x="19265" y="76719"/>
                  </a:cubicBezTo>
                  <a:cubicBezTo>
                    <a:pt x="19408" y="76433"/>
                    <a:pt x="19766" y="75396"/>
                    <a:pt x="19981" y="74680"/>
                  </a:cubicBezTo>
                  <a:cubicBezTo>
                    <a:pt x="20195" y="74859"/>
                    <a:pt x="20428" y="76093"/>
                    <a:pt x="21287" y="76129"/>
                  </a:cubicBezTo>
                  <a:close/>
                  <a:moveTo>
                    <a:pt x="81477" y="79152"/>
                  </a:moveTo>
                  <a:cubicBezTo>
                    <a:pt x="81817" y="79170"/>
                    <a:pt x="82318" y="79742"/>
                    <a:pt x="82550" y="79939"/>
                  </a:cubicBezTo>
                  <a:cubicBezTo>
                    <a:pt x="82944" y="80261"/>
                    <a:pt x="83337" y="80601"/>
                    <a:pt x="83695" y="80977"/>
                  </a:cubicBezTo>
                  <a:cubicBezTo>
                    <a:pt x="84071" y="81352"/>
                    <a:pt x="84715" y="81871"/>
                    <a:pt x="84893" y="82372"/>
                  </a:cubicBezTo>
                  <a:cubicBezTo>
                    <a:pt x="85215" y="83302"/>
                    <a:pt x="85054" y="84411"/>
                    <a:pt x="85072" y="85377"/>
                  </a:cubicBezTo>
                  <a:cubicBezTo>
                    <a:pt x="85108" y="86665"/>
                    <a:pt x="84911" y="87953"/>
                    <a:pt x="84750" y="89223"/>
                  </a:cubicBezTo>
                  <a:cubicBezTo>
                    <a:pt x="84697" y="89741"/>
                    <a:pt x="84625" y="90260"/>
                    <a:pt x="84554" y="90779"/>
                  </a:cubicBezTo>
                  <a:cubicBezTo>
                    <a:pt x="84500" y="91226"/>
                    <a:pt x="84285" y="91530"/>
                    <a:pt x="84071" y="91942"/>
                  </a:cubicBezTo>
                  <a:cubicBezTo>
                    <a:pt x="83767" y="92532"/>
                    <a:pt x="83445" y="93122"/>
                    <a:pt x="83105" y="93712"/>
                  </a:cubicBezTo>
                  <a:cubicBezTo>
                    <a:pt x="82944" y="94016"/>
                    <a:pt x="82854" y="94464"/>
                    <a:pt x="82532" y="94642"/>
                  </a:cubicBezTo>
                  <a:cubicBezTo>
                    <a:pt x="81960" y="94034"/>
                    <a:pt x="81692" y="93176"/>
                    <a:pt x="81209" y="92496"/>
                  </a:cubicBezTo>
                  <a:cubicBezTo>
                    <a:pt x="80207" y="91101"/>
                    <a:pt x="80386" y="89205"/>
                    <a:pt x="80565" y="87577"/>
                  </a:cubicBezTo>
                  <a:cubicBezTo>
                    <a:pt x="80636" y="86987"/>
                    <a:pt x="80672" y="86396"/>
                    <a:pt x="80708" y="85806"/>
                  </a:cubicBezTo>
                  <a:cubicBezTo>
                    <a:pt x="80726" y="84500"/>
                    <a:pt x="80815" y="83177"/>
                    <a:pt x="80976" y="81889"/>
                  </a:cubicBezTo>
                  <a:cubicBezTo>
                    <a:pt x="81119" y="81048"/>
                    <a:pt x="81101" y="79939"/>
                    <a:pt x="81405" y="79170"/>
                  </a:cubicBezTo>
                  <a:lnTo>
                    <a:pt x="81477" y="79170"/>
                  </a:lnTo>
                  <a:close/>
                  <a:moveTo>
                    <a:pt x="12343" y="99758"/>
                  </a:moveTo>
                  <a:cubicBezTo>
                    <a:pt x="12343" y="98900"/>
                    <a:pt x="13219" y="98184"/>
                    <a:pt x="14132" y="96199"/>
                  </a:cubicBezTo>
                  <a:cubicBezTo>
                    <a:pt x="14543" y="95286"/>
                    <a:pt x="14793" y="93104"/>
                    <a:pt x="15151" y="92174"/>
                  </a:cubicBezTo>
                  <a:cubicBezTo>
                    <a:pt x="15974" y="89902"/>
                    <a:pt x="16171" y="88901"/>
                    <a:pt x="16779" y="87005"/>
                  </a:cubicBezTo>
                  <a:cubicBezTo>
                    <a:pt x="16940" y="86468"/>
                    <a:pt x="18407" y="82354"/>
                    <a:pt x="18747" y="81835"/>
                  </a:cubicBezTo>
                  <a:lnTo>
                    <a:pt x="18747" y="84393"/>
                  </a:lnTo>
                  <a:cubicBezTo>
                    <a:pt x="18764" y="87327"/>
                    <a:pt x="17333" y="89992"/>
                    <a:pt x="16511" y="92442"/>
                  </a:cubicBezTo>
                  <a:cubicBezTo>
                    <a:pt x="16207" y="93033"/>
                    <a:pt x="14078" y="97540"/>
                    <a:pt x="14096" y="97075"/>
                  </a:cubicBezTo>
                  <a:lnTo>
                    <a:pt x="13237" y="98935"/>
                  </a:lnTo>
                  <a:cubicBezTo>
                    <a:pt x="13076" y="100116"/>
                    <a:pt x="12987" y="101010"/>
                    <a:pt x="12057" y="101332"/>
                  </a:cubicBezTo>
                  <a:cubicBezTo>
                    <a:pt x="12092" y="100939"/>
                    <a:pt x="12164" y="100527"/>
                    <a:pt x="12236" y="100134"/>
                  </a:cubicBezTo>
                  <a:cubicBezTo>
                    <a:pt x="12325" y="99633"/>
                    <a:pt x="12379" y="99132"/>
                    <a:pt x="12397" y="98631"/>
                  </a:cubicBezTo>
                  <a:cubicBezTo>
                    <a:pt x="12486" y="97326"/>
                    <a:pt x="12379" y="95859"/>
                    <a:pt x="12969" y="94696"/>
                  </a:cubicBezTo>
                  <a:cubicBezTo>
                    <a:pt x="13684" y="93265"/>
                    <a:pt x="13756" y="88364"/>
                    <a:pt x="14632" y="85931"/>
                  </a:cubicBezTo>
                  <a:cubicBezTo>
                    <a:pt x="14954" y="85073"/>
                    <a:pt x="16511" y="80905"/>
                    <a:pt x="17208" y="80315"/>
                  </a:cubicBezTo>
                  <a:cubicBezTo>
                    <a:pt x="17477" y="80100"/>
                    <a:pt x="17834" y="79671"/>
                    <a:pt x="18103" y="79510"/>
                  </a:cubicBezTo>
                  <a:lnTo>
                    <a:pt x="18353" y="79367"/>
                  </a:lnTo>
                  <a:cubicBezTo>
                    <a:pt x="18353" y="79671"/>
                    <a:pt x="18389" y="79993"/>
                    <a:pt x="18478" y="80279"/>
                  </a:cubicBezTo>
                  <a:cubicBezTo>
                    <a:pt x="18514" y="80440"/>
                    <a:pt x="18514" y="80619"/>
                    <a:pt x="18478" y="80780"/>
                  </a:cubicBezTo>
                  <a:cubicBezTo>
                    <a:pt x="18389" y="81155"/>
                    <a:pt x="16457" y="86218"/>
                    <a:pt x="16368" y="86540"/>
                  </a:cubicBezTo>
                  <a:cubicBezTo>
                    <a:pt x="15741" y="88883"/>
                    <a:pt x="15455" y="89348"/>
                    <a:pt x="14793" y="91548"/>
                  </a:cubicBezTo>
                  <a:cubicBezTo>
                    <a:pt x="14346" y="93015"/>
                    <a:pt x="14328" y="93820"/>
                    <a:pt x="13881" y="95286"/>
                  </a:cubicBezTo>
                  <a:cubicBezTo>
                    <a:pt x="13380" y="96896"/>
                    <a:pt x="12540" y="97683"/>
                    <a:pt x="12397" y="98631"/>
                  </a:cubicBezTo>
                  <a:moveTo>
                    <a:pt x="22163" y="85252"/>
                  </a:moveTo>
                  <a:cubicBezTo>
                    <a:pt x="22378" y="85287"/>
                    <a:pt x="22413" y="85860"/>
                    <a:pt x="22431" y="86110"/>
                  </a:cubicBezTo>
                  <a:cubicBezTo>
                    <a:pt x="22610" y="87327"/>
                    <a:pt x="22020" y="91942"/>
                    <a:pt x="20732" y="91727"/>
                  </a:cubicBezTo>
                  <a:cubicBezTo>
                    <a:pt x="20839" y="91995"/>
                    <a:pt x="21054" y="91852"/>
                    <a:pt x="21233" y="91816"/>
                  </a:cubicBezTo>
                  <a:cubicBezTo>
                    <a:pt x="21215" y="92228"/>
                    <a:pt x="20839" y="92800"/>
                    <a:pt x="20660" y="93176"/>
                  </a:cubicBezTo>
                  <a:cubicBezTo>
                    <a:pt x="20482" y="93605"/>
                    <a:pt x="20285" y="94338"/>
                    <a:pt x="19766" y="94464"/>
                  </a:cubicBezTo>
                  <a:cubicBezTo>
                    <a:pt x="20070" y="94678"/>
                    <a:pt x="19927" y="94857"/>
                    <a:pt x="19802" y="95197"/>
                  </a:cubicBezTo>
                  <a:cubicBezTo>
                    <a:pt x="19462" y="96091"/>
                    <a:pt x="18943" y="96914"/>
                    <a:pt x="18693" y="97844"/>
                  </a:cubicBezTo>
                  <a:cubicBezTo>
                    <a:pt x="18425" y="98757"/>
                    <a:pt x="17834" y="99597"/>
                    <a:pt x="17226" y="100277"/>
                  </a:cubicBezTo>
                  <a:cubicBezTo>
                    <a:pt x="17512" y="99973"/>
                    <a:pt x="17477" y="99311"/>
                    <a:pt x="17566" y="98900"/>
                  </a:cubicBezTo>
                  <a:cubicBezTo>
                    <a:pt x="17691" y="98345"/>
                    <a:pt x="17727" y="97755"/>
                    <a:pt x="17709" y="97182"/>
                  </a:cubicBezTo>
                  <a:cubicBezTo>
                    <a:pt x="17709" y="96521"/>
                    <a:pt x="17673" y="95984"/>
                    <a:pt x="17888" y="95340"/>
                  </a:cubicBezTo>
                  <a:cubicBezTo>
                    <a:pt x="18120" y="94642"/>
                    <a:pt x="18460" y="93981"/>
                    <a:pt x="18747" y="93301"/>
                  </a:cubicBezTo>
                  <a:cubicBezTo>
                    <a:pt x="19641" y="91119"/>
                    <a:pt x="20410" y="88901"/>
                    <a:pt x="21340" y="86718"/>
                  </a:cubicBezTo>
                  <a:cubicBezTo>
                    <a:pt x="21501" y="86307"/>
                    <a:pt x="21591" y="85735"/>
                    <a:pt x="21913" y="85413"/>
                  </a:cubicBezTo>
                  <a:cubicBezTo>
                    <a:pt x="21966" y="85341"/>
                    <a:pt x="22038" y="85287"/>
                    <a:pt x="22127" y="85252"/>
                  </a:cubicBezTo>
                  <a:cubicBezTo>
                    <a:pt x="22145" y="85252"/>
                    <a:pt x="22163" y="85252"/>
                    <a:pt x="22181" y="85252"/>
                  </a:cubicBezTo>
                  <a:close/>
                  <a:moveTo>
                    <a:pt x="80261" y="92120"/>
                  </a:moveTo>
                  <a:cubicBezTo>
                    <a:pt x="80601" y="92997"/>
                    <a:pt x="81191" y="93820"/>
                    <a:pt x="81710" y="94607"/>
                  </a:cubicBezTo>
                  <a:cubicBezTo>
                    <a:pt x="81924" y="94875"/>
                    <a:pt x="82103" y="95179"/>
                    <a:pt x="82228" y="95519"/>
                  </a:cubicBezTo>
                  <a:cubicBezTo>
                    <a:pt x="82819" y="97612"/>
                    <a:pt x="83623" y="99812"/>
                    <a:pt x="83623" y="102012"/>
                  </a:cubicBezTo>
                  <a:cubicBezTo>
                    <a:pt x="83623" y="102549"/>
                    <a:pt x="83659" y="103103"/>
                    <a:pt x="83391" y="103586"/>
                  </a:cubicBezTo>
                  <a:cubicBezTo>
                    <a:pt x="83212" y="103944"/>
                    <a:pt x="83284" y="103747"/>
                    <a:pt x="82997" y="103693"/>
                  </a:cubicBezTo>
                  <a:cubicBezTo>
                    <a:pt x="82747" y="103658"/>
                    <a:pt x="82497" y="103676"/>
                    <a:pt x="82264" y="103765"/>
                  </a:cubicBezTo>
                  <a:cubicBezTo>
                    <a:pt x="81781" y="103926"/>
                    <a:pt x="81244" y="104337"/>
                    <a:pt x="80708" y="104302"/>
                  </a:cubicBezTo>
                  <a:cubicBezTo>
                    <a:pt x="80851" y="104320"/>
                    <a:pt x="81173" y="103228"/>
                    <a:pt x="81209" y="103085"/>
                  </a:cubicBezTo>
                  <a:cubicBezTo>
                    <a:pt x="81352" y="102638"/>
                    <a:pt x="81370" y="102155"/>
                    <a:pt x="81262" y="101690"/>
                  </a:cubicBezTo>
                  <a:cubicBezTo>
                    <a:pt x="80958" y="100814"/>
                    <a:pt x="80690" y="99901"/>
                    <a:pt x="80493" y="99007"/>
                  </a:cubicBezTo>
                  <a:cubicBezTo>
                    <a:pt x="80314" y="98238"/>
                    <a:pt x="80189" y="97451"/>
                    <a:pt x="80100" y="96664"/>
                  </a:cubicBezTo>
                  <a:cubicBezTo>
                    <a:pt x="80064" y="96342"/>
                    <a:pt x="80064" y="96020"/>
                    <a:pt x="80100" y="95698"/>
                  </a:cubicBezTo>
                  <a:cubicBezTo>
                    <a:pt x="80135" y="95108"/>
                    <a:pt x="80225" y="94535"/>
                    <a:pt x="80225" y="93945"/>
                  </a:cubicBezTo>
                  <a:cubicBezTo>
                    <a:pt x="80225" y="93516"/>
                    <a:pt x="79992" y="92424"/>
                    <a:pt x="80261" y="92120"/>
                  </a:cubicBezTo>
                  <a:close/>
                  <a:moveTo>
                    <a:pt x="84428" y="92353"/>
                  </a:moveTo>
                  <a:cubicBezTo>
                    <a:pt x="84554" y="92818"/>
                    <a:pt x="84518" y="93372"/>
                    <a:pt x="84589" y="93855"/>
                  </a:cubicBezTo>
                  <a:cubicBezTo>
                    <a:pt x="84697" y="94750"/>
                    <a:pt x="84804" y="95644"/>
                    <a:pt x="84893" y="96556"/>
                  </a:cubicBezTo>
                  <a:cubicBezTo>
                    <a:pt x="85019" y="97862"/>
                    <a:pt x="85198" y="99186"/>
                    <a:pt x="85215" y="100510"/>
                  </a:cubicBezTo>
                  <a:cubicBezTo>
                    <a:pt x="85215" y="100832"/>
                    <a:pt x="85233" y="101153"/>
                    <a:pt x="85251" y="101493"/>
                  </a:cubicBezTo>
                  <a:cubicBezTo>
                    <a:pt x="85305" y="101708"/>
                    <a:pt x="85323" y="101923"/>
                    <a:pt x="85305" y="102137"/>
                  </a:cubicBezTo>
                  <a:cubicBezTo>
                    <a:pt x="85090" y="102423"/>
                    <a:pt x="84786" y="102656"/>
                    <a:pt x="84464" y="102799"/>
                  </a:cubicBezTo>
                  <a:cubicBezTo>
                    <a:pt x="84106" y="102835"/>
                    <a:pt x="84232" y="102173"/>
                    <a:pt x="84178" y="101851"/>
                  </a:cubicBezTo>
                  <a:cubicBezTo>
                    <a:pt x="84089" y="101243"/>
                    <a:pt x="83981" y="100635"/>
                    <a:pt x="83856" y="100027"/>
                  </a:cubicBezTo>
                  <a:cubicBezTo>
                    <a:pt x="83713" y="99311"/>
                    <a:pt x="83516" y="98613"/>
                    <a:pt x="83355" y="97898"/>
                  </a:cubicBezTo>
                  <a:cubicBezTo>
                    <a:pt x="83248" y="97415"/>
                    <a:pt x="83015" y="96950"/>
                    <a:pt x="82962" y="96449"/>
                  </a:cubicBezTo>
                  <a:lnTo>
                    <a:pt x="82962" y="96324"/>
                  </a:lnTo>
                  <a:cubicBezTo>
                    <a:pt x="82944" y="95734"/>
                    <a:pt x="83069" y="95161"/>
                    <a:pt x="83355" y="94642"/>
                  </a:cubicBezTo>
                  <a:cubicBezTo>
                    <a:pt x="83552" y="94213"/>
                    <a:pt x="83713" y="93766"/>
                    <a:pt x="83963" y="93355"/>
                  </a:cubicBezTo>
                  <a:cubicBezTo>
                    <a:pt x="84071" y="93176"/>
                    <a:pt x="84500" y="92550"/>
                    <a:pt x="84446" y="92353"/>
                  </a:cubicBezTo>
                  <a:close/>
                  <a:moveTo>
                    <a:pt x="79545" y="97326"/>
                  </a:moveTo>
                  <a:cubicBezTo>
                    <a:pt x="79778" y="97540"/>
                    <a:pt x="79760" y="98023"/>
                    <a:pt x="79831" y="98309"/>
                  </a:cubicBezTo>
                  <a:cubicBezTo>
                    <a:pt x="79939" y="98757"/>
                    <a:pt x="80064" y="99204"/>
                    <a:pt x="80171" y="99633"/>
                  </a:cubicBezTo>
                  <a:cubicBezTo>
                    <a:pt x="80404" y="100545"/>
                    <a:pt x="81209" y="101851"/>
                    <a:pt x="80869" y="102799"/>
                  </a:cubicBezTo>
                  <a:cubicBezTo>
                    <a:pt x="80744" y="103175"/>
                    <a:pt x="79653" y="104981"/>
                    <a:pt x="79331" y="104302"/>
                  </a:cubicBezTo>
                  <a:cubicBezTo>
                    <a:pt x="79241" y="104105"/>
                    <a:pt x="79313" y="103998"/>
                    <a:pt x="79366" y="103801"/>
                  </a:cubicBezTo>
                  <a:cubicBezTo>
                    <a:pt x="79545" y="103354"/>
                    <a:pt x="79653" y="102889"/>
                    <a:pt x="79742" y="102406"/>
                  </a:cubicBezTo>
                  <a:cubicBezTo>
                    <a:pt x="79742" y="102370"/>
                    <a:pt x="79742" y="102316"/>
                    <a:pt x="79760" y="102280"/>
                  </a:cubicBezTo>
                  <a:cubicBezTo>
                    <a:pt x="79867" y="101368"/>
                    <a:pt x="79867" y="100456"/>
                    <a:pt x="79778" y="99544"/>
                  </a:cubicBezTo>
                  <a:cubicBezTo>
                    <a:pt x="79670" y="98828"/>
                    <a:pt x="79492" y="98059"/>
                    <a:pt x="79545" y="97326"/>
                  </a:cubicBezTo>
                  <a:close/>
                  <a:moveTo>
                    <a:pt x="11556" y="101941"/>
                  </a:moveTo>
                  <a:cubicBezTo>
                    <a:pt x="11449" y="102030"/>
                    <a:pt x="11466" y="102638"/>
                    <a:pt x="11449" y="102781"/>
                  </a:cubicBezTo>
                  <a:cubicBezTo>
                    <a:pt x="11413" y="103067"/>
                    <a:pt x="11377" y="103372"/>
                    <a:pt x="11359" y="103676"/>
                  </a:cubicBezTo>
                  <a:cubicBezTo>
                    <a:pt x="11323" y="104159"/>
                    <a:pt x="11162" y="104785"/>
                    <a:pt x="11305" y="105268"/>
                  </a:cubicBezTo>
                  <a:cubicBezTo>
                    <a:pt x="11323" y="105339"/>
                    <a:pt x="11395" y="105393"/>
                    <a:pt x="11413" y="105464"/>
                  </a:cubicBezTo>
                  <a:cubicBezTo>
                    <a:pt x="11449" y="105607"/>
                    <a:pt x="11413" y="105768"/>
                    <a:pt x="11305" y="105894"/>
                  </a:cubicBezTo>
                  <a:cubicBezTo>
                    <a:pt x="10232" y="106931"/>
                    <a:pt x="9570" y="109060"/>
                    <a:pt x="8837" y="109525"/>
                  </a:cubicBezTo>
                  <a:cubicBezTo>
                    <a:pt x="8354" y="109239"/>
                    <a:pt x="8032" y="108398"/>
                    <a:pt x="7943" y="107897"/>
                  </a:cubicBezTo>
                  <a:cubicBezTo>
                    <a:pt x="7835" y="107289"/>
                    <a:pt x="8014" y="106645"/>
                    <a:pt x="8408" y="106162"/>
                  </a:cubicBezTo>
                  <a:cubicBezTo>
                    <a:pt x="8962" y="105554"/>
                    <a:pt x="8926" y="105446"/>
                    <a:pt x="9535" y="104856"/>
                  </a:cubicBezTo>
                  <a:cubicBezTo>
                    <a:pt x="9982" y="104391"/>
                    <a:pt x="10232" y="103783"/>
                    <a:pt x="10626" y="103246"/>
                  </a:cubicBezTo>
                  <a:cubicBezTo>
                    <a:pt x="10787" y="103032"/>
                    <a:pt x="10948" y="102799"/>
                    <a:pt x="11127" y="102584"/>
                  </a:cubicBezTo>
                  <a:cubicBezTo>
                    <a:pt x="11288" y="102352"/>
                    <a:pt x="11359" y="102102"/>
                    <a:pt x="11556" y="101941"/>
                  </a:cubicBezTo>
                  <a:close/>
                  <a:moveTo>
                    <a:pt x="85287" y="102728"/>
                  </a:moveTo>
                  <a:cubicBezTo>
                    <a:pt x="85341" y="102728"/>
                    <a:pt x="85394" y="102745"/>
                    <a:pt x="85412" y="102799"/>
                  </a:cubicBezTo>
                  <a:cubicBezTo>
                    <a:pt x="85520" y="102942"/>
                    <a:pt x="85466" y="103211"/>
                    <a:pt x="85484" y="103389"/>
                  </a:cubicBezTo>
                  <a:cubicBezTo>
                    <a:pt x="85484" y="103550"/>
                    <a:pt x="85520" y="103658"/>
                    <a:pt x="85537" y="103819"/>
                  </a:cubicBezTo>
                  <a:cubicBezTo>
                    <a:pt x="85537" y="103962"/>
                    <a:pt x="85573" y="104159"/>
                    <a:pt x="85591" y="104320"/>
                  </a:cubicBezTo>
                  <a:cubicBezTo>
                    <a:pt x="85609" y="104516"/>
                    <a:pt x="85591" y="104731"/>
                    <a:pt x="85609" y="104928"/>
                  </a:cubicBezTo>
                  <a:cubicBezTo>
                    <a:pt x="85645" y="105089"/>
                    <a:pt x="85681" y="105268"/>
                    <a:pt x="85734" y="105429"/>
                  </a:cubicBezTo>
                  <a:cubicBezTo>
                    <a:pt x="85824" y="105768"/>
                    <a:pt x="85859" y="106144"/>
                    <a:pt x="85931" y="106484"/>
                  </a:cubicBezTo>
                  <a:cubicBezTo>
                    <a:pt x="86074" y="107110"/>
                    <a:pt x="86253" y="107718"/>
                    <a:pt x="86468" y="108308"/>
                  </a:cubicBezTo>
                  <a:cubicBezTo>
                    <a:pt x="86718" y="109024"/>
                    <a:pt x="86557" y="109632"/>
                    <a:pt x="86521" y="110348"/>
                  </a:cubicBezTo>
                  <a:cubicBezTo>
                    <a:pt x="86485" y="110741"/>
                    <a:pt x="86450" y="111135"/>
                    <a:pt x="86378" y="111510"/>
                  </a:cubicBezTo>
                  <a:cubicBezTo>
                    <a:pt x="86289" y="112422"/>
                    <a:pt x="86002" y="113299"/>
                    <a:pt x="85537" y="114086"/>
                  </a:cubicBezTo>
                  <a:cubicBezTo>
                    <a:pt x="85144" y="114748"/>
                    <a:pt x="84876" y="115284"/>
                    <a:pt x="84124" y="115481"/>
                  </a:cubicBezTo>
                  <a:lnTo>
                    <a:pt x="83981" y="115517"/>
                  </a:lnTo>
                  <a:cubicBezTo>
                    <a:pt x="83337" y="115660"/>
                    <a:pt x="82192" y="115696"/>
                    <a:pt x="81978" y="114909"/>
                  </a:cubicBezTo>
                  <a:cubicBezTo>
                    <a:pt x="81835" y="114211"/>
                    <a:pt x="81727" y="113514"/>
                    <a:pt x="81692" y="112798"/>
                  </a:cubicBezTo>
                  <a:cubicBezTo>
                    <a:pt x="81620" y="112172"/>
                    <a:pt x="81513" y="111546"/>
                    <a:pt x="81352" y="110938"/>
                  </a:cubicBezTo>
                  <a:cubicBezTo>
                    <a:pt x="81066" y="109775"/>
                    <a:pt x="82067" y="108219"/>
                    <a:pt x="82586" y="107235"/>
                  </a:cubicBezTo>
                  <a:cubicBezTo>
                    <a:pt x="83087" y="106323"/>
                    <a:pt x="83409" y="105178"/>
                    <a:pt x="83713" y="104176"/>
                  </a:cubicBezTo>
                  <a:cubicBezTo>
                    <a:pt x="83767" y="103980"/>
                    <a:pt x="83856" y="103801"/>
                    <a:pt x="83999" y="103658"/>
                  </a:cubicBezTo>
                  <a:cubicBezTo>
                    <a:pt x="84142" y="103515"/>
                    <a:pt x="84303" y="103389"/>
                    <a:pt x="84464" y="103264"/>
                  </a:cubicBezTo>
                  <a:cubicBezTo>
                    <a:pt x="84607" y="103157"/>
                    <a:pt x="85037" y="102745"/>
                    <a:pt x="85287" y="102728"/>
                  </a:cubicBezTo>
                  <a:close/>
                  <a:moveTo>
                    <a:pt x="15008" y="103747"/>
                  </a:moveTo>
                  <a:cubicBezTo>
                    <a:pt x="15473" y="104391"/>
                    <a:pt x="15634" y="105214"/>
                    <a:pt x="15455" y="105983"/>
                  </a:cubicBezTo>
                  <a:cubicBezTo>
                    <a:pt x="15384" y="106323"/>
                    <a:pt x="15348" y="106663"/>
                    <a:pt x="15330" y="106985"/>
                  </a:cubicBezTo>
                  <a:cubicBezTo>
                    <a:pt x="14829" y="107146"/>
                    <a:pt x="14346" y="107360"/>
                    <a:pt x="13899" y="107629"/>
                  </a:cubicBezTo>
                  <a:cubicBezTo>
                    <a:pt x="13917" y="106985"/>
                    <a:pt x="13953" y="106359"/>
                    <a:pt x="14024" y="105768"/>
                  </a:cubicBezTo>
                  <a:cubicBezTo>
                    <a:pt x="14096" y="105196"/>
                    <a:pt x="14382" y="104570"/>
                    <a:pt x="14615" y="104015"/>
                  </a:cubicBezTo>
                  <a:cubicBezTo>
                    <a:pt x="14811" y="103550"/>
                    <a:pt x="14937" y="103622"/>
                    <a:pt x="15008" y="103747"/>
                  </a:cubicBezTo>
                  <a:close/>
                  <a:moveTo>
                    <a:pt x="82622" y="104194"/>
                  </a:moveTo>
                  <a:cubicBezTo>
                    <a:pt x="82729" y="104212"/>
                    <a:pt x="82836" y="104266"/>
                    <a:pt x="82908" y="104355"/>
                  </a:cubicBezTo>
                  <a:cubicBezTo>
                    <a:pt x="83176" y="104695"/>
                    <a:pt x="82711" y="105643"/>
                    <a:pt x="82568" y="106001"/>
                  </a:cubicBezTo>
                  <a:cubicBezTo>
                    <a:pt x="81942" y="107718"/>
                    <a:pt x="81173" y="109400"/>
                    <a:pt x="80261" y="111009"/>
                  </a:cubicBezTo>
                  <a:cubicBezTo>
                    <a:pt x="79921" y="111618"/>
                    <a:pt x="79617" y="112226"/>
                    <a:pt x="79313" y="112870"/>
                  </a:cubicBezTo>
                  <a:cubicBezTo>
                    <a:pt x="79009" y="112870"/>
                    <a:pt x="78848" y="112583"/>
                    <a:pt x="78687" y="112387"/>
                  </a:cubicBezTo>
                  <a:cubicBezTo>
                    <a:pt x="78526" y="112226"/>
                    <a:pt x="78365" y="112065"/>
                    <a:pt x="78168" y="111922"/>
                  </a:cubicBezTo>
                  <a:cubicBezTo>
                    <a:pt x="78007" y="111743"/>
                    <a:pt x="77828" y="111582"/>
                    <a:pt x="77667" y="111403"/>
                  </a:cubicBezTo>
                  <a:cubicBezTo>
                    <a:pt x="77524" y="111278"/>
                    <a:pt x="77417" y="111135"/>
                    <a:pt x="77327" y="110974"/>
                  </a:cubicBezTo>
                  <a:cubicBezTo>
                    <a:pt x="77220" y="110580"/>
                    <a:pt x="77578" y="110222"/>
                    <a:pt x="77774" y="109918"/>
                  </a:cubicBezTo>
                  <a:cubicBezTo>
                    <a:pt x="77792" y="109882"/>
                    <a:pt x="77810" y="109865"/>
                    <a:pt x="77810" y="109847"/>
                  </a:cubicBezTo>
                  <a:cubicBezTo>
                    <a:pt x="78078" y="109328"/>
                    <a:pt x="78293" y="108773"/>
                    <a:pt x="78454" y="108201"/>
                  </a:cubicBezTo>
                  <a:cubicBezTo>
                    <a:pt x="78722" y="107432"/>
                    <a:pt x="78991" y="106645"/>
                    <a:pt x="79277" y="105858"/>
                  </a:cubicBezTo>
                  <a:cubicBezTo>
                    <a:pt x="79420" y="105536"/>
                    <a:pt x="79420" y="105160"/>
                    <a:pt x="79796" y="105035"/>
                  </a:cubicBezTo>
                  <a:cubicBezTo>
                    <a:pt x="80171" y="104928"/>
                    <a:pt x="80601" y="105017"/>
                    <a:pt x="80976" y="104910"/>
                  </a:cubicBezTo>
                  <a:cubicBezTo>
                    <a:pt x="81227" y="104874"/>
                    <a:pt x="81459" y="104785"/>
                    <a:pt x="81674" y="104677"/>
                  </a:cubicBezTo>
                  <a:cubicBezTo>
                    <a:pt x="81888" y="104534"/>
                    <a:pt x="82282" y="104194"/>
                    <a:pt x="82622" y="104212"/>
                  </a:cubicBezTo>
                  <a:close/>
                  <a:moveTo>
                    <a:pt x="13345" y="105733"/>
                  </a:moveTo>
                  <a:cubicBezTo>
                    <a:pt x="13380" y="105733"/>
                    <a:pt x="13398" y="105751"/>
                    <a:pt x="13434" y="105751"/>
                  </a:cubicBezTo>
                  <a:cubicBezTo>
                    <a:pt x="13613" y="105840"/>
                    <a:pt x="13523" y="106305"/>
                    <a:pt x="13523" y="106484"/>
                  </a:cubicBezTo>
                  <a:cubicBezTo>
                    <a:pt x="13523" y="107915"/>
                    <a:pt x="13649" y="108255"/>
                    <a:pt x="13613" y="109686"/>
                  </a:cubicBezTo>
                  <a:cubicBezTo>
                    <a:pt x="13577" y="110312"/>
                    <a:pt x="13595" y="110938"/>
                    <a:pt x="13631" y="111582"/>
                  </a:cubicBezTo>
                  <a:cubicBezTo>
                    <a:pt x="13362" y="111743"/>
                    <a:pt x="12343" y="111403"/>
                    <a:pt x="11896" y="111099"/>
                  </a:cubicBezTo>
                  <a:cubicBezTo>
                    <a:pt x="11878" y="110992"/>
                    <a:pt x="11860" y="110866"/>
                    <a:pt x="11878" y="110759"/>
                  </a:cubicBezTo>
                  <a:cubicBezTo>
                    <a:pt x="11878" y="110544"/>
                    <a:pt x="12092" y="109775"/>
                    <a:pt x="12128" y="109561"/>
                  </a:cubicBezTo>
                  <a:cubicBezTo>
                    <a:pt x="12182" y="107933"/>
                    <a:pt x="12236" y="108666"/>
                    <a:pt x="12540" y="107128"/>
                  </a:cubicBezTo>
                  <a:cubicBezTo>
                    <a:pt x="12593" y="106824"/>
                    <a:pt x="12593" y="106341"/>
                    <a:pt x="12772" y="106072"/>
                  </a:cubicBezTo>
                  <a:cubicBezTo>
                    <a:pt x="12915" y="105894"/>
                    <a:pt x="13130" y="105768"/>
                    <a:pt x="13345" y="105733"/>
                  </a:cubicBezTo>
                  <a:close/>
                  <a:moveTo>
                    <a:pt x="11753" y="105840"/>
                  </a:moveTo>
                  <a:cubicBezTo>
                    <a:pt x="12110" y="106055"/>
                    <a:pt x="12397" y="106037"/>
                    <a:pt x="12271" y="106520"/>
                  </a:cubicBezTo>
                  <a:cubicBezTo>
                    <a:pt x="12021" y="107503"/>
                    <a:pt x="11824" y="108505"/>
                    <a:pt x="11681" y="109507"/>
                  </a:cubicBezTo>
                  <a:cubicBezTo>
                    <a:pt x="11663" y="109704"/>
                    <a:pt x="11556" y="110258"/>
                    <a:pt x="11466" y="110687"/>
                  </a:cubicBezTo>
                  <a:cubicBezTo>
                    <a:pt x="11305" y="110759"/>
                    <a:pt x="11109" y="110777"/>
                    <a:pt x="10930" y="110723"/>
                  </a:cubicBezTo>
                  <a:cubicBezTo>
                    <a:pt x="10196" y="110348"/>
                    <a:pt x="9517" y="110061"/>
                    <a:pt x="9392" y="109722"/>
                  </a:cubicBezTo>
                  <a:cubicBezTo>
                    <a:pt x="10483" y="108058"/>
                    <a:pt x="10465" y="107164"/>
                    <a:pt x="11753" y="105840"/>
                  </a:cubicBezTo>
                  <a:close/>
                  <a:moveTo>
                    <a:pt x="15276" y="107325"/>
                  </a:moveTo>
                  <a:cubicBezTo>
                    <a:pt x="15205" y="108273"/>
                    <a:pt x="15223" y="109221"/>
                    <a:pt x="15348" y="110151"/>
                  </a:cubicBezTo>
                  <a:cubicBezTo>
                    <a:pt x="15420" y="110330"/>
                    <a:pt x="15437" y="110509"/>
                    <a:pt x="15384" y="110705"/>
                  </a:cubicBezTo>
                  <a:cubicBezTo>
                    <a:pt x="15312" y="110956"/>
                    <a:pt x="14990" y="110437"/>
                    <a:pt x="14632" y="110795"/>
                  </a:cubicBezTo>
                  <a:cubicBezTo>
                    <a:pt x="13595" y="111761"/>
                    <a:pt x="13953" y="110866"/>
                    <a:pt x="13953" y="110348"/>
                  </a:cubicBezTo>
                  <a:cubicBezTo>
                    <a:pt x="13899" y="109525"/>
                    <a:pt x="13863" y="108773"/>
                    <a:pt x="13881" y="107969"/>
                  </a:cubicBezTo>
                  <a:cubicBezTo>
                    <a:pt x="14346" y="107700"/>
                    <a:pt x="14811" y="107396"/>
                    <a:pt x="15294" y="107342"/>
                  </a:cubicBezTo>
                  <a:close/>
                  <a:moveTo>
                    <a:pt x="80905" y="110616"/>
                  </a:moveTo>
                  <a:cubicBezTo>
                    <a:pt x="81227" y="111117"/>
                    <a:pt x="81244" y="111904"/>
                    <a:pt x="81352" y="112476"/>
                  </a:cubicBezTo>
                  <a:cubicBezTo>
                    <a:pt x="81441" y="112923"/>
                    <a:pt x="81638" y="113639"/>
                    <a:pt x="81620" y="114229"/>
                  </a:cubicBezTo>
                  <a:cubicBezTo>
                    <a:pt x="81602" y="114676"/>
                    <a:pt x="81620" y="115141"/>
                    <a:pt x="81119" y="115231"/>
                  </a:cubicBezTo>
                  <a:cubicBezTo>
                    <a:pt x="80923" y="115267"/>
                    <a:pt x="80261" y="115463"/>
                    <a:pt x="80082" y="115410"/>
                  </a:cubicBezTo>
                  <a:cubicBezTo>
                    <a:pt x="79796" y="115338"/>
                    <a:pt x="79867" y="114515"/>
                    <a:pt x="79867" y="114229"/>
                  </a:cubicBezTo>
                  <a:cubicBezTo>
                    <a:pt x="79831" y="113782"/>
                    <a:pt x="79688" y="113335"/>
                    <a:pt x="79742" y="112888"/>
                  </a:cubicBezTo>
                  <a:cubicBezTo>
                    <a:pt x="79831" y="112458"/>
                    <a:pt x="79992" y="112065"/>
                    <a:pt x="80225" y="111707"/>
                  </a:cubicBezTo>
                  <a:cubicBezTo>
                    <a:pt x="80457" y="111313"/>
                    <a:pt x="80690" y="110992"/>
                    <a:pt x="80905" y="110616"/>
                  </a:cubicBezTo>
                  <a:close/>
                </a:path>
              </a:pathLst>
            </a:custGeom>
            <a:noFill/>
            <a:ln w="1800" cap="flat" cmpd="sng">
              <a:solidFill>
                <a:srgbClr val="00A0C6"/>
              </a:solidFill>
              <a:prstDash val="solid"/>
              <a:miter lim="178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15"/>
            <p:cNvSpPr/>
            <p:nvPr/>
          </p:nvSpPr>
          <p:spPr>
            <a:xfrm>
              <a:off x="3702450" y="1464725"/>
              <a:ext cx="11650" cy="101100"/>
            </a:xfrm>
            <a:custGeom>
              <a:avLst/>
              <a:gdLst/>
              <a:ahLst/>
              <a:cxnLst/>
              <a:rect l="l" t="t" r="r" b="b"/>
              <a:pathLst>
                <a:path w="466" h="4044" extrusionOk="0">
                  <a:moveTo>
                    <a:pt x="268" y="1"/>
                  </a:moveTo>
                  <a:lnTo>
                    <a:pt x="465" y="19"/>
                  </a:lnTo>
                  <a:lnTo>
                    <a:pt x="215" y="3829"/>
                  </a:lnTo>
                  <a:lnTo>
                    <a:pt x="0" y="4043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15"/>
            <p:cNvSpPr/>
            <p:nvPr/>
          </p:nvSpPr>
          <p:spPr>
            <a:xfrm>
              <a:off x="3807225" y="2276375"/>
              <a:ext cx="207825" cy="809250"/>
            </a:xfrm>
            <a:custGeom>
              <a:avLst/>
              <a:gdLst/>
              <a:ahLst/>
              <a:cxnLst/>
              <a:rect l="l" t="t" r="r" b="b"/>
              <a:pathLst>
                <a:path w="8313" h="32370" extrusionOk="0">
                  <a:moveTo>
                    <a:pt x="562" y="31118"/>
                  </a:moveTo>
                  <a:cubicBezTo>
                    <a:pt x="569" y="31183"/>
                    <a:pt x="588" y="31218"/>
                    <a:pt x="618" y="31218"/>
                  </a:cubicBezTo>
                  <a:cubicBezTo>
                    <a:pt x="625" y="31218"/>
                    <a:pt x="631" y="31217"/>
                    <a:pt x="639" y="31214"/>
                  </a:cubicBezTo>
                  <a:cubicBezTo>
                    <a:pt x="610" y="31185"/>
                    <a:pt x="584" y="31153"/>
                    <a:pt x="562" y="31118"/>
                  </a:cubicBezTo>
                  <a:close/>
                  <a:moveTo>
                    <a:pt x="4806" y="0"/>
                  </a:moveTo>
                  <a:lnTo>
                    <a:pt x="4806" y="0"/>
                  </a:lnTo>
                  <a:cubicBezTo>
                    <a:pt x="4771" y="1431"/>
                    <a:pt x="4896" y="2862"/>
                    <a:pt x="5146" y="4275"/>
                  </a:cubicBezTo>
                  <a:cubicBezTo>
                    <a:pt x="5558" y="6315"/>
                    <a:pt x="4162" y="12844"/>
                    <a:pt x="4949" y="14757"/>
                  </a:cubicBezTo>
                  <a:cubicBezTo>
                    <a:pt x="5915" y="17136"/>
                    <a:pt x="6255" y="18049"/>
                    <a:pt x="6953" y="19211"/>
                  </a:cubicBezTo>
                  <a:cubicBezTo>
                    <a:pt x="7668" y="20374"/>
                    <a:pt x="7328" y="21716"/>
                    <a:pt x="6345" y="22324"/>
                  </a:cubicBezTo>
                  <a:cubicBezTo>
                    <a:pt x="5146" y="23057"/>
                    <a:pt x="3393" y="23558"/>
                    <a:pt x="2517" y="24685"/>
                  </a:cubicBezTo>
                  <a:cubicBezTo>
                    <a:pt x="1962" y="25418"/>
                    <a:pt x="2070" y="26098"/>
                    <a:pt x="2249" y="26706"/>
                  </a:cubicBezTo>
                  <a:cubicBezTo>
                    <a:pt x="1406" y="27412"/>
                    <a:pt x="0" y="30234"/>
                    <a:pt x="562" y="31118"/>
                  </a:cubicBezTo>
                  <a:lnTo>
                    <a:pt x="562" y="31118"/>
                  </a:lnTo>
                  <a:cubicBezTo>
                    <a:pt x="501" y="30573"/>
                    <a:pt x="1236" y="27974"/>
                    <a:pt x="2410" y="27207"/>
                  </a:cubicBezTo>
                  <a:cubicBezTo>
                    <a:pt x="2910" y="28441"/>
                    <a:pt x="4073" y="30212"/>
                    <a:pt x="2624" y="31411"/>
                  </a:cubicBezTo>
                  <a:cubicBezTo>
                    <a:pt x="2258" y="31639"/>
                    <a:pt x="1868" y="31972"/>
                    <a:pt x="1616" y="32179"/>
                  </a:cubicBezTo>
                  <a:lnTo>
                    <a:pt x="1616" y="32179"/>
                  </a:lnTo>
                  <a:cubicBezTo>
                    <a:pt x="4376" y="31382"/>
                    <a:pt x="3621" y="28616"/>
                    <a:pt x="2678" y="26957"/>
                  </a:cubicBezTo>
                  <a:cubicBezTo>
                    <a:pt x="2821" y="26241"/>
                    <a:pt x="2570" y="25544"/>
                    <a:pt x="2785" y="25061"/>
                  </a:cubicBezTo>
                  <a:cubicBezTo>
                    <a:pt x="3429" y="23486"/>
                    <a:pt x="5486" y="23325"/>
                    <a:pt x="6881" y="22413"/>
                  </a:cubicBezTo>
                  <a:cubicBezTo>
                    <a:pt x="8312" y="21483"/>
                    <a:pt x="7829" y="20016"/>
                    <a:pt x="7203" y="18925"/>
                  </a:cubicBezTo>
                  <a:cubicBezTo>
                    <a:pt x="6524" y="17745"/>
                    <a:pt x="5826" y="15777"/>
                    <a:pt x="5397" y="14471"/>
                  </a:cubicBezTo>
                  <a:cubicBezTo>
                    <a:pt x="4431" y="11556"/>
                    <a:pt x="6255" y="7281"/>
                    <a:pt x="5808" y="4240"/>
                  </a:cubicBezTo>
                  <a:cubicBezTo>
                    <a:pt x="5629" y="2898"/>
                    <a:pt x="5558" y="1521"/>
                    <a:pt x="5576" y="161"/>
                  </a:cubicBezTo>
                  <a:lnTo>
                    <a:pt x="4806" y="0"/>
                  </a:lnTo>
                  <a:close/>
                  <a:moveTo>
                    <a:pt x="1616" y="32179"/>
                  </a:moveTo>
                  <a:lnTo>
                    <a:pt x="1616" y="32179"/>
                  </a:lnTo>
                  <a:cubicBezTo>
                    <a:pt x="1549" y="32198"/>
                    <a:pt x="1479" y="32216"/>
                    <a:pt x="1408" y="32233"/>
                  </a:cubicBezTo>
                  <a:cubicBezTo>
                    <a:pt x="1345" y="32329"/>
                    <a:pt x="1330" y="32369"/>
                    <a:pt x="1350" y="32369"/>
                  </a:cubicBezTo>
                  <a:cubicBezTo>
                    <a:pt x="1379" y="32369"/>
                    <a:pt x="1477" y="32293"/>
                    <a:pt x="1616" y="32179"/>
                  </a:cubicBezTo>
                  <a:close/>
                </a:path>
              </a:pathLst>
            </a:custGeom>
            <a:solidFill>
              <a:srgbClr val="0060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15"/>
            <p:cNvSpPr/>
            <p:nvPr/>
          </p:nvSpPr>
          <p:spPr>
            <a:xfrm>
              <a:off x="3804400" y="2276375"/>
              <a:ext cx="210650" cy="817475"/>
            </a:xfrm>
            <a:custGeom>
              <a:avLst/>
              <a:gdLst/>
              <a:ahLst/>
              <a:cxnLst/>
              <a:rect l="l" t="t" r="r" b="b"/>
              <a:pathLst>
                <a:path w="8426" h="32699" fill="none" extrusionOk="0">
                  <a:moveTo>
                    <a:pt x="4919" y="0"/>
                  </a:moveTo>
                  <a:cubicBezTo>
                    <a:pt x="4884" y="1431"/>
                    <a:pt x="5009" y="2862"/>
                    <a:pt x="5259" y="4275"/>
                  </a:cubicBezTo>
                  <a:cubicBezTo>
                    <a:pt x="5671" y="6315"/>
                    <a:pt x="4275" y="12844"/>
                    <a:pt x="5062" y="14757"/>
                  </a:cubicBezTo>
                  <a:cubicBezTo>
                    <a:pt x="6028" y="17136"/>
                    <a:pt x="6368" y="18049"/>
                    <a:pt x="7066" y="19211"/>
                  </a:cubicBezTo>
                  <a:cubicBezTo>
                    <a:pt x="7781" y="20374"/>
                    <a:pt x="7441" y="21716"/>
                    <a:pt x="6458" y="22324"/>
                  </a:cubicBezTo>
                  <a:cubicBezTo>
                    <a:pt x="5259" y="23057"/>
                    <a:pt x="3506" y="23558"/>
                    <a:pt x="2630" y="24685"/>
                  </a:cubicBezTo>
                  <a:cubicBezTo>
                    <a:pt x="2075" y="25418"/>
                    <a:pt x="2183" y="26098"/>
                    <a:pt x="2362" y="26706"/>
                  </a:cubicBezTo>
                  <a:cubicBezTo>
                    <a:pt x="1485" y="27440"/>
                    <a:pt x="0" y="30463"/>
                    <a:pt x="752" y="31214"/>
                  </a:cubicBezTo>
                  <a:cubicBezTo>
                    <a:pt x="412" y="31357"/>
                    <a:pt x="1181" y="28084"/>
                    <a:pt x="2523" y="27207"/>
                  </a:cubicBezTo>
                  <a:cubicBezTo>
                    <a:pt x="3023" y="28441"/>
                    <a:pt x="4186" y="30212"/>
                    <a:pt x="2737" y="31411"/>
                  </a:cubicBezTo>
                  <a:cubicBezTo>
                    <a:pt x="2022" y="31858"/>
                    <a:pt x="1217" y="32698"/>
                    <a:pt x="1521" y="32233"/>
                  </a:cubicBezTo>
                  <a:cubicBezTo>
                    <a:pt x="4526" y="31518"/>
                    <a:pt x="3757" y="28656"/>
                    <a:pt x="2791" y="26957"/>
                  </a:cubicBezTo>
                  <a:cubicBezTo>
                    <a:pt x="2934" y="26241"/>
                    <a:pt x="2683" y="25544"/>
                    <a:pt x="2898" y="25061"/>
                  </a:cubicBezTo>
                  <a:cubicBezTo>
                    <a:pt x="3542" y="23486"/>
                    <a:pt x="5599" y="23325"/>
                    <a:pt x="6994" y="22413"/>
                  </a:cubicBezTo>
                  <a:cubicBezTo>
                    <a:pt x="8425" y="21483"/>
                    <a:pt x="7942" y="20016"/>
                    <a:pt x="7316" y="18925"/>
                  </a:cubicBezTo>
                  <a:cubicBezTo>
                    <a:pt x="6637" y="17745"/>
                    <a:pt x="5939" y="15777"/>
                    <a:pt x="5510" y="14471"/>
                  </a:cubicBezTo>
                  <a:cubicBezTo>
                    <a:pt x="4544" y="11556"/>
                    <a:pt x="6368" y="7281"/>
                    <a:pt x="5921" y="4240"/>
                  </a:cubicBezTo>
                  <a:cubicBezTo>
                    <a:pt x="5742" y="2898"/>
                    <a:pt x="5671" y="1521"/>
                    <a:pt x="5689" y="161"/>
                  </a:cubicBezTo>
                </a:path>
              </a:pathLst>
            </a:custGeom>
            <a:noFill/>
            <a:ln w="1800" cap="flat" cmpd="sng">
              <a:solidFill>
                <a:srgbClr val="00A0C6"/>
              </a:solidFill>
              <a:prstDash val="solid"/>
              <a:miter lim="178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15"/>
            <p:cNvSpPr/>
            <p:nvPr/>
          </p:nvSpPr>
          <p:spPr>
            <a:xfrm>
              <a:off x="3606300" y="2304100"/>
              <a:ext cx="204175" cy="775450"/>
            </a:xfrm>
            <a:custGeom>
              <a:avLst/>
              <a:gdLst/>
              <a:ahLst/>
              <a:cxnLst/>
              <a:rect l="l" t="t" r="r" b="b"/>
              <a:pathLst>
                <a:path w="8167" h="31018" extrusionOk="0">
                  <a:moveTo>
                    <a:pt x="7710" y="30593"/>
                  </a:moveTo>
                  <a:cubicBezTo>
                    <a:pt x="7708" y="30602"/>
                    <a:pt x="7707" y="30606"/>
                    <a:pt x="7709" y="30606"/>
                  </a:cubicBezTo>
                  <a:cubicBezTo>
                    <a:pt x="7709" y="30606"/>
                    <a:pt x="7709" y="30606"/>
                    <a:pt x="7710" y="30606"/>
                  </a:cubicBezTo>
                  <a:cubicBezTo>
                    <a:pt x="7710" y="30601"/>
                    <a:pt x="7710" y="30597"/>
                    <a:pt x="7710" y="30593"/>
                  </a:cubicBezTo>
                  <a:close/>
                  <a:moveTo>
                    <a:pt x="5027" y="0"/>
                  </a:moveTo>
                  <a:cubicBezTo>
                    <a:pt x="4222" y="966"/>
                    <a:pt x="4061" y="2433"/>
                    <a:pt x="4150" y="3685"/>
                  </a:cubicBezTo>
                  <a:cubicBezTo>
                    <a:pt x="4275" y="5492"/>
                    <a:pt x="5957" y="10053"/>
                    <a:pt x="5456" y="11806"/>
                  </a:cubicBezTo>
                  <a:cubicBezTo>
                    <a:pt x="4651" y="14543"/>
                    <a:pt x="4258" y="14614"/>
                    <a:pt x="3471" y="15849"/>
                  </a:cubicBezTo>
                  <a:cubicBezTo>
                    <a:pt x="3256" y="16224"/>
                    <a:pt x="1056" y="18389"/>
                    <a:pt x="770" y="18800"/>
                  </a:cubicBezTo>
                  <a:cubicBezTo>
                    <a:pt x="287" y="19498"/>
                    <a:pt x="0" y="20231"/>
                    <a:pt x="770" y="20911"/>
                  </a:cubicBezTo>
                  <a:cubicBezTo>
                    <a:pt x="1199" y="21304"/>
                    <a:pt x="1574" y="21805"/>
                    <a:pt x="2093" y="22252"/>
                  </a:cubicBezTo>
                  <a:cubicBezTo>
                    <a:pt x="3113" y="23147"/>
                    <a:pt x="5116" y="23039"/>
                    <a:pt x="5545" y="23969"/>
                  </a:cubicBezTo>
                  <a:cubicBezTo>
                    <a:pt x="5796" y="24506"/>
                    <a:pt x="5599" y="24810"/>
                    <a:pt x="5850" y="26152"/>
                  </a:cubicBezTo>
                  <a:cubicBezTo>
                    <a:pt x="5599" y="27404"/>
                    <a:pt x="4490" y="29443"/>
                    <a:pt x="6547" y="31017"/>
                  </a:cubicBezTo>
                  <a:cubicBezTo>
                    <a:pt x="5903" y="29872"/>
                    <a:pt x="5402" y="29085"/>
                    <a:pt x="6261" y="26706"/>
                  </a:cubicBezTo>
                  <a:lnTo>
                    <a:pt x="6261" y="26706"/>
                  </a:lnTo>
                  <a:cubicBezTo>
                    <a:pt x="7011" y="27331"/>
                    <a:pt x="7725" y="28437"/>
                    <a:pt x="7710" y="30593"/>
                  </a:cubicBezTo>
                  <a:lnTo>
                    <a:pt x="7710" y="30593"/>
                  </a:lnTo>
                  <a:cubicBezTo>
                    <a:pt x="7742" y="30443"/>
                    <a:pt x="8167" y="29087"/>
                    <a:pt x="7567" y="27887"/>
                  </a:cubicBezTo>
                  <a:cubicBezTo>
                    <a:pt x="6833" y="26402"/>
                    <a:pt x="6708" y="26653"/>
                    <a:pt x="6654" y="26116"/>
                  </a:cubicBezTo>
                  <a:cubicBezTo>
                    <a:pt x="6565" y="25383"/>
                    <a:pt x="6833" y="25937"/>
                    <a:pt x="6279" y="24274"/>
                  </a:cubicBezTo>
                  <a:cubicBezTo>
                    <a:pt x="5814" y="22932"/>
                    <a:pt x="3417" y="22771"/>
                    <a:pt x="2379" y="21859"/>
                  </a:cubicBezTo>
                  <a:cubicBezTo>
                    <a:pt x="1628" y="21215"/>
                    <a:pt x="376" y="20159"/>
                    <a:pt x="1127" y="19104"/>
                  </a:cubicBezTo>
                  <a:cubicBezTo>
                    <a:pt x="1807" y="18120"/>
                    <a:pt x="3059" y="17297"/>
                    <a:pt x="3864" y="16314"/>
                  </a:cubicBezTo>
                  <a:cubicBezTo>
                    <a:pt x="5062" y="14829"/>
                    <a:pt x="5223" y="14042"/>
                    <a:pt x="5832" y="11931"/>
                  </a:cubicBezTo>
                  <a:cubicBezTo>
                    <a:pt x="6332" y="10107"/>
                    <a:pt x="4687" y="5474"/>
                    <a:pt x="4705" y="3846"/>
                  </a:cubicBezTo>
                  <a:cubicBezTo>
                    <a:pt x="4723" y="2523"/>
                    <a:pt x="4472" y="2684"/>
                    <a:pt x="5027" y="1306"/>
                  </a:cubicBezTo>
                  <a:lnTo>
                    <a:pt x="5027" y="0"/>
                  </a:lnTo>
                  <a:close/>
                </a:path>
              </a:pathLst>
            </a:custGeom>
            <a:solidFill>
              <a:srgbClr val="0060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15"/>
            <p:cNvSpPr/>
            <p:nvPr/>
          </p:nvSpPr>
          <p:spPr>
            <a:xfrm>
              <a:off x="3606300" y="2304100"/>
              <a:ext cx="205275" cy="775450"/>
            </a:xfrm>
            <a:custGeom>
              <a:avLst/>
              <a:gdLst/>
              <a:ahLst/>
              <a:cxnLst/>
              <a:rect l="l" t="t" r="r" b="b"/>
              <a:pathLst>
                <a:path w="8211" h="31018" fill="none" extrusionOk="0">
                  <a:moveTo>
                    <a:pt x="5027" y="1306"/>
                  </a:moveTo>
                  <a:cubicBezTo>
                    <a:pt x="4472" y="2684"/>
                    <a:pt x="4723" y="2523"/>
                    <a:pt x="4705" y="3846"/>
                  </a:cubicBezTo>
                  <a:cubicBezTo>
                    <a:pt x="4687" y="5474"/>
                    <a:pt x="6332" y="10107"/>
                    <a:pt x="5832" y="11931"/>
                  </a:cubicBezTo>
                  <a:cubicBezTo>
                    <a:pt x="5223" y="14042"/>
                    <a:pt x="5062" y="14829"/>
                    <a:pt x="3864" y="16314"/>
                  </a:cubicBezTo>
                  <a:cubicBezTo>
                    <a:pt x="3059" y="17297"/>
                    <a:pt x="1807" y="18120"/>
                    <a:pt x="1127" y="19104"/>
                  </a:cubicBezTo>
                  <a:cubicBezTo>
                    <a:pt x="376" y="20159"/>
                    <a:pt x="1628" y="21215"/>
                    <a:pt x="2379" y="21859"/>
                  </a:cubicBezTo>
                  <a:cubicBezTo>
                    <a:pt x="3417" y="22771"/>
                    <a:pt x="5814" y="22932"/>
                    <a:pt x="6279" y="24274"/>
                  </a:cubicBezTo>
                  <a:cubicBezTo>
                    <a:pt x="6833" y="25937"/>
                    <a:pt x="6565" y="25383"/>
                    <a:pt x="6654" y="26116"/>
                  </a:cubicBezTo>
                  <a:cubicBezTo>
                    <a:pt x="6708" y="26653"/>
                    <a:pt x="6833" y="26402"/>
                    <a:pt x="7567" y="27887"/>
                  </a:cubicBezTo>
                  <a:cubicBezTo>
                    <a:pt x="8211" y="29175"/>
                    <a:pt x="7674" y="30641"/>
                    <a:pt x="7710" y="30606"/>
                  </a:cubicBezTo>
                  <a:cubicBezTo>
                    <a:pt x="7728" y="28441"/>
                    <a:pt x="7012" y="27332"/>
                    <a:pt x="6261" y="26706"/>
                  </a:cubicBezTo>
                  <a:cubicBezTo>
                    <a:pt x="5402" y="29085"/>
                    <a:pt x="5903" y="29872"/>
                    <a:pt x="6547" y="31017"/>
                  </a:cubicBezTo>
                  <a:cubicBezTo>
                    <a:pt x="4490" y="29443"/>
                    <a:pt x="5599" y="27404"/>
                    <a:pt x="5850" y="26152"/>
                  </a:cubicBezTo>
                  <a:cubicBezTo>
                    <a:pt x="5599" y="24810"/>
                    <a:pt x="5796" y="24506"/>
                    <a:pt x="5545" y="23969"/>
                  </a:cubicBezTo>
                  <a:cubicBezTo>
                    <a:pt x="5116" y="23039"/>
                    <a:pt x="3113" y="23147"/>
                    <a:pt x="2093" y="22252"/>
                  </a:cubicBezTo>
                  <a:cubicBezTo>
                    <a:pt x="1574" y="21805"/>
                    <a:pt x="1199" y="21304"/>
                    <a:pt x="770" y="20911"/>
                  </a:cubicBezTo>
                  <a:cubicBezTo>
                    <a:pt x="0" y="20231"/>
                    <a:pt x="287" y="19498"/>
                    <a:pt x="770" y="18800"/>
                  </a:cubicBezTo>
                  <a:cubicBezTo>
                    <a:pt x="1056" y="18389"/>
                    <a:pt x="3256" y="16224"/>
                    <a:pt x="3471" y="15849"/>
                  </a:cubicBezTo>
                  <a:cubicBezTo>
                    <a:pt x="4258" y="14614"/>
                    <a:pt x="4651" y="14543"/>
                    <a:pt x="5456" y="11806"/>
                  </a:cubicBezTo>
                  <a:cubicBezTo>
                    <a:pt x="5957" y="10053"/>
                    <a:pt x="4275" y="5492"/>
                    <a:pt x="4150" y="3685"/>
                  </a:cubicBezTo>
                  <a:cubicBezTo>
                    <a:pt x="4061" y="2433"/>
                    <a:pt x="4222" y="966"/>
                    <a:pt x="5027" y="0"/>
                  </a:cubicBezTo>
                </a:path>
              </a:pathLst>
            </a:custGeom>
            <a:noFill/>
            <a:ln w="1800" cap="flat" cmpd="sng">
              <a:solidFill>
                <a:srgbClr val="00A0C6"/>
              </a:solidFill>
              <a:prstDash val="solid"/>
              <a:miter lim="178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15"/>
            <p:cNvSpPr/>
            <p:nvPr/>
          </p:nvSpPr>
          <p:spPr>
            <a:xfrm>
              <a:off x="3993550" y="4238175"/>
              <a:ext cx="11200" cy="104650"/>
            </a:xfrm>
            <a:custGeom>
              <a:avLst/>
              <a:gdLst/>
              <a:ahLst/>
              <a:cxnLst/>
              <a:rect l="l" t="t" r="r" b="b"/>
              <a:pathLst>
                <a:path w="448" h="4186" extrusionOk="0">
                  <a:moveTo>
                    <a:pt x="269" y="0"/>
                  </a:moveTo>
                  <a:lnTo>
                    <a:pt x="448" y="1199"/>
                  </a:lnTo>
                  <a:lnTo>
                    <a:pt x="197" y="4186"/>
                  </a:lnTo>
                  <a:lnTo>
                    <a:pt x="1" y="3685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15"/>
            <p:cNvSpPr/>
            <p:nvPr/>
          </p:nvSpPr>
          <p:spPr>
            <a:xfrm>
              <a:off x="3965375" y="4144700"/>
              <a:ext cx="17025" cy="127925"/>
            </a:xfrm>
            <a:custGeom>
              <a:avLst/>
              <a:gdLst/>
              <a:ahLst/>
              <a:cxnLst/>
              <a:rect l="l" t="t" r="r" b="b"/>
              <a:pathLst>
                <a:path w="681" h="5117" extrusionOk="0">
                  <a:moveTo>
                    <a:pt x="323" y="1"/>
                  </a:moveTo>
                  <a:lnTo>
                    <a:pt x="681" y="645"/>
                  </a:lnTo>
                  <a:lnTo>
                    <a:pt x="305" y="5116"/>
                  </a:lnTo>
                  <a:lnTo>
                    <a:pt x="1" y="4401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15"/>
            <p:cNvSpPr/>
            <p:nvPr/>
          </p:nvSpPr>
          <p:spPr>
            <a:xfrm>
              <a:off x="3625075" y="4171100"/>
              <a:ext cx="10750" cy="88100"/>
            </a:xfrm>
            <a:custGeom>
              <a:avLst/>
              <a:gdLst/>
              <a:ahLst/>
              <a:cxnLst/>
              <a:rect l="l" t="t" r="r" b="b"/>
              <a:pathLst>
                <a:path w="430" h="3524" extrusionOk="0">
                  <a:moveTo>
                    <a:pt x="305" y="0"/>
                  </a:moveTo>
                  <a:lnTo>
                    <a:pt x="1" y="680"/>
                  </a:lnTo>
                  <a:lnTo>
                    <a:pt x="90" y="3524"/>
                  </a:lnTo>
                  <a:lnTo>
                    <a:pt x="430" y="2218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15"/>
            <p:cNvSpPr/>
            <p:nvPr/>
          </p:nvSpPr>
          <p:spPr>
            <a:xfrm>
              <a:off x="3593775" y="4258725"/>
              <a:ext cx="12100" cy="94850"/>
            </a:xfrm>
            <a:custGeom>
              <a:avLst/>
              <a:gdLst/>
              <a:ahLst/>
              <a:cxnLst/>
              <a:rect l="l" t="t" r="r" b="b"/>
              <a:pathLst>
                <a:path w="484" h="3794" extrusionOk="0">
                  <a:moveTo>
                    <a:pt x="287" y="1"/>
                  </a:moveTo>
                  <a:lnTo>
                    <a:pt x="1" y="1146"/>
                  </a:lnTo>
                  <a:lnTo>
                    <a:pt x="287" y="3793"/>
                  </a:lnTo>
                  <a:lnTo>
                    <a:pt x="483" y="2917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15"/>
            <p:cNvSpPr/>
            <p:nvPr/>
          </p:nvSpPr>
          <p:spPr>
            <a:xfrm>
              <a:off x="3050900" y="2122550"/>
              <a:ext cx="83200" cy="71125"/>
            </a:xfrm>
            <a:custGeom>
              <a:avLst/>
              <a:gdLst/>
              <a:ahLst/>
              <a:cxnLst/>
              <a:rect l="l" t="t" r="r" b="b"/>
              <a:pathLst>
                <a:path w="3328" h="2845" extrusionOk="0">
                  <a:moveTo>
                    <a:pt x="161" y="2004"/>
                  </a:moveTo>
                  <a:cubicBezTo>
                    <a:pt x="448" y="2433"/>
                    <a:pt x="1145" y="2075"/>
                    <a:pt x="1789" y="1556"/>
                  </a:cubicBezTo>
                  <a:cubicBezTo>
                    <a:pt x="2362" y="1091"/>
                    <a:pt x="2862" y="447"/>
                    <a:pt x="3327" y="0"/>
                  </a:cubicBezTo>
                  <a:lnTo>
                    <a:pt x="3292" y="394"/>
                  </a:lnTo>
                  <a:cubicBezTo>
                    <a:pt x="2880" y="877"/>
                    <a:pt x="2433" y="1342"/>
                    <a:pt x="1950" y="1753"/>
                  </a:cubicBezTo>
                  <a:cubicBezTo>
                    <a:pt x="1235" y="2415"/>
                    <a:pt x="287" y="2844"/>
                    <a:pt x="0" y="221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15"/>
            <p:cNvSpPr/>
            <p:nvPr/>
          </p:nvSpPr>
          <p:spPr>
            <a:xfrm>
              <a:off x="3030775" y="2179325"/>
              <a:ext cx="31775" cy="39825"/>
            </a:xfrm>
            <a:custGeom>
              <a:avLst/>
              <a:gdLst/>
              <a:ahLst/>
              <a:cxnLst/>
              <a:rect l="l" t="t" r="r" b="b"/>
              <a:pathLst>
                <a:path w="1271" h="1593" extrusionOk="0">
                  <a:moveTo>
                    <a:pt x="144" y="1"/>
                  </a:moveTo>
                  <a:cubicBezTo>
                    <a:pt x="162" y="251"/>
                    <a:pt x="931" y="1396"/>
                    <a:pt x="1271" y="1074"/>
                  </a:cubicBezTo>
                  <a:lnTo>
                    <a:pt x="949" y="1450"/>
                  </a:lnTo>
                  <a:cubicBezTo>
                    <a:pt x="770" y="1593"/>
                    <a:pt x="126" y="752"/>
                    <a:pt x="1" y="41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15"/>
            <p:cNvSpPr/>
            <p:nvPr/>
          </p:nvSpPr>
          <p:spPr>
            <a:xfrm>
              <a:off x="3107250" y="2156525"/>
              <a:ext cx="25500" cy="34900"/>
            </a:xfrm>
            <a:custGeom>
              <a:avLst/>
              <a:gdLst/>
              <a:ahLst/>
              <a:cxnLst/>
              <a:rect l="l" t="t" r="r" b="b"/>
              <a:pathLst>
                <a:path w="1020" h="1396" extrusionOk="0">
                  <a:moveTo>
                    <a:pt x="18" y="1074"/>
                  </a:moveTo>
                  <a:cubicBezTo>
                    <a:pt x="125" y="949"/>
                    <a:pt x="859" y="144"/>
                    <a:pt x="1020" y="1"/>
                  </a:cubicBezTo>
                  <a:lnTo>
                    <a:pt x="966" y="376"/>
                  </a:lnTo>
                  <a:cubicBezTo>
                    <a:pt x="841" y="484"/>
                    <a:pt x="251" y="1163"/>
                    <a:pt x="0" y="139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15"/>
            <p:cNvSpPr/>
            <p:nvPr/>
          </p:nvSpPr>
          <p:spPr>
            <a:xfrm>
              <a:off x="3607650" y="4218500"/>
              <a:ext cx="11650" cy="94825"/>
            </a:xfrm>
            <a:custGeom>
              <a:avLst/>
              <a:gdLst/>
              <a:ahLst/>
              <a:cxnLst/>
              <a:rect l="l" t="t" r="r" b="b"/>
              <a:pathLst>
                <a:path w="466" h="3793" extrusionOk="0">
                  <a:moveTo>
                    <a:pt x="268" y="0"/>
                  </a:moveTo>
                  <a:lnTo>
                    <a:pt x="0" y="1163"/>
                  </a:lnTo>
                  <a:lnTo>
                    <a:pt x="286" y="3792"/>
                  </a:lnTo>
                  <a:lnTo>
                    <a:pt x="465" y="2934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15"/>
            <p:cNvSpPr/>
            <p:nvPr/>
          </p:nvSpPr>
          <p:spPr>
            <a:xfrm>
              <a:off x="3980150" y="4205525"/>
              <a:ext cx="11650" cy="104225"/>
            </a:xfrm>
            <a:custGeom>
              <a:avLst/>
              <a:gdLst/>
              <a:ahLst/>
              <a:cxnLst/>
              <a:rect l="l" t="t" r="r" b="b"/>
              <a:pathLst>
                <a:path w="466" h="4169" extrusionOk="0">
                  <a:moveTo>
                    <a:pt x="304" y="0"/>
                  </a:moveTo>
                  <a:lnTo>
                    <a:pt x="465" y="1181"/>
                  </a:lnTo>
                  <a:lnTo>
                    <a:pt x="233" y="4168"/>
                  </a:lnTo>
                  <a:lnTo>
                    <a:pt x="0" y="3685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15"/>
            <p:cNvSpPr/>
            <p:nvPr/>
          </p:nvSpPr>
          <p:spPr>
            <a:xfrm>
              <a:off x="3604500" y="4194350"/>
              <a:ext cx="21050" cy="130150"/>
            </a:xfrm>
            <a:custGeom>
              <a:avLst/>
              <a:gdLst/>
              <a:ahLst/>
              <a:cxnLst/>
              <a:rect l="l" t="t" r="r" b="b"/>
              <a:pathLst>
                <a:path w="842" h="5206" extrusionOk="0">
                  <a:moveTo>
                    <a:pt x="752" y="0"/>
                  </a:moveTo>
                  <a:lnTo>
                    <a:pt x="1" y="1556"/>
                  </a:lnTo>
                  <a:cubicBezTo>
                    <a:pt x="72" y="2773"/>
                    <a:pt x="54" y="3989"/>
                    <a:pt x="251" y="5205"/>
                  </a:cubicBezTo>
                  <a:lnTo>
                    <a:pt x="842" y="3900"/>
                  </a:lnTo>
                  <a:close/>
                </a:path>
              </a:pathLst>
            </a:custGeom>
            <a:solidFill>
              <a:srgbClr val="B627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15"/>
            <p:cNvSpPr/>
            <p:nvPr/>
          </p:nvSpPr>
          <p:spPr>
            <a:xfrm>
              <a:off x="3980150" y="4205075"/>
              <a:ext cx="18800" cy="121200"/>
            </a:xfrm>
            <a:custGeom>
              <a:avLst/>
              <a:gdLst/>
              <a:ahLst/>
              <a:cxnLst/>
              <a:rect l="l" t="t" r="r" b="b"/>
              <a:pathLst>
                <a:path w="752" h="4848" extrusionOk="0">
                  <a:moveTo>
                    <a:pt x="286" y="0"/>
                  </a:moveTo>
                  <a:lnTo>
                    <a:pt x="751" y="1861"/>
                  </a:lnTo>
                  <a:lnTo>
                    <a:pt x="465" y="4848"/>
                  </a:lnTo>
                  <a:lnTo>
                    <a:pt x="0" y="3632"/>
                  </a:lnTo>
                  <a:close/>
                </a:path>
              </a:pathLst>
            </a:custGeom>
            <a:solidFill>
              <a:srgbClr val="B627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15"/>
            <p:cNvSpPr/>
            <p:nvPr/>
          </p:nvSpPr>
          <p:spPr>
            <a:xfrm>
              <a:off x="3678750" y="1503200"/>
              <a:ext cx="367550" cy="305675"/>
            </a:xfrm>
            <a:custGeom>
              <a:avLst/>
              <a:gdLst/>
              <a:ahLst/>
              <a:cxnLst/>
              <a:rect l="l" t="t" r="r" b="b"/>
              <a:pathLst>
                <a:path w="14702" h="12227" extrusionOk="0">
                  <a:moveTo>
                    <a:pt x="6457" y="0"/>
                  </a:moveTo>
                  <a:cubicBezTo>
                    <a:pt x="4400" y="680"/>
                    <a:pt x="5223" y="430"/>
                    <a:pt x="3864" y="841"/>
                  </a:cubicBezTo>
                  <a:cubicBezTo>
                    <a:pt x="3273" y="841"/>
                    <a:pt x="1664" y="2039"/>
                    <a:pt x="1306" y="2397"/>
                  </a:cubicBezTo>
                  <a:cubicBezTo>
                    <a:pt x="304" y="3095"/>
                    <a:pt x="0" y="4937"/>
                    <a:pt x="465" y="6547"/>
                  </a:cubicBezTo>
                  <a:cubicBezTo>
                    <a:pt x="859" y="7853"/>
                    <a:pt x="1449" y="9212"/>
                    <a:pt x="2451" y="10178"/>
                  </a:cubicBezTo>
                  <a:cubicBezTo>
                    <a:pt x="2969" y="10697"/>
                    <a:pt x="3542" y="10822"/>
                    <a:pt x="4150" y="11162"/>
                  </a:cubicBezTo>
                  <a:cubicBezTo>
                    <a:pt x="4776" y="11502"/>
                    <a:pt x="5241" y="11913"/>
                    <a:pt x="5974" y="12110"/>
                  </a:cubicBezTo>
                  <a:cubicBezTo>
                    <a:pt x="6240" y="12179"/>
                    <a:pt x="6500" y="12204"/>
                    <a:pt x="6758" y="12204"/>
                  </a:cubicBezTo>
                  <a:cubicBezTo>
                    <a:pt x="7487" y="12204"/>
                    <a:pt x="8195" y="12002"/>
                    <a:pt x="8929" y="12002"/>
                  </a:cubicBezTo>
                  <a:cubicBezTo>
                    <a:pt x="8952" y="12002"/>
                    <a:pt x="8975" y="12002"/>
                    <a:pt x="8997" y="12003"/>
                  </a:cubicBezTo>
                  <a:cubicBezTo>
                    <a:pt x="9445" y="12003"/>
                    <a:pt x="9856" y="12146"/>
                    <a:pt x="10303" y="12164"/>
                  </a:cubicBezTo>
                  <a:cubicBezTo>
                    <a:pt x="10840" y="12199"/>
                    <a:pt x="11394" y="12164"/>
                    <a:pt x="11931" y="12217"/>
                  </a:cubicBezTo>
                  <a:cubicBezTo>
                    <a:pt x="11987" y="12223"/>
                    <a:pt x="12043" y="12226"/>
                    <a:pt x="12100" y="12226"/>
                  </a:cubicBezTo>
                  <a:cubicBezTo>
                    <a:pt x="13390" y="12226"/>
                    <a:pt x="14702" y="10697"/>
                    <a:pt x="14668" y="9463"/>
                  </a:cubicBezTo>
                  <a:cubicBezTo>
                    <a:pt x="14650" y="8872"/>
                    <a:pt x="14346" y="8282"/>
                    <a:pt x="14167" y="7745"/>
                  </a:cubicBezTo>
                  <a:cubicBezTo>
                    <a:pt x="13773" y="6619"/>
                    <a:pt x="13255" y="5563"/>
                    <a:pt x="12593" y="4579"/>
                  </a:cubicBezTo>
                  <a:cubicBezTo>
                    <a:pt x="11967" y="3613"/>
                    <a:pt x="11394" y="3292"/>
                    <a:pt x="10643" y="2415"/>
                  </a:cubicBezTo>
                  <a:lnTo>
                    <a:pt x="10196" y="1234"/>
                  </a:lnTo>
                  <a:cubicBezTo>
                    <a:pt x="9427" y="197"/>
                    <a:pt x="7584" y="90"/>
                    <a:pt x="6457" y="0"/>
                  </a:cubicBezTo>
                  <a:close/>
                </a:path>
              </a:pathLst>
            </a:custGeom>
            <a:solidFill>
              <a:srgbClr val="DE8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15"/>
            <p:cNvSpPr/>
            <p:nvPr/>
          </p:nvSpPr>
          <p:spPr>
            <a:xfrm>
              <a:off x="3391650" y="1737075"/>
              <a:ext cx="698075" cy="525025"/>
            </a:xfrm>
            <a:custGeom>
              <a:avLst/>
              <a:gdLst/>
              <a:ahLst/>
              <a:cxnLst/>
              <a:rect l="l" t="t" r="r" b="b"/>
              <a:pathLst>
                <a:path w="27923" h="21001" fill="none" extrusionOk="0">
                  <a:moveTo>
                    <a:pt x="1" y="11055"/>
                  </a:moveTo>
                  <a:cubicBezTo>
                    <a:pt x="36" y="10339"/>
                    <a:pt x="394" y="9677"/>
                    <a:pt x="984" y="9248"/>
                  </a:cubicBezTo>
                  <a:cubicBezTo>
                    <a:pt x="4490" y="7012"/>
                    <a:pt x="14918" y="0"/>
                    <a:pt x="25991" y="6708"/>
                  </a:cubicBezTo>
                  <a:cubicBezTo>
                    <a:pt x="27922" y="7960"/>
                    <a:pt x="27279" y="8050"/>
                    <a:pt x="25794" y="8014"/>
                  </a:cubicBezTo>
                  <a:cubicBezTo>
                    <a:pt x="16958" y="9981"/>
                    <a:pt x="7978" y="9624"/>
                    <a:pt x="2648" y="21000"/>
                  </a:cubicBezTo>
                  <a:cubicBezTo>
                    <a:pt x="1342" y="17816"/>
                    <a:pt x="448" y="14471"/>
                    <a:pt x="1" y="11055"/>
                  </a:cubicBezTo>
                  <a:close/>
                </a:path>
              </a:pathLst>
            </a:custGeom>
            <a:noFill/>
            <a:ln w="7150" cap="flat" cmpd="sng">
              <a:solidFill>
                <a:srgbClr val="A9B5BF"/>
              </a:solidFill>
              <a:prstDash val="solid"/>
              <a:miter lim="178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15"/>
            <p:cNvSpPr/>
            <p:nvPr/>
          </p:nvSpPr>
          <p:spPr>
            <a:xfrm>
              <a:off x="3780700" y="1551925"/>
              <a:ext cx="72900" cy="35375"/>
            </a:xfrm>
            <a:custGeom>
              <a:avLst/>
              <a:gdLst/>
              <a:ahLst/>
              <a:cxnLst/>
              <a:rect l="l" t="t" r="r" b="b"/>
              <a:pathLst>
                <a:path w="2916" h="1415" extrusionOk="0">
                  <a:moveTo>
                    <a:pt x="1109" y="1"/>
                  </a:moveTo>
                  <a:lnTo>
                    <a:pt x="1968" y="752"/>
                  </a:lnTo>
                  <a:lnTo>
                    <a:pt x="2916" y="573"/>
                  </a:lnTo>
                  <a:cubicBezTo>
                    <a:pt x="2218" y="860"/>
                    <a:pt x="1950" y="1414"/>
                    <a:pt x="304" y="1164"/>
                  </a:cubicBezTo>
                  <a:lnTo>
                    <a:pt x="0" y="573"/>
                  </a:lnTo>
                  <a:close/>
                </a:path>
              </a:pathLst>
            </a:custGeom>
            <a:solidFill>
              <a:srgbClr val="B627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15"/>
            <p:cNvSpPr/>
            <p:nvPr/>
          </p:nvSpPr>
          <p:spPr>
            <a:xfrm>
              <a:off x="3834800" y="2059500"/>
              <a:ext cx="46100" cy="230325"/>
            </a:xfrm>
            <a:custGeom>
              <a:avLst/>
              <a:gdLst/>
              <a:ahLst/>
              <a:cxnLst/>
              <a:rect l="l" t="t" r="r" b="b"/>
              <a:pathLst>
                <a:path w="1844" h="9213" extrusionOk="0">
                  <a:moveTo>
                    <a:pt x="573" y="0"/>
                  </a:moveTo>
                  <a:lnTo>
                    <a:pt x="573" y="0"/>
                  </a:lnTo>
                  <a:cubicBezTo>
                    <a:pt x="1" y="3703"/>
                    <a:pt x="859" y="8711"/>
                    <a:pt x="949" y="9212"/>
                  </a:cubicBezTo>
                  <a:cubicBezTo>
                    <a:pt x="967" y="9069"/>
                    <a:pt x="1557" y="9105"/>
                    <a:pt x="1843" y="9051"/>
                  </a:cubicBezTo>
                  <a:cubicBezTo>
                    <a:pt x="1128" y="5796"/>
                    <a:pt x="1199" y="3327"/>
                    <a:pt x="1450" y="18"/>
                  </a:cubicBezTo>
                  <a:lnTo>
                    <a:pt x="573" y="0"/>
                  </a:lnTo>
                  <a:close/>
                </a:path>
              </a:pathLst>
            </a:custGeom>
            <a:solidFill>
              <a:srgbClr val="B627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15"/>
            <p:cNvSpPr/>
            <p:nvPr/>
          </p:nvSpPr>
          <p:spPr>
            <a:xfrm>
              <a:off x="3834800" y="2059500"/>
              <a:ext cx="46100" cy="230325"/>
            </a:xfrm>
            <a:custGeom>
              <a:avLst/>
              <a:gdLst/>
              <a:ahLst/>
              <a:cxnLst/>
              <a:rect l="l" t="t" r="r" b="b"/>
              <a:pathLst>
                <a:path w="1844" h="9213" fill="none" extrusionOk="0">
                  <a:moveTo>
                    <a:pt x="573" y="0"/>
                  </a:moveTo>
                  <a:cubicBezTo>
                    <a:pt x="1" y="3703"/>
                    <a:pt x="859" y="8711"/>
                    <a:pt x="949" y="9212"/>
                  </a:cubicBezTo>
                  <a:cubicBezTo>
                    <a:pt x="967" y="9069"/>
                    <a:pt x="1557" y="9105"/>
                    <a:pt x="1843" y="9051"/>
                  </a:cubicBezTo>
                  <a:cubicBezTo>
                    <a:pt x="1128" y="5796"/>
                    <a:pt x="1199" y="3327"/>
                    <a:pt x="1450" y="18"/>
                  </a:cubicBezTo>
                </a:path>
              </a:pathLst>
            </a:custGeom>
            <a:noFill/>
            <a:ln w="4475" cap="flat" cmpd="sng">
              <a:solidFill>
                <a:srgbClr val="FFBF00"/>
              </a:solidFill>
              <a:prstDash val="solid"/>
              <a:miter lim="178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15"/>
            <p:cNvSpPr/>
            <p:nvPr/>
          </p:nvSpPr>
          <p:spPr>
            <a:xfrm>
              <a:off x="3745825" y="2429750"/>
              <a:ext cx="105550" cy="274600"/>
            </a:xfrm>
            <a:custGeom>
              <a:avLst/>
              <a:gdLst/>
              <a:ahLst/>
              <a:cxnLst/>
              <a:rect l="l" t="t" r="r" b="b"/>
              <a:pathLst>
                <a:path w="4222" h="10984" extrusionOk="0">
                  <a:moveTo>
                    <a:pt x="841" y="8247"/>
                  </a:moveTo>
                  <a:cubicBezTo>
                    <a:pt x="1395" y="7102"/>
                    <a:pt x="1860" y="5921"/>
                    <a:pt x="2200" y="4687"/>
                  </a:cubicBezTo>
                  <a:cubicBezTo>
                    <a:pt x="2576" y="3149"/>
                    <a:pt x="2808" y="1575"/>
                    <a:pt x="2898" y="1"/>
                  </a:cubicBezTo>
                  <a:lnTo>
                    <a:pt x="4222" y="6136"/>
                  </a:lnTo>
                  <a:cubicBezTo>
                    <a:pt x="3202" y="7549"/>
                    <a:pt x="1324" y="9427"/>
                    <a:pt x="0" y="10984"/>
                  </a:cubicBezTo>
                  <a:close/>
                </a:path>
              </a:pathLst>
            </a:custGeom>
            <a:solidFill>
              <a:srgbClr val="B627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15"/>
            <p:cNvSpPr/>
            <p:nvPr/>
          </p:nvSpPr>
          <p:spPr>
            <a:xfrm>
              <a:off x="3685000" y="641475"/>
              <a:ext cx="58600" cy="63075"/>
            </a:xfrm>
            <a:custGeom>
              <a:avLst/>
              <a:gdLst/>
              <a:ahLst/>
              <a:cxnLst/>
              <a:rect l="l" t="t" r="r" b="b"/>
              <a:pathLst>
                <a:path w="2344" h="2523" extrusionOk="0">
                  <a:moveTo>
                    <a:pt x="2344" y="36"/>
                  </a:moveTo>
                  <a:cubicBezTo>
                    <a:pt x="2254" y="394"/>
                    <a:pt x="2093" y="734"/>
                    <a:pt x="1897" y="1056"/>
                  </a:cubicBezTo>
                  <a:lnTo>
                    <a:pt x="1181" y="931"/>
                  </a:lnTo>
                  <a:lnTo>
                    <a:pt x="1306" y="1270"/>
                  </a:lnTo>
                  <a:lnTo>
                    <a:pt x="1110" y="1413"/>
                  </a:lnTo>
                  <a:lnTo>
                    <a:pt x="770" y="1306"/>
                  </a:lnTo>
                  <a:lnTo>
                    <a:pt x="716" y="2522"/>
                  </a:lnTo>
                  <a:cubicBezTo>
                    <a:pt x="376" y="1718"/>
                    <a:pt x="72" y="1091"/>
                    <a:pt x="36" y="680"/>
                  </a:cubicBezTo>
                  <a:cubicBezTo>
                    <a:pt x="1" y="143"/>
                    <a:pt x="251" y="36"/>
                    <a:pt x="430" y="0"/>
                  </a:cubicBezTo>
                  <a:cubicBezTo>
                    <a:pt x="662" y="0"/>
                    <a:pt x="877" y="18"/>
                    <a:pt x="1110" y="36"/>
                  </a:cubicBezTo>
                  <a:cubicBezTo>
                    <a:pt x="1521" y="126"/>
                    <a:pt x="1932" y="126"/>
                    <a:pt x="2344" y="18"/>
                  </a:cubicBezTo>
                  <a:close/>
                </a:path>
              </a:pathLst>
            </a:custGeom>
            <a:solidFill>
              <a:srgbClr val="B62717"/>
            </a:solidFill>
            <a:ln w="1800" cap="flat" cmpd="sng">
              <a:solidFill>
                <a:srgbClr val="FFBF00"/>
              </a:solidFill>
              <a:prstDash val="solid"/>
              <a:miter lim="178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15"/>
            <p:cNvSpPr/>
            <p:nvPr/>
          </p:nvSpPr>
          <p:spPr>
            <a:xfrm>
              <a:off x="3854925" y="639225"/>
              <a:ext cx="45650" cy="46100"/>
            </a:xfrm>
            <a:custGeom>
              <a:avLst/>
              <a:gdLst/>
              <a:ahLst/>
              <a:cxnLst/>
              <a:rect l="l" t="t" r="r" b="b"/>
              <a:pathLst>
                <a:path w="1826" h="1844" extrusionOk="0">
                  <a:moveTo>
                    <a:pt x="269" y="824"/>
                  </a:moveTo>
                  <a:lnTo>
                    <a:pt x="734" y="877"/>
                  </a:lnTo>
                  <a:cubicBezTo>
                    <a:pt x="823" y="877"/>
                    <a:pt x="913" y="949"/>
                    <a:pt x="949" y="1038"/>
                  </a:cubicBezTo>
                  <a:lnTo>
                    <a:pt x="877" y="1468"/>
                  </a:lnTo>
                  <a:cubicBezTo>
                    <a:pt x="1145" y="1611"/>
                    <a:pt x="1289" y="1790"/>
                    <a:pt x="1521" y="1843"/>
                  </a:cubicBezTo>
                  <a:cubicBezTo>
                    <a:pt x="1807" y="1038"/>
                    <a:pt x="1825" y="895"/>
                    <a:pt x="1789" y="699"/>
                  </a:cubicBezTo>
                  <a:cubicBezTo>
                    <a:pt x="1736" y="198"/>
                    <a:pt x="1611" y="90"/>
                    <a:pt x="1414" y="55"/>
                  </a:cubicBezTo>
                  <a:cubicBezTo>
                    <a:pt x="1199" y="19"/>
                    <a:pt x="1002" y="1"/>
                    <a:pt x="806" y="19"/>
                  </a:cubicBezTo>
                  <a:cubicBezTo>
                    <a:pt x="573" y="37"/>
                    <a:pt x="341" y="37"/>
                    <a:pt x="108" y="1"/>
                  </a:cubicBezTo>
                  <a:cubicBezTo>
                    <a:pt x="1" y="287"/>
                    <a:pt x="54" y="591"/>
                    <a:pt x="269" y="824"/>
                  </a:cubicBezTo>
                  <a:close/>
                </a:path>
              </a:pathLst>
            </a:custGeom>
            <a:solidFill>
              <a:srgbClr val="B62717"/>
            </a:solidFill>
            <a:ln w="1800" cap="flat" cmpd="sng">
              <a:solidFill>
                <a:srgbClr val="FFBF00"/>
              </a:solidFill>
              <a:prstDash val="solid"/>
              <a:miter lim="178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15"/>
            <p:cNvSpPr/>
            <p:nvPr/>
          </p:nvSpPr>
          <p:spPr>
            <a:xfrm>
              <a:off x="3730175" y="641925"/>
              <a:ext cx="16125" cy="24175"/>
            </a:xfrm>
            <a:custGeom>
              <a:avLst/>
              <a:gdLst/>
              <a:ahLst/>
              <a:cxnLst/>
              <a:rect l="l" t="t" r="r" b="b"/>
              <a:pathLst>
                <a:path w="645" h="967" extrusionOk="0">
                  <a:moveTo>
                    <a:pt x="412" y="108"/>
                  </a:moveTo>
                  <a:lnTo>
                    <a:pt x="644" y="0"/>
                  </a:lnTo>
                  <a:lnTo>
                    <a:pt x="233" y="966"/>
                  </a:lnTo>
                  <a:lnTo>
                    <a:pt x="0" y="966"/>
                  </a:lnTo>
                  <a:close/>
                </a:path>
              </a:pathLst>
            </a:custGeom>
            <a:solidFill>
              <a:srgbClr val="B627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15"/>
            <p:cNvSpPr/>
            <p:nvPr/>
          </p:nvSpPr>
          <p:spPr>
            <a:xfrm>
              <a:off x="3854025" y="639225"/>
              <a:ext cx="8975" cy="19275"/>
            </a:xfrm>
            <a:custGeom>
              <a:avLst/>
              <a:gdLst/>
              <a:ahLst/>
              <a:cxnLst/>
              <a:rect l="l" t="t" r="r" b="b"/>
              <a:pathLst>
                <a:path w="359" h="771" extrusionOk="0">
                  <a:moveTo>
                    <a:pt x="180" y="55"/>
                  </a:moveTo>
                  <a:lnTo>
                    <a:pt x="19" y="1"/>
                  </a:lnTo>
                  <a:cubicBezTo>
                    <a:pt x="1" y="251"/>
                    <a:pt x="37" y="502"/>
                    <a:pt x="144" y="752"/>
                  </a:cubicBezTo>
                  <a:lnTo>
                    <a:pt x="359" y="770"/>
                  </a:lnTo>
                  <a:cubicBezTo>
                    <a:pt x="216" y="555"/>
                    <a:pt x="162" y="305"/>
                    <a:pt x="180" y="55"/>
                  </a:cubicBezTo>
                  <a:close/>
                </a:path>
              </a:pathLst>
            </a:custGeom>
            <a:solidFill>
              <a:srgbClr val="B627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15"/>
            <p:cNvSpPr/>
            <p:nvPr/>
          </p:nvSpPr>
          <p:spPr>
            <a:xfrm>
              <a:off x="3876850" y="675000"/>
              <a:ext cx="16550" cy="12100"/>
            </a:xfrm>
            <a:custGeom>
              <a:avLst/>
              <a:gdLst/>
              <a:ahLst/>
              <a:cxnLst/>
              <a:rect l="l" t="t" r="r" b="b"/>
              <a:pathLst>
                <a:path w="662" h="484" extrusionOk="0">
                  <a:moveTo>
                    <a:pt x="54" y="1"/>
                  </a:moveTo>
                  <a:lnTo>
                    <a:pt x="0" y="216"/>
                  </a:lnTo>
                  <a:cubicBezTo>
                    <a:pt x="233" y="305"/>
                    <a:pt x="233" y="484"/>
                    <a:pt x="590" y="484"/>
                  </a:cubicBezTo>
                  <a:lnTo>
                    <a:pt x="662" y="198"/>
                  </a:lnTo>
                  <a:cubicBezTo>
                    <a:pt x="394" y="305"/>
                    <a:pt x="286" y="90"/>
                    <a:pt x="54" y="1"/>
                  </a:cubicBezTo>
                  <a:close/>
                </a:path>
              </a:pathLst>
            </a:custGeom>
            <a:solidFill>
              <a:srgbClr val="B627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15"/>
            <p:cNvSpPr/>
            <p:nvPr/>
          </p:nvSpPr>
          <p:spPr>
            <a:xfrm>
              <a:off x="3693500" y="663825"/>
              <a:ext cx="24175" cy="42525"/>
            </a:xfrm>
            <a:custGeom>
              <a:avLst/>
              <a:gdLst/>
              <a:ahLst/>
              <a:cxnLst/>
              <a:rect l="l" t="t" r="r" b="b"/>
              <a:pathLst>
                <a:path w="967" h="1701" extrusionOk="0">
                  <a:moveTo>
                    <a:pt x="787" y="1"/>
                  </a:moveTo>
                  <a:lnTo>
                    <a:pt x="966" y="484"/>
                  </a:lnTo>
                  <a:lnTo>
                    <a:pt x="448" y="1700"/>
                  </a:lnTo>
                  <a:lnTo>
                    <a:pt x="0" y="609"/>
                  </a:lnTo>
                  <a:close/>
                </a:path>
              </a:pathLst>
            </a:custGeom>
            <a:solidFill>
              <a:srgbClr val="B627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15"/>
            <p:cNvSpPr/>
            <p:nvPr/>
          </p:nvSpPr>
          <p:spPr>
            <a:xfrm>
              <a:off x="3900100" y="1583675"/>
              <a:ext cx="30425" cy="167275"/>
            </a:xfrm>
            <a:custGeom>
              <a:avLst/>
              <a:gdLst/>
              <a:ahLst/>
              <a:cxnLst/>
              <a:rect l="l" t="t" r="r" b="b"/>
              <a:pathLst>
                <a:path w="1217" h="6691" fill="none" extrusionOk="0">
                  <a:moveTo>
                    <a:pt x="394" y="1"/>
                  </a:moveTo>
                  <a:cubicBezTo>
                    <a:pt x="0" y="663"/>
                    <a:pt x="18" y="1307"/>
                    <a:pt x="36" y="1933"/>
                  </a:cubicBezTo>
                  <a:cubicBezTo>
                    <a:pt x="215" y="2291"/>
                    <a:pt x="698" y="2076"/>
                    <a:pt x="859" y="2738"/>
                  </a:cubicBezTo>
                  <a:lnTo>
                    <a:pt x="1217" y="4383"/>
                  </a:lnTo>
                  <a:lnTo>
                    <a:pt x="805" y="5957"/>
                  </a:lnTo>
                  <a:lnTo>
                    <a:pt x="984" y="6691"/>
                  </a:lnTo>
                </a:path>
              </a:pathLst>
            </a:custGeom>
            <a:noFill/>
            <a:ln w="5825" cap="flat" cmpd="sng">
              <a:solidFill>
                <a:srgbClr val="B62717"/>
              </a:solidFill>
              <a:prstDash val="solid"/>
              <a:miter lim="178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15"/>
            <p:cNvSpPr/>
            <p:nvPr/>
          </p:nvSpPr>
          <p:spPr>
            <a:xfrm>
              <a:off x="3700650" y="1557300"/>
              <a:ext cx="100650" cy="136875"/>
            </a:xfrm>
            <a:custGeom>
              <a:avLst/>
              <a:gdLst/>
              <a:ahLst/>
              <a:cxnLst/>
              <a:rect l="l" t="t" r="r" b="b"/>
              <a:pathLst>
                <a:path w="4026" h="5475" fill="none" extrusionOk="0">
                  <a:moveTo>
                    <a:pt x="4025" y="1"/>
                  </a:moveTo>
                  <a:lnTo>
                    <a:pt x="2362" y="1897"/>
                  </a:lnTo>
                  <a:lnTo>
                    <a:pt x="1" y="5474"/>
                  </a:lnTo>
                </a:path>
              </a:pathLst>
            </a:custGeom>
            <a:noFill/>
            <a:ln w="5825" cap="flat" cmpd="sng">
              <a:solidFill>
                <a:srgbClr val="B62717"/>
              </a:solidFill>
              <a:prstDash val="solid"/>
              <a:miter lim="178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15"/>
            <p:cNvSpPr/>
            <p:nvPr/>
          </p:nvSpPr>
          <p:spPr>
            <a:xfrm>
              <a:off x="3931400" y="1696375"/>
              <a:ext cx="47875" cy="29550"/>
            </a:xfrm>
            <a:custGeom>
              <a:avLst/>
              <a:gdLst/>
              <a:ahLst/>
              <a:cxnLst/>
              <a:rect l="l" t="t" r="r" b="b"/>
              <a:pathLst>
                <a:path w="1915" h="1182" fill="none" extrusionOk="0">
                  <a:moveTo>
                    <a:pt x="0" y="1"/>
                  </a:moveTo>
                  <a:lnTo>
                    <a:pt x="1914" y="1181"/>
                  </a:lnTo>
                </a:path>
              </a:pathLst>
            </a:custGeom>
            <a:noFill/>
            <a:ln w="5825" cap="flat" cmpd="sng">
              <a:solidFill>
                <a:srgbClr val="B62717"/>
              </a:solidFill>
              <a:prstDash val="solid"/>
              <a:miter lim="178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15"/>
            <p:cNvSpPr/>
            <p:nvPr/>
          </p:nvSpPr>
          <p:spPr>
            <a:xfrm>
              <a:off x="3754750" y="1612750"/>
              <a:ext cx="36250" cy="47425"/>
            </a:xfrm>
            <a:custGeom>
              <a:avLst/>
              <a:gdLst/>
              <a:ahLst/>
              <a:cxnLst/>
              <a:rect l="l" t="t" r="r" b="b"/>
              <a:pathLst>
                <a:path w="1450" h="1897" fill="none" extrusionOk="0">
                  <a:moveTo>
                    <a:pt x="1" y="1"/>
                  </a:moveTo>
                  <a:lnTo>
                    <a:pt x="448" y="1092"/>
                  </a:lnTo>
                  <a:lnTo>
                    <a:pt x="1450" y="1897"/>
                  </a:lnTo>
                </a:path>
              </a:pathLst>
            </a:custGeom>
            <a:noFill/>
            <a:ln w="5825" cap="flat" cmpd="sng">
              <a:solidFill>
                <a:srgbClr val="B62717"/>
              </a:solidFill>
              <a:prstDash val="solid"/>
              <a:miter lim="178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15"/>
            <p:cNvSpPr/>
            <p:nvPr/>
          </p:nvSpPr>
          <p:spPr>
            <a:xfrm>
              <a:off x="3724350" y="1654350"/>
              <a:ext cx="52350" cy="98850"/>
            </a:xfrm>
            <a:custGeom>
              <a:avLst/>
              <a:gdLst/>
              <a:ahLst/>
              <a:cxnLst/>
              <a:rect l="l" t="t" r="r" b="b"/>
              <a:pathLst>
                <a:path w="2094" h="3954" fill="none" extrusionOk="0">
                  <a:moveTo>
                    <a:pt x="90" y="0"/>
                  </a:moveTo>
                  <a:cubicBezTo>
                    <a:pt x="573" y="895"/>
                    <a:pt x="1" y="1682"/>
                    <a:pt x="448" y="2594"/>
                  </a:cubicBezTo>
                  <a:lnTo>
                    <a:pt x="2093" y="3953"/>
                  </a:lnTo>
                </a:path>
              </a:pathLst>
            </a:custGeom>
            <a:noFill/>
            <a:ln w="5825" cap="flat" cmpd="sng">
              <a:solidFill>
                <a:srgbClr val="B62717"/>
              </a:solidFill>
              <a:prstDash val="solid"/>
              <a:miter lim="178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15"/>
            <p:cNvSpPr/>
            <p:nvPr/>
          </p:nvSpPr>
          <p:spPr>
            <a:xfrm>
              <a:off x="3857600" y="1555075"/>
              <a:ext cx="89925" cy="28625"/>
            </a:xfrm>
            <a:custGeom>
              <a:avLst/>
              <a:gdLst/>
              <a:ahLst/>
              <a:cxnLst/>
              <a:rect l="l" t="t" r="r" b="b"/>
              <a:pathLst>
                <a:path w="3597" h="1145" fill="none" extrusionOk="0">
                  <a:moveTo>
                    <a:pt x="1" y="0"/>
                  </a:moveTo>
                  <a:cubicBezTo>
                    <a:pt x="591" y="555"/>
                    <a:pt x="1307" y="948"/>
                    <a:pt x="2094" y="1145"/>
                  </a:cubicBezTo>
                  <a:cubicBezTo>
                    <a:pt x="2595" y="1056"/>
                    <a:pt x="3113" y="1038"/>
                    <a:pt x="3596" y="590"/>
                  </a:cubicBezTo>
                </a:path>
              </a:pathLst>
            </a:custGeom>
            <a:noFill/>
            <a:ln w="5825" cap="flat" cmpd="sng">
              <a:solidFill>
                <a:srgbClr val="B62717"/>
              </a:solidFill>
              <a:prstDash val="solid"/>
              <a:miter lim="178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15"/>
            <p:cNvSpPr/>
            <p:nvPr/>
          </p:nvSpPr>
          <p:spPr>
            <a:xfrm>
              <a:off x="3748500" y="1305550"/>
              <a:ext cx="178450" cy="283075"/>
            </a:xfrm>
            <a:custGeom>
              <a:avLst/>
              <a:gdLst/>
              <a:ahLst/>
              <a:cxnLst/>
              <a:rect l="l" t="t" r="r" b="b"/>
              <a:pathLst>
                <a:path w="7138" h="11323" extrusionOk="0">
                  <a:moveTo>
                    <a:pt x="1288" y="10464"/>
                  </a:moveTo>
                  <a:cubicBezTo>
                    <a:pt x="770" y="9033"/>
                    <a:pt x="1" y="7012"/>
                    <a:pt x="376" y="5348"/>
                  </a:cubicBezTo>
                  <a:cubicBezTo>
                    <a:pt x="1002" y="2576"/>
                    <a:pt x="4937" y="0"/>
                    <a:pt x="7138" y="4132"/>
                  </a:cubicBezTo>
                  <a:lnTo>
                    <a:pt x="4705" y="5384"/>
                  </a:lnTo>
                  <a:cubicBezTo>
                    <a:pt x="4437" y="4848"/>
                    <a:pt x="2827" y="6118"/>
                    <a:pt x="3113" y="7548"/>
                  </a:cubicBezTo>
                  <a:cubicBezTo>
                    <a:pt x="3256" y="8282"/>
                    <a:pt x="4025" y="9087"/>
                    <a:pt x="4419" y="10017"/>
                  </a:cubicBezTo>
                  <a:cubicBezTo>
                    <a:pt x="4329" y="10178"/>
                    <a:pt x="4115" y="10804"/>
                    <a:pt x="2988" y="11108"/>
                  </a:cubicBezTo>
                  <a:cubicBezTo>
                    <a:pt x="2219" y="11323"/>
                    <a:pt x="1575" y="11090"/>
                    <a:pt x="1539" y="10947"/>
                  </a:cubicBezTo>
                  <a:close/>
                </a:path>
              </a:pathLst>
            </a:custGeom>
            <a:solidFill>
              <a:srgbClr val="B627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15"/>
            <p:cNvSpPr/>
            <p:nvPr/>
          </p:nvSpPr>
          <p:spPr>
            <a:xfrm>
              <a:off x="3477500" y="1890900"/>
              <a:ext cx="707475" cy="260525"/>
            </a:xfrm>
            <a:custGeom>
              <a:avLst/>
              <a:gdLst/>
              <a:ahLst/>
              <a:cxnLst/>
              <a:rect l="l" t="t" r="r" b="b"/>
              <a:pathLst>
                <a:path w="28299" h="10421" extrusionOk="0">
                  <a:moveTo>
                    <a:pt x="18364" y="929"/>
                  </a:moveTo>
                  <a:cubicBezTo>
                    <a:pt x="18373" y="935"/>
                    <a:pt x="18382" y="942"/>
                    <a:pt x="18389" y="949"/>
                  </a:cubicBezTo>
                  <a:cubicBezTo>
                    <a:pt x="18386" y="940"/>
                    <a:pt x="18378" y="934"/>
                    <a:pt x="18364" y="929"/>
                  </a:cubicBezTo>
                  <a:close/>
                  <a:moveTo>
                    <a:pt x="15777" y="3846"/>
                  </a:moveTo>
                  <a:lnTo>
                    <a:pt x="15777" y="3846"/>
                  </a:lnTo>
                  <a:cubicBezTo>
                    <a:pt x="18210" y="4115"/>
                    <a:pt x="18926" y="4973"/>
                    <a:pt x="18961" y="5277"/>
                  </a:cubicBezTo>
                  <a:cubicBezTo>
                    <a:pt x="18982" y="5480"/>
                    <a:pt x="18942" y="5736"/>
                    <a:pt x="18852" y="6011"/>
                  </a:cubicBezTo>
                  <a:lnTo>
                    <a:pt x="18852" y="6011"/>
                  </a:lnTo>
                  <a:cubicBezTo>
                    <a:pt x="18674" y="6038"/>
                    <a:pt x="18497" y="6076"/>
                    <a:pt x="18335" y="6118"/>
                  </a:cubicBezTo>
                  <a:cubicBezTo>
                    <a:pt x="18233" y="6141"/>
                    <a:pt x="18133" y="6152"/>
                    <a:pt x="18033" y="6152"/>
                  </a:cubicBezTo>
                  <a:cubicBezTo>
                    <a:pt x="17594" y="6152"/>
                    <a:pt x="17174" y="5938"/>
                    <a:pt x="16708" y="5617"/>
                  </a:cubicBezTo>
                  <a:cubicBezTo>
                    <a:pt x="15956" y="5027"/>
                    <a:pt x="15706" y="4365"/>
                    <a:pt x="15777" y="3846"/>
                  </a:cubicBezTo>
                  <a:close/>
                  <a:moveTo>
                    <a:pt x="15241" y="4061"/>
                  </a:moveTo>
                  <a:lnTo>
                    <a:pt x="15241" y="4061"/>
                  </a:lnTo>
                  <a:cubicBezTo>
                    <a:pt x="15187" y="4937"/>
                    <a:pt x="15724" y="5617"/>
                    <a:pt x="16457" y="6118"/>
                  </a:cubicBezTo>
                  <a:cubicBezTo>
                    <a:pt x="16881" y="6411"/>
                    <a:pt x="17425" y="6679"/>
                    <a:pt x="17962" y="6679"/>
                  </a:cubicBezTo>
                  <a:cubicBezTo>
                    <a:pt x="18081" y="6679"/>
                    <a:pt x="18200" y="6666"/>
                    <a:pt x="18317" y="6637"/>
                  </a:cubicBezTo>
                  <a:cubicBezTo>
                    <a:pt x="18419" y="6609"/>
                    <a:pt x="18518" y="6583"/>
                    <a:pt x="18615" y="6561"/>
                  </a:cubicBezTo>
                  <a:lnTo>
                    <a:pt x="18615" y="6561"/>
                  </a:lnTo>
                  <a:cubicBezTo>
                    <a:pt x="18217" y="7306"/>
                    <a:pt x="17513" y="8012"/>
                    <a:pt x="16681" y="8012"/>
                  </a:cubicBezTo>
                  <a:cubicBezTo>
                    <a:pt x="16084" y="8012"/>
                    <a:pt x="15421" y="7648"/>
                    <a:pt x="14758" y="6673"/>
                  </a:cubicBezTo>
                  <a:cubicBezTo>
                    <a:pt x="14616" y="6460"/>
                    <a:pt x="14284" y="5441"/>
                    <a:pt x="14072" y="4644"/>
                  </a:cubicBezTo>
                  <a:lnTo>
                    <a:pt x="14072" y="4644"/>
                  </a:lnTo>
                  <a:cubicBezTo>
                    <a:pt x="14582" y="4454"/>
                    <a:pt x="15041" y="4248"/>
                    <a:pt x="15241" y="4061"/>
                  </a:cubicBezTo>
                  <a:close/>
                  <a:moveTo>
                    <a:pt x="13273" y="1"/>
                  </a:moveTo>
                  <a:lnTo>
                    <a:pt x="13273" y="1"/>
                  </a:lnTo>
                  <a:cubicBezTo>
                    <a:pt x="13112" y="126"/>
                    <a:pt x="12665" y="931"/>
                    <a:pt x="12271" y="1861"/>
                  </a:cubicBezTo>
                  <a:cubicBezTo>
                    <a:pt x="11932" y="2630"/>
                    <a:pt x="10089" y="3936"/>
                    <a:pt x="11180" y="4508"/>
                  </a:cubicBezTo>
                  <a:cubicBezTo>
                    <a:pt x="10697" y="4598"/>
                    <a:pt x="10322" y="4723"/>
                    <a:pt x="9803" y="4830"/>
                  </a:cubicBezTo>
                  <a:cubicBezTo>
                    <a:pt x="9760" y="4832"/>
                    <a:pt x="9720" y="4833"/>
                    <a:pt x="9680" y="4833"/>
                  </a:cubicBezTo>
                  <a:cubicBezTo>
                    <a:pt x="8748" y="4833"/>
                    <a:pt x="8749" y="4219"/>
                    <a:pt x="8783" y="2863"/>
                  </a:cubicBezTo>
                  <a:lnTo>
                    <a:pt x="8783" y="2863"/>
                  </a:lnTo>
                  <a:cubicBezTo>
                    <a:pt x="8730" y="3685"/>
                    <a:pt x="7692" y="4723"/>
                    <a:pt x="9213" y="5170"/>
                  </a:cubicBezTo>
                  <a:cubicBezTo>
                    <a:pt x="8515" y="5474"/>
                    <a:pt x="7889" y="5885"/>
                    <a:pt x="6422" y="6172"/>
                  </a:cubicBezTo>
                  <a:cubicBezTo>
                    <a:pt x="6420" y="6175"/>
                    <a:pt x="6415" y="6176"/>
                    <a:pt x="6408" y="6176"/>
                  </a:cubicBezTo>
                  <a:cubicBezTo>
                    <a:pt x="6130" y="6176"/>
                    <a:pt x="2612" y="3630"/>
                    <a:pt x="2612" y="3578"/>
                  </a:cubicBezTo>
                  <a:lnTo>
                    <a:pt x="2612" y="3578"/>
                  </a:lnTo>
                  <a:cubicBezTo>
                    <a:pt x="2398" y="3614"/>
                    <a:pt x="5367" y="6046"/>
                    <a:pt x="5778" y="6297"/>
                  </a:cubicBezTo>
                  <a:cubicBezTo>
                    <a:pt x="4902" y="6279"/>
                    <a:pt x="3793" y="6136"/>
                    <a:pt x="3024" y="6100"/>
                  </a:cubicBezTo>
                  <a:cubicBezTo>
                    <a:pt x="1611" y="6029"/>
                    <a:pt x="269" y="5188"/>
                    <a:pt x="1" y="4955"/>
                  </a:cubicBezTo>
                  <a:lnTo>
                    <a:pt x="1" y="4955"/>
                  </a:lnTo>
                  <a:cubicBezTo>
                    <a:pt x="430" y="5403"/>
                    <a:pt x="1217" y="6261"/>
                    <a:pt x="2988" y="6476"/>
                  </a:cubicBezTo>
                  <a:cubicBezTo>
                    <a:pt x="3579" y="6558"/>
                    <a:pt x="4221" y="6606"/>
                    <a:pt x="4883" y="6606"/>
                  </a:cubicBezTo>
                  <a:cubicBezTo>
                    <a:pt x="6665" y="6606"/>
                    <a:pt x="8581" y="6256"/>
                    <a:pt x="9964" y="5277"/>
                  </a:cubicBezTo>
                  <a:cubicBezTo>
                    <a:pt x="10501" y="5170"/>
                    <a:pt x="11037" y="5027"/>
                    <a:pt x="11574" y="4884"/>
                  </a:cubicBezTo>
                  <a:cubicBezTo>
                    <a:pt x="11693" y="4851"/>
                    <a:pt x="11837" y="4842"/>
                    <a:pt x="11989" y="4842"/>
                  </a:cubicBezTo>
                  <a:cubicBezTo>
                    <a:pt x="12208" y="4842"/>
                    <a:pt x="12445" y="4861"/>
                    <a:pt x="12656" y="4861"/>
                  </a:cubicBezTo>
                  <a:cubicBezTo>
                    <a:pt x="12785" y="4861"/>
                    <a:pt x="12905" y="4854"/>
                    <a:pt x="13005" y="4830"/>
                  </a:cubicBezTo>
                  <a:lnTo>
                    <a:pt x="13005" y="4830"/>
                  </a:lnTo>
                  <a:cubicBezTo>
                    <a:pt x="13005" y="5063"/>
                    <a:pt x="12826" y="6172"/>
                    <a:pt x="13237" y="6941"/>
                  </a:cubicBezTo>
                  <a:cubicBezTo>
                    <a:pt x="13381" y="6887"/>
                    <a:pt x="13524" y="6834"/>
                    <a:pt x="13685" y="6798"/>
                  </a:cubicBezTo>
                  <a:cubicBezTo>
                    <a:pt x="13470" y="6172"/>
                    <a:pt x="13416" y="5492"/>
                    <a:pt x="13541" y="4830"/>
                  </a:cubicBezTo>
                  <a:cubicBezTo>
                    <a:pt x="13595" y="4812"/>
                    <a:pt x="13649" y="4794"/>
                    <a:pt x="13702" y="4776"/>
                  </a:cubicBezTo>
                  <a:lnTo>
                    <a:pt x="13702" y="4776"/>
                  </a:lnTo>
                  <a:cubicBezTo>
                    <a:pt x="13702" y="4776"/>
                    <a:pt x="13702" y="4776"/>
                    <a:pt x="13702" y="4776"/>
                  </a:cubicBezTo>
                  <a:cubicBezTo>
                    <a:pt x="13917" y="5510"/>
                    <a:pt x="14114" y="6601"/>
                    <a:pt x="14507" y="7120"/>
                  </a:cubicBezTo>
                  <a:cubicBezTo>
                    <a:pt x="15030" y="7929"/>
                    <a:pt x="15790" y="8298"/>
                    <a:pt x="16561" y="8298"/>
                  </a:cubicBezTo>
                  <a:cubicBezTo>
                    <a:pt x="17590" y="8298"/>
                    <a:pt x="18637" y="7639"/>
                    <a:pt x="19154" y="6494"/>
                  </a:cubicBezTo>
                  <a:lnTo>
                    <a:pt x="19154" y="6494"/>
                  </a:lnTo>
                  <a:cubicBezTo>
                    <a:pt x="19353" y="6497"/>
                    <a:pt x="19549" y="6537"/>
                    <a:pt x="19748" y="6637"/>
                  </a:cubicBezTo>
                  <a:cubicBezTo>
                    <a:pt x="19944" y="6715"/>
                    <a:pt x="20153" y="6756"/>
                    <a:pt x="20362" y="6756"/>
                  </a:cubicBezTo>
                  <a:cubicBezTo>
                    <a:pt x="20632" y="6756"/>
                    <a:pt x="20902" y="6688"/>
                    <a:pt x="21144" y="6547"/>
                  </a:cubicBezTo>
                  <a:cubicBezTo>
                    <a:pt x="21280" y="6460"/>
                    <a:pt x="21437" y="6415"/>
                    <a:pt x="21596" y="6415"/>
                  </a:cubicBezTo>
                  <a:cubicBezTo>
                    <a:pt x="21728" y="6415"/>
                    <a:pt x="21862" y="6446"/>
                    <a:pt x="21984" y="6512"/>
                  </a:cubicBezTo>
                  <a:cubicBezTo>
                    <a:pt x="22124" y="6576"/>
                    <a:pt x="22270" y="6608"/>
                    <a:pt x="22414" y="6608"/>
                  </a:cubicBezTo>
                  <a:cubicBezTo>
                    <a:pt x="22511" y="6608"/>
                    <a:pt x="22607" y="6594"/>
                    <a:pt x="22700" y="6565"/>
                  </a:cubicBezTo>
                  <a:cubicBezTo>
                    <a:pt x="23308" y="7084"/>
                    <a:pt x="24023" y="7782"/>
                    <a:pt x="24023" y="8801"/>
                  </a:cubicBezTo>
                  <a:lnTo>
                    <a:pt x="24488" y="8819"/>
                  </a:lnTo>
                  <a:cubicBezTo>
                    <a:pt x="24524" y="7817"/>
                    <a:pt x="23862" y="6887"/>
                    <a:pt x="23129" y="6315"/>
                  </a:cubicBezTo>
                  <a:cubicBezTo>
                    <a:pt x="23257" y="6234"/>
                    <a:pt x="23368" y="6206"/>
                    <a:pt x="23466" y="6206"/>
                  </a:cubicBezTo>
                  <a:cubicBezTo>
                    <a:pt x="23628" y="6206"/>
                    <a:pt x="23758" y="6281"/>
                    <a:pt x="23880" y="6315"/>
                  </a:cubicBezTo>
                  <a:cubicBezTo>
                    <a:pt x="24147" y="6415"/>
                    <a:pt x="24305" y="6445"/>
                    <a:pt x="24423" y="6445"/>
                  </a:cubicBezTo>
                  <a:cubicBezTo>
                    <a:pt x="24558" y="6445"/>
                    <a:pt x="24641" y="6405"/>
                    <a:pt x="24775" y="6386"/>
                  </a:cubicBezTo>
                  <a:cubicBezTo>
                    <a:pt x="25705" y="7477"/>
                    <a:pt x="26993" y="9069"/>
                    <a:pt x="27547" y="10411"/>
                  </a:cubicBezTo>
                  <a:cubicBezTo>
                    <a:pt x="27561" y="10417"/>
                    <a:pt x="27573" y="10420"/>
                    <a:pt x="27582" y="10420"/>
                  </a:cubicBezTo>
                  <a:cubicBezTo>
                    <a:pt x="27906" y="10420"/>
                    <a:pt x="25816" y="6959"/>
                    <a:pt x="25329" y="6368"/>
                  </a:cubicBezTo>
                  <a:lnTo>
                    <a:pt x="25329" y="6368"/>
                  </a:lnTo>
                  <a:cubicBezTo>
                    <a:pt x="25615" y="6583"/>
                    <a:pt x="27815" y="8497"/>
                    <a:pt x="28298" y="8765"/>
                  </a:cubicBezTo>
                  <a:cubicBezTo>
                    <a:pt x="27833" y="7782"/>
                    <a:pt x="25937" y="6404"/>
                    <a:pt x="25937" y="6368"/>
                  </a:cubicBezTo>
                  <a:cubicBezTo>
                    <a:pt x="26456" y="6351"/>
                    <a:pt x="27637" y="6297"/>
                    <a:pt x="28048" y="5689"/>
                  </a:cubicBezTo>
                  <a:lnTo>
                    <a:pt x="28048" y="5689"/>
                  </a:lnTo>
                  <a:cubicBezTo>
                    <a:pt x="26993" y="6029"/>
                    <a:pt x="25311" y="6064"/>
                    <a:pt x="25311" y="6064"/>
                  </a:cubicBezTo>
                  <a:cubicBezTo>
                    <a:pt x="26134" y="5528"/>
                    <a:pt x="26170" y="4133"/>
                    <a:pt x="25776" y="3900"/>
                  </a:cubicBezTo>
                  <a:lnTo>
                    <a:pt x="25776" y="3900"/>
                  </a:lnTo>
                  <a:cubicBezTo>
                    <a:pt x="25705" y="5903"/>
                    <a:pt x="24793" y="5939"/>
                    <a:pt x="24667" y="5993"/>
                  </a:cubicBezTo>
                  <a:cubicBezTo>
                    <a:pt x="24565" y="6035"/>
                    <a:pt x="24458" y="6058"/>
                    <a:pt x="24354" y="6058"/>
                  </a:cubicBezTo>
                  <a:cubicBezTo>
                    <a:pt x="24239" y="6058"/>
                    <a:pt x="24126" y="6031"/>
                    <a:pt x="24023" y="5975"/>
                  </a:cubicBezTo>
                  <a:cubicBezTo>
                    <a:pt x="23868" y="5914"/>
                    <a:pt x="23704" y="5883"/>
                    <a:pt x="23542" y="5883"/>
                  </a:cubicBezTo>
                  <a:cubicBezTo>
                    <a:pt x="23368" y="5883"/>
                    <a:pt x="23197" y="5919"/>
                    <a:pt x="23040" y="5993"/>
                  </a:cubicBezTo>
                  <a:cubicBezTo>
                    <a:pt x="22891" y="6092"/>
                    <a:pt x="22719" y="6142"/>
                    <a:pt x="22548" y="6142"/>
                  </a:cubicBezTo>
                  <a:cubicBezTo>
                    <a:pt x="22410" y="6142"/>
                    <a:pt x="22272" y="6110"/>
                    <a:pt x="22145" y="6046"/>
                  </a:cubicBezTo>
                  <a:cubicBezTo>
                    <a:pt x="21973" y="5956"/>
                    <a:pt x="21790" y="5911"/>
                    <a:pt x="21607" y="5911"/>
                  </a:cubicBezTo>
                  <a:cubicBezTo>
                    <a:pt x="21391" y="5911"/>
                    <a:pt x="21176" y="5974"/>
                    <a:pt x="20983" y="6100"/>
                  </a:cubicBezTo>
                  <a:cubicBezTo>
                    <a:pt x="20760" y="6237"/>
                    <a:pt x="20561" y="6288"/>
                    <a:pt x="20396" y="6288"/>
                  </a:cubicBezTo>
                  <a:cubicBezTo>
                    <a:pt x="20216" y="6288"/>
                    <a:pt x="20074" y="6228"/>
                    <a:pt x="19981" y="6154"/>
                  </a:cubicBezTo>
                  <a:cubicBezTo>
                    <a:pt x="19824" y="6028"/>
                    <a:pt x="19596" y="5979"/>
                    <a:pt x="19341" y="5974"/>
                  </a:cubicBezTo>
                  <a:lnTo>
                    <a:pt x="19341" y="5974"/>
                  </a:lnTo>
                  <a:cubicBezTo>
                    <a:pt x="19398" y="5771"/>
                    <a:pt x="19439" y="5557"/>
                    <a:pt x="19462" y="5331"/>
                  </a:cubicBezTo>
                  <a:cubicBezTo>
                    <a:pt x="19337" y="4472"/>
                    <a:pt x="18282" y="3650"/>
                    <a:pt x="15992" y="3417"/>
                  </a:cubicBezTo>
                  <a:cubicBezTo>
                    <a:pt x="16099" y="3149"/>
                    <a:pt x="16189" y="2880"/>
                    <a:pt x="16278" y="2594"/>
                  </a:cubicBezTo>
                  <a:cubicBezTo>
                    <a:pt x="16314" y="2380"/>
                    <a:pt x="16368" y="2272"/>
                    <a:pt x="16278" y="2075"/>
                  </a:cubicBezTo>
                  <a:lnTo>
                    <a:pt x="15187" y="1986"/>
                  </a:lnTo>
                  <a:cubicBezTo>
                    <a:pt x="15169" y="2612"/>
                    <a:pt x="15098" y="2594"/>
                    <a:pt x="14847" y="3220"/>
                  </a:cubicBezTo>
                  <a:cubicBezTo>
                    <a:pt x="14522" y="3431"/>
                    <a:pt x="14180" y="3616"/>
                    <a:pt x="13827" y="3777"/>
                  </a:cubicBezTo>
                  <a:lnTo>
                    <a:pt x="13827" y="3777"/>
                  </a:lnTo>
                  <a:cubicBezTo>
                    <a:pt x="13713" y="3578"/>
                    <a:pt x="13545" y="3497"/>
                    <a:pt x="13375" y="3497"/>
                  </a:cubicBezTo>
                  <a:cubicBezTo>
                    <a:pt x="13029" y="3497"/>
                    <a:pt x="12673" y="3830"/>
                    <a:pt x="12737" y="4168"/>
                  </a:cubicBezTo>
                  <a:cubicBezTo>
                    <a:pt x="12987" y="4079"/>
                    <a:pt x="13220" y="3989"/>
                    <a:pt x="13470" y="3882"/>
                  </a:cubicBezTo>
                  <a:cubicBezTo>
                    <a:pt x="13473" y="3897"/>
                    <a:pt x="13475" y="3912"/>
                    <a:pt x="13478" y="3927"/>
                  </a:cubicBezTo>
                  <a:lnTo>
                    <a:pt x="13478" y="3927"/>
                  </a:lnTo>
                  <a:cubicBezTo>
                    <a:pt x="13223" y="4031"/>
                    <a:pt x="12963" y="4123"/>
                    <a:pt x="12701" y="4204"/>
                  </a:cubicBezTo>
                  <a:cubicBezTo>
                    <a:pt x="12575" y="4237"/>
                    <a:pt x="12440" y="4248"/>
                    <a:pt x="12309" y="4248"/>
                  </a:cubicBezTo>
                  <a:cubicBezTo>
                    <a:pt x="12043" y="4248"/>
                    <a:pt x="11794" y="4202"/>
                    <a:pt x="11665" y="4202"/>
                  </a:cubicBezTo>
                  <a:cubicBezTo>
                    <a:pt x="11651" y="4202"/>
                    <a:pt x="11639" y="4203"/>
                    <a:pt x="11628" y="4204"/>
                  </a:cubicBezTo>
                  <a:cubicBezTo>
                    <a:pt x="10948" y="4079"/>
                    <a:pt x="11753" y="3399"/>
                    <a:pt x="12254" y="2791"/>
                  </a:cubicBezTo>
                  <a:cubicBezTo>
                    <a:pt x="12435" y="2280"/>
                    <a:pt x="17418" y="918"/>
                    <a:pt x="18268" y="918"/>
                  </a:cubicBezTo>
                  <a:cubicBezTo>
                    <a:pt x="18311" y="918"/>
                    <a:pt x="18344" y="921"/>
                    <a:pt x="18364" y="929"/>
                  </a:cubicBezTo>
                  <a:lnTo>
                    <a:pt x="18364" y="929"/>
                  </a:lnTo>
                  <a:cubicBezTo>
                    <a:pt x="18259" y="855"/>
                    <a:pt x="18048" y="822"/>
                    <a:pt x="17766" y="822"/>
                  </a:cubicBezTo>
                  <a:cubicBezTo>
                    <a:pt x="16399" y="822"/>
                    <a:pt x="13358" y="1595"/>
                    <a:pt x="12540" y="2165"/>
                  </a:cubicBezTo>
                  <a:cubicBezTo>
                    <a:pt x="12880" y="1610"/>
                    <a:pt x="13076" y="162"/>
                    <a:pt x="13273" y="1"/>
                  </a:cubicBezTo>
                  <a:close/>
                </a:path>
              </a:pathLst>
            </a:custGeom>
            <a:solidFill>
              <a:srgbClr val="B627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15"/>
            <p:cNvSpPr/>
            <p:nvPr/>
          </p:nvSpPr>
          <p:spPr>
            <a:xfrm>
              <a:off x="3477500" y="1890900"/>
              <a:ext cx="707475" cy="265650"/>
            </a:xfrm>
            <a:custGeom>
              <a:avLst/>
              <a:gdLst/>
              <a:ahLst/>
              <a:cxnLst/>
              <a:rect l="l" t="t" r="r" b="b"/>
              <a:pathLst>
                <a:path w="28299" h="10626" fill="none" extrusionOk="0">
                  <a:moveTo>
                    <a:pt x="16278" y="2075"/>
                  </a:moveTo>
                  <a:cubicBezTo>
                    <a:pt x="16368" y="2272"/>
                    <a:pt x="16314" y="2380"/>
                    <a:pt x="16278" y="2594"/>
                  </a:cubicBezTo>
                  <a:cubicBezTo>
                    <a:pt x="16189" y="2880"/>
                    <a:pt x="16099" y="3149"/>
                    <a:pt x="15992" y="3417"/>
                  </a:cubicBezTo>
                  <a:cubicBezTo>
                    <a:pt x="18282" y="3650"/>
                    <a:pt x="19337" y="4472"/>
                    <a:pt x="19462" y="5331"/>
                  </a:cubicBezTo>
                  <a:cubicBezTo>
                    <a:pt x="19158" y="8247"/>
                    <a:pt x="15938" y="9338"/>
                    <a:pt x="14507" y="7120"/>
                  </a:cubicBezTo>
                  <a:cubicBezTo>
                    <a:pt x="14114" y="6601"/>
                    <a:pt x="13917" y="5510"/>
                    <a:pt x="13702" y="4776"/>
                  </a:cubicBezTo>
                  <a:cubicBezTo>
                    <a:pt x="13667" y="4633"/>
                    <a:pt x="13524" y="4186"/>
                    <a:pt x="13470" y="3882"/>
                  </a:cubicBezTo>
                  <a:cubicBezTo>
                    <a:pt x="13220" y="3989"/>
                    <a:pt x="12987" y="4079"/>
                    <a:pt x="12737" y="4168"/>
                  </a:cubicBezTo>
                  <a:cubicBezTo>
                    <a:pt x="12629" y="3596"/>
                    <a:pt x="13720" y="3041"/>
                    <a:pt x="13935" y="4079"/>
                  </a:cubicBezTo>
                  <a:cubicBezTo>
                    <a:pt x="14096" y="4848"/>
                    <a:pt x="14579" y="6404"/>
                    <a:pt x="14758" y="6673"/>
                  </a:cubicBezTo>
                  <a:cubicBezTo>
                    <a:pt x="16922" y="9856"/>
                    <a:pt x="19087" y="6529"/>
                    <a:pt x="18961" y="5277"/>
                  </a:cubicBezTo>
                  <a:cubicBezTo>
                    <a:pt x="18926" y="4973"/>
                    <a:pt x="18210" y="4115"/>
                    <a:pt x="15777" y="3846"/>
                  </a:cubicBezTo>
                  <a:cubicBezTo>
                    <a:pt x="15706" y="4365"/>
                    <a:pt x="15956" y="5027"/>
                    <a:pt x="16708" y="5617"/>
                  </a:cubicBezTo>
                  <a:cubicBezTo>
                    <a:pt x="17280" y="6011"/>
                    <a:pt x="17781" y="6243"/>
                    <a:pt x="18335" y="6118"/>
                  </a:cubicBezTo>
                  <a:cubicBezTo>
                    <a:pt x="18890" y="5975"/>
                    <a:pt x="19623" y="5868"/>
                    <a:pt x="19981" y="6154"/>
                  </a:cubicBezTo>
                  <a:cubicBezTo>
                    <a:pt x="20160" y="6297"/>
                    <a:pt x="20517" y="6386"/>
                    <a:pt x="20983" y="6100"/>
                  </a:cubicBezTo>
                  <a:cubicBezTo>
                    <a:pt x="21340" y="5868"/>
                    <a:pt x="21770" y="5850"/>
                    <a:pt x="22145" y="6046"/>
                  </a:cubicBezTo>
                  <a:cubicBezTo>
                    <a:pt x="22431" y="6190"/>
                    <a:pt x="22771" y="6172"/>
                    <a:pt x="23040" y="5993"/>
                  </a:cubicBezTo>
                  <a:cubicBezTo>
                    <a:pt x="23344" y="5850"/>
                    <a:pt x="23701" y="5850"/>
                    <a:pt x="24023" y="5975"/>
                  </a:cubicBezTo>
                  <a:cubicBezTo>
                    <a:pt x="24220" y="6082"/>
                    <a:pt x="24453" y="6082"/>
                    <a:pt x="24667" y="5993"/>
                  </a:cubicBezTo>
                  <a:cubicBezTo>
                    <a:pt x="24793" y="5939"/>
                    <a:pt x="25705" y="5903"/>
                    <a:pt x="25776" y="3900"/>
                  </a:cubicBezTo>
                  <a:cubicBezTo>
                    <a:pt x="26170" y="4133"/>
                    <a:pt x="26134" y="5528"/>
                    <a:pt x="25311" y="6064"/>
                  </a:cubicBezTo>
                  <a:cubicBezTo>
                    <a:pt x="25311" y="6064"/>
                    <a:pt x="26993" y="6029"/>
                    <a:pt x="28048" y="5689"/>
                  </a:cubicBezTo>
                  <a:cubicBezTo>
                    <a:pt x="27637" y="6297"/>
                    <a:pt x="26456" y="6351"/>
                    <a:pt x="25937" y="6368"/>
                  </a:cubicBezTo>
                  <a:cubicBezTo>
                    <a:pt x="25937" y="6404"/>
                    <a:pt x="27833" y="7782"/>
                    <a:pt x="28298" y="8765"/>
                  </a:cubicBezTo>
                  <a:cubicBezTo>
                    <a:pt x="27815" y="8497"/>
                    <a:pt x="25615" y="6583"/>
                    <a:pt x="25329" y="6368"/>
                  </a:cubicBezTo>
                  <a:cubicBezTo>
                    <a:pt x="25830" y="6977"/>
                    <a:pt x="28030" y="10626"/>
                    <a:pt x="27547" y="10411"/>
                  </a:cubicBezTo>
                  <a:cubicBezTo>
                    <a:pt x="26993" y="9069"/>
                    <a:pt x="25705" y="7477"/>
                    <a:pt x="24775" y="6386"/>
                  </a:cubicBezTo>
                  <a:cubicBezTo>
                    <a:pt x="24524" y="6422"/>
                    <a:pt x="24453" y="6529"/>
                    <a:pt x="23880" y="6315"/>
                  </a:cubicBezTo>
                  <a:cubicBezTo>
                    <a:pt x="23684" y="6261"/>
                    <a:pt x="23469" y="6100"/>
                    <a:pt x="23129" y="6315"/>
                  </a:cubicBezTo>
                  <a:cubicBezTo>
                    <a:pt x="23862" y="6887"/>
                    <a:pt x="24524" y="7817"/>
                    <a:pt x="24488" y="8819"/>
                  </a:cubicBezTo>
                  <a:lnTo>
                    <a:pt x="24023" y="8801"/>
                  </a:lnTo>
                  <a:cubicBezTo>
                    <a:pt x="24023" y="7782"/>
                    <a:pt x="23308" y="7084"/>
                    <a:pt x="22700" y="6565"/>
                  </a:cubicBezTo>
                  <a:cubicBezTo>
                    <a:pt x="22467" y="6637"/>
                    <a:pt x="22217" y="6619"/>
                    <a:pt x="21984" y="6512"/>
                  </a:cubicBezTo>
                  <a:cubicBezTo>
                    <a:pt x="21716" y="6368"/>
                    <a:pt x="21394" y="6386"/>
                    <a:pt x="21144" y="6547"/>
                  </a:cubicBezTo>
                  <a:cubicBezTo>
                    <a:pt x="20714" y="6798"/>
                    <a:pt x="20196" y="6816"/>
                    <a:pt x="19748" y="6637"/>
                  </a:cubicBezTo>
                  <a:cubicBezTo>
                    <a:pt x="19283" y="6404"/>
                    <a:pt x="18836" y="6494"/>
                    <a:pt x="18317" y="6637"/>
                  </a:cubicBezTo>
                  <a:cubicBezTo>
                    <a:pt x="17673" y="6798"/>
                    <a:pt x="16976" y="6476"/>
                    <a:pt x="16457" y="6118"/>
                  </a:cubicBezTo>
                  <a:cubicBezTo>
                    <a:pt x="15724" y="5617"/>
                    <a:pt x="15187" y="4937"/>
                    <a:pt x="15241" y="4061"/>
                  </a:cubicBezTo>
                  <a:cubicBezTo>
                    <a:pt x="14972" y="4311"/>
                    <a:pt x="14239" y="4598"/>
                    <a:pt x="13541" y="4830"/>
                  </a:cubicBezTo>
                  <a:cubicBezTo>
                    <a:pt x="13416" y="5492"/>
                    <a:pt x="13470" y="6172"/>
                    <a:pt x="13685" y="6798"/>
                  </a:cubicBezTo>
                  <a:cubicBezTo>
                    <a:pt x="13524" y="6834"/>
                    <a:pt x="13381" y="6887"/>
                    <a:pt x="13237" y="6941"/>
                  </a:cubicBezTo>
                  <a:cubicBezTo>
                    <a:pt x="12826" y="6172"/>
                    <a:pt x="13005" y="5063"/>
                    <a:pt x="13005" y="4830"/>
                  </a:cubicBezTo>
                  <a:cubicBezTo>
                    <a:pt x="12629" y="4920"/>
                    <a:pt x="11967" y="4776"/>
                    <a:pt x="11574" y="4884"/>
                  </a:cubicBezTo>
                  <a:cubicBezTo>
                    <a:pt x="11037" y="5027"/>
                    <a:pt x="10501" y="5170"/>
                    <a:pt x="9964" y="5277"/>
                  </a:cubicBezTo>
                  <a:cubicBezTo>
                    <a:pt x="8068" y="6619"/>
                    <a:pt x="5170" y="6780"/>
                    <a:pt x="2988" y="6476"/>
                  </a:cubicBezTo>
                  <a:cubicBezTo>
                    <a:pt x="1217" y="6261"/>
                    <a:pt x="430" y="5403"/>
                    <a:pt x="1" y="4955"/>
                  </a:cubicBezTo>
                  <a:cubicBezTo>
                    <a:pt x="269" y="5188"/>
                    <a:pt x="1611" y="6029"/>
                    <a:pt x="3024" y="6100"/>
                  </a:cubicBezTo>
                  <a:cubicBezTo>
                    <a:pt x="3793" y="6136"/>
                    <a:pt x="4902" y="6279"/>
                    <a:pt x="5778" y="6297"/>
                  </a:cubicBezTo>
                  <a:cubicBezTo>
                    <a:pt x="5367" y="6046"/>
                    <a:pt x="2398" y="3614"/>
                    <a:pt x="2612" y="3578"/>
                  </a:cubicBezTo>
                  <a:cubicBezTo>
                    <a:pt x="2612" y="3632"/>
                    <a:pt x="6297" y="6297"/>
                    <a:pt x="6422" y="6172"/>
                  </a:cubicBezTo>
                  <a:cubicBezTo>
                    <a:pt x="7889" y="5885"/>
                    <a:pt x="8515" y="5474"/>
                    <a:pt x="9213" y="5170"/>
                  </a:cubicBezTo>
                  <a:cubicBezTo>
                    <a:pt x="7692" y="4723"/>
                    <a:pt x="8730" y="3685"/>
                    <a:pt x="8783" y="2863"/>
                  </a:cubicBezTo>
                  <a:cubicBezTo>
                    <a:pt x="8748" y="4276"/>
                    <a:pt x="8748" y="4884"/>
                    <a:pt x="9803" y="4830"/>
                  </a:cubicBezTo>
                  <a:cubicBezTo>
                    <a:pt x="10322" y="4723"/>
                    <a:pt x="10697" y="4598"/>
                    <a:pt x="11180" y="4508"/>
                  </a:cubicBezTo>
                  <a:cubicBezTo>
                    <a:pt x="10089" y="3936"/>
                    <a:pt x="11932" y="2630"/>
                    <a:pt x="12271" y="1861"/>
                  </a:cubicBezTo>
                  <a:cubicBezTo>
                    <a:pt x="12665" y="931"/>
                    <a:pt x="13112" y="126"/>
                    <a:pt x="13273" y="1"/>
                  </a:cubicBezTo>
                  <a:cubicBezTo>
                    <a:pt x="13076" y="162"/>
                    <a:pt x="12880" y="1610"/>
                    <a:pt x="12540" y="2165"/>
                  </a:cubicBezTo>
                  <a:cubicBezTo>
                    <a:pt x="13541" y="1467"/>
                    <a:pt x="17870" y="466"/>
                    <a:pt x="18389" y="949"/>
                  </a:cubicBezTo>
                  <a:cubicBezTo>
                    <a:pt x="18299" y="680"/>
                    <a:pt x="12450" y="2236"/>
                    <a:pt x="12254" y="2791"/>
                  </a:cubicBezTo>
                  <a:cubicBezTo>
                    <a:pt x="11753" y="3399"/>
                    <a:pt x="10948" y="4079"/>
                    <a:pt x="11628" y="4204"/>
                  </a:cubicBezTo>
                  <a:cubicBezTo>
                    <a:pt x="11789" y="4186"/>
                    <a:pt x="12289" y="4311"/>
                    <a:pt x="12701" y="4204"/>
                  </a:cubicBezTo>
                  <a:cubicBezTo>
                    <a:pt x="13452" y="3972"/>
                    <a:pt x="14185" y="3650"/>
                    <a:pt x="14847" y="3220"/>
                  </a:cubicBezTo>
                  <a:cubicBezTo>
                    <a:pt x="15098" y="2594"/>
                    <a:pt x="15169" y="2612"/>
                    <a:pt x="15187" y="1986"/>
                  </a:cubicBezTo>
                </a:path>
              </a:pathLst>
            </a:custGeom>
            <a:noFill/>
            <a:ln w="4475" cap="flat" cmpd="sng">
              <a:solidFill>
                <a:srgbClr val="FFBF00"/>
              </a:solidFill>
              <a:prstDash val="solid"/>
              <a:miter lim="178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15"/>
            <p:cNvSpPr/>
            <p:nvPr/>
          </p:nvSpPr>
          <p:spPr>
            <a:xfrm>
              <a:off x="3944825" y="2037125"/>
              <a:ext cx="14325" cy="20150"/>
            </a:xfrm>
            <a:custGeom>
              <a:avLst/>
              <a:gdLst/>
              <a:ahLst/>
              <a:cxnLst/>
              <a:rect l="l" t="t" r="r" b="b"/>
              <a:pathLst>
                <a:path w="573" h="806" extrusionOk="0">
                  <a:moveTo>
                    <a:pt x="0" y="806"/>
                  </a:moveTo>
                  <a:lnTo>
                    <a:pt x="358" y="1"/>
                  </a:lnTo>
                  <a:lnTo>
                    <a:pt x="572" y="19"/>
                  </a:lnTo>
                  <a:cubicBezTo>
                    <a:pt x="465" y="269"/>
                    <a:pt x="465" y="519"/>
                    <a:pt x="268" y="788"/>
                  </a:cubicBezTo>
                  <a:close/>
                </a:path>
              </a:pathLst>
            </a:custGeom>
            <a:solidFill>
              <a:srgbClr val="B627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15"/>
            <p:cNvSpPr/>
            <p:nvPr/>
          </p:nvSpPr>
          <p:spPr>
            <a:xfrm>
              <a:off x="3815125" y="1983475"/>
              <a:ext cx="12550" cy="29525"/>
            </a:xfrm>
            <a:custGeom>
              <a:avLst/>
              <a:gdLst/>
              <a:ahLst/>
              <a:cxnLst/>
              <a:rect l="l" t="t" r="r" b="b"/>
              <a:pathLst>
                <a:path w="502" h="1181" extrusionOk="0">
                  <a:moveTo>
                    <a:pt x="144" y="0"/>
                  </a:moveTo>
                  <a:cubicBezTo>
                    <a:pt x="197" y="36"/>
                    <a:pt x="233" y="90"/>
                    <a:pt x="251" y="143"/>
                  </a:cubicBezTo>
                  <a:cubicBezTo>
                    <a:pt x="358" y="465"/>
                    <a:pt x="448" y="787"/>
                    <a:pt x="502" y="1109"/>
                  </a:cubicBezTo>
                  <a:lnTo>
                    <a:pt x="341" y="1181"/>
                  </a:lnTo>
                  <a:cubicBezTo>
                    <a:pt x="233" y="841"/>
                    <a:pt x="144" y="376"/>
                    <a:pt x="1" y="36"/>
                  </a:cubicBezTo>
                  <a:close/>
                </a:path>
              </a:pathLst>
            </a:custGeom>
            <a:solidFill>
              <a:srgbClr val="B627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15"/>
            <p:cNvSpPr/>
            <p:nvPr/>
          </p:nvSpPr>
          <p:spPr>
            <a:xfrm>
              <a:off x="3603625" y="2317075"/>
              <a:ext cx="233900" cy="783700"/>
            </a:xfrm>
            <a:custGeom>
              <a:avLst/>
              <a:gdLst/>
              <a:ahLst/>
              <a:cxnLst/>
              <a:rect l="l" t="t" r="r" b="b"/>
              <a:pathLst>
                <a:path w="9356" h="31348" extrusionOk="0">
                  <a:moveTo>
                    <a:pt x="7505" y="28573"/>
                  </a:moveTo>
                  <a:lnTo>
                    <a:pt x="7505" y="28573"/>
                  </a:lnTo>
                  <a:cubicBezTo>
                    <a:pt x="7502" y="28577"/>
                    <a:pt x="7498" y="28581"/>
                    <a:pt x="7495" y="28584"/>
                  </a:cubicBezTo>
                  <a:cubicBezTo>
                    <a:pt x="7499" y="28589"/>
                    <a:pt x="7501" y="28591"/>
                    <a:pt x="7503" y="28591"/>
                  </a:cubicBezTo>
                  <a:cubicBezTo>
                    <a:pt x="7506" y="28591"/>
                    <a:pt x="7507" y="28585"/>
                    <a:pt x="7505" y="28573"/>
                  </a:cubicBezTo>
                  <a:close/>
                  <a:moveTo>
                    <a:pt x="9176" y="0"/>
                  </a:moveTo>
                  <a:cubicBezTo>
                    <a:pt x="7209" y="2683"/>
                    <a:pt x="7173" y="6189"/>
                    <a:pt x="6386" y="9158"/>
                  </a:cubicBezTo>
                  <a:cubicBezTo>
                    <a:pt x="5885" y="11108"/>
                    <a:pt x="5116" y="13398"/>
                    <a:pt x="4096" y="14865"/>
                  </a:cubicBezTo>
                  <a:cubicBezTo>
                    <a:pt x="3148" y="16242"/>
                    <a:pt x="1574" y="17261"/>
                    <a:pt x="590" y="19229"/>
                  </a:cubicBezTo>
                  <a:cubicBezTo>
                    <a:pt x="0" y="20106"/>
                    <a:pt x="1252" y="21125"/>
                    <a:pt x="1825" y="21626"/>
                  </a:cubicBezTo>
                  <a:cubicBezTo>
                    <a:pt x="3363" y="22985"/>
                    <a:pt x="3327" y="22628"/>
                    <a:pt x="5152" y="23880"/>
                  </a:cubicBezTo>
                  <a:cubicBezTo>
                    <a:pt x="5581" y="24470"/>
                    <a:pt x="5992" y="25293"/>
                    <a:pt x="5992" y="26026"/>
                  </a:cubicBezTo>
                  <a:cubicBezTo>
                    <a:pt x="6010" y="26760"/>
                    <a:pt x="5116" y="27726"/>
                    <a:pt x="5134" y="28656"/>
                  </a:cubicBezTo>
                  <a:cubicBezTo>
                    <a:pt x="5152" y="29371"/>
                    <a:pt x="5241" y="30230"/>
                    <a:pt x="5813" y="30713"/>
                  </a:cubicBezTo>
                  <a:cubicBezTo>
                    <a:pt x="6133" y="30989"/>
                    <a:pt x="6370" y="31348"/>
                    <a:pt x="6784" y="31348"/>
                  </a:cubicBezTo>
                  <a:cubicBezTo>
                    <a:pt x="6879" y="31348"/>
                    <a:pt x="6984" y="31329"/>
                    <a:pt x="7101" y="31285"/>
                  </a:cubicBezTo>
                  <a:cubicBezTo>
                    <a:pt x="7441" y="31160"/>
                    <a:pt x="6511" y="31178"/>
                    <a:pt x="5939" y="30623"/>
                  </a:cubicBezTo>
                  <a:cubicBezTo>
                    <a:pt x="5420" y="30122"/>
                    <a:pt x="5420" y="29264"/>
                    <a:pt x="5438" y="28530"/>
                  </a:cubicBezTo>
                  <a:cubicBezTo>
                    <a:pt x="5438" y="28137"/>
                    <a:pt x="5760" y="27439"/>
                    <a:pt x="5974" y="26939"/>
                  </a:cubicBezTo>
                  <a:lnTo>
                    <a:pt x="5974" y="26939"/>
                  </a:lnTo>
                  <a:cubicBezTo>
                    <a:pt x="5959" y="26980"/>
                    <a:pt x="7003" y="30418"/>
                    <a:pt x="7128" y="30418"/>
                  </a:cubicBezTo>
                  <a:cubicBezTo>
                    <a:pt x="7132" y="30418"/>
                    <a:pt x="7135" y="30415"/>
                    <a:pt x="7137" y="30409"/>
                  </a:cubicBezTo>
                  <a:cubicBezTo>
                    <a:pt x="7137" y="30373"/>
                    <a:pt x="6207" y="26724"/>
                    <a:pt x="6207" y="26688"/>
                  </a:cubicBezTo>
                  <a:cubicBezTo>
                    <a:pt x="6225" y="26617"/>
                    <a:pt x="6278" y="26563"/>
                    <a:pt x="6278" y="26491"/>
                  </a:cubicBezTo>
                  <a:cubicBezTo>
                    <a:pt x="6847" y="26719"/>
                    <a:pt x="7475" y="28377"/>
                    <a:pt x="7505" y="28573"/>
                  </a:cubicBezTo>
                  <a:lnTo>
                    <a:pt x="7505" y="28573"/>
                  </a:lnTo>
                  <a:cubicBezTo>
                    <a:pt x="7740" y="28260"/>
                    <a:pt x="6863" y="26169"/>
                    <a:pt x="6404" y="26116"/>
                  </a:cubicBezTo>
                  <a:cubicBezTo>
                    <a:pt x="6278" y="25114"/>
                    <a:pt x="5885" y="24184"/>
                    <a:pt x="5259" y="23397"/>
                  </a:cubicBezTo>
                  <a:cubicBezTo>
                    <a:pt x="3971" y="22610"/>
                    <a:pt x="3184" y="22145"/>
                    <a:pt x="2218" y="21322"/>
                  </a:cubicBezTo>
                  <a:cubicBezTo>
                    <a:pt x="1664" y="20839"/>
                    <a:pt x="680" y="20320"/>
                    <a:pt x="877" y="19479"/>
                  </a:cubicBezTo>
                  <a:cubicBezTo>
                    <a:pt x="1986" y="17261"/>
                    <a:pt x="3291" y="16528"/>
                    <a:pt x="4454" y="14936"/>
                  </a:cubicBezTo>
                  <a:cubicBezTo>
                    <a:pt x="5259" y="13827"/>
                    <a:pt x="6082" y="11180"/>
                    <a:pt x="6797" y="9266"/>
                  </a:cubicBezTo>
                  <a:cubicBezTo>
                    <a:pt x="7799" y="6529"/>
                    <a:pt x="6726" y="4114"/>
                    <a:pt x="9355" y="483"/>
                  </a:cubicBezTo>
                  <a:lnTo>
                    <a:pt x="9176" y="0"/>
                  </a:lnTo>
                  <a:close/>
                </a:path>
              </a:pathLst>
            </a:custGeom>
            <a:solidFill>
              <a:srgbClr val="B627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15"/>
            <p:cNvSpPr/>
            <p:nvPr/>
          </p:nvSpPr>
          <p:spPr>
            <a:xfrm>
              <a:off x="3603625" y="2317075"/>
              <a:ext cx="233900" cy="787950"/>
            </a:xfrm>
            <a:custGeom>
              <a:avLst/>
              <a:gdLst/>
              <a:ahLst/>
              <a:cxnLst/>
              <a:rect l="l" t="t" r="r" b="b"/>
              <a:pathLst>
                <a:path w="9356" h="31518" fill="none" extrusionOk="0">
                  <a:moveTo>
                    <a:pt x="9355" y="483"/>
                  </a:moveTo>
                  <a:cubicBezTo>
                    <a:pt x="6726" y="4114"/>
                    <a:pt x="7799" y="6529"/>
                    <a:pt x="6797" y="9266"/>
                  </a:cubicBezTo>
                  <a:cubicBezTo>
                    <a:pt x="6082" y="11180"/>
                    <a:pt x="5259" y="13827"/>
                    <a:pt x="4454" y="14936"/>
                  </a:cubicBezTo>
                  <a:cubicBezTo>
                    <a:pt x="3291" y="16528"/>
                    <a:pt x="1986" y="17261"/>
                    <a:pt x="877" y="19479"/>
                  </a:cubicBezTo>
                  <a:cubicBezTo>
                    <a:pt x="680" y="20320"/>
                    <a:pt x="1664" y="20839"/>
                    <a:pt x="2218" y="21322"/>
                  </a:cubicBezTo>
                  <a:cubicBezTo>
                    <a:pt x="3184" y="22145"/>
                    <a:pt x="3971" y="22610"/>
                    <a:pt x="5259" y="23397"/>
                  </a:cubicBezTo>
                  <a:cubicBezTo>
                    <a:pt x="5885" y="24184"/>
                    <a:pt x="6278" y="25114"/>
                    <a:pt x="6404" y="26116"/>
                  </a:cubicBezTo>
                  <a:cubicBezTo>
                    <a:pt x="6869" y="26169"/>
                    <a:pt x="7763" y="28316"/>
                    <a:pt x="7495" y="28584"/>
                  </a:cubicBezTo>
                  <a:cubicBezTo>
                    <a:pt x="7602" y="28727"/>
                    <a:pt x="6905" y="26742"/>
                    <a:pt x="6278" y="26491"/>
                  </a:cubicBezTo>
                  <a:cubicBezTo>
                    <a:pt x="6278" y="26563"/>
                    <a:pt x="6225" y="26617"/>
                    <a:pt x="6207" y="26688"/>
                  </a:cubicBezTo>
                  <a:cubicBezTo>
                    <a:pt x="6207" y="26724"/>
                    <a:pt x="7137" y="30373"/>
                    <a:pt x="7137" y="30409"/>
                  </a:cubicBezTo>
                  <a:cubicBezTo>
                    <a:pt x="7066" y="30623"/>
                    <a:pt x="5957" y="26974"/>
                    <a:pt x="5974" y="26938"/>
                  </a:cubicBezTo>
                  <a:cubicBezTo>
                    <a:pt x="5760" y="27439"/>
                    <a:pt x="5438" y="28137"/>
                    <a:pt x="5438" y="28530"/>
                  </a:cubicBezTo>
                  <a:cubicBezTo>
                    <a:pt x="5420" y="29264"/>
                    <a:pt x="5420" y="30122"/>
                    <a:pt x="5939" y="30623"/>
                  </a:cubicBezTo>
                  <a:cubicBezTo>
                    <a:pt x="6511" y="31178"/>
                    <a:pt x="7441" y="31160"/>
                    <a:pt x="7101" y="31285"/>
                  </a:cubicBezTo>
                  <a:cubicBezTo>
                    <a:pt x="6475" y="31518"/>
                    <a:pt x="6207" y="31053"/>
                    <a:pt x="5813" y="30713"/>
                  </a:cubicBezTo>
                  <a:cubicBezTo>
                    <a:pt x="5241" y="30230"/>
                    <a:pt x="5152" y="29371"/>
                    <a:pt x="5134" y="28656"/>
                  </a:cubicBezTo>
                  <a:cubicBezTo>
                    <a:pt x="5116" y="27726"/>
                    <a:pt x="6010" y="26760"/>
                    <a:pt x="5992" y="26026"/>
                  </a:cubicBezTo>
                  <a:cubicBezTo>
                    <a:pt x="5992" y="25293"/>
                    <a:pt x="5581" y="24470"/>
                    <a:pt x="5152" y="23880"/>
                  </a:cubicBezTo>
                  <a:cubicBezTo>
                    <a:pt x="3327" y="22628"/>
                    <a:pt x="3363" y="22985"/>
                    <a:pt x="1825" y="21626"/>
                  </a:cubicBezTo>
                  <a:cubicBezTo>
                    <a:pt x="1252" y="21125"/>
                    <a:pt x="0" y="20106"/>
                    <a:pt x="590" y="19229"/>
                  </a:cubicBezTo>
                  <a:cubicBezTo>
                    <a:pt x="1574" y="17261"/>
                    <a:pt x="3148" y="16242"/>
                    <a:pt x="4096" y="14865"/>
                  </a:cubicBezTo>
                  <a:cubicBezTo>
                    <a:pt x="5116" y="13398"/>
                    <a:pt x="5885" y="11108"/>
                    <a:pt x="6386" y="9158"/>
                  </a:cubicBezTo>
                  <a:cubicBezTo>
                    <a:pt x="7173" y="6189"/>
                    <a:pt x="7209" y="2683"/>
                    <a:pt x="9176" y="0"/>
                  </a:cubicBezTo>
                </a:path>
              </a:pathLst>
            </a:custGeom>
            <a:noFill/>
            <a:ln w="1800" cap="flat" cmpd="sng">
              <a:solidFill>
                <a:srgbClr val="FFBF00"/>
              </a:solidFill>
              <a:prstDash val="solid"/>
              <a:miter lim="178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15"/>
            <p:cNvSpPr/>
            <p:nvPr/>
          </p:nvSpPr>
          <p:spPr>
            <a:xfrm>
              <a:off x="3846425" y="2385475"/>
              <a:ext cx="70250" cy="88125"/>
            </a:xfrm>
            <a:custGeom>
              <a:avLst/>
              <a:gdLst/>
              <a:ahLst/>
              <a:cxnLst/>
              <a:rect l="l" t="t" r="r" b="b"/>
              <a:pathLst>
                <a:path w="2810" h="3525" extrusionOk="0">
                  <a:moveTo>
                    <a:pt x="931" y="1"/>
                  </a:moveTo>
                  <a:lnTo>
                    <a:pt x="1" y="19"/>
                  </a:lnTo>
                  <a:cubicBezTo>
                    <a:pt x="305" y="1360"/>
                    <a:pt x="573" y="2702"/>
                    <a:pt x="2272" y="3525"/>
                  </a:cubicBezTo>
                  <a:cubicBezTo>
                    <a:pt x="2308" y="3310"/>
                    <a:pt x="2809" y="2934"/>
                    <a:pt x="2809" y="2720"/>
                  </a:cubicBezTo>
                  <a:cubicBezTo>
                    <a:pt x="1593" y="2255"/>
                    <a:pt x="1163" y="1271"/>
                    <a:pt x="931" y="1"/>
                  </a:cubicBezTo>
                  <a:close/>
                </a:path>
              </a:pathLst>
            </a:custGeom>
            <a:solidFill>
              <a:srgbClr val="B627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15"/>
            <p:cNvSpPr/>
            <p:nvPr/>
          </p:nvSpPr>
          <p:spPr>
            <a:xfrm>
              <a:off x="3846425" y="2385475"/>
              <a:ext cx="70250" cy="88125"/>
            </a:xfrm>
            <a:custGeom>
              <a:avLst/>
              <a:gdLst/>
              <a:ahLst/>
              <a:cxnLst/>
              <a:rect l="l" t="t" r="r" b="b"/>
              <a:pathLst>
                <a:path w="2810" h="3525" fill="none" extrusionOk="0">
                  <a:moveTo>
                    <a:pt x="1" y="19"/>
                  </a:moveTo>
                  <a:cubicBezTo>
                    <a:pt x="305" y="1360"/>
                    <a:pt x="573" y="2702"/>
                    <a:pt x="2272" y="3525"/>
                  </a:cubicBezTo>
                  <a:cubicBezTo>
                    <a:pt x="2308" y="3310"/>
                    <a:pt x="2809" y="2934"/>
                    <a:pt x="2809" y="2720"/>
                  </a:cubicBezTo>
                  <a:cubicBezTo>
                    <a:pt x="1593" y="2255"/>
                    <a:pt x="1163" y="1271"/>
                    <a:pt x="931" y="1"/>
                  </a:cubicBezTo>
                </a:path>
              </a:pathLst>
            </a:custGeom>
            <a:noFill/>
            <a:ln w="4475" cap="flat" cmpd="sng">
              <a:solidFill>
                <a:srgbClr val="FFBF00"/>
              </a:solidFill>
              <a:prstDash val="solid"/>
              <a:miter lim="178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15"/>
            <p:cNvSpPr/>
            <p:nvPr/>
          </p:nvSpPr>
          <p:spPr>
            <a:xfrm>
              <a:off x="3815425" y="2318850"/>
              <a:ext cx="198275" cy="775450"/>
            </a:xfrm>
            <a:custGeom>
              <a:avLst/>
              <a:gdLst/>
              <a:ahLst/>
              <a:cxnLst/>
              <a:rect l="l" t="t" r="r" b="b"/>
              <a:pathLst>
                <a:path w="7931" h="31018" extrusionOk="0">
                  <a:moveTo>
                    <a:pt x="210" y="28534"/>
                  </a:moveTo>
                  <a:lnTo>
                    <a:pt x="210" y="28534"/>
                  </a:lnTo>
                  <a:cubicBezTo>
                    <a:pt x="208" y="28556"/>
                    <a:pt x="210" y="28568"/>
                    <a:pt x="217" y="28568"/>
                  </a:cubicBezTo>
                  <a:cubicBezTo>
                    <a:pt x="222" y="28568"/>
                    <a:pt x="229" y="28562"/>
                    <a:pt x="239" y="28549"/>
                  </a:cubicBezTo>
                  <a:cubicBezTo>
                    <a:pt x="228" y="28547"/>
                    <a:pt x="218" y="28542"/>
                    <a:pt x="210" y="28534"/>
                  </a:cubicBezTo>
                  <a:close/>
                  <a:moveTo>
                    <a:pt x="2547" y="1"/>
                  </a:moveTo>
                  <a:lnTo>
                    <a:pt x="2260" y="680"/>
                  </a:lnTo>
                  <a:cubicBezTo>
                    <a:pt x="3745" y="2809"/>
                    <a:pt x="4317" y="3256"/>
                    <a:pt x="4693" y="5832"/>
                  </a:cubicBezTo>
                  <a:cubicBezTo>
                    <a:pt x="4782" y="6512"/>
                    <a:pt x="4031" y="10036"/>
                    <a:pt x="4461" y="12593"/>
                  </a:cubicBezTo>
                  <a:cubicBezTo>
                    <a:pt x="5122" y="16403"/>
                    <a:pt x="7322" y="19247"/>
                    <a:pt x="7305" y="19766"/>
                  </a:cubicBezTo>
                  <a:cubicBezTo>
                    <a:pt x="7287" y="20142"/>
                    <a:pt x="6947" y="20303"/>
                    <a:pt x="6625" y="20500"/>
                  </a:cubicBezTo>
                  <a:cubicBezTo>
                    <a:pt x="4478" y="21805"/>
                    <a:pt x="2457" y="22253"/>
                    <a:pt x="1670" y="24149"/>
                  </a:cubicBezTo>
                  <a:cubicBezTo>
                    <a:pt x="1241" y="25186"/>
                    <a:pt x="1277" y="25436"/>
                    <a:pt x="1277" y="25741"/>
                  </a:cubicBezTo>
                  <a:cubicBezTo>
                    <a:pt x="846" y="26223"/>
                    <a:pt x="1" y="28331"/>
                    <a:pt x="210" y="28534"/>
                  </a:cubicBezTo>
                  <a:lnTo>
                    <a:pt x="210" y="28534"/>
                  </a:lnTo>
                  <a:cubicBezTo>
                    <a:pt x="234" y="28286"/>
                    <a:pt x="799" y="26747"/>
                    <a:pt x="1310" y="26279"/>
                  </a:cubicBezTo>
                  <a:lnTo>
                    <a:pt x="1310" y="26279"/>
                  </a:lnTo>
                  <a:cubicBezTo>
                    <a:pt x="1251" y="26363"/>
                    <a:pt x="956" y="29109"/>
                    <a:pt x="1080" y="29533"/>
                  </a:cubicBezTo>
                  <a:cubicBezTo>
                    <a:pt x="1133" y="29497"/>
                    <a:pt x="1670" y="25955"/>
                    <a:pt x="1706" y="25955"/>
                  </a:cubicBezTo>
                  <a:cubicBezTo>
                    <a:pt x="2225" y="26796"/>
                    <a:pt x="2994" y="29193"/>
                    <a:pt x="2600" y="29712"/>
                  </a:cubicBezTo>
                  <a:cubicBezTo>
                    <a:pt x="2511" y="30105"/>
                    <a:pt x="1688" y="30982"/>
                    <a:pt x="1187" y="31017"/>
                  </a:cubicBezTo>
                  <a:cubicBezTo>
                    <a:pt x="4121" y="30821"/>
                    <a:pt x="2511" y="26993"/>
                    <a:pt x="1903" y="25580"/>
                  </a:cubicBezTo>
                  <a:cubicBezTo>
                    <a:pt x="1992" y="25025"/>
                    <a:pt x="1885" y="24757"/>
                    <a:pt x="2153" y="24310"/>
                  </a:cubicBezTo>
                  <a:cubicBezTo>
                    <a:pt x="3691" y="21787"/>
                    <a:pt x="4496" y="22414"/>
                    <a:pt x="6750" y="20875"/>
                  </a:cubicBezTo>
                  <a:cubicBezTo>
                    <a:pt x="7090" y="20643"/>
                    <a:pt x="7931" y="20070"/>
                    <a:pt x="7770" y="19713"/>
                  </a:cubicBezTo>
                  <a:cubicBezTo>
                    <a:pt x="6875" y="17566"/>
                    <a:pt x="5480" y="15742"/>
                    <a:pt x="4872" y="12683"/>
                  </a:cubicBezTo>
                  <a:cubicBezTo>
                    <a:pt x="4443" y="10501"/>
                    <a:pt x="5230" y="6315"/>
                    <a:pt x="5140" y="5814"/>
                  </a:cubicBezTo>
                  <a:cubicBezTo>
                    <a:pt x="4765" y="3721"/>
                    <a:pt x="3620" y="1897"/>
                    <a:pt x="2547" y="1"/>
                  </a:cubicBezTo>
                  <a:close/>
                </a:path>
              </a:pathLst>
            </a:custGeom>
            <a:solidFill>
              <a:srgbClr val="B627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15"/>
            <p:cNvSpPr/>
            <p:nvPr/>
          </p:nvSpPr>
          <p:spPr>
            <a:xfrm>
              <a:off x="3813800" y="2318850"/>
              <a:ext cx="199900" cy="775450"/>
            </a:xfrm>
            <a:custGeom>
              <a:avLst/>
              <a:gdLst/>
              <a:ahLst/>
              <a:cxnLst/>
              <a:rect l="l" t="t" r="r" b="b"/>
              <a:pathLst>
                <a:path w="7996" h="31018" fill="none" extrusionOk="0">
                  <a:moveTo>
                    <a:pt x="2325" y="680"/>
                  </a:moveTo>
                  <a:cubicBezTo>
                    <a:pt x="3810" y="2809"/>
                    <a:pt x="4382" y="3256"/>
                    <a:pt x="4758" y="5832"/>
                  </a:cubicBezTo>
                  <a:cubicBezTo>
                    <a:pt x="4847" y="6512"/>
                    <a:pt x="4096" y="10036"/>
                    <a:pt x="4526" y="12593"/>
                  </a:cubicBezTo>
                  <a:cubicBezTo>
                    <a:pt x="5187" y="16403"/>
                    <a:pt x="7387" y="19247"/>
                    <a:pt x="7370" y="19766"/>
                  </a:cubicBezTo>
                  <a:cubicBezTo>
                    <a:pt x="7352" y="20142"/>
                    <a:pt x="7012" y="20303"/>
                    <a:pt x="6690" y="20500"/>
                  </a:cubicBezTo>
                  <a:cubicBezTo>
                    <a:pt x="4543" y="21805"/>
                    <a:pt x="2522" y="22253"/>
                    <a:pt x="1735" y="24149"/>
                  </a:cubicBezTo>
                  <a:cubicBezTo>
                    <a:pt x="1306" y="25186"/>
                    <a:pt x="1342" y="25436"/>
                    <a:pt x="1342" y="25741"/>
                  </a:cubicBezTo>
                  <a:cubicBezTo>
                    <a:pt x="894" y="26241"/>
                    <a:pt x="0" y="28495"/>
                    <a:pt x="304" y="28549"/>
                  </a:cubicBezTo>
                  <a:cubicBezTo>
                    <a:pt x="125" y="28781"/>
                    <a:pt x="787" y="26814"/>
                    <a:pt x="1377" y="26277"/>
                  </a:cubicBezTo>
                  <a:cubicBezTo>
                    <a:pt x="1324" y="26295"/>
                    <a:pt x="1020" y="29103"/>
                    <a:pt x="1145" y="29533"/>
                  </a:cubicBezTo>
                  <a:cubicBezTo>
                    <a:pt x="1198" y="29497"/>
                    <a:pt x="1735" y="25955"/>
                    <a:pt x="1771" y="25955"/>
                  </a:cubicBezTo>
                  <a:cubicBezTo>
                    <a:pt x="2290" y="26796"/>
                    <a:pt x="3059" y="29193"/>
                    <a:pt x="2665" y="29712"/>
                  </a:cubicBezTo>
                  <a:cubicBezTo>
                    <a:pt x="2576" y="30105"/>
                    <a:pt x="1753" y="30982"/>
                    <a:pt x="1252" y="31017"/>
                  </a:cubicBezTo>
                  <a:cubicBezTo>
                    <a:pt x="4186" y="30821"/>
                    <a:pt x="2576" y="26993"/>
                    <a:pt x="1968" y="25580"/>
                  </a:cubicBezTo>
                  <a:cubicBezTo>
                    <a:pt x="2057" y="25025"/>
                    <a:pt x="1950" y="24757"/>
                    <a:pt x="2218" y="24310"/>
                  </a:cubicBezTo>
                  <a:cubicBezTo>
                    <a:pt x="3756" y="21787"/>
                    <a:pt x="4561" y="22414"/>
                    <a:pt x="6815" y="20875"/>
                  </a:cubicBezTo>
                  <a:cubicBezTo>
                    <a:pt x="7155" y="20643"/>
                    <a:pt x="7996" y="20070"/>
                    <a:pt x="7835" y="19713"/>
                  </a:cubicBezTo>
                  <a:cubicBezTo>
                    <a:pt x="6940" y="17566"/>
                    <a:pt x="5545" y="15742"/>
                    <a:pt x="4937" y="12683"/>
                  </a:cubicBezTo>
                  <a:cubicBezTo>
                    <a:pt x="4508" y="10501"/>
                    <a:pt x="5295" y="6315"/>
                    <a:pt x="5205" y="5814"/>
                  </a:cubicBezTo>
                  <a:cubicBezTo>
                    <a:pt x="4830" y="3721"/>
                    <a:pt x="3685" y="1897"/>
                    <a:pt x="2612" y="1"/>
                  </a:cubicBezTo>
                </a:path>
              </a:pathLst>
            </a:custGeom>
            <a:noFill/>
            <a:ln w="1800" cap="flat" cmpd="sng">
              <a:solidFill>
                <a:srgbClr val="FFBF00"/>
              </a:solidFill>
              <a:prstDash val="solid"/>
              <a:miter lim="178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15"/>
            <p:cNvSpPr/>
            <p:nvPr/>
          </p:nvSpPr>
          <p:spPr>
            <a:xfrm>
              <a:off x="3606300" y="2814775"/>
              <a:ext cx="47875" cy="54150"/>
            </a:xfrm>
            <a:custGeom>
              <a:avLst/>
              <a:gdLst/>
              <a:ahLst/>
              <a:cxnLst/>
              <a:rect l="l" t="t" r="r" b="b"/>
              <a:pathLst>
                <a:path w="1915" h="2166" extrusionOk="0">
                  <a:moveTo>
                    <a:pt x="0" y="359"/>
                  </a:moveTo>
                  <a:lnTo>
                    <a:pt x="161" y="1"/>
                  </a:lnTo>
                  <a:cubicBezTo>
                    <a:pt x="519" y="609"/>
                    <a:pt x="823" y="1074"/>
                    <a:pt x="1914" y="1897"/>
                  </a:cubicBezTo>
                  <a:lnTo>
                    <a:pt x="1861" y="2165"/>
                  </a:lnTo>
                  <a:cubicBezTo>
                    <a:pt x="1056" y="1664"/>
                    <a:pt x="644" y="1074"/>
                    <a:pt x="0" y="35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15"/>
            <p:cNvSpPr/>
            <p:nvPr/>
          </p:nvSpPr>
          <p:spPr>
            <a:xfrm>
              <a:off x="3963150" y="2817900"/>
              <a:ext cx="47875" cy="42075"/>
            </a:xfrm>
            <a:custGeom>
              <a:avLst/>
              <a:gdLst/>
              <a:ahLst/>
              <a:cxnLst/>
              <a:rect l="l" t="t" r="r" b="b"/>
              <a:pathLst>
                <a:path w="1915" h="1683" extrusionOk="0">
                  <a:moveTo>
                    <a:pt x="1914" y="323"/>
                  </a:moveTo>
                  <a:lnTo>
                    <a:pt x="1843" y="1"/>
                  </a:lnTo>
                  <a:cubicBezTo>
                    <a:pt x="1396" y="591"/>
                    <a:pt x="1091" y="842"/>
                    <a:pt x="0" y="1504"/>
                  </a:cubicBezTo>
                  <a:lnTo>
                    <a:pt x="18" y="1682"/>
                  </a:lnTo>
                  <a:cubicBezTo>
                    <a:pt x="1002" y="1271"/>
                    <a:pt x="1235" y="1021"/>
                    <a:pt x="1914" y="32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15"/>
            <p:cNvSpPr/>
            <p:nvPr/>
          </p:nvSpPr>
          <p:spPr>
            <a:xfrm>
              <a:off x="3707800" y="1559100"/>
              <a:ext cx="107350" cy="144000"/>
            </a:xfrm>
            <a:custGeom>
              <a:avLst/>
              <a:gdLst/>
              <a:ahLst/>
              <a:cxnLst/>
              <a:rect l="l" t="t" r="r" b="b"/>
              <a:pathLst>
                <a:path w="4294" h="5760" fill="none" extrusionOk="0">
                  <a:moveTo>
                    <a:pt x="4294" y="0"/>
                  </a:moveTo>
                  <a:lnTo>
                    <a:pt x="1539" y="3327"/>
                  </a:lnTo>
                  <a:lnTo>
                    <a:pt x="1" y="5760"/>
                  </a:lnTo>
                  <a:lnTo>
                    <a:pt x="126" y="5635"/>
                  </a:lnTo>
                </a:path>
              </a:pathLst>
            </a:custGeom>
            <a:noFill/>
            <a:ln w="5825" cap="flat" cmpd="sng">
              <a:solidFill>
                <a:srgbClr val="0060B6"/>
              </a:solidFill>
              <a:prstDash val="solid"/>
              <a:miter lim="178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15"/>
            <p:cNvSpPr/>
            <p:nvPr/>
          </p:nvSpPr>
          <p:spPr>
            <a:xfrm>
              <a:off x="3725700" y="1672675"/>
              <a:ext cx="72025" cy="88125"/>
            </a:xfrm>
            <a:custGeom>
              <a:avLst/>
              <a:gdLst/>
              <a:ahLst/>
              <a:cxnLst/>
              <a:rect l="l" t="t" r="r" b="b"/>
              <a:pathLst>
                <a:path w="2881" h="3525" fill="none" extrusionOk="0">
                  <a:moveTo>
                    <a:pt x="0" y="1"/>
                  </a:moveTo>
                  <a:cubicBezTo>
                    <a:pt x="376" y="1449"/>
                    <a:pt x="1056" y="2791"/>
                    <a:pt x="1986" y="3524"/>
                  </a:cubicBezTo>
                  <a:lnTo>
                    <a:pt x="2880" y="3524"/>
                  </a:lnTo>
                </a:path>
              </a:pathLst>
            </a:custGeom>
            <a:noFill/>
            <a:ln w="5825" cap="flat" cmpd="sng">
              <a:solidFill>
                <a:srgbClr val="0060B6"/>
              </a:solidFill>
              <a:prstDash val="solid"/>
              <a:miter lim="178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15"/>
            <p:cNvSpPr/>
            <p:nvPr/>
          </p:nvSpPr>
          <p:spPr>
            <a:xfrm>
              <a:off x="3928725" y="1698175"/>
              <a:ext cx="13875" cy="70675"/>
            </a:xfrm>
            <a:custGeom>
              <a:avLst/>
              <a:gdLst/>
              <a:ahLst/>
              <a:cxnLst/>
              <a:rect l="l" t="t" r="r" b="b"/>
              <a:pathLst>
                <a:path w="555" h="2827" fill="none" extrusionOk="0">
                  <a:moveTo>
                    <a:pt x="555" y="0"/>
                  </a:moveTo>
                  <a:cubicBezTo>
                    <a:pt x="54" y="769"/>
                    <a:pt x="36" y="1413"/>
                    <a:pt x="0" y="2057"/>
                  </a:cubicBezTo>
                  <a:lnTo>
                    <a:pt x="0" y="2826"/>
                  </a:lnTo>
                </a:path>
              </a:pathLst>
            </a:custGeom>
            <a:noFill/>
            <a:ln w="5825" cap="flat" cmpd="sng">
              <a:solidFill>
                <a:srgbClr val="0060B6"/>
              </a:solidFill>
              <a:prstDash val="solid"/>
              <a:miter lim="178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15"/>
            <p:cNvSpPr/>
            <p:nvPr/>
          </p:nvSpPr>
          <p:spPr>
            <a:xfrm>
              <a:off x="3903675" y="1575625"/>
              <a:ext cx="74700" cy="138675"/>
            </a:xfrm>
            <a:custGeom>
              <a:avLst/>
              <a:gdLst/>
              <a:ahLst/>
              <a:cxnLst/>
              <a:rect l="l" t="t" r="r" b="b"/>
              <a:pathLst>
                <a:path w="2988" h="5547" fill="none" extrusionOk="0">
                  <a:moveTo>
                    <a:pt x="465" y="1"/>
                  </a:moveTo>
                  <a:cubicBezTo>
                    <a:pt x="591" y="824"/>
                    <a:pt x="0" y="502"/>
                    <a:pt x="412" y="3346"/>
                  </a:cubicBezTo>
                  <a:cubicBezTo>
                    <a:pt x="1288" y="3829"/>
                    <a:pt x="1270" y="4437"/>
                    <a:pt x="1574" y="4902"/>
                  </a:cubicBezTo>
                  <a:lnTo>
                    <a:pt x="2988" y="5546"/>
                  </a:lnTo>
                </a:path>
              </a:pathLst>
            </a:custGeom>
            <a:noFill/>
            <a:ln w="5825" cap="flat" cmpd="sng">
              <a:solidFill>
                <a:srgbClr val="0060B6"/>
              </a:solidFill>
              <a:prstDash val="solid"/>
              <a:miter lim="178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15"/>
            <p:cNvSpPr/>
            <p:nvPr/>
          </p:nvSpPr>
          <p:spPr>
            <a:xfrm>
              <a:off x="3837925" y="1501850"/>
              <a:ext cx="35800" cy="61750"/>
            </a:xfrm>
            <a:custGeom>
              <a:avLst/>
              <a:gdLst/>
              <a:ahLst/>
              <a:cxnLst/>
              <a:rect l="l" t="t" r="r" b="b"/>
              <a:pathLst>
                <a:path w="1432" h="2470" extrusionOk="0">
                  <a:moveTo>
                    <a:pt x="37" y="1"/>
                  </a:moveTo>
                  <a:lnTo>
                    <a:pt x="1432" y="162"/>
                  </a:lnTo>
                  <a:lnTo>
                    <a:pt x="1146" y="1968"/>
                  </a:lnTo>
                  <a:lnTo>
                    <a:pt x="1074" y="2469"/>
                  </a:lnTo>
                  <a:cubicBezTo>
                    <a:pt x="913" y="1807"/>
                    <a:pt x="1" y="931"/>
                    <a:pt x="37" y="1"/>
                  </a:cubicBezTo>
                  <a:close/>
                </a:path>
              </a:pathLst>
            </a:custGeom>
            <a:solidFill>
              <a:srgbClr val="0060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15"/>
            <p:cNvSpPr/>
            <p:nvPr/>
          </p:nvSpPr>
          <p:spPr>
            <a:xfrm>
              <a:off x="3858050" y="1555075"/>
              <a:ext cx="89925" cy="22825"/>
            </a:xfrm>
            <a:custGeom>
              <a:avLst/>
              <a:gdLst/>
              <a:ahLst/>
              <a:cxnLst/>
              <a:rect l="l" t="t" r="r" b="b"/>
              <a:pathLst>
                <a:path w="3597" h="913" fill="none" extrusionOk="0">
                  <a:moveTo>
                    <a:pt x="1" y="0"/>
                  </a:moveTo>
                  <a:cubicBezTo>
                    <a:pt x="824" y="537"/>
                    <a:pt x="1629" y="573"/>
                    <a:pt x="2183" y="912"/>
                  </a:cubicBezTo>
                  <a:lnTo>
                    <a:pt x="3596" y="608"/>
                  </a:lnTo>
                </a:path>
              </a:pathLst>
            </a:custGeom>
            <a:noFill/>
            <a:ln w="5825" cap="flat" cmpd="sng">
              <a:solidFill>
                <a:srgbClr val="0060B6"/>
              </a:solidFill>
              <a:prstDash val="solid"/>
              <a:miter lim="178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15"/>
            <p:cNvSpPr/>
            <p:nvPr/>
          </p:nvSpPr>
          <p:spPr>
            <a:xfrm>
              <a:off x="3791875" y="1501850"/>
              <a:ext cx="73375" cy="101525"/>
            </a:xfrm>
            <a:custGeom>
              <a:avLst/>
              <a:gdLst/>
              <a:ahLst/>
              <a:cxnLst/>
              <a:rect l="l" t="t" r="r" b="b"/>
              <a:pathLst>
                <a:path w="2935" h="4061" extrusionOk="0">
                  <a:moveTo>
                    <a:pt x="1" y="627"/>
                  </a:moveTo>
                  <a:lnTo>
                    <a:pt x="1932" y="1"/>
                  </a:lnTo>
                  <a:lnTo>
                    <a:pt x="2934" y="2308"/>
                  </a:lnTo>
                  <a:cubicBezTo>
                    <a:pt x="2702" y="3954"/>
                    <a:pt x="1038" y="4061"/>
                    <a:pt x="358" y="3059"/>
                  </a:cubicBezTo>
                  <a:cubicBezTo>
                    <a:pt x="859" y="1342"/>
                    <a:pt x="215" y="1288"/>
                    <a:pt x="1" y="627"/>
                  </a:cubicBezTo>
                  <a:close/>
                </a:path>
              </a:pathLst>
            </a:custGeom>
            <a:solidFill>
              <a:srgbClr val="0060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15"/>
            <p:cNvSpPr/>
            <p:nvPr/>
          </p:nvSpPr>
          <p:spPr>
            <a:xfrm>
              <a:off x="3449775" y="1960225"/>
              <a:ext cx="732075" cy="327800"/>
            </a:xfrm>
            <a:custGeom>
              <a:avLst/>
              <a:gdLst/>
              <a:ahLst/>
              <a:cxnLst/>
              <a:rect l="l" t="t" r="r" b="b"/>
              <a:pathLst>
                <a:path w="29283" h="13112" extrusionOk="0">
                  <a:moveTo>
                    <a:pt x="6047" y="0"/>
                  </a:moveTo>
                  <a:lnTo>
                    <a:pt x="7192" y="2057"/>
                  </a:lnTo>
                  <a:cubicBezTo>
                    <a:pt x="7531" y="2683"/>
                    <a:pt x="7800" y="3327"/>
                    <a:pt x="8372" y="3721"/>
                  </a:cubicBezTo>
                  <a:cubicBezTo>
                    <a:pt x="7996" y="3452"/>
                    <a:pt x="9356" y="841"/>
                    <a:pt x="9714" y="698"/>
                  </a:cubicBezTo>
                  <a:cubicBezTo>
                    <a:pt x="9553" y="894"/>
                    <a:pt x="8479" y="3882"/>
                    <a:pt x="8819" y="4078"/>
                  </a:cubicBezTo>
                  <a:cubicBezTo>
                    <a:pt x="9356" y="4257"/>
                    <a:pt x="11323" y="4991"/>
                    <a:pt x="12003" y="5277"/>
                  </a:cubicBezTo>
                  <a:cubicBezTo>
                    <a:pt x="11377" y="4758"/>
                    <a:pt x="11234" y="3882"/>
                    <a:pt x="11699" y="3399"/>
                  </a:cubicBezTo>
                  <a:cubicBezTo>
                    <a:pt x="12003" y="3095"/>
                    <a:pt x="12164" y="2701"/>
                    <a:pt x="12432" y="2415"/>
                  </a:cubicBezTo>
                  <a:cubicBezTo>
                    <a:pt x="12540" y="2486"/>
                    <a:pt x="12719" y="2343"/>
                    <a:pt x="12826" y="2433"/>
                  </a:cubicBezTo>
                  <a:cubicBezTo>
                    <a:pt x="12701" y="2719"/>
                    <a:pt x="12432" y="3041"/>
                    <a:pt x="12236" y="3345"/>
                  </a:cubicBezTo>
                  <a:cubicBezTo>
                    <a:pt x="12593" y="3184"/>
                    <a:pt x="13220" y="2612"/>
                    <a:pt x="13506" y="2433"/>
                  </a:cubicBezTo>
                  <a:cubicBezTo>
                    <a:pt x="13595" y="2522"/>
                    <a:pt x="13685" y="2791"/>
                    <a:pt x="13828" y="2862"/>
                  </a:cubicBezTo>
                  <a:cubicBezTo>
                    <a:pt x="13559" y="3059"/>
                    <a:pt x="12951" y="3506"/>
                    <a:pt x="12379" y="3953"/>
                  </a:cubicBezTo>
                  <a:cubicBezTo>
                    <a:pt x="12021" y="4239"/>
                    <a:pt x="12415" y="4883"/>
                    <a:pt x="12754" y="5152"/>
                  </a:cubicBezTo>
                  <a:cubicBezTo>
                    <a:pt x="13291" y="5331"/>
                    <a:pt x="13577" y="5652"/>
                    <a:pt x="13881" y="5796"/>
                  </a:cubicBezTo>
                  <a:cubicBezTo>
                    <a:pt x="14776" y="5867"/>
                    <a:pt x="15831" y="5527"/>
                    <a:pt x="16636" y="5295"/>
                  </a:cubicBezTo>
                  <a:cubicBezTo>
                    <a:pt x="18818" y="4651"/>
                    <a:pt x="20410" y="4633"/>
                    <a:pt x="21877" y="4204"/>
                  </a:cubicBezTo>
                  <a:cubicBezTo>
                    <a:pt x="22557" y="3989"/>
                    <a:pt x="23630" y="4078"/>
                    <a:pt x="24399" y="3971"/>
                  </a:cubicBezTo>
                  <a:cubicBezTo>
                    <a:pt x="25222" y="3864"/>
                    <a:pt x="25097" y="3882"/>
                    <a:pt x="26152" y="3703"/>
                  </a:cubicBezTo>
                  <a:cubicBezTo>
                    <a:pt x="28012" y="2826"/>
                    <a:pt x="27583" y="1216"/>
                    <a:pt x="27189" y="698"/>
                  </a:cubicBezTo>
                  <a:cubicBezTo>
                    <a:pt x="27547" y="823"/>
                    <a:pt x="28298" y="2111"/>
                    <a:pt x="27404" y="3130"/>
                  </a:cubicBezTo>
                  <a:lnTo>
                    <a:pt x="29282" y="2701"/>
                  </a:lnTo>
                  <a:lnTo>
                    <a:pt x="26993" y="3739"/>
                  </a:lnTo>
                  <a:lnTo>
                    <a:pt x="29246" y="4239"/>
                  </a:lnTo>
                  <a:lnTo>
                    <a:pt x="27028" y="4096"/>
                  </a:lnTo>
                  <a:cubicBezTo>
                    <a:pt x="27798" y="5098"/>
                    <a:pt x="28978" y="5849"/>
                    <a:pt x="29282" y="6905"/>
                  </a:cubicBezTo>
                  <a:cubicBezTo>
                    <a:pt x="28728" y="5813"/>
                    <a:pt x="27404" y="5384"/>
                    <a:pt x="26563" y="4168"/>
                  </a:cubicBezTo>
                  <a:cubicBezTo>
                    <a:pt x="26259" y="4168"/>
                    <a:pt x="25741" y="4257"/>
                    <a:pt x="24453" y="4454"/>
                  </a:cubicBezTo>
                  <a:cubicBezTo>
                    <a:pt x="23666" y="4579"/>
                    <a:pt x="22825" y="4365"/>
                    <a:pt x="21966" y="4597"/>
                  </a:cubicBezTo>
                  <a:cubicBezTo>
                    <a:pt x="20231" y="5080"/>
                    <a:pt x="18657" y="5152"/>
                    <a:pt x="17852" y="5402"/>
                  </a:cubicBezTo>
                  <a:cubicBezTo>
                    <a:pt x="18282" y="6028"/>
                    <a:pt x="18478" y="7352"/>
                    <a:pt x="18550" y="7656"/>
                  </a:cubicBezTo>
                  <a:cubicBezTo>
                    <a:pt x="18389" y="7692"/>
                    <a:pt x="18138" y="7727"/>
                    <a:pt x="17960" y="7745"/>
                  </a:cubicBezTo>
                  <a:cubicBezTo>
                    <a:pt x="17870" y="7477"/>
                    <a:pt x="17763" y="6279"/>
                    <a:pt x="17208" y="5849"/>
                  </a:cubicBezTo>
                  <a:cubicBezTo>
                    <a:pt x="16296" y="6135"/>
                    <a:pt x="15366" y="6332"/>
                    <a:pt x="14418" y="6440"/>
                  </a:cubicBezTo>
                  <a:cubicBezTo>
                    <a:pt x="14561" y="6654"/>
                    <a:pt x="14740" y="7298"/>
                    <a:pt x="14865" y="7549"/>
                  </a:cubicBezTo>
                  <a:cubicBezTo>
                    <a:pt x="15652" y="9301"/>
                    <a:pt x="16117" y="11162"/>
                    <a:pt x="16242" y="13076"/>
                  </a:cubicBezTo>
                  <a:lnTo>
                    <a:pt x="14990" y="13111"/>
                  </a:lnTo>
                  <a:cubicBezTo>
                    <a:pt x="14972" y="11537"/>
                    <a:pt x="14329" y="8997"/>
                    <a:pt x="13524" y="7119"/>
                  </a:cubicBezTo>
                  <a:cubicBezTo>
                    <a:pt x="13273" y="6243"/>
                    <a:pt x="11878" y="5831"/>
                    <a:pt x="7996" y="4597"/>
                  </a:cubicBezTo>
                  <a:cubicBezTo>
                    <a:pt x="6977" y="4400"/>
                    <a:pt x="5278" y="4597"/>
                    <a:pt x="3972" y="4561"/>
                  </a:cubicBezTo>
                  <a:cubicBezTo>
                    <a:pt x="3757" y="4418"/>
                    <a:pt x="2630" y="5348"/>
                    <a:pt x="2469" y="6046"/>
                  </a:cubicBezTo>
                  <a:cubicBezTo>
                    <a:pt x="1915" y="8532"/>
                    <a:pt x="967" y="9033"/>
                    <a:pt x="573" y="8747"/>
                  </a:cubicBezTo>
                  <a:cubicBezTo>
                    <a:pt x="1038" y="8479"/>
                    <a:pt x="1629" y="8067"/>
                    <a:pt x="2094" y="6189"/>
                  </a:cubicBezTo>
                  <a:cubicBezTo>
                    <a:pt x="1879" y="6475"/>
                    <a:pt x="1" y="5921"/>
                    <a:pt x="162" y="5652"/>
                  </a:cubicBezTo>
                  <a:cubicBezTo>
                    <a:pt x="323" y="5760"/>
                    <a:pt x="2273" y="6046"/>
                    <a:pt x="2165" y="5617"/>
                  </a:cubicBezTo>
                  <a:cubicBezTo>
                    <a:pt x="2487" y="5152"/>
                    <a:pt x="2863" y="4722"/>
                    <a:pt x="3310" y="4382"/>
                  </a:cubicBezTo>
                  <a:cubicBezTo>
                    <a:pt x="2577" y="4078"/>
                    <a:pt x="2147" y="3578"/>
                    <a:pt x="1700" y="3005"/>
                  </a:cubicBezTo>
                  <a:cubicBezTo>
                    <a:pt x="2666" y="3488"/>
                    <a:pt x="3364" y="4150"/>
                    <a:pt x="4294" y="4132"/>
                  </a:cubicBezTo>
                  <a:lnTo>
                    <a:pt x="6816" y="4061"/>
                  </a:lnTo>
                  <a:cubicBezTo>
                    <a:pt x="6816" y="4096"/>
                    <a:pt x="5170" y="3774"/>
                    <a:pt x="4437" y="3184"/>
                  </a:cubicBezTo>
                  <a:cubicBezTo>
                    <a:pt x="3739" y="2630"/>
                    <a:pt x="3095" y="751"/>
                    <a:pt x="3095" y="751"/>
                  </a:cubicBezTo>
                  <a:cubicBezTo>
                    <a:pt x="3095" y="751"/>
                    <a:pt x="3918" y="2254"/>
                    <a:pt x="4652" y="2719"/>
                  </a:cubicBezTo>
                  <a:cubicBezTo>
                    <a:pt x="5832" y="3434"/>
                    <a:pt x="7925" y="3756"/>
                    <a:pt x="7907" y="3739"/>
                  </a:cubicBezTo>
                  <a:cubicBezTo>
                    <a:pt x="7370" y="3345"/>
                    <a:pt x="6959" y="2791"/>
                    <a:pt x="6744" y="2147"/>
                  </a:cubicBezTo>
                  <a:close/>
                </a:path>
              </a:pathLst>
            </a:custGeom>
            <a:solidFill>
              <a:srgbClr val="0060B6"/>
            </a:solidFill>
            <a:ln w="4475" cap="flat" cmpd="sng">
              <a:solidFill>
                <a:srgbClr val="00D8C6"/>
              </a:solidFill>
              <a:prstDash val="solid"/>
              <a:miter lim="178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15"/>
            <p:cNvSpPr/>
            <p:nvPr/>
          </p:nvSpPr>
          <p:spPr>
            <a:xfrm>
              <a:off x="3790525" y="1505425"/>
              <a:ext cx="38500" cy="63075"/>
            </a:xfrm>
            <a:custGeom>
              <a:avLst/>
              <a:gdLst/>
              <a:ahLst/>
              <a:cxnLst/>
              <a:rect l="l" t="t" r="r" b="b"/>
              <a:pathLst>
                <a:path w="1540" h="2523" extrusionOk="0">
                  <a:moveTo>
                    <a:pt x="824" y="233"/>
                  </a:moveTo>
                  <a:lnTo>
                    <a:pt x="1539" y="1"/>
                  </a:lnTo>
                  <a:lnTo>
                    <a:pt x="573" y="2523"/>
                  </a:lnTo>
                  <a:lnTo>
                    <a:pt x="1" y="502"/>
                  </a:lnTo>
                  <a:close/>
                </a:path>
              </a:pathLst>
            </a:custGeom>
            <a:solidFill>
              <a:srgbClr val="B627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15"/>
            <p:cNvSpPr/>
            <p:nvPr/>
          </p:nvSpPr>
          <p:spPr>
            <a:xfrm>
              <a:off x="3983275" y="411625"/>
              <a:ext cx="246875" cy="1350"/>
            </a:xfrm>
            <a:custGeom>
              <a:avLst/>
              <a:gdLst/>
              <a:ahLst/>
              <a:cxnLst/>
              <a:rect l="l" t="t" r="r" b="b"/>
              <a:pathLst>
                <a:path w="9875" h="54" fill="none" extrusionOk="0">
                  <a:moveTo>
                    <a:pt x="0" y="54"/>
                  </a:moveTo>
                  <a:lnTo>
                    <a:pt x="9874" y="0"/>
                  </a:lnTo>
                </a:path>
              </a:pathLst>
            </a:custGeom>
            <a:noFill/>
            <a:ln w="5825" cap="flat" cmpd="sng">
              <a:solidFill>
                <a:srgbClr val="000000"/>
              </a:solidFill>
              <a:prstDash val="solid"/>
              <a:miter lim="178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15"/>
            <p:cNvSpPr/>
            <p:nvPr/>
          </p:nvSpPr>
          <p:spPr>
            <a:xfrm>
              <a:off x="3977450" y="389700"/>
              <a:ext cx="28200" cy="46100"/>
            </a:xfrm>
            <a:custGeom>
              <a:avLst/>
              <a:gdLst/>
              <a:ahLst/>
              <a:cxnLst/>
              <a:rect l="l" t="t" r="r" b="b"/>
              <a:pathLst>
                <a:path w="1128" h="1844" extrusionOk="0">
                  <a:moveTo>
                    <a:pt x="967" y="1"/>
                  </a:moveTo>
                  <a:lnTo>
                    <a:pt x="1" y="931"/>
                  </a:lnTo>
                  <a:lnTo>
                    <a:pt x="985" y="1843"/>
                  </a:lnTo>
                  <a:lnTo>
                    <a:pt x="1128" y="1664"/>
                  </a:lnTo>
                  <a:lnTo>
                    <a:pt x="323" y="931"/>
                  </a:lnTo>
                  <a:lnTo>
                    <a:pt x="1128" y="180"/>
                  </a:lnTo>
                  <a:lnTo>
                    <a:pt x="96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15"/>
            <p:cNvSpPr/>
            <p:nvPr/>
          </p:nvSpPr>
          <p:spPr>
            <a:xfrm>
              <a:off x="4258725" y="351250"/>
              <a:ext cx="34925" cy="42950"/>
            </a:xfrm>
            <a:custGeom>
              <a:avLst/>
              <a:gdLst/>
              <a:ahLst/>
              <a:cxnLst/>
              <a:rect l="l" t="t" r="r" b="b"/>
              <a:pathLst>
                <a:path w="1397" h="1718" extrusionOk="0">
                  <a:moveTo>
                    <a:pt x="877" y="197"/>
                  </a:moveTo>
                  <a:cubicBezTo>
                    <a:pt x="967" y="197"/>
                    <a:pt x="1038" y="215"/>
                    <a:pt x="1092" y="251"/>
                  </a:cubicBezTo>
                  <a:cubicBezTo>
                    <a:pt x="1146" y="269"/>
                    <a:pt x="1163" y="322"/>
                    <a:pt x="1163" y="376"/>
                  </a:cubicBezTo>
                  <a:cubicBezTo>
                    <a:pt x="1163" y="412"/>
                    <a:pt x="1163" y="430"/>
                    <a:pt x="1128" y="466"/>
                  </a:cubicBezTo>
                  <a:cubicBezTo>
                    <a:pt x="1110" y="501"/>
                    <a:pt x="1092" y="519"/>
                    <a:pt x="1074" y="537"/>
                  </a:cubicBezTo>
                  <a:cubicBezTo>
                    <a:pt x="1056" y="555"/>
                    <a:pt x="1020" y="591"/>
                    <a:pt x="967" y="609"/>
                  </a:cubicBezTo>
                  <a:cubicBezTo>
                    <a:pt x="913" y="627"/>
                    <a:pt x="859" y="662"/>
                    <a:pt x="770" y="698"/>
                  </a:cubicBezTo>
                  <a:cubicBezTo>
                    <a:pt x="681" y="716"/>
                    <a:pt x="627" y="752"/>
                    <a:pt x="591" y="770"/>
                  </a:cubicBezTo>
                  <a:cubicBezTo>
                    <a:pt x="645" y="555"/>
                    <a:pt x="663" y="412"/>
                    <a:pt x="663" y="376"/>
                  </a:cubicBezTo>
                  <a:cubicBezTo>
                    <a:pt x="663" y="322"/>
                    <a:pt x="645" y="287"/>
                    <a:pt x="609" y="233"/>
                  </a:cubicBezTo>
                  <a:cubicBezTo>
                    <a:pt x="716" y="215"/>
                    <a:pt x="806" y="197"/>
                    <a:pt x="877" y="197"/>
                  </a:cubicBezTo>
                  <a:close/>
                  <a:moveTo>
                    <a:pt x="555" y="877"/>
                  </a:moveTo>
                  <a:cubicBezTo>
                    <a:pt x="591" y="913"/>
                    <a:pt x="627" y="949"/>
                    <a:pt x="681" y="949"/>
                  </a:cubicBezTo>
                  <a:cubicBezTo>
                    <a:pt x="788" y="949"/>
                    <a:pt x="895" y="966"/>
                    <a:pt x="1020" y="1002"/>
                  </a:cubicBezTo>
                  <a:cubicBezTo>
                    <a:pt x="1128" y="1020"/>
                    <a:pt x="1181" y="1074"/>
                    <a:pt x="1181" y="1127"/>
                  </a:cubicBezTo>
                  <a:cubicBezTo>
                    <a:pt x="1181" y="1181"/>
                    <a:pt x="1146" y="1235"/>
                    <a:pt x="1056" y="1306"/>
                  </a:cubicBezTo>
                  <a:cubicBezTo>
                    <a:pt x="967" y="1360"/>
                    <a:pt x="859" y="1414"/>
                    <a:pt x="734" y="1449"/>
                  </a:cubicBezTo>
                  <a:cubicBezTo>
                    <a:pt x="609" y="1485"/>
                    <a:pt x="484" y="1521"/>
                    <a:pt x="359" y="1521"/>
                  </a:cubicBezTo>
                  <a:cubicBezTo>
                    <a:pt x="394" y="1485"/>
                    <a:pt x="466" y="1270"/>
                    <a:pt x="555" y="877"/>
                  </a:cubicBezTo>
                  <a:close/>
                  <a:moveTo>
                    <a:pt x="663" y="0"/>
                  </a:moveTo>
                  <a:cubicBezTo>
                    <a:pt x="573" y="0"/>
                    <a:pt x="484" y="0"/>
                    <a:pt x="412" y="18"/>
                  </a:cubicBezTo>
                  <a:cubicBezTo>
                    <a:pt x="341" y="54"/>
                    <a:pt x="323" y="72"/>
                    <a:pt x="323" y="90"/>
                  </a:cubicBezTo>
                  <a:cubicBezTo>
                    <a:pt x="323" y="126"/>
                    <a:pt x="323" y="144"/>
                    <a:pt x="359" y="197"/>
                  </a:cubicBezTo>
                  <a:cubicBezTo>
                    <a:pt x="394" y="233"/>
                    <a:pt x="430" y="251"/>
                    <a:pt x="448" y="251"/>
                  </a:cubicBezTo>
                  <a:lnTo>
                    <a:pt x="466" y="251"/>
                  </a:lnTo>
                  <a:cubicBezTo>
                    <a:pt x="466" y="448"/>
                    <a:pt x="412" y="752"/>
                    <a:pt x="287" y="1127"/>
                  </a:cubicBezTo>
                  <a:cubicBezTo>
                    <a:pt x="251" y="1253"/>
                    <a:pt x="233" y="1342"/>
                    <a:pt x="233" y="1360"/>
                  </a:cubicBezTo>
                  <a:cubicBezTo>
                    <a:pt x="233" y="1396"/>
                    <a:pt x="233" y="1414"/>
                    <a:pt x="251" y="1449"/>
                  </a:cubicBezTo>
                  <a:cubicBezTo>
                    <a:pt x="269" y="1485"/>
                    <a:pt x="305" y="1503"/>
                    <a:pt x="323" y="1521"/>
                  </a:cubicBezTo>
                  <a:cubicBezTo>
                    <a:pt x="251" y="1521"/>
                    <a:pt x="198" y="1503"/>
                    <a:pt x="144" y="1467"/>
                  </a:cubicBezTo>
                  <a:cubicBezTo>
                    <a:pt x="72" y="1431"/>
                    <a:pt x="54" y="1414"/>
                    <a:pt x="37" y="1414"/>
                  </a:cubicBezTo>
                  <a:cubicBezTo>
                    <a:pt x="19" y="1414"/>
                    <a:pt x="1" y="1431"/>
                    <a:pt x="1" y="1485"/>
                  </a:cubicBezTo>
                  <a:cubicBezTo>
                    <a:pt x="1" y="1521"/>
                    <a:pt x="37" y="1575"/>
                    <a:pt x="108" y="1628"/>
                  </a:cubicBezTo>
                  <a:cubicBezTo>
                    <a:pt x="198" y="1682"/>
                    <a:pt x="269" y="1718"/>
                    <a:pt x="376" y="1718"/>
                  </a:cubicBezTo>
                  <a:cubicBezTo>
                    <a:pt x="537" y="1718"/>
                    <a:pt x="698" y="1682"/>
                    <a:pt x="859" y="1628"/>
                  </a:cubicBezTo>
                  <a:cubicBezTo>
                    <a:pt x="1020" y="1575"/>
                    <a:pt x="1146" y="1503"/>
                    <a:pt x="1253" y="1414"/>
                  </a:cubicBezTo>
                  <a:cubicBezTo>
                    <a:pt x="1342" y="1324"/>
                    <a:pt x="1396" y="1217"/>
                    <a:pt x="1396" y="1127"/>
                  </a:cubicBezTo>
                  <a:cubicBezTo>
                    <a:pt x="1396" y="1056"/>
                    <a:pt x="1360" y="984"/>
                    <a:pt x="1271" y="931"/>
                  </a:cubicBezTo>
                  <a:cubicBezTo>
                    <a:pt x="1181" y="859"/>
                    <a:pt x="1056" y="823"/>
                    <a:pt x="931" y="823"/>
                  </a:cubicBezTo>
                  <a:lnTo>
                    <a:pt x="895" y="823"/>
                  </a:lnTo>
                  <a:cubicBezTo>
                    <a:pt x="1056" y="770"/>
                    <a:pt x="1181" y="716"/>
                    <a:pt x="1271" y="627"/>
                  </a:cubicBezTo>
                  <a:cubicBezTo>
                    <a:pt x="1342" y="555"/>
                    <a:pt x="1396" y="466"/>
                    <a:pt x="1396" y="358"/>
                  </a:cubicBezTo>
                  <a:cubicBezTo>
                    <a:pt x="1396" y="233"/>
                    <a:pt x="1324" y="144"/>
                    <a:pt x="1199" y="90"/>
                  </a:cubicBezTo>
                  <a:cubicBezTo>
                    <a:pt x="1074" y="18"/>
                    <a:pt x="895" y="0"/>
                    <a:pt x="66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15"/>
            <p:cNvSpPr/>
            <p:nvPr/>
          </p:nvSpPr>
          <p:spPr>
            <a:xfrm>
              <a:off x="4300325" y="350800"/>
              <a:ext cx="31325" cy="43400"/>
            </a:xfrm>
            <a:custGeom>
              <a:avLst/>
              <a:gdLst/>
              <a:ahLst/>
              <a:cxnLst/>
              <a:rect l="l" t="t" r="r" b="b"/>
              <a:pathLst>
                <a:path w="1253" h="1736" extrusionOk="0">
                  <a:moveTo>
                    <a:pt x="769" y="215"/>
                  </a:moveTo>
                  <a:cubicBezTo>
                    <a:pt x="930" y="215"/>
                    <a:pt x="1020" y="269"/>
                    <a:pt x="1020" y="376"/>
                  </a:cubicBezTo>
                  <a:cubicBezTo>
                    <a:pt x="1020" y="430"/>
                    <a:pt x="1002" y="501"/>
                    <a:pt x="948" y="555"/>
                  </a:cubicBezTo>
                  <a:cubicBezTo>
                    <a:pt x="895" y="609"/>
                    <a:pt x="841" y="662"/>
                    <a:pt x="769" y="698"/>
                  </a:cubicBezTo>
                  <a:cubicBezTo>
                    <a:pt x="716" y="734"/>
                    <a:pt x="644" y="770"/>
                    <a:pt x="555" y="806"/>
                  </a:cubicBezTo>
                  <a:cubicBezTo>
                    <a:pt x="483" y="859"/>
                    <a:pt x="430" y="877"/>
                    <a:pt x="394" y="913"/>
                  </a:cubicBezTo>
                  <a:cubicBezTo>
                    <a:pt x="465" y="662"/>
                    <a:pt x="501" y="484"/>
                    <a:pt x="501" y="376"/>
                  </a:cubicBezTo>
                  <a:cubicBezTo>
                    <a:pt x="501" y="340"/>
                    <a:pt x="501" y="323"/>
                    <a:pt x="483" y="287"/>
                  </a:cubicBezTo>
                  <a:cubicBezTo>
                    <a:pt x="591" y="233"/>
                    <a:pt x="680" y="215"/>
                    <a:pt x="769" y="215"/>
                  </a:cubicBezTo>
                  <a:close/>
                  <a:moveTo>
                    <a:pt x="752" y="1"/>
                  </a:moveTo>
                  <a:cubicBezTo>
                    <a:pt x="609" y="1"/>
                    <a:pt x="483" y="18"/>
                    <a:pt x="376" y="54"/>
                  </a:cubicBezTo>
                  <a:cubicBezTo>
                    <a:pt x="269" y="108"/>
                    <a:pt x="215" y="144"/>
                    <a:pt x="215" y="179"/>
                  </a:cubicBezTo>
                  <a:cubicBezTo>
                    <a:pt x="215" y="197"/>
                    <a:pt x="215" y="215"/>
                    <a:pt x="233" y="251"/>
                  </a:cubicBezTo>
                  <a:cubicBezTo>
                    <a:pt x="251" y="269"/>
                    <a:pt x="269" y="305"/>
                    <a:pt x="287" y="305"/>
                  </a:cubicBezTo>
                  <a:cubicBezTo>
                    <a:pt x="287" y="484"/>
                    <a:pt x="233" y="716"/>
                    <a:pt x="143" y="1038"/>
                  </a:cubicBezTo>
                  <a:cubicBezTo>
                    <a:pt x="54" y="1360"/>
                    <a:pt x="0" y="1539"/>
                    <a:pt x="0" y="1575"/>
                  </a:cubicBezTo>
                  <a:cubicBezTo>
                    <a:pt x="0" y="1610"/>
                    <a:pt x="18" y="1646"/>
                    <a:pt x="54" y="1682"/>
                  </a:cubicBezTo>
                  <a:cubicBezTo>
                    <a:pt x="90" y="1718"/>
                    <a:pt x="108" y="1736"/>
                    <a:pt x="126" y="1736"/>
                  </a:cubicBezTo>
                  <a:cubicBezTo>
                    <a:pt x="143" y="1736"/>
                    <a:pt x="161" y="1682"/>
                    <a:pt x="197" y="1610"/>
                  </a:cubicBezTo>
                  <a:cubicBezTo>
                    <a:pt x="215" y="1557"/>
                    <a:pt x="215" y="1521"/>
                    <a:pt x="233" y="1485"/>
                  </a:cubicBezTo>
                  <a:cubicBezTo>
                    <a:pt x="251" y="1432"/>
                    <a:pt x="287" y="1288"/>
                    <a:pt x="358" y="1038"/>
                  </a:cubicBezTo>
                  <a:cubicBezTo>
                    <a:pt x="412" y="1163"/>
                    <a:pt x="519" y="1306"/>
                    <a:pt x="698" y="1467"/>
                  </a:cubicBezTo>
                  <a:cubicBezTo>
                    <a:pt x="877" y="1646"/>
                    <a:pt x="1020" y="1736"/>
                    <a:pt x="1127" y="1736"/>
                  </a:cubicBezTo>
                  <a:cubicBezTo>
                    <a:pt x="1181" y="1736"/>
                    <a:pt x="1199" y="1718"/>
                    <a:pt x="1199" y="1664"/>
                  </a:cubicBezTo>
                  <a:cubicBezTo>
                    <a:pt x="1199" y="1646"/>
                    <a:pt x="1181" y="1610"/>
                    <a:pt x="1145" y="1575"/>
                  </a:cubicBezTo>
                  <a:cubicBezTo>
                    <a:pt x="1127" y="1557"/>
                    <a:pt x="1091" y="1539"/>
                    <a:pt x="1074" y="1521"/>
                  </a:cubicBezTo>
                  <a:cubicBezTo>
                    <a:pt x="1056" y="1503"/>
                    <a:pt x="1038" y="1485"/>
                    <a:pt x="1002" y="1449"/>
                  </a:cubicBezTo>
                  <a:cubicBezTo>
                    <a:pt x="966" y="1432"/>
                    <a:pt x="930" y="1396"/>
                    <a:pt x="895" y="1360"/>
                  </a:cubicBezTo>
                  <a:cubicBezTo>
                    <a:pt x="859" y="1324"/>
                    <a:pt x="823" y="1288"/>
                    <a:pt x="805" y="1271"/>
                  </a:cubicBezTo>
                  <a:cubicBezTo>
                    <a:pt x="769" y="1253"/>
                    <a:pt x="734" y="1217"/>
                    <a:pt x="680" y="1163"/>
                  </a:cubicBezTo>
                  <a:cubicBezTo>
                    <a:pt x="626" y="1092"/>
                    <a:pt x="591" y="1056"/>
                    <a:pt x="591" y="1020"/>
                  </a:cubicBezTo>
                  <a:cubicBezTo>
                    <a:pt x="591" y="1002"/>
                    <a:pt x="609" y="984"/>
                    <a:pt x="662" y="967"/>
                  </a:cubicBezTo>
                  <a:cubicBezTo>
                    <a:pt x="698" y="949"/>
                    <a:pt x="769" y="913"/>
                    <a:pt x="823" y="877"/>
                  </a:cubicBezTo>
                  <a:cubicBezTo>
                    <a:pt x="895" y="841"/>
                    <a:pt x="948" y="806"/>
                    <a:pt x="1020" y="770"/>
                  </a:cubicBezTo>
                  <a:cubicBezTo>
                    <a:pt x="1074" y="716"/>
                    <a:pt x="1145" y="662"/>
                    <a:pt x="1181" y="591"/>
                  </a:cubicBezTo>
                  <a:cubicBezTo>
                    <a:pt x="1235" y="519"/>
                    <a:pt x="1252" y="448"/>
                    <a:pt x="1252" y="376"/>
                  </a:cubicBezTo>
                  <a:cubicBezTo>
                    <a:pt x="1252" y="251"/>
                    <a:pt x="1199" y="162"/>
                    <a:pt x="1091" y="90"/>
                  </a:cubicBezTo>
                  <a:cubicBezTo>
                    <a:pt x="1002" y="36"/>
                    <a:pt x="877" y="1"/>
                    <a:pt x="75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15"/>
            <p:cNvSpPr/>
            <p:nvPr/>
          </p:nvSpPr>
          <p:spPr>
            <a:xfrm>
              <a:off x="4336100" y="350350"/>
              <a:ext cx="32225" cy="43850"/>
            </a:xfrm>
            <a:custGeom>
              <a:avLst/>
              <a:gdLst/>
              <a:ahLst/>
              <a:cxnLst/>
              <a:rect l="l" t="t" r="r" b="b"/>
              <a:pathLst>
                <a:path w="1289" h="1754" extrusionOk="0">
                  <a:moveTo>
                    <a:pt x="752" y="233"/>
                  </a:moveTo>
                  <a:cubicBezTo>
                    <a:pt x="787" y="376"/>
                    <a:pt x="823" y="591"/>
                    <a:pt x="841" y="877"/>
                  </a:cubicBezTo>
                  <a:cubicBezTo>
                    <a:pt x="716" y="895"/>
                    <a:pt x="591" y="913"/>
                    <a:pt x="483" y="949"/>
                  </a:cubicBezTo>
                  <a:cubicBezTo>
                    <a:pt x="591" y="645"/>
                    <a:pt x="680" y="412"/>
                    <a:pt x="752" y="233"/>
                  </a:cubicBezTo>
                  <a:close/>
                  <a:moveTo>
                    <a:pt x="823" y="1"/>
                  </a:moveTo>
                  <a:cubicBezTo>
                    <a:pt x="769" y="1"/>
                    <a:pt x="734" y="19"/>
                    <a:pt x="680" y="36"/>
                  </a:cubicBezTo>
                  <a:cubicBezTo>
                    <a:pt x="644" y="72"/>
                    <a:pt x="608" y="108"/>
                    <a:pt x="591" y="162"/>
                  </a:cubicBezTo>
                  <a:cubicBezTo>
                    <a:pt x="573" y="197"/>
                    <a:pt x="537" y="305"/>
                    <a:pt x="465" y="466"/>
                  </a:cubicBezTo>
                  <a:cubicBezTo>
                    <a:pt x="394" y="627"/>
                    <a:pt x="340" y="752"/>
                    <a:pt x="304" y="859"/>
                  </a:cubicBezTo>
                  <a:cubicBezTo>
                    <a:pt x="287" y="895"/>
                    <a:pt x="269" y="949"/>
                    <a:pt x="233" y="1020"/>
                  </a:cubicBezTo>
                  <a:cubicBezTo>
                    <a:pt x="72" y="1056"/>
                    <a:pt x="0" y="1110"/>
                    <a:pt x="0" y="1146"/>
                  </a:cubicBezTo>
                  <a:cubicBezTo>
                    <a:pt x="0" y="1163"/>
                    <a:pt x="0" y="1199"/>
                    <a:pt x="36" y="1217"/>
                  </a:cubicBezTo>
                  <a:cubicBezTo>
                    <a:pt x="54" y="1235"/>
                    <a:pt x="90" y="1253"/>
                    <a:pt x="126" y="1253"/>
                  </a:cubicBezTo>
                  <a:lnTo>
                    <a:pt x="143" y="1253"/>
                  </a:lnTo>
                  <a:cubicBezTo>
                    <a:pt x="54" y="1467"/>
                    <a:pt x="0" y="1575"/>
                    <a:pt x="0" y="1593"/>
                  </a:cubicBezTo>
                  <a:cubicBezTo>
                    <a:pt x="0" y="1628"/>
                    <a:pt x="18" y="1664"/>
                    <a:pt x="36" y="1700"/>
                  </a:cubicBezTo>
                  <a:cubicBezTo>
                    <a:pt x="72" y="1736"/>
                    <a:pt x="108" y="1754"/>
                    <a:pt x="126" y="1754"/>
                  </a:cubicBezTo>
                  <a:cubicBezTo>
                    <a:pt x="161" y="1754"/>
                    <a:pt x="233" y="1557"/>
                    <a:pt x="394" y="1181"/>
                  </a:cubicBezTo>
                  <a:cubicBezTo>
                    <a:pt x="501" y="1146"/>
                    <a:pt x="608" y="1128"/>
                    <a:pt x="662" y="1110"/>
                  </a:cubicBezTo>
                  <a:cubicBezTo>
                    <a:pt x="716" y="1092"/>
                    <a:pt x="787" y="1074"/>
                    <a:pt x="859" y="1056"/>
                  </a:cubicBezTo>
                  <a:cubicBezTo>
                    <a:pt x="877" y="1199"/>
                    <a:pt x="895" y="1360"/>
                    <a:pt x="895" y="1521"/>
                  </a:cubicBezTo>
                  <a:cubicBezTo>
                    <a:pt x="913" y="1611"/>
                    <a:pt x="930" y="1664"/>
                    <a:pt x="930" y="1700"/>
                  </a:cubicBezTo>
                  <a:cubicBezTo>
                    <a:pt x="948" y="1736"/>
                    <a:pt x="984" y="1754"/>
                    <a:pt x="1002" y="1754"/>
                  </a:cubicBezTo>
                  <a:cubicBezTo>
                    <a:pt x="1056" y="1754"/>
                    <a:pt x="1091" y="1646"/>
                    <a:pt x="1091" y="1432"/>
                  </a:cubicBezTo>
                  <a:cubicBezTo>
                    <a:pt x="1091" y="1324"/>
                    <a:pt x="1074" y="1181"/>
                    <a:pt x="1056" y="1002"/>
                  </a:cubicBezTo>
                  <a:cubicBezTo>
                    <a:pt x="1217" y="967"/>
                    <a:pt x="1288" y="931"/>
                    <a:pt x="1288" y="895"/>
                  </a:cubicBezTo>
                  <a:cubicBezTo>
                    <a:pt x="1288" y="859"/>
                    <a:pt x="1235" y="841"/>
                    <a:pt x="1163" y="841"/>
                  </a:cubicBezTo>
                  <a:lnTo>
                    <a:pt x="1056" y="841"/>
                  </a:lnTo>
                  <a:cubicBezTo>
                    <a:pt x="1020" y="609"/>
                    <a:pt x="984" y="394"/>
                    <a:pt x="948" y="233"/>
                  </a:cubicBezTo>
                  <a:cubicBezTo>
                    <a:pt x="913" y="72"/>
                    <a:pt x="859" y="1"/>
                    <a:pt x="82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15"/>
            <p:cNvSpPr/>
            <p:nvPr/>
          </p:nvSpPr>
          <p:spPr>
            <a:xfrm>
              <a:off x="4375000" y="350800"/>
              <a:ext cx="12550" cy="42950"/>
            </a:xfrm>
            <a:custGeom>
              <a:avLst/>
              <a:gdLst/>
              <a:ahLst/>
              <a:cxnLst/>
              <a:rect l="l" t="t" r="r" b="b"/>
              <a:pathLst>
                <a:path w="502" h="1718" extrusionOk="0">
                  <a:moveTo>
                    <a:pt x="358" y="1"/>
                  </a:moveTo>
                  <a:cubicBezTo>
                    <a:pt x="322" y="1"/>
                    <a:pt x="305" y="18"/>
                    <a:pt x="305" y="18"/>
                  </a:cubicBezTo>
                  <a:cubicBezTo>
                    <a:pt x="305" y="36"/>
                    <a:pt x="287" y="54"/>
                    <a:pt x="287" y="72"/>
                  </a:cubicBezTo>
                  <a:cubicBezTo>
                    <a:pt x="287" y="179"/>
                    <a:pt x="251" y="448"/>
                    <a:pt x="144" y="877"/>
                  </a:cubicBezTo>
                  <a:cubicBezTo>
                    <a:pt x="54" y="1288"/>
                    <a:pt x="1" y="1521"/>
                    <a:pt x="1" y="1557"/>
                  </a:cubicBezTo>
                  <a:cubicBezTo>
                    <a:pt x="1" y="1593"/>
                    <a:pt x="18" y="1628"/>
                    <a:pt x="54" y="1664"/>
                  </a:cubicBezTo>
                  <a:cubicBezTo>
                    <a:pt x="72" y="1700"/>
                    <a:pt x="108" y="1718"/>
                    <a:pt x="126" y="1718"/>
                  </a:cubicBezTo>
                  <a:cubicBezTo>
                    <a:pt x="144" y="1718"/>
                    <a:pt x="161" y="1682"/>
                    <a:pt x="197" y="1575"/>
                  </a:cubicBezTo>
                  <a:cubicBezTo>
                    <a:pt x="215" y="1521"/>
                    <a:pt x="215" y="1485"/>
                    <a:pt x="233" y="1432"/>
                  </a:cubicBezTo>
                  <a:cubicBezTo>
                    <a:pt x="251" y="1396"/>
                    <a:pt x="269" y="1324"/>
                    <a:pt x="287" y="1253"/>
                  </a:cubicBezTo>
                  <a:cubicBezTo>
                    <a:pt x="305" y="1163"/>
                    <a:pt x="322" y="1092"/>
                    <a:pt x="322" y="1056"/>
                  </a:cubicBezTo>
                  <a:cubicBezTo>
                    <a:pt x="448" y="573"/>
                    <a:pt x="501" y="305"/>
                    <a:pt x="501" y="251"/>
                  </a:cubicBezTo>
                  <a:cubicBezTo>
                    <a:pt x="501" y="179"/>
                    <a:pt x="483" y="126"/>
                    <a:pt x="448" y="90"/>
                  </a:cubicBezTo>
                  <a:cubicBezTo>
                    <a:pt x="412" y="36"/>
                    <a:pt x="376" y="1"/>
                    <a:pt x="35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15"/>
            <p:cNvSpPr/>
            <p:nvPr/>
          </p:nvSpPr>
          <p:spPr>
            <a:xfrm>
              <a:off x="4393325" y="350800"/>
              <a:ext cx="36250" cy="43400"/>
            </a:xfrm>
            <a:custGeom>
              <a:avLst/>
              <a:gdLst/>
              <a:ahLst/>
              <a:cxnLst/>
              <a:rect l="l" t="t" r="r" b="b"/>
              <a:pathLst>
                <a:path w="1450" h="1736" extrusionOk="0">
                  <a:moveTo>
                    <a:pt x="359" y="1"/>
                  </a:moveTo>
                  <a:cubicBezTo>
                    <a:pt x="323" y="1"/>
                    <a:pt x="323" y="18"/>
                    <a:pt x="323" y="72"/>
                  </a:cubicBezTo>
                  <a:cubicBezTo>
                    <a:pt x="305" y="179"/>
                    <a:pt x="251" y="448"/>
                    <a:pt x="144" y="877"/>
                  </a:cubicBezTo>
                  <a:cubicBezTo>
                    <a:pt x="55" y="1288"/>
                    <a:pt x="1" y="1521"/>
                    <a:pt x="1" y="1557"/>
                  </a:cubicBezTo>
                  <a:cubicBezTo>
                    <a:pt x="1" y="1593"/>
                    <a:pt x="1" y="1646"/>
                    <a:pt x="37" y="1682"/>
                  </a:cubicBezTo>
                  <a:cubicBezTo>
                    <a:pt x="72" y="1718"/>
                    <a:pt x="90" y="1736"/>
                    <a:pt x="108" y="1736"/>
                  </a:cubicBezTo>
                  <a:cubicBezTo>
                    <a:pt x="126" y="1736"/>
                    <a:pt x="144" y="1700"/>
                    <a:pt x="162" y="1628"/>
                  </a:cubicBezTo>
                  <a:cubicBezTo>
                    <a:pt x="180" y="1557"/>
                    <a:pt x="233" y="1414"/>
                    <a:pt x="287" y="1181"/>
                  </a:cubicBezTo>
                  <a:cubicBezTo>
                    <a:pt x="341" y="931"/>
                    <a:pt x="394" y="716"/>
                    <a:pt x="448" y="519"/>
                  </a:cubicBezTo>
                  <a:cubicBezTo>
                    <a:pt x="698" y="1145"/>
                    <a:pt x="842" y="1503"/>
                    <a:pt x="877" y="1610"/>
                  </a:cubicBezTo>
                  <a:cubicBezTo>
                    <a:pt x="895" y="1646"/>
                    <a:pt x="913" y="1682"/>
                    <a:pt x="949" y="1700"/>
                  </a:cubicBezTo>
                  <a:cubicBezTo>
                    <a:pt x="967" y="1718"/>
                    <a:pt x="1003" y="1736"/>
                    <a:pt x="1020" y="1736"/>
                  </a:cubicBezTo>
                  <a:cubicBezTo>
                    <a:pt x="1074" y="1736"/>
                    <a:pt x="1146" y="1628"/>
                    <a:pt x="1217" y="1414"/>
                  </a:cubicBezTo>
                  <a:cubicBezTo>
                    <a:pt x="1289" y="1199"/>
                    <a:pt x="1342" y="967"/>
                    <a:pt x="1378" y="716"/>
                  </a:cubicBezTo>
                  <a:cubicBezTo>
                    <a:pt x="1432" y="484"/>
                    <a:pt x="1450" y="287"/>
                    <a:pt x="1450" y="144"/>
                  </a:cubicBezTo>
                  <a:cubicBezTo>
                    <a:pt x="1450" y="126"/>
                    <a:pt x="1432" y="90"/>
                    <a:pt x="1396" y="54"/>
                  </a:cubicBezTo>
                  <a:cubicBezTo>
                    <a:pt x="1360" y="18"/>
                    <a:pt x="1325" y="1"/>
                    <a:pt x="1289" y="1"/>
                  </a:cubicBezTo>
                  <a:cubicBezTo>
                    <a:pt x="1271" y="1"/>
                    <a:pt x="1253" y="36"/>
                    <a:pt x="1253" y="108"/>
                  </a:cubicBezTo>
                  <a:cubicBezTo>
                    <a:pt x="1253" y="108"/>
                    <a:pt x="1235" y="215"/>
                    <a:pt x="1217" y="394"/>
                  </a:cubicBezTo>
                  <a:cubicBezTo>
                    <a:pt x="1181" y="788"/>
                    <a:pt x="1110" y="1128"/>
                    <a:pt x="1003" y="1396"/>
                  </a:cubicBezTo>
                  <a:cubicBezTo>
                    <a:pt x="931" y="1253"/>
                    <a:pt x="770" y="823"/>
                    <a:pt x="502" y="144"/>
                  </a:cubicBezTo>
                  <a:cubicBezTo>
                    <a:pt x="484" y="108"/>
                    <a:pt x="466" y="72"/>
                    <a:pt x="430" y="36"/>
                  </a:cubicBezTo>
                  <a:cubicBezTo>
                    <a:pt x="394" y="18"/>
                    <a:pt x="377" y="1"/>
                    <a:pt x="35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15"/>
            <p:cNvSpPr/>
            <p:nvPr/>
          </p:nvSpPr>
          <p:spPr>
            <a:xfrm>
              <a:off x="4431800" y="387475"/>
              <a:ext cx="10300" cy="18350"/>
            </a:xfrm>
            <a:custGeom>
              <a:avLst/>
              <a:gdLst/>
              <a:ahLst/>
              <a:cxnLst/>
              <a:rect l="l" t="t" r="r" b="b"/>
              <a:pathLst>
                <a:path w="412" h="734" extrusionOk="0">
                  <a:moveTo>
                    <a:pt x="215" y="0"/>
                  </a:moveTo>
                  <a:cubicBezTo>
                    <a:pt x="179" y="0"/>
                    <a:pt x="161" y="18"/>
                    <a:pt x="125" y="54"/>
                  </a:cubicBezTo>
                  <a:cubicBezTo>
                    <a:pt x="108" y="90"/>
                    <a:pt x="90" y="126"/>
                    <a:pt x="90" y="143"/>
                  </a:cubicBezTo>
                  <a:cubicBezTo>
                    <a:pt x="90" y="161"/>
                    <a:pt x="90" y="179"/>
                    <a:pt x="125" y="197"/>
                  </a:cubicBezTo>
                  <a:cubicBezTo>
                    <a:pt x="143" y="215"/>
                    <a:pt x="161" y="233"/>
                    <a:pt x="179" y="251"/>
                  </a:cubicBezTo>
                  <a:cubicBezTo>
                    <a:pt x="197" y="251"/>
                    <a:pt x="215" y="287"/>
                    <a:pt x="215" y="304"/>
                  </a:cubicBezTo>
                  <a:cubicBezTo>
                    <a:pt x="215" y="394"/>
                    <a:pt x="161" y="483"/>
                    <a:pt x="54" y="609"/>
                  </a:cubicBezTo>
                  <a:cubicBezTo>
                    <a:pt x="18" y="662"/>
                    <a:pt x="0" y="680"/>
                    <a:pt x="0" y="698"/>
                  </a:cubicBezTo>
                  <a:cubicBezTo>
                    <a:pt x="0" y="734"/>
                    <a:pt x="18" y="734"/>
                    <a:pt x="54" y="734"/>
                  </a:cubicBezTo>
                  <a:cubicBezTo>
                    <a:pt x="125" y="734"/>
                    <a:pt x="197" y="680"/>
                    <a:pt x="286" y="573"/>
                  </a:cubicBezTo>
                  <a:cubicBezTo>
                    <a:pt x="376" y="448"/>
                    <a:pt x="412" y="340"/>
                    <a:pt x="412" y="233"/>
                  </a:cubicBezTo>
                  <a:cubicBezTo>
                    <a:pt x="412" y="179"/>
                    <a:pt x="394" y="126"/>
                    <a:pt x="358" y="72"/>
                  </a:cubicBezTo>
                  <a:cubicBezTo>
                    <a:pt x="322" y="36"/>
                    <a:pt x="268" y="0"/>
                    <a:pt x="21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15"/>
            <p:cNvSpPr/>
            <p:nvPr/>
          </p:nvSpPr>
          <p:spPr>
            <a:xfrm>
              <a:off x="4474275" y="350800"/>
              <a:ext cx="34000" cy="43400"/>
            </a:xfrm>
            <a:custGeom>
              <a:avLst/>
              <a:gdLst/>
              <a:ahLst/>
              <a:cxnLst/>
              <a:rect l="l" t="t" r="r" b="b"/>
              <a:pathLst>
                <a:path w="1360" h="1736" extrusionOk="0">
                  <a:moveTo>
                    <a:pt x="376" y="1"/>
                  </a:moveTo>
                  <a:cubicBezTo>
                    <a:pt x="358" y="1"/>
                    <a:pt x="340" y="1"/>
                    <a:pt x="322" y="18"/>
                  </a:cubicBezTo>
                  <a:cubicBezTo>
                    <a:pt x="322" y="36"/>
                    <a:pt x="322" y="54"/>
                    <a:pt x="322" y="72"/>
                  </a:cubicBezTo>
                  <a:cubicBezTo>
                    <a:pt x="322" y="179"/>
                    <a:pt x="269" y="448"/>
                    <a:pt x="161" y="877"/>
                  </a:cubicBezTo>
                  <a:cubicBezTo>
                    <a:pt x="72" y="895"/>
                    <a:pt x="36" y="931"/>
                    <a:pt x="36" y="949"/>
                  </a:cubicBezTo>
                  <a:cubicBezTo>
                    <a:pt x="36" y="967"/>
                    <a:pt x="36" y="1002"/>
                    <a:pt x="54" y="1020"/>
                  </a:cubicBezTo>
                  <a:cubicBezTo>
                    <a:pt x="72" y="1038"/>
                    <a:pt x="90" y="1056"/>
                    <a:pt x="108" y="1056"/>
                  </a:cubicBezTo>
                  <a:cubicBezTo>
                    <a:pt x="36" y="1342"/>
                    <a:pt x="0" y="1503"/>
                    <a:pt x="0" y="1539"/>
                  </a:cubicBezTo>
                  <a:cubicBezTo>
                    <a:pt x="0" y="1575"/>
                    <a:pt x="18" y="1628"/>
                    <a:pt x="54" y="1664"/>
                  </a:cubicBezTo>
                  <a:cubicBezTo>
                    <a:pt x="90" y="1700"/>
                    <a:pt x="108" y="1736"/>
                    <a:pt x="126" y="1736"/>
                  </a:cubicBezTo>
                  <a:cubicBezTo>
                    <a:pt x="144" y="1736"/>
                    <a:pt x="161" y="1682"/>
                    <a:pt x="197" y="1593"/>
                  </a:cubicBezTo>
                  <a:cubicBezTo>
                    <a:pt x="197" y="1557"/>
                    <a:pt x="215" y="1503"/>
                    <a:pt x="233" y="1467"/>
                  </a:cubicBezTo>
                  <a:cubicBezTo>
                    <a:pt x="233" y="1414"/>
                    <a:pt x="251" y="1360"/>
                    <a:pt x="269" y="1288"/>
                  </a:cubicBezTo>
                  <a:cubicBezTo>
                    <a:pt x="287" y="1199"/>
                    <a:pt x="322" y="1128"/>
                    <a:pt x="340" y="1038"/>
                  </a:cubicBezTo>
                  <a:cubicBezTo>
                    <a:pt x="537" y="984"/>
                    <a:pt x="752" y="949"/>
                    <a:pt x="984" y="913"/>
                  </a:cubicBezTo>
                  <a:lnTo>
                    <a:pt x="984" y="913"/>
                  </a:lnTo>
                  <a:cubicBezTo>
                    <a:pt x="895" y="1306"/>
                    <a:pt x="841" y="1503"/>
                    <a:pt x="841" y="1557"/>
                  </a:cubicBezTo>
                  <a:cubicBezTo>
                    <a:pt x="841" y="1593"/>
                    <a:pt x="859" y="1628"/>
                    <a:pt x="877" y="1664"/>
                  </a:cubicBezTo>
                  <a:cubicBezTo>
                    <a:pt x="913" y="1718"/>
                    <a:pt x="948" y="1736"/>
                    <a:pt x="966" y="1736"/>
                  </a:cubicBezTo>
                  <a:cubicBezTo>
                    <a:pt x="984" y="1736"/>
                    <a:pt x="1002" y="1682"/>
                    <a:pt x="1020" y="1593"/>
                  </a:cubicBezTo>
                  <a:cubicBezTo>
                    <a:pt x="1038" y="1557"/>
                    <a:pt x="1056" y="1503"/>
                    <a:pt x="1056" y="1467"/>
                  </a:cubicBezTo>
                  <a:cubicBezTo>
                    <a:pt x="1074" y="1414"/>
                    <a:pt x="1092" y="1360"/>
                    <a:pt x="1109" y="1288"/>
                  </a:cubicBezTo>
                  <a:cubicBezTo>
                    <a:pt x="1127" y="1217"/>
                    <a:pt x="1163" y="1074"/>
                    <a:pt x="1217" y="877"/>
                  </a:cubicBezTo>
                  <a:cubicBezTo>
                    <a:pt x="1324" y="859"/>
                    <a:pt x="1360" y="841"/>
                    <a:pt x="1360" y="806"/>
                  </a:cubicBezTo>
                  <a:cubicBezTo>
                    <a:pt x="1360" y="770"/>
                    <a:pt x="1324" y="752"/>
                    <a:pt x="1253" y="734"/>
                  </a:cubicBezTo>
                  <a:cubicBezTo>
                    <a:pt x="1324" y="466"/>
                    <a:pt x="1360" y="287"/>
                    <a:pt x="1360" y="233"/>
                  </a:cubicBezTo>
                  <a:cubicBezTo>
                    <a:pt x="1360" y="179"/>
                    <a:pt x="1342" y="126"/>
                    <a:pt x="1306" y="72"/>
                  </a:cubicBezTo>
                  <a:cubicBezTo>
                    <a:pt x="1270" y="18"/>
                    <a:pt x="1235" y="1"/>
                    <a:pt x="1217" y="1"/>
                  </a:cubicBezTo>
                  <a:cubicBezTo>
                    <a:pt x="1181" y="1"/>
                    <a:pt x="1163" y="18"/>
                    <a:pt x="1163" y="72"/>
                  </a:cubicBezTo>
                  <a:cubicBezTo>
                    <a:pt x="1163" y="179"/>
                    <a:pt x="1127" y="394"/>
                    <a:pt x="1038" y="734"/>
                  </a:cubicBezTo>
                  <a:cubicBezTo>
                    <a:pt x="823" y="752"/>
                    <a:pt x="609" y="770"/>
                    <a:pt x="394" y="823"/>
                  </a:cubicBezTo>
                  <a:cubicBezTo>
                    <a:pt x="483" y="501"/>
                    <a:pt x="519" y="305"/>
                    <a:pt x="519" y="251"/>
                  </a:cubicBezTo>
                  <a:cubicBezTo>
                    <a:pt x="519" y="179"/>
                    <a:pt x="501" y="126"/>
                    <a:pt x="466" y="72"/>
                  </a:cubicBezTo>
                  <a:cubicBezTo>
                    <a:pt x="430" y="18"/>
                    <a:pt x="394" y="1"/>
                    <a:pt x="37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15"/>
            <p:cNvSpPr/>
            <p:nvPr/>
          </p:nvSpPr>
          <p:spPr>
            <a:xfrm>
              <a:off x="4515425" y="351250"/>
              <a:ext cx="33100" cy="42950"/>
            </a:xfrm>
            <a:custGeom>
              <a:avLst/>
              <a:gdLst/>
              <a:ahLst/>
              <a:cxnLst/>
              <a:rect l="l" t="t" r="r" b="b"/>
              <a:pathLst>
                <a:path w="1324" h="1718" extrusionOk="0">
                  <a:moveTo>
                    <a:pt x="823" y="0"/>
                  </a:moveTo>
                  <a:cubicBezTo>
                    <a:pt x="501" y="0"/>
                    <a:pt x="322" y="36"/>
                    <a:pt x="304" y="90"/>
                  </a:cubicBezTo>
                  <a:cubicBezTo>
                    <a:pt x="286" y="126"/>
                    <a:pt x="286" y="144"/>
                    <a:pt x="286" y="161"/>
                  </a:cubicBezTo>
                  <a:cubicBezTo>
                    <a:pt x="286" y="287"/>
                    <a:pt x="268" y="430"/>
                    <a:pt x="215" y="627"/>
                  </a:cubicBezTo>
                  <a:cubicBezTo>
                    <a:pt x="161" y="805"/>
                    <a:pt x="107" y="984"/>
                    <a:pt x="72" y="1145"/>
                  </a:cubicBezTo>
                  <a:cubicBezTo>
                    <a:pt x="18" y="1306"/>
                    <a:pt x="0" y="1414"/>
                    <a:pt x="0" y="1485"/>
                  </a:cubicBezTo>
                  <a:cubicBezTo>
                    <a:pt x="0" y="1557"/>
                    <a:pt x="18" y="1610"/>
                    <a:pt x="72" y="1646"/>
                  </a:cubicBezTo>
                  <a:cubicBezTo>
                    <a:pt x="125" y="1700"/>
                    <a:pt x="197" y="1718"/>
                    <a:pt x="268" y="1718"/>
                  </a:cubicBezTo>
                  <a:cubicBezTo>
                    <a:pt x="447" y="1718"/>
                    <a:pt x="626" y="1682"/>
                    <a:pt x="805" y="1628"/>
                  </a:cubicBezTo>
                  <a:cubicBezTo>
                    <a:pt x="984" y="1557"/>
                    <a:pt x="1073" y="1503"/>
                    <a:pt x="1073" y="1449"/>
                  </a:cubicBezTo>
                  <a:cubicBezTo>
                    <a:pt x="1073" y="1414"/>
                    <a:pt x="1055" y="1396"/>
                    <a:pt x="1038" y="1396"/>
                  </a:cubicBezTo>
                  <a:cubicBezTo>
                    <a:pt x="1020" y="1396"/>
                    <a:pt x="984" y="1396"/>
                    <a:pt x="912" y="1414"/>
                  </a:cubicBezTo>
                  <a:cubicBezTo>
                    <a:pt x="680" y="1485"/>
                    <a:pt x="465" y="1503"/>
                    <a:pt x="286" y="1503"/>
                  </a:cubicBezTo>
                  <a:cubicBezTo>
                    <a:pt x="268" y="1503"/>
                    <a:pt x="251" y="1503"/>
                    <a:pt x="233" y="1485"/>
                  </a:cubicBezTo>
                  <a:cubicBezTo>
                    <a:pt x="215" y="1485"/>
                    <a:pt x="215" y="1467"/>
                    <a:pt x="215" y="1449"/>
                  </a:cubicBezTo>
                  <a:cubicBezTo>
                    <a:pt x="215" y="1378"/>
                    <a:pt x="268" y="1217"/>
                    <a:pt x="358" y="931"/>
                  </a:cubicBezTo>
                  <a:cubicBezTo>
                    <a:pt x="519" y="931"/>
                    <a:pt x="680" y="913"/>
                    <a:pt x="823" y="895"/>
                  </a:cubicBezTo>
                  <a:cubicBezTo>
                    <a:pt x="948" y="859"/>
                    <a:pt x="1020" y="823"/>
                    <a:pt x="1020" y="770"/>
                  </a:cubicBezTo>
                  <a:cubicBezTo>
                    <a:pt x="1020" y="734"/>
                    <a:pt x="1002" y="734"/>
                    <a:pt x="948" y="734"/>
                  </a:cubicBezTo>
                  <a:lnTo>
                    <a:pt x="733" y="734"/>
                  </a:lnTo>
                  <a:cubicBezTo>
                    <a:pt x="644" y="752"/>
                    <a:pt x="555" y="752"/>
                    <a:pt x="501" y="752"/>
                  </a:cubicBezTo>
                  <a:lnTo>
                    <a:pt x="411" y="752"/>
                  </a:lnTo>
                  <a:cubicBezTo>
                    <a:pt x="465" y="519"/>
                    <a:pt x="501" y="358"/>
                    <a:pt x="501" y="251"/>
                  </a:cubicBezTo>
                  <a:lnTo>
                    <a:pt x="501" y="233"/>
                  </a:lnTo>
                  <a:cubicBezTo>
                    <a:pt x="644" y="215"/>
                    <a:pt x="733" y="197"/>
                    <a:pt x="787" y="197"/>
                  </a:cubicBezTo>
                  <a:cubicBezTo>
                    <a:pt x="823" y="197"/>
                    <a:pt x="894" y="179"/>
                    <a:pt x="984" y="179"/>
                  </a:cubicBezTo>
                  <a:cubicBezTo>
                    <a:pt x="1091" y="161"/>
                    <a:pt x="1163" y="161"/>
                    <a:pt x="1216" y="144"/>
                  </a:cubicBezTo>
                  <a:cubicBezTo>
                    <a:pt x="1288" y="126"/>
                    <a:pt x="1324" y="108"/>
                    <a:pt x="1324" y="72"/>
                  </a:cubicBezTo>
                  <a:cubicBezTo>
                    <a:pt x="1324" y="36"/>
                    <a:pt x="1163" y="0"/>
                    <a:pt x="82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15"/>
            <p:cNvSpPr/>
            <p:nvPr/>
          </p:nvSpPr>
          <p:spPr>
            <a:xfrm>
              <a:off x="4549850" y="350350"/>
              <a:ext cx="32225" cy="43850"/>
            </a:xfrm>
            <a:custGeom>
              <a:avLst/>
              <a:gdLst/>
              <a:ahLst/>
              <a:cxnLst/>
              <a:rect l="l" t="t" r="r" b="b"/>
              <a:pathLst>
                <a:path w="1289" h="1754" extrusionOk="0">
                  <a:moveTo>
                    <a:pt x="770" y="233"/>
                  </a:moveTo>
                  <a:cubicBezTo>
                    <a:pt x="787" y="376"/>
                    <a:pt x="823" y="591"/>
                    <a:pt x="859" y="877"/>
                  </a:cubicBezTo>
                  <a:cubicBezTo>
                    <a:pt x="716" y="895"/>
                    <a:pt x="591" y="913"/>
                    <a:pt x="483" y="949"/>
                  </a:cubicBezTo>
                  <a:cubicBezTo>
                    <a:pt x="591" y="645"/>
                    <a:pt x="698" y="412"/>
                    <a:pt x="770" y="233"/>
                  </a:cubicBezTo>
                  <a:close/>
                  <a:moveTo>
                    <a:pt x="823" y="1"/>
                  </a:moveTo>
                  <a:cubicBezTo>
                    <a:pt x="787" y="1"/>
                    <a:pt x="734" y="19"/>
                    <a:pt x="698" y="36"/>
                  </a:cubicBezTo>
                  <a:cubicBezTo>
                    <a:pt x="644" y="72"/>
                    <a:pt x="609" y="108"/>
                    <a:pt x="591" y="162"/>
                  </a:cubicBezTo>
                  <a:cubicBezTo>
                    <a:pt x="573" y="197"/>
                    <a:pt x="537" y="305"/>
                    <a:pt x="465" y="466"/>
                  </a:cubicBezTo>
                  <a:cubicBezTo>
                    <a:pt x="394" y="627"/>
                    <a:pt x="340" y="752"/>
                    <a:pt x="304" y="859"/>
                  </a:cubicBezTo>
                  <a:cubicBezTo>
                    <a:pt x="287" y="895"/>
                    <a:pt x="269" y="949"/>
                    <a:pt x="251" y="1020"/>
                  </a:cubicBezTo>
                  <a:cubicBezTo>
                    <a:pt x="90" y="1056"/>
                    <a:pt x="0" y="1110"/>
                    <a:pt x="0" y="1146"/>
                  </a:cubicBezTo>
                  <a:cubicBezTo>
                    <a:pt x="0" y="1163"/>
                    <a:pt x="18" y="1199"/>
                    <a:pt x="36" y="1217"/>
                  </a:cubicBezTo>
                  <a:cubicBezTo>
                    <a:pt x="72" y="1235"/>
                    <a:pt x="90" y="1253"/>
                    <a:pt x="126" y="1253"/>
                  </a:cubicBezTo>
                  <a:lnTo>
                    <a:pt x="144" y="1253"/>
                  </a:lnTo>
                  <a:cubicBezTo>
                    <a:pt x="54" y="1467"/>
                    <a:pt x="0" y="1575"/>
                    <a:pt x="0" y="1593"/>
                  </a:cubicBezTo>
                  <a:cubicBezTo>
                    <a:pt x="0" y="1628"/>
                    <a:pt x="18" y="1664"/>
                    <a:pt x="54" y="1700"/>
                  </a:cubicBezTo>
                  <a:cubicBezTo>
                    <a:pt x="90" y="1736"/>
                    <a:pt x="108" y="1754"/>
                    <a:pt x="144" y="1754"/>
                  </a:cubicBezTo>
                  <a:cubicBezTo>
                    <a:pt x="161" y="1754"/>
                    <a:pt x="251" y="1557"/>
                    <a:pt x="394" y="1181"/>
                  </a:cubicBezTo>
                  <a:cubicBezTo>
                    <a:pt x="519" y="1146"/>
                    <a:pt x="609" y="1128"/>
                    <a:pt x="662" y="1110"/>
                  </a:cubicBezTo>
                  <a:cubicBezTo>
                    <a:pt x="734" y="1092"/>
                    <a:pt x="787" y="1074"/>
                    <a:pt x="877" y="1056"/>
                  </a:cubicBezTo>
                  <a:cubicBezTo>
                    <a:pt x="877" y="1199"/>
                    <a:pt x="895" y="1360"/>
                    <a:pt x="913" y="1521"/>
                  </a:cubicBezTo>
                  <a:cubicBezTo>
                    <a:pt x="913" y="1611"/>
                    <a:pt x="931" y="1664"/>
                    <a:pt x="948" y="1700"/>
                  </a:cubicBezTo>
                  <a:cubicBezTo>
                    <a:pt x="966" y="1736"/>
                    <a:pt x="984" y="1754"/>
                    <a:pt x="1020" y="1754"/>
                  </a:cubicBezTo>
                  <a:cubicBezTo>
                    <a:pt x="1056" y="1754"/>
                    <a:pt x="1092" y="1646"/>
                    <a:pt x="1092" y="1432"/>
                  </a:cubicBezTo>
                  <a:cubicBezTo>
                    <a:pt x="1092" y="1324"/>
                    <a:pt x="1092" y="1181"/>
                    <a:pt x="1074" y="1002"/>
                  </a:cubicBezTo>
                  <a:cubicBezTo>
                    <a:pt x="1217" y="967"/>
                    <a:pt x="1288" y="931"/>
                    <a:pt x="1288" y="895"/>
                  </a:cubicBezTo>
                  <a:cubicBezTo>
                    <a:pt x="1288" y="859"/>
                    <a:pt x="1253" y="841"/>
                    <a:pt x="1181" y="841"/>
                  </a:cubicBezTo>
                  <a:lnTo>
                    <a:pt x="1056" y="841"/>
                  </a:lnTo>
                  <a:cubicBezTo>
                    <a:pt x="1038" y="609"/>
                    <a:pt x="1002" y="394"/>
                    <a:pt x="948" y="233"/>
                  </a:cubicBezTo>
                  <a:cubicBezTo>
                    <a:pt x="913" y="72"/>
                    <a:pt x="877" y="1"/>
                    <a:pt x="82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15"/>
            <p:cNvSpPr/>
            <p:nvPr/>
          </p:nvSpPr>
          <p:spPr>
            <a:xfrm>
              <a:off x="4589650" y="350800"/>
              <a:ext cx="32675" cy="43400"/>
            </a:xfrm>
            <a:custGeom>
              <a:avLst/>
              <a:gdLst/>
              <a:ahLst/>
              <a:cxnLst/>
              <a:rect l="l" t="t" r="r" b="b"/>
              <a:pathLst>
                <a:path w="1307" h="1736" extrusionOk="0">
                  <a:moveTo>
                    <a:pt x="483" y="287"/>
                  </a:moveTo>
                  <a:cubicBezTo>
                    <a:pt x="644" y="323"/>
                    <a:pt x="787" y="412"/>
                    <a:pt x="895" y="537"/>
                  </a:cubicBezTo>
                  <a:cubicBezTo>
                    <a:pt x="1020" y="662"/>
                    <a:pt x="1074" y="770"/>
                    <a:pt x="1074" y="859"/>
                  </a:cubicBezTo>
                  <a:cubicBezTo>
                    <a:pt x="1074" y="931"/>
                    <a:pt x="1038" y="1002"/>
                    <a:pt x="948" y="1092"/>
                  </a:cubicBezTo>
                  <a:cubicBezTo>
                    <a:pt x="859" y="1199"/>
                    <a:pt x="734" y="1288"/>
                    <a:pt x="591" y="1360"/>
                  </a:cubicBezTo>
                  <a:cubicBezTo>
                    <a:pt x="448" y="1449"/>
                    <a:pt x="322" y="1503"/>
                    <a:pt x="215" y="1521"/>
                  </a:cubicBezTo>
                  <a:cubicBezTo>
                    <a:pt x="233" y="1378"/>
                    <a:pt x="251" y="1271"/>
                    <a:pt x="287" y="1163"/>
                  </a:cubicBezTo>
                  <a:cubicBezTo>
                    <a:pt x="358" y="895"/>
                    <a:pt x="412" y="716"/>
                    <a:pt x="448" y="609"/>
                  </a:cubicBezTo>
                  <a:cubicBezTo>
                    <a:pt x="483" y="501"/>
                    <a:pt x="483" y="430"/>
                    <a:pt x="483" y="376"/>
                  </a:cubicBezTo>
                  <a:cubicBezTo>
                    <a:pt x="483" y="340"/>
                    <a:pt x="483" y="305"/>
                    <a:pt x="483" y="287"/>
                  </a:cubicBezTo>
                  <a:close/>
                  <a:moveTo>
                    <a:pt x="179" y="1"/>
                  </a:moveTo>
                  <a:cubicBezTo>
                    <a:pt x="143" y="1"/>
                    <a:pt x="126" y="18"/>
                    <a:pt x="126" y="36"/>
                  </a:cubicBezTo>
                  <a:cubicBezTo>
                    <a:pt x="126" y="72"/>
                    <a:pt x="143" y="108"/>
                    <a:pt x="179" y="144"/>
                  </a:cubicBezTo>
                  <a:cubicBezTo>
                    <a:pt x="197" y="179"/>
                    <a:pt x="251" y="197"/>
                    <a:pt x="304" y="233"/>
                  </a:cubicBezTo>
                  <a:cubicBezTo>
                    <a:pt x="287" y="340"/>
                    <a:pt x="233" y="555"/>
                    <a:pt x="143" y="895"/>
                  </a:cubicBezTo>
                  <a:cubicBezTo>
                    <a:pt x="54" y="1235"/>
                    <a:pt x="0" y="1432"/>
                    <a:pt x="0" y="1503"/>
                  </a:cubicBezTo>
                  <a:cubicBezTo>
                    <a:pt x="0" y="1557"/>
                    <a:pt x="18" y="1610"/>
                    <a:pt x="54" y="1664"/>
                  </a:cubicBezTo>
                  <a:cubicBezTo>
                    <a:pt x="108" y="1718"/>
                    <a:pt x="143" y="1736"/>
                    <a:pt x="161" y="1736"/>
                  </a:cubicBezTo>
                  <a:cubicBezTo>
                    <a:pt x="287" y="1736"/>
                    <a:pt x="430" y="1682"/>
                    <a:pt x="626" y="1593"/>
                  </a:cubicBezTo>
                  <a:cubicBezTo>
                    <a:pt x="805" y="1503"/>
                    <a:pt x="966" y="1378"/>
                    <a:pt x="1091" y="1253"/>
                  </a:cubicBezTo>
                  <a:cubicBezTo>
                    <a:pt x="1235" y="1110"/>
                    <a:pt x="1306" y="1002"/>
                    <a:pt x="1306" y="895"/>
                  </a:cubicBezTo>
                  <a:cubicBezTo>
                    <a:pt x="1306" y="734"/>
                    <a:pt x="1252" y="591"/>
                    <a:pt x="1127" y="448"/>
                  </a:cubicBezTo>
                  <a:cubicBezTo>
                    <a:pt x="984" y="305"/>
                    <a:pt x="841" y="197"/>
                    <a:pt x="662" y="126"/>
                  </a:cubicBezTo>
                  <a:cubicBezTo>
                    <a:pt x="501" y="36"/>
                    <a:pt x="322" y="1"/>
                    <a:pt x="17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15"/>
            <p:cNvSpPr/>
            <p:nvPr/>
          </p:nvSpPr>
          <p:spPr>
            <a:xfrm>
              <a:off x="4296750" y="424150"/>
              <a:ext cx="32225" cy="43850"/>
            </a:xfrm>
            <a:custGeom>
              <a:avLst/>
              <a:gdLst/>
              <a:ahLst/>
              <a:cxnLst/>
              <a:rect l="l" t="t" r="r" b="b"/>
              <a:pathLst>
                <a:path w="1289" h="1754" extrusionOk="0">
                  <a:moveTo>
                    <a:pt x="769" y="233"/>
                  </a:moveTo>
                  <a:cubicBezTo>
                    <a:pt x="805" y="376"/>
                    <a:pt x="823" y="590"/>
                    <a:pt x="859" y="877"/>
                  </a:cubicBezTo>
                  <a:cubicBezTo>
                    <a:pt x="734" y="894"/>
                    <a:pt x="608" y="912"/>
                    <a:pt x="483" y="948"/>
                  </a:cubicBezTo>
                  <a:cubicBezTo>
                    <a:pt x="608" y="644"/>
                    <a:pt x="698" y="412"/>
                    <a:pt x="769" y="233"/>
                  </a:cubicBezTo>
                  <a:close/>
                  <a:moveTo>
                    <a:pt x="823" y="0"/>
                  </a:moveTo>
                  <a:cubicBezTo>
                    <a:pt x="787" y="0"/>
                    <a:pt x="734" y="18"/>
                    <a:pt x="698" y="36"/>
                  </a:cubicBezTo>
                  <a:cubicBezTo>
                    <a:pt x="644" y="72"/>
                    <a:pt x="626" y="107"/>
                    <a:pt x="608" y="161"/>
                  </a:cubicBezTo>
                  <a:cubicBezTo>
                    <a:pt x="591" y="197"/>
                    <a:pt x="537" y="304"/>
                    <a:pt x="465" y="465"/>
                  </a:cubicBezTo>
                  <a:cubicBezTo>
                    <a:pt x="412" y="626"/>
                    <a:pt x="358" y="751"/>
                    <a:pt x="322" y="859"/>
                  </a:cubicBezTo>
                  <a:cubicBezTo>
                    <a:pt x="304" y="894"/>
                    <a:pt x="269" y="948"/>
                    <a:pt x="251" y="1020"/>
                  </a:cubicBezTo>
                  <a:cubicBezTo>
                    <a:pt x="90" y="1055"/>
                    <a:pt x="0" y="1109"/>
                    <a:pt x="0" y="1145"/>
                  </a:cubicBezTo>
                  <a:cubicBezTo>
                    <a:pt x="0" y="1163"/>
                    <a:pt x="18" y="1199"/>
                    <a:pt x="36" y="1216"/>
                  </a:cubicBezTo>
                  <a:cubicBezTo>
                    <a:pt x="72" y="1234"/>
                    <a:pt x="108" y="1252"/>
                    <a:pt x="125" y="1252"/>
                  </a:cubicBezTo>
                  <a:lnTo>
                    <a:pt x="143" y="1252"/>
                  </a:lnTo>
                  <a:cubicBezTo>
                    <a:pt x="54" y="1467"/>
                    <a:pt x="18" y="1574"/>
                    <a:pt x="18" y="1592"/>
                  </a:cubicBezTo>
                  <a:cubicBezTo>
                    <a:pt x="18" y="1628"/>
                    <a:pt x="18" y="1664"/>
                    <a:pt x="54" y="1699"/>
                  </a:cubicBezTo>
                  <a:cubicBezTo>
                    <a:pt x="90" y="1735"/>
                    <a:pt x="108" y="1753"/>
                    <a:pt x="143" y="1753"/>
                  </a:cubicBezTo>
                  <a:cubicBezTo>
                    <a:pt x="161" y="1753"/>
                    <a:pt x="251" y="1556"/>
                    <a:pt x="394" y="1181"/>
                  </a:cubicBezTo>
                  <a:cubicBezTo>
                    <a:pt x="519" y="1145"/>
                    <a:pt x="608" y="1127"/>
                    <a:pt x="680" y="1109"/>
                  </a:cubicBezTo>
                  <a:cubicBezTo>
                    <a:pt x="734" y="1091"/>
                    <a:pt x="805" y="1073"/>
                    <a:pt x="877" y="1055"/>
                  </a:cubicBezTo>
                  <a:cubicBezTo>
                    <a:pt x="895" y="1199"/>
                    <a:pt x="895" y="1360"/>
                    <a:pt x="912" y="1521"/>
                  </a:cubicBezTo>
                  <a:cubicBezTo>
                    <a:pt x="912" y="1610"/>
                    <a:pt x="930" y="1664"/>
                    <a:pt x="948" y="1699"/>
                  </a:cubicBezTo>
                  <a:cubicBezTo>
                    <a:pt x="966" y="1735"/>
                    <a:pt x="984" y="1753"/>
                    <a:pt x="1020" y="1753"/>
                  </a:cubicBezTo>
                  <a:cubicBezTo>
                    <a:pt x="1073" y="1753"/>
                    <a:pt x="1091" y="1646"/>
                    <a:pt x="1091" y="1431"/>
                  </a:cubicBezTo>
                  <a:cubicBezTo>
                    <a:pt x="1091" y="1324"/>
                    <a:pt x="1091" y="1181"/>
                    <a:pt x="1073" y="1002"/>
                  </a:cubicBezTo>
                  <a:cubicBezTo>
                    <a:pt x="1217" y="966"/>
                    <a:pt x="1288" y="930"/>
                    <a:pt x="1288" y="894"/>
                  </a:cubicBezTo>
                  <a:cubicBezTo>
                    <a:pt x="1288" y="859"/>
                    <a:pt x="1252" y="841"/>
                    <a:pt x="1181" y="841"/>
                  </a:cubicBezTo>
                  <a:lnTo>
                    <a:pt x="1056" y="841"/>
                  </a:lnTo>
                  <a:cubicBezTo>
                    <a:pt x="1038" y="608"/>
                    <a:pt x="1002" y="394"/>
                    <a:pt x="966" y="233"/>
                  </a:cubicBezTo>
                  <a:cubicBezTo>
                    <a:pt x="930" y="72"/>
                    <a:pt x="877" y="0"/>
                    <a:pt x="82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15"/>
            <p:cNvSpPr/>
            <p:nvPr/>
          </p:nvSpPr>
          <p:spPr>
            <a:xfrm>
              <a:off x="4335200" y="424600"/>
              <a:ext cx="36250" cy="43400"/>
            </a:xfrm>
            <a:custGeom>
              <a:avLst/>
              <a:gdLst/>
              <a:ahLst/>
              <a:cxnLst/>
              <a:rect l="l" t="t" r="r" b="b"/>
              <a:pathLst>
                <a:path w="1450" h="1736" extrusionOk="0">
                  <a:moveTo>
                    <a:pt x="358" y="0"/>
                  </a:moveTo>
                  <a:cubicBezTo>
                    <a:pt x="323" y="0"/>
                    <a:pt x="323" y="18"/>
                    <a:pt x="323" y="72"/>
                  </a:cubicBezTo>
                  <a:cubicBezTo>
                    <a:pt x="305" y="179"/>
                    <a:pt x="251" y="447"/>
                    <a:pt x="144" y="876"/>
                  </a:cubicBezTo>
                  <a:cubicBezTo>
                    <a:pt x="36" y="1288"/>
                    <a:pt x="1" y="1520"/>
                    <a:pt x="1" y="1556"/>
                  </a:cubicBezTo>
                  <a:cubicBezTo>
                    <a:pt x="1" y="1592"/>
                    <a:pt x="1" y="1646"/>
                    <a:pt x="36" y="1681"/>
                  </a:cubicBezTo>
                  <a:cubicBezTo>
                    <a:pt x="72" y="1717"/>
                    <a:pt x="90" y="1735"/>
                    <a:pt x="108" y="1735"/>
                  </a:cubicBezTo>
                  <a:cubicBezTo>
                    <a:pt x="126" y="1735"/>
                    <a:pt x="144" y="1699"/>
                    <a:pt x="162" y="1628"/>
                  </a:cubicBezTo>
                  <a:cubicBezTo>
                    <a:pt x="179" y="1556"/>
                    <a:pt x="233" y="1413"/>
                    <a:pt x="287" y="1181"/>
                  </a:cubicBezTo>
                  <a:cubicBezTo>
                    <a:pt x="340" y="930"/>
                    <a:pt x="394" y="716"/>
                    <a:pt x="448" y="519"/>
                  </a:cubicBezTo>
                  <a:cubicBezTo>
                    <a:pt x="698" y="1145"/>
                    <a:pt x="841" y="1503"/>
                    <a:pt x="877" y="1610"/>
                  </a:cubicBezTo>
                  <a:cubicBezTo>
                    <a:pt x="895" y="1646"/>
                    <a:pt x="913" y="1681"/>
                    <a:pt x="949" y="1699"/>
                  </a:cubicBezTo>
                  <a:cubicBezTo>
                    <a:pt x="966" y="1717"/>
                    <a:pt x="1002" y="1735"/>
                    <a:pt x="1020" y="1735"/>
                  </a:cubicBezTo>
                  <a:cubicBezTo>
                    <a:pt x="1074" y="1735"/>
                    <a:pt x="1145" y="1628"/>
                    <a:pt x="1217" y="1413"/>
                  </a:cubicBezTo>
                  <a:cubicBezTo>
                    <a:pt x="1288" y="1198"/>
                    <a:pt x="1342" y="966"/>
                    <a:pt x="1378" y="716"/>
                  </a:cubicBezTo>
                  <a:cubicBezTo>
                    <a:pt x="1432" y="483"/>
                    <a:pt x="1449" y="286"/>
                    <a:pt x="1449" y="143"/>
                  </a:cubicBezTo>
                  <a:cubicBezTo>
                    <a:pt x="1449" y="125"/>
                    <a:pt x="1432" y="89"/>
                    <a:pt x="1396" y="54"/>
                  </a:cubicBezTo>
                  <a:cubicBezTo>
                    <a:pt x="1360" y="18"/>
                    <a:pt x="1324" y="0"/>
                    <a:pt x="1288" y="0"/>
                  </a:cubicBezTo>
                  <a:cubicBezTo>
                    <a:pt x="1271" y="0"/>
                    <a:pt x="1253" y="36"/>
                    <a:pt x="1235" y="89"/>
                  </a:cubicBezTo>
                  <a:cubicBezTo>
                    <a:pt x="1235" y="107"/>
                    <a:pt x="1235" y="215"/>
                    <a:pt x="1217" y="394"/>
                  </a:cubicBezTo>
                  <a:cubicBezTo>
                    <a:pt x="1181" y="787"/>
                    <a:pt x="1110" y="1127"/>
                    <a:pt x="1002" y="1395"/>
                  </a:cubicBezTo>
                  <a:cubicBezTo>
                    <a:pt x="931" y="1252"/>
                    <a:pt x="770" y="823"/>
                    <a:pt x="501" y="143"/>
                  </a:cubicBezTo>
                  <a:cubicBezTo>
                    <a:pt x="483" y="107"/>
                    <a:pt x="466" y="72"/>
                    <a:pt x="430" y="36"/>
                  </a:cubicBezTo>
                  <a:cubicBezTo>
                    <a:pt x="394" y="18"/>
                    <a:pt x="376" y="0"/>
                    <a:pt x="35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15"/>
            <p:cNvSpPr/>
            <p:nvPr/>
          </p:nvSpPr>
          <p:spPr>
            <a:xfrm>
              <a:off x="4378125" y="424600"/>
              <a:ext cx="32675" cy="43400"/>
            </a:xfrm>
            <a:custGeom>
              <a:avLst/>
              <a:gdLst/>
              <a:ahLst/>
              <a:cxnLst/>
              <a:rect l="l" t="t" r="r" b="b"/>
              <a:pathLst>
                <a:path w="1307" h="1736" extrusionOk="0">
                  <a:moveTo>
                    <a:pt x="484" y="286"/>
                  </a:moveTo>
                  <a:lnTo>
                    <a:pt x="484" y="286"/>
                  </a:lnTo>
                  <a:cubicBezTo>
                    <a:pt x="645" y="322"/>
                    <a:pt x="788" y="411"/>
                    <a:pt x="913" y="537"/>
                  </a:cubicBezTo>
                  <a:cubicBezTo>
                    <a:pt x="1020" y="662"/>
                    <a:pt x="1092" y="769"/>
                    <a:pt x="1092" y="859"/>
                  </a:cubicBezTo>
                  <a:cubicBezTo>
                    <a:pt x="1092" y="930"/>
                    <a:pt x="1038" y="1002"/>
                    <a:pt x="949" y="1091"/>
                  </a:cubicBezTo>
                  <a:cubicBezTo>
                    <a:pt x="859" y="1198"/>
                    <a:pt x="734" y="1288"/>
                    <a:pt x="591" y="1359"/>
                  </a:cubicBezTo>
                  <a:cubicBezTo>
                    <a:pt x="466" y="1449"/>
                    <a:pt x="341" y="1503"/>
                    <a:pt x="215" y="1520"/>
                  </a:cubicBezTo>
                  <a:cubicBezTo>
                    <a:pt x="233" y="1377"/>
                    <a:pt x="269" y="1270"/>
                    <a:pt x="305" y="1163"/>
                  </a:cubicBezTo>
                  <a:cubicBezTo>
                    <a:pt x="376" y="894"/>
                    <a:pt x="430" y="716"/>
                    <a:pt x="448" y="608"/>
                  </a:cubicBezTo>
                  <a:cubicBezTo>
                    <a:pt x="484" y="501"/>
                    <a:pt x="502" y="429"/>
                    <a:pt x="502" y="376"/>
                  </a:cubicBezTo>
                  <a:cubicBezTo>
                    <a:pt x="502" y="340"/>
                    <a:pt x="484" y="304"/>
                    <a:pt x="484" y="286"/>
                  </a:cubicBezTo>
                  <a:close/>
                  <a:moveTo>
                    <a:pt x="180" y="0"/>
                  </a:moveTo>
                  <a:cubicBezTo>
                    <a:pt x="144" y="0"/>
                    <a:pt x="126" y="18"/>
                    <a:pt x="126" y="36"/>
                  </a:cubicBezTo>
                  <a:cubicBezTo>
                    <a:pt x="126" y="72"/>
                    <a:pt x="144" y="107"/>
                    <a:pt x="180" y="143"/>
                  </a:cubicBezTo>
                  <a:cubicBezTo>
                    <a:pt x="215" y="179"/>
                    <a:pt x="251" y="197"/>
                    <a:pt x="305" y="233"/>
                  </a:cubicBezTo>
                  <a:cubicBezTo>
                    <a:pt x="287" y="340"/>
                    <a:pt x="251" y="555"/>
                    <a:pt x="144" y="894"/>
                  </a:cubicBezTo>
                  <a:cubicBezTo>
                    <a:pt x="54" y="1234"/>
                    <a:pt x="1" y="1431"/>
                    <a:pt x="1" y="1503"/>
                  </a:cubicBezTo>
                  <a:cubicBezTo>
                    <a:pt x="1" y="1556"/>
                    <a:pt x="19" y="1610"/>
                    <a:pt x="72" y="1664"/>
                  </a:cubicBezTo>
                  <a:cubicBezTo>
                    <a:pt x="108" y="1717"/>
                    <a:pt x="144" y="1735"/>
                    <a:pt x="180" y="1735"/>
                  </a:cubicBezTo>
                  <a:cubicBezTo>
                    <a:pt x="287" y="1735"/>
                    <a:pt x="448" y="1681"/>
                    <a:pt x="627" y="1592"/>
                  </a:cubicBezTo>
                  <a:cubicBezTo>
                    <a:pt x="806" y="1503"/>
                    <a:pt x="967" y="1377"/>
                    <a:pt x="1110" y="1252"/>
                  </a:cubicBezTo>
                  <a:cubicBezTo>
                    <a:pt x="1253" y="1109"/>
                    <a:pt x="1306" y="1002"/>
                    <a:pt x="1306" y="894"/>
                  </a:cubicBezTo>
                  <a:cubicBezTo>
                    <a:pt x="1306" y="733"/>
                    <a:pt x="1253" y="590"/>
                    <a:pt x="1128" y="447"/>
                  </a:cubicBezTo>
                  <a:cubicBezTo>
                    <a:pt x="1002" y="304"/>
                    <a:pt x="841" y="197"/>
                    <a:pt x="680" y="125"/>
                  </a:cubicBezTo>
                  <a:cubicBezTo>
                    <a:pt x="502" y="36"/>
                    <a:pt x="341" y="0"/>
                    <a:pt x="18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15"/>
            <p:cNvSpPr/>
            <p:nvPr/>
          </p:nvSpPr>
          <p:spPr>
            <a:xfrm>
              <a:off x="4440725" y="424600"/>
              <a:ext cx="36700" cy="43400"/>
            </a:xfrm>
            <a:custGeom>
              <a:avLst/>
              <a:gdLst/>
              <a:ahLst/>
              <a:cxnLst/>
              <a:rect l="l" t="t" r="r" b="b"/>
              <a:pathLst>
                <a:path w="1468" h="1736" extrusionOk="0">
                  <a:moveTo>
                    <a:pt x="377" y="0"/>
                  </a:moveTo>
                  <a:cubicBezTo>
                    <a:pt x="341" y="0"/>
                    <a:pt x="341" y="18"/>
                    <a:pt x="341" y="72"/>
                  </a:cubicBezTo>
                  <a:cubicBezTo>
                    <a:pt x="323" y="179"/>
                    <a:pt x="269" y="447"/>
                    <a:pt x="162" y="876"/>
                  </a:cubicBezTo>
                  <a:cubicBezTo>
                    <a:pt x="55" y="1288"/>
                    <a:pt x="1" y="1520"/>
                    <a:pt x="1" y="1556"/>
                  </a:cubicBezTo>
                  <a:cubicBezTo>
                    <a:pt x="1" y="1592"/>
                    <a:pt x="19" y="1646"/>
                    <a:pt x="55" y="1681"/>
                  </a:cubicBezTo>
                  <a:cubicBezTo>
                    <a:pt x="90" y="1717"/>
                    <a:pt x="108" y="1735"/>
                    <a:pt x="126" y="1735"/>
                  </a:cubicBezTo>
                  <a:cubicBezTo>
                    <a:pt x="144" y="1735"/>
                    <a:pt x="162" y="1699"/>
                    <a:pt x="180" y="1628"/>
                  </a:cubicBezTo>
                  <a:cubicBezTo>
                    <a:pt x="198" y="1556"/>
                    <a:pt x="233" y="1413"/>
                    <a:pt x="305" y="1181"/>
                  </a:cubicBezTo>
                  <a:cubicBezTo>
                    <a:pt x="359" y="930"/>
                    <a:pt x="412" y="716"/>
                    <a:pt x="466" y="519"/>
                  </a:cubicBezTo>
                  <a:cubicBezTo>
                    <a:pt x="699" y="1145"/>
                    <a:pt x="860" y="1503"/>
                    <a:pt x="895" y="1610"/>
                  </a:cubicBezTo>
                  <a:cubicBezTo>
                    <a:pt x="913" y="1646"/>
                    <a:pt x="931" y="1681"/>
                    <a:pt x="967" y="1699"/>
                  </a:cubicBezTo>
                  <a:cubicBezTo>
                    <a:pt x="985" y="1717"/>
                    <a:pt x="1020" y="1735"/>
                    <a:pt x="1038" y="1735"/>
                  </a:cubicBezTo>
                  <a:cubicBezTo>
                    <a:pt x="1092" y="1735"/>
                    <a:pt x="1164" y="1628"/>
                    <a:pt x="1235" y="1413"/>
                  </a:cubicBezTo>
                  <a:cubicBezTo>
                    <a:pt x="1307" y="1198"/>
                    <a:pt x="1360" y="966"/>
                    <a:pt x="1396" y="716"/>
                  </a:cubicBezTo>
                  <a:cubicBezTo>
                    <a:pt x="1450" y="483"/>
                    <a:pt x="1468" y="286"/>
                    <a:pt x="1468" y="143"/>
                  </a:cubicBezTo>
                  <a:cubicBezTo>
                    <a:pt x="1468" y="125"/>
                    <a:pt x="1450" y="89"/>
                    <a:pt x="1414" y="54"/>
                  </a:cubicBezTo>
                  <a:cubicBezTo>
                    <a:pt x="1378" y="18"/>
                    <a:pt x="1342" y="0"/>
                    <a:pt x="1307" y="0"/>
                  </a:cubicBezTo>
                  <a:cubicBezTo>
                    <a:pt x="1289" y="0"/>
                    <a:pt x="1271" y="36"/>
                    <a:pt x="1253" y="89"/>
                  </a:cubicBezTo>
                  <a:cubicBezTo>
                    <a:pt x="1253" y="107"/>
                    <a:pt x="1253" y="215"/>
                    <a:pt x="1235" y="394"/>
                  </a:cubicBezTo>
                  <a:cubicBezTo>
                    <a:pt x="1199" y="787"/>
                    <a:pt x="1128" y="1127"/>
                    <a:pt x="1020" y="1395"/>
                  </a:cubicBezTo>
                  <a:cubicBezTo>
                    <a:pt x="949" y="1252"/>
                    <a:pt x="788" y="823"/>
                    <a:pt x="520" y="143"/>
                  </a:cubicBezTo>
                  <a:cubicBezTo>
                    <a:pt x="502" y="107"/>
                    <a:pt x="484" y="72"/>
                    <a:pt x="448" y="36"/>
                  </a:cubicBezTo>
                  <a:cubicBezTo>
                    <a:pt x="412" y="18"/>
                    <a:pt x="394" y="0"/>
                    <a:pt x="37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15"/>
            <p:cNvSpPr/>
            <p:nvPr/>
          </p:nvSpPr>
          <p:spPr>
            <a:xfrm>
              <a:off x="4483225" y="425025"/>
              <a:ext cx="33100" cy="42975"/>
            </a:xfrm>
            <a:custGeom>
              <a:avLst/>
              <a:gdLst/>
              <a:ahLst/>
              <a:cxnLst/>
              <a:rect l="l" t="t" r="r" b="b"/>
              <a:pathLst>
                <a:path w="1324" h="1719" extrusionOk="0">
                  <a:moveTo>
                    <a:pt x="841" y="1"/>
                  </a:moveTo>
                  <a:cubicBezTo>
                    <a:pt x="501" y="1"/>
                    <a:pt x="322" y="37"/>
                    <a:pt x="304" y="90"/>
                  </a:cubicBezTo>
                  <a:cubicBezTo>
                    <a:pt x="286" y="126"/>
                    <a:pt x="286" y="144"/>
                    <a:pt x="286" y="162"/>
                  </a:cubicBezTo>
                  <a:cubicBezTo>
                    <a:pt x="286" y="287"/>
                    <a:pt x="269" y="430"/>
                    <a:pt x="215" y="627"/>
                  </a:cubicBezTo>
                  <a:cubicBezTo>
                    <a:pt x="161" y="806"/>
                    <a:pt x="125" y="985"/>
                    <a:pt x="72" y="1146"/>
                  </a:cubicBezTo>
                  <a:cubicBezTo>
                    <a:pt x="18" y="1307"/>
                    <a:pt x="0" y="1414"/>
                    <a:pt x="0" y="1486"/>
                  </a:cubicBezTo>
                  <a:cubicBezTo>
                    <a:pt x="0" y="1557"/>
                    <a:pt x="18" y="1611"/>
                    <a:pt x="90" y="1647"/>
                  </a:cubicBezTo>
                  <a:cubicBezTo>
                    <a:pt x="143" y="1700"/>
                    <a:pt x="197" y="1718"/>
                    <a:pt x="286" y="1718"/>
                  </a:cubicBezTo>
                  <a:cubicBezTo>
                    <a:pt x="447" y="1718"/>
                    <a:pt x="626" y="1682"/>
                    <a:pt x="805" y="1629"/>
                  </a:cubicBezTo>
                  <a:cubicBezTo>
                    <a:pt x="984" y="1557"/>
                    <a:pt x="1073" y="1503"/>
                    <a:pt x="1073" y="1450"/>
                  </a:cubicBezTo>
                  <a:cubicBezTo>
                    <a:pt x="1073" y="1414"/>
                    <a:pt x="1073" y="1396"/>
                    <a:pt x="1038" y="1396"/>
                  </a:cubicBezTo>
                  <a:cubicBezTo>
                    <a:pt x="1038" y="1396"/>
                    <a:pt x="984" y="1396"/>
                    <a:pt x="912" y="1414"/>
                  </a:cubicBezTo>
                  <a:cubicBezTo>
                    <a:pt x="680" y="1486"/>
                    <a:pt x="483" y="1503"/>
                    <a:pt x="286" y="1503"/>
                  </a:cubicBezTo>
                  <a:cubicBezTo>
                    <a:pt x="269" y="1503"/>
                    <a:pt x="251" y="1503"/>
                    <a:pt x="233" y="1486"/>
                  </a:cubicBezTo>
                  <a:cubicBezTo>
                    <a:pt x="233" y="1486"/>
                    <a:pt x="215" y="1468"/>
                    <a:pt x="215" y="1450"/>
                  </a:cubicBezTo>
                  <a:cubicBezTo>
                    <a:pt x="215" y="1378"/>
                    <a:pt x="269" y="1217"/>
                    <a:pt x="358" y="931"/>
                  </a:cubicBezTo>
                  <a:cubicBezTo>
                    <a:pt x="537" y="931"/>
                    <a:pt x="680" y="913"/>
                    <a:pt x="823" y="895"/>
                  </a:cubicBezTo>
                  <a:cubicBezTo>
                    <a:pt x="948" y="859"/>
                    <a:pt x="1020" y="824"/>
                    <a:pt x="1020" y="770"/>
                  </a:cubicBezTo>
                  <a:cubicBezTo>
                    <a:pt x="1020" y="734"/>
                    <a:pt x="1002" y="734"/>
                    <a:pt x="948" y="734"/>
                  </a:cubicBezTo>
                  <a:lnTo>
                    <a:pt x="734" y="734"/>
                  </a:lnTo>
                  <a:cubicBezTo>
                    <a:pt x="644" y="752"/>
                    <a:pt x="573" y="752"/>
                    <a:pt x="501" y="752"/>
                  </a:cubicBezTo>
                  <a:lnTo>
                    <a:pt x="412" y="752"/>
                  </a:lnTo>
                  <a:cubicBezTo>
                    <a:pt x="465" y="520"/>
                    <a:pt x="501" y="359"/>
                    <a:pt x="501" y="251"/>
                  </a:cubicBezTo>
                  <a:lnTo>
                    <a:pt x="501" y="233"/>
                  </a:lnTo>
                  <a:cubicBezTo>
                    <a:pt x="644" y="216"/>
                    <a:pt x="751" y="198"/>
                    <a:pt x="787" y="198"/>
                  </a:cubicBezTo>
                  <a:cubicBezTo>
                    <a:pt x="823" y="198"/>
                    <a:pt x="895" y="180"/>
                    <a:pt x="984" y="180"/>
                  </a:cubicBezTo>
                  <a:cubicBezTo>
                    <a:pt x="1091" y="162"/>
                    <a:pt x="1163" y="162"/>
                    <a:pt x="1217" y="144"/>
                  </a:cubicBezTo>
                  <a:cubicBezTo>
                    <a:pt x="1288" y="126"/>
                    <a:pt x="1324" y="108"/>
                    <a:pt x="1324" y="72"/>
                  </a:cubicBezTo>
                  <a:cubicBezTo>
                    <a:pt x="1324" y="37"/>
                    <a:pt x="1163" y="1"/>
                    <a:pt x="8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15"/>
            <p:cNvSpPr/>
            <p:nvPr/>
          </p:nvSpPr>
          <p:spPr>
            <a:xfrm>
              <a:off x="4519450" y="424600"/>
              <a:ext cx="29525" cy="42950"/>
            </a:xfrm>
            <a:custGeom>
              <a:avLst/>
              <a:gdLst/>
              <a:ahLst/>
              <a:cxnLst/>
              <a:rect l="l" t="t" r="r" b="b"/>
              <a:pathLst>
                <a:path w="1181" h="1718" extrusionOk="0">
                  <a:moveTo>
                    <a:pt x="984" y="0"/>
                  </a:moveTo>
                  <a:cubicBezTo>
                    <a:pt x="841" y="0"/>
                    <a:pt x="698" y="72"/>
                    <a:pt x="537" y="215"/>
                  </a:cubicBezTo>
                  <a:cubicBezTo>
                    <a:pt x="376" y="358"/>
                    <a:pt x="250" y="519"/>
                    <a:pt x="143" y="716"/>
                  </a:cubicBezTo>
                  <a:cubicBezTo>
                    <a:pt x="36" y="912"/>
                    <a:pt x="0" y="1091"/>
                    <a:pt x="0" y="1234"/>
                  </a:cubicBezTo>
                  <a:cubicBezTo>
                    <a:pt x="0" y="1359"/>
                    <a:pt x="36" y="1467"/>
                    <a:pt x="143" y="1574"/>
                  </a:cubicBezTo>
                  <a:cubicBezTo>
                    <a:pt x="250" y="1664"/>
                    <a:pt x="358" y="1717"/>
                    <a:pt x="465" y="1717"/>
                  </a:cubicBezTo>
                  <a:cubicBezTo>
                    <a:pt x="555" y="1717"/>
                    <a:pt x="662" y="1699"/>
                    <a:pt x="769" y="1646"/>
                  </a:cubicBezTo>
                  <a:cubicBezTo>
                    <a:pt x="877" y="1592"/>
                    <a:pt x="984" y="1538"/>
                    <a:pt x="1055" y="1485"/>
                  </a:cubicBezTo>
                  <a:cubicBezTo>
                    <a:pt x="1127" y="1413"/>
                    <a:pt x="1163" y="1377"/>
                    <a:pt x="1163" y="1342"/>
                  </a:cubicBezTo>
                  <a:cubicBezTo>
                    <a:pt x="1163" y="1288"/>
                    <a:pt x="1145" y="1270"/>
                    <a:pt x="1127" y="1270"/>
                  </a:cubicBezTo>
                  <a:cubicBezTo>
                    <a:pt x="1109" y="1270"/>
                    <a:pt x="1038" y="1306"/>
                    <a:pt x="912" y="1377"/>
                  </a:cubicBezTo>
                  <a:cubicBezTo>
                    <a:pt x="859" y="1413"/>
                    <a:pt x="787" y="1431"/>
                    <a:pt x="716" y="1467"/>
                  </a:cubicBezTo>
                  <a:cubicBezTo>
                    <a:pt x="626" y="1485"/>
                    <a:pt x="555" y="1485"/>
                    <a:pt x="483" y="1485"/>
                  </a:cubicBezTo>
                  <a:cubicBezTo>
                    <a:pt x="394" y="1485"/>
                    <a:pt x="340" y="1467"/>
                    <a:pt x="286" y="1431"/>
                  </a:cubicBezTo>
                  <a:cubicBezTo>
                    <a:pt x="250" y="1395"/>
                    <a:pt x="215" y="1324"/>
                    <a:pt x="215" y="1234"/>
                  </a:cubicBezTo>
                  <a:cubicBezTo>
                    <a:pt x="215" y="1145"/>
                    <a:pt x="250" y="1037"/>
                    <a:pt x="304" y="912"/>
                  </a:cubicBezTo>
                  <a:cubicBezTo>
                    <a:pt x="358" y="787"/>
                    <a:pt x="429" y="680"/>
                    <a:pt x="519" y="572"/>
                  </a:cubicBezTo>
                  <a:cubicBezTo>
                    <a:pt x="590" y="483"/>
                    <a:pt x="680" y="394"/>
                    <a:pt x="769" y="340"/>
                  </a:cubicBezTo>
                  <a:cubicBezTo>
                    <a:pt x="859" y="268"/>
                    <a:pt x="948" y="233"/>
                    <a:pt x="1002" y="233"/>
                  </a:cubicBezTo>
                  <a:cubicBezTo>
                    <a:pt x="1038" y="233"/>
                    <a:pt x="1073" y="250"/>
                    <a:pt x="1091" y="250"/>
                  </a:cubicBezTo>
                  <a:cubicBezTo>
                    <a:pt x="1127" y="268"/>
                    <a:pt x="1163" y="268"/>
                    <a:pt x="1163" y="268"/>
                  </a:cubicBezTo>
                  <a:cubicBezTo>
                    <a:pt x="1181" y="268"/>
                    <a:pt x="1181" y="250"/>
                    <a:pt x="1181" y="215"/>
                  </a:cubicBezTo>
                  <a:cubicBezTo>
                    <a:pt x="1181" y="179"/>
                    <a:pt x="1163" y="143"/>
                    <a:pt x="1127" y="89"/>
                  </a:cubicBezTo>
                  <a:cubicBezTo>
                    <a:pt x="1073" y="36"/>
                    <a:pt x="1038" y="0"/>
                    <a:pt x="98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15"/>
            <p:cNvSpPr/>
            <p:nvPr/>
          </p:nvSpPr>
          <p:spPr>
            <a:xfrm>
              <a:off x="4555225" y="424600"/>
              <a:ext cx="32650" cy="42950"/>
            </a:xfrm>
            <a:custGeom>
              <a:avLst/>
              <a:gdLst/>
              <a:ahLst/>
              <a:cxnLst/>
              <a:rect l="l" t="t" r="r" b="b"/>
              <a:pathLst>
                <a:path w="1306" h="1718" extrusionOk="0">
                  <a:moveTo>
                    <a:pt x="376" y="0"/>
                  </a:moveTo>
                  <a:cubicBezTo>
                    <a:pt x="358" y="0"/>
                    <a:pt x="340" y="18"/>
                    <a:pt x="340" y="18"/>
                  </a:cubicBezTo>
                  <a:cubicBezTo>
                    <a:pt x="340" y="36"/>
                    <a:pt x="322" y="54"/>
                    <a:pt x="322" y="89"/>
                  </a:cubicBezTo>
                  <a:cubicBezTo>
                    <a:pt x="322" y="197"/>
                    <a:pt x="268" y="447"/>
                    <a:pt x="161" y="859"/>
                  </a:cubicBezTo>
                  <a:cubicBezTo>
                    <a:pt x="54" y="1270"/>
                    <a:pt x="0" y="1503"/>
                    <a:pt x="0" y="1538"/>
                  </a:cubicBezTo>
                  <a:cubicBezTo>
                    <a:pt x="0" y="1592"/>
                    <a:pt x="18" y="1628"/>
                    <a:pt x="54" y="1664"/>
                  </a:cubicBezTo>
                  <a:cubicBezTo>
                    <a:pt x="89" y="1699"/>
                    <a:pt x="107" y="1717"/>
                    <a:pt x="125" y="1717"/>
                  </a:cubicBezTo>
                  <a:lnTo>
                    <a:pt x="143" y="1717"/>
                  </a:lnTo>
                  <a:cubicBezTo>
                    <a:pt x="143" y="1717"/>
                    <a:pt x="179" y="1628"/>
                    <a:pt x="233" y="1467"/>
                  </a:cubicBezTo>
                  <a:cubicBezTo>
                    <a:pt x="286" y="1306"/>
                    <a:pt x="322" y="1198"/>
                    <a:pt x="376" y="1109"/>
                  </a:cubicBezTo>
                  <a:cubicBezTo>
                    <a:pt x="394" y="1198"/>
                    <a:pt x="429" y="1288"/>
                    <a:pt x="501" y="1377"/>
                  </a:cubicBezTo>
                  <a:cubicBezTo>
                    <a:pt x="555" y="1449"/>
                    <a:pt x="626" y="1520"/>
                    <a:pt x="698" y="1574"/>
                  </a:cubicBezTo>
                  <a:cubicBezTo>
                    <a:pt x="751" y="1610"/>
                    <a:pt x="823" y="1646"/>
                    <a:pt x="894" y="1681"/>
                  </a:cubicBezTo>
                  <a:cubicBezTo>
                    <a:pt x="966" y="1717"/>
                    <a:pt x="1038" y="1717"/>
                    <a:pt x="1109" y="1717"/>
                  </a:cubicBezTo>
                  <a:cubicBezTo>
                    <a:pt x="1163" y="1717"/>
                    <a:pt x="1198" y="1699"/>
                    <a:pt x="1198" y="1664"/>
                  </a:cubicBezTo>
                  <a:cubicBezTo>
                    <a:pt x="1198" y="1628"/>
                    <a:pt x="1181" y="1610"/>
                    <a:pt x="1127" y="1574"/>
                  </a:cubicBezTo>
                  <a:cubicBezTo>
                    <a:pt x="1091" y="1556"/>
                    <a:pt x="1038" y="1520"/>
                    <a:pt x="948" y="1485"/>
                  </a:cubicBezTo>
                  <a:cubicBezTo>
                    <a:pt x="769" y="1395"/>
                    <a:pt x="662" y="1288"/>
                    <a:pt x="590" y="1145"/>
                  </a:cubicBezTo>
                  <a:cubicBezTo>
                    <a:pt x="555" y="1073"/>
                    <a:pt x="537" y="1002"/>
                    <a:pt x="537" y="930"/>
                  </a:cubicBezTo>
                  <a:cubicBezTo>
                    <a:pt x="644" y="805"/>
                    <a:pt x="751" y="680"/>
                    <a:pt x="877" y="555"/>
                  </a:cubicBezTo>
                  <a:cubicBezTo>
                    <a:pt x="1020" y="429"/>
                    <a:pt x="1109" y="322"/>
                    <a:pt x="1198" y="250"/>
                  </a:cubicBezTo>
                  <a:cubicBezTo>
                    <a:pt x="1270" y="179"/>
                    <a:pt x="1306" y="143"/>
                    <a:pt x="1306" y="107"/>
                  </a:cubicBezTo>
                  <a:cubicBezTo>
                    <a:pt x="1306" y="89"/>
                    <a:pt x="1288" y="72"/>
                    <a:pt x="1270" y="54"/>
                  </a:cubicBezTo>
                  <a:cubicBezTo>
                    <a:pt x="1234" y="36"/>
                    <a:pt x="1216" y="18"/>
                    <a:pt x="1181" y="18"/>
                  </a:cubicBezTo>
                  <a:cubicBezTo>
                    <a:pt x="1127" y="18"/>
                    <a:pt x="1020" y="107"/>
                    <a:pt x="859" y="286"/>
                  </a:cubicBezTo>
                  <a:cubicBezTo>
                    <a:pt x="698" y="447"/>
                    <a:pt x="537" y="644"/>
                    <a:pt x="394" y="841"/>
                  </a:cubicBezTo>
                  <a:cubicBezTo>
                    <a:pt x="483" y="519"/>
                    <a:pt x="519" y="322"/>
                    <a:pt x="519" y="250"/>
                  </a:cubicBezTo>
                  <a:cubicBezTo>
                    <a:pt x="519" y="197"/>
                    <a:pt x="501" y="125"/>
                    <a:pt x="465" y="89"/>
                  </a:cubicBezTo>
                  <a:cubicBezTo>
                    <a:pt x="429" y="36"/>
                    <a:pt x="411" y="0"/>
                    <a:pt x="37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15"/>
            <p:cNvSpPr/>
            <p:nvPr/>
          </p:nvSpPr>
          <p:spPr>
            <a:xfrm>
              <a:off x="4444325" y="1446400"/>
              <a:ext cx="246400" cy="1375"/>
            </a:xfrm>
            <a:custGeom>
              <a:avLst/>
              <a:gdLst/>
              <a:ahLst/>
              <a:cxnLst/>
              <a:rect l="l" t="t" r="r" b="b"/>
              <a:pathLst>
                <a:path w="9856" h="55" fill="none" extrusionOk="0">
                  <a:moveTo>
                    <a:pt x="0" y="54"/>
                  </a:moveTo>
                  <a:lnTo>
                    <a:pt x="9856" y="1"/>
                  </a:lnTo>
                </a:path>
              </a:pathLst>
            </a:custGeom>
            <a:noFill/>
            <a:ln w="5825" cap="flat" cmpd="sng">
              <a:solidFill>
                <a:srgbClr val="000000"/>
              </a:solidFill>
              <a:prstDash val="solid"/>
              <a:miter lim="178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15"/>
            <p:cNvSpPr/>
            <p:nvPr/>
          </p:nvSpPr>
          <p:spPr>
            <a:xfrm>
              <a:off x="4438050" y="1424925"/>
              <a:ext cx="28650" cy="45650"/>
            </a:xfrm>
            <a:custGeom>
              <a:avLst/>
              <a:gdLst/>
              <a:ahLst/>
              <a:cxnLst/>
              <a:rect l="l" t="t" r="r" b="b"/>
              <a:pathLst>
                <a:path w="1146" h="1826" extrusionOk="0">
                  <a:moveTo>
                    <a:pt x="984" y="1"/>
                  </a:moveTo>
                  <a:lnTo>
                    <a:pt x="1" y="931"/>
                  </a:lnTo>
                  <a:lnTo>
                    <a:pt x="984" y="1825"/>
                  </a:lnTo>
                  <a:lnTo>
                    <a:pt x="1145" y="1664"/>
                  </a:lnTo>
                  <a:lnTo>
                    <a:pt x="323" y="913"/>
                  </a:lnTo>
                  <a:lnTo>
                    <a:pt x="1127" y="162"/>
                  </a:lnTo>
                  <a:lnTo>
                    <a:pt x="984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15"/>
            <p:cNvSpPr/>
            <p:nvPr/>
          </p:nvSpPr>
          <p:spPr>
            <a:xfrm>
              <a:off x="4723800" y="1420900"/>
              <a:ext cx="32225" cy="43850"/>
            </a:xfrm>
            <a:custGeom>
              <a:avLst/>
              <a:gdLst/>
              <a:ahLst/>
              <a:cxnLst/>
              <a:rect l="l" t="t" r="r" b="b"/>
              <a:pathLst>
                <a:path w="1289" h="1754" extrusionOk="0">
                  <a:moveTo>
                    <a:pt x="770" y="234"/>
                  </a:moveTo>
                  <a:cubicBezTo>
                    <a:pt x="788" y="377"/>
                    <a:pt x="823" y="591"/>
                    <a:pt x="859" y="877"/>
                  </a:cubicBezTo>
                  <a:cubicBezTo>
                    <a:pt x="716" y="895"/>
                    <a:pt x="609" y="913"/>
                    <a:pt x="483" y="949"/>
                  </a:cubicBezTo>
                  <a:cubicBezTo>
                    <a:pt x="609" y="645"/>
                    <a:pt x="698" y="412"/>
                    <a:pt x="770" y="234"/>
                  </a:cubicBezTo>
                  <a:close/>
                  <a:moveTo>
                    <a:pt x="823" y="1"/>
                  </a:moveTo>
                  <a:cubicBezTo>
                    <a:pt x="788" y="1"/>
                    <a:pt x="734" y="19"/>
                    <a:pt x="698" y="37"/>
                  </a:cubicBezTo>
                  <a:cubicBezTo>
                    <a:pt x="644" y="73"/>
                    <a:pt x="609" y="108"/>
                    <a:pt x="591" y="162"/>
                  </a:cubicBezTo>
                  <a:cubicBezTo>
                    <a:pt x="573" y="198"/>
                    <a:pt x="537" y="305"/>
                    <a:pt x="466" y="466"/>
                  </a:cubicBezTo>
                  <a:cubicBezTo>
                    <a:pt x="412" y="627"/>
                    <a:pt x="358" y="752"/>
                    <a:pt x="305" y="860"/>
                  </a:cubicBezTo>
                  <a:cubicBezTo>
                    <a:pt x="305" y="895"/>
                    <a:pt x="269" y="949"/>
                    <a:pt x="251" y="1021"/>
                  </a:cubicBezTo>
                  <a:cubicBezTo>
                    <a:pt x="90" y="1056"/>
                    <a:pt x="1" y="1110"/>
                    <a:pt x="1" y="1146"/>
                  </a:cubicBezTo>
                  <a:cubicBezTo>
                    <a:pt x="1" y="1164"/>
                    <a:pt x="18" y="1199"/>
                    <a:pt x="36" y="1217"/>
                  </a:cubicBezTo>
                  <a:cubicBezTo>
                    <a:pt x="72" y="1235"/>
                    <a:pt x="90" y="1253"/>
                    <a:pt x="126" y="1253"/>
                  </a:cubicBezTo>
                  <a:lnTo>
                    <a:pt x="144" y="1253"/>
                  </a:lnTo>
                  <a:cubicBezTo>
                    <a:pt x="54" y="1468"/>
                    <a:pt x="1" y="1575"/>
                    <a:pt x="1" y="1593"/>
                  </a:cubicBezTo>
                  <a:cubicBezTo>
                    <a:pt x="1" y="1629"/>
                    <a:pt x="18" y="1664"/>
                    <a:pt x="54" y="1700"/>
                  </a:cubicBezTo>
                  <a:cubicBezTo>
                    <a:pt x="90" y="1736"/>
                    <a:pt x="108" y="1754"/>
                    <a:pt x="144" y="1754"/>
                  </a:cubicBezTo>
                  <a:cubicBezTo>
                    <a:pt x="162" y="1754"/>
                    <a:pt x="251" y="1557"/>
                    <a:pt x="394" y="1182"/>
                  </a:cubicBezTo>
                  <a:cubicBezTo>
                    <a:pt x="519" y="1146"/>
                    <a:pt x="609" y="1128"/>
                    <a:pt x="662" y="1110"/>
                  </a:cubicBezTo>
                  <a:cubicBezTo>
                    <a:pt x="734" y="1092"/>
                    <a:pt x="805" y="1074"/>
                    <a:pt x="877" y="1056"/>
                  </a:cubicBezTo>
                  <a:cubicBezTo>
                    <a:pt x="877" y="1199"/>
                    <a:pt x="895" y="1360"/>
                    <a:pt x="913" y="1521"/>
                  </a:cubicBezTo>
                  <a:cubicBezTo>
                    <a:pt x="913" y="1611"/>
                    <a:pt x="931" y="1664"/>
                    <a:pt x="949" y="1700"/>
                  </a:cubicBezTo>
                  <a:cubicBezTo>
                    <a:pt x="966" y="1736"/>
                    <a:pt x="984" y="1754"/>
                    <a:pt x="1020" y="1754"/>
                  </a:cubicBezTo>
                  <a:cubicBezTo>
                    <a:pt x="1074" y="1754"/>
                    <a:pt x="1092" y="1647"/>
                    <a:pt x="1092" y="1432"/>
                  </a:cubicBezTo>
                  <a:cubicBezTo>
                    <a:pt x="1092" y="1325"/>
                    <a:pt x="1092" y="1182"/>
                    <a:pt x="1074" y="1003"/>
                  </a:cubicBezTo>
                  <a:cubicBezTo>
                    <a:pt x="1217" y="967"/>
                    <a:pt x="1288" y="931"/>
                    <a:pt x="1288" y="895"/>
                  </a:cubicBezTo>
                  <a:cubicBezTo>
                    <a:pt x="1288" y="860"/>
                    <a:pt x="1253" y="842"/>
                    <a:pt x="1181" y="842"/>
                  </a:cubicBezTo>
                  <a:lnTo>
                    <a:pt x="1056" y="842"/>
                  </a:lnTo>
                  <a:cubicBezTo>
                    <a:pt x="1038" y="609"/>
                    <a:pt x="1002" y="394"/>
                    <a:pt x="966" y="234"/>
                  </a:cubicBezTo>
                  <a:cubicBezTo>
                    <a:pt x="913" y="73"/>
                    <a:pt x="877" y="1"/>
                    <a:pt x="82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15"/>
            <p:cNvSpPr/>
            <p:nvPr/>
          </p:nvSpPr>
          <p:spPr>
            <a:xfrm>
              <a:off x="4761800" y="1421350"/>
              <a:ext cx="30900" cy="43400"/>
            </a:xfrm>
            <a:custGeom>
              <a:avLst/>
              <a:gdLst/>
              <a:ahLst/>
              <a:cxnLst/>
              <a:rect l="l" t="t" r="r" b="b"/>
              <a:pathLst>
                <a:path w="1236" h="1736" extrusionOk="0">
                  <a:moveTo>
                    <a:pt x="752" y="216"/>
                  </a:moveTo>
                  <a:cubicBezTo>
                    <a:pt x="931" y="216"/>
                    <a:pt x="1021" y="269"/>
                    <a:pt x="1021" y="376"/>
                  </a:cubicBezTo>
                  <a:cubicBezTo>
                    <a:pt x="1021" y="430"/>
                    <a:pt x="985" y="502"/>
                    <a:pt x="931" y="555"/>
                  </a:cubicBezTo>
                  <a:cubicBezTo>
                    <a:pt x="877" y="609"/>
                    <a:pt x="824" y="663"/>
                    <a:pt x="770" y="698"/>
                  </a:cubicBezTo>
                  <a:cubicBezTo>
                    <a:pt x="699" y="734"/>
                    <a:pt x="627" y="770"/>
                    <a:pt x="555" y="806"/>
                  </a:cubicBezTo>
                  <a:cubicBezTo>
                    <a:pt x="466" y="859"/>
                    <a:pt x="412" y="877"/>
                    <a:pt x="394" y="913"/>
                  </a:cubicBezTo>
                  <a:cubicBezTo>
                    <a:pt x="466" y="663"/>
                    <a:pt x="502" y="484"/>
                    <a:pt x="502" y="376"/>
                  </a:cubicBezTo>
                  <a:cubicBezTo>
                    <a:pt x="502" y="341"/>
                    <a:pt x="484" y="323"/>
                    <a:pt x="466" y="287"/>
                  </a:cubicBezTo>
                  <a:cubicBezTo>
                    <a:pt x="573" y="233"/>
                    <a:pt x="663" y="216"/>
                    <a:pt x="752" y="216"/>
                  </a:cubicBezTo>
                  <a:close/>
                  <a:moveTo>
                    <a:pt x="734" y="1"/>
                  </a:moveTo>
                  <a:cubicBezTo>
                    <a:pt x="609" y="1"/>
                    <a:pt x="484" y="19"/>
                    <a:pt x="377" y="55"/>
                  </a:cubicBezTo>
                  <a:cubicBezTo>
                    <a:pt x="251" y="90"/>
                    <a:pt x="198" y="144"/>
                    <a:pt x="198" y="180"/>
                  </a:cubicBezTo>
                  <a:cubicBezTo>
                    <a:pt x="198" y="198"/>
                    <a:pt x="216" y="216"/>
                    <a:pt x="233" y="251"/>
                  </a:cubicBezTo>
                  <a:cubicBezTo>
                    <a:pt x="251" y="269"/>
                    <a:pt x="269" y="305"/>
                    <a:pt x="287" y="305"/>
                  </a:cubicBezTo>
                  <a:cubicBezTo>
                    <a:pt x="269" y="484"/>
                    <a:pt x="216" y="716"/>
                    <a:pt x="126" y="1038"/>
                  </a:cubicBezTo>
                  <a:cubicBezTo>
                    <a:pt x="37" y="1360"/>
                    <a:pt x="1" y="1539"/>
                    <a:pt x="1" y="1575"/>
                  </a:cubicBezTo>
                  <a:cubicBezTo>
                    <a:pt x="1" y="1611"/>
                    <a:pt x="1" y="1646"/>
                    <a:pt x="37" y="1682"/>
                  </a:cubicBezTo>
                  <a:cubicBezTo>
                    <a:pt x="72" y="1718"/>
                    <a:pt x="90" y="1736"/>
                    <a:pt x="126" y="1736"/>
                  </a:cubicBezTo>
                  <a:cubicBezTo>
                    <a:pt x="144" y="1736"/>
                    <a:pt x="162" y="1682"/>
                    <a:pt x="180" y="1611"/>
                  </a:cubicBezTo>
                  <a:cubicBezTo>
                    <a:pt x="198" y="1557"/>
                    <a:pt x="216" y="1521"/>
                    <a:pt x="216" y="1486"/>
                  </a:cubicBezTo>
                  <a:cubicBezTo>
                    <a:pt x="233" y="1432"/>
                    <a:pt x="269" y="1289"/>
                    <a:pt x="359" y="1038"/>
                  </a:cubicBezTo>
                  <a:cubicBezTo>
                    <a:pt x="394" y="1164"/>
                    <a:pt x="502" y="1307"/>
                    <a:pt x="681" y="1468"/>
                  </a:cubicBezTo>
                  <a:cubicBezTo>
                    <a:pt x="877" y="1646"/>
                    <a:pt x="1003" y="1736"/>
                    <a:pt x="1110" y="1736"/>
                  </a:cubicBezTo>
                  <a:cubicBezTo>
                    <a:pt x="1164" y="1736"/>
                    <a:pt x="1199" y="1718"/>
                    <a:pt x="1199" y="1664"/>
                  </a:cubicBezTo>
                  <a:cubicBezTo>
                    <a:pt x="1199" y="1646"/>
                    <a:pt x="1164" y="1611"/>
                    <a:pt x="1128" y="1575"/>
                  </a:cubicBezTo>
                  <a:cubicBezTo>
                    <a:pt x="1110" y="1557"/>
                    <a:pt x="1092" y="1539"/>
                    <a:pt x="1074" y="1521"/>
                  </a:cubicBezTo>
                  <a:cubicBezTo>
                    <a:pt x="1038" y="1503"/>
                    <a:pt x="1021" y="1486"/>
                    <a:pt x="985" y="1450"/>
                  </a:cubicBezTo>
                  <a:cubicBezTo>
                    <a:pt x="949" y="1432"/>
                    <a:pt x="913" y="1396"/>
                    <a:pt x="877" y="1360"/>
                  </a:cubicBezTo>
                  <a:cubicBezTo>
                    <a:pt x="842" y="1325"/>
                    <a:pt x="806" y="1289"/>
                    <a:pt x="788" y="1271"/>
                  </a:cubicBezTo>
                  <a:cubicBezTo>
                    <a:pt x="770" y="1253"/>
                    <a:pt x="716" y="1217"/>
                    <a:pt x="663" y="1164"/>
                  </a:cubicBezTo>
                  <a:cubicBezTo>
                    <a:pt x="609" y="1092"/>
                    <a:pt x="591" y="1056"/>
                    <a:pt x="591" y="1020"/>
                  </a:cubicBezTo>
                  <a:cubicBezTo>
                    <a:pt x="591" y="1003"/>
                    <a:pt x="609" y="985"/>
                    <a:pt x="645" y="967"/>
                  </a:cubicBezTo>
                  <a:cubicBezTo>
                    <a:pt x="699" y="949"/>
                    <a:pt x="752" y="913"/>
                    <a:pt x="806" y="877"/>
                  </a:cubicBezTo>
                  <a:cubicBezTo>
                    <a:pt x="877" y="842"/>
                    <a:pt x="949" y="806"/>
                    <a:pt x="1003" y="770"/>
                  </a:cubicBezTo>
                  <a:cubicBezTo>
                    <a:pt x="1074" y="716"/>
                    <a:pt x="1128" y="663"/>
                    <a:pt x="1164" y="591"/>
                  </a:cubicBezTo>
                  <a:cubicBezTo>
                    <a:pt x="1217" y="520"/>
                    <a:pt x="1235" y="448"/>
                    <a:pt x="1235" y="376"/>
                  </a:cubicBezTo>
                  <a:cubicBezTo>
                    <a:pt x="1235" y="251"/>
                    <a:pt x="1181" y="162"/>
                    <a:pt x="1092" y="90"/>
                  </a:cubicBezTo>
                  <a:cubicBezTo>
                    <a:pt x="985" y="37"/>
                    <a:pt x="877" y="1"/>
                    <a:pt x="73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15"/>
            <p:cNvSpPr/>
            <p:nvPr/>
          </p:nvSpPr>
          <p:spPr>
            <a:xfrm>
              <a:off x="4798025" y="1421350"/>
              <a:ext cx="44750" cy="42975"/>
            </a:xfrm>
            <a:custGeom>
              <a:avLst/>
              <a:gdLst/>
              <a:ahLst/>
              <a:cxnLst/>
              <a:rect l="l" t="t" r="r" b="b"/>
              <a:pathLst>
                <a:path w="1790" h="1719" extrusionOk="0">
                  <a:moveTo>
                    <a:pt x="376" y="1"/>
                  </a:moveTo>
                  <a:cubicBezTo>
                    <a:pt x="359" y="1"/>
                    <a:pt x="341" y="19"/>
                    <a:pt x="323" y="19"/>
                  </a:cubicBezTo>
                  <a:cubicBezTo>
                    <a:pt x="323" y="37"/>
                    <a:pt x="323" y="55"/>
                    <a:pt x="323" y="72"/>
                  </a:cubicBezTo>
                  <a:cubicBezTo>
                    <a:pt x="323" y="180"/>
                    <a:pt x="269" y="448"/>
                    <a:pt x="162" y="859"/>
                  </a:cubicBezTo>
                  <a:cubicBezTo>
                    <a:pt x="54" y="1271"/>
                    <a:pt x="1" y="1503"/>
                    <a:pt x="1" y="1539"/>
                  </a:cubicBezTo>
                  <a:cubicBezTo>
                    <a:pt x="1" y="1575"/>
                    <a:pt x="19" y="1611"/>
                    <a:pt x="54" y="1664"/>
                  </a:cubicBezTo>
                  <a:cubicBezTo>
                    <a:pt x="72" y="1700"/>
                    <a:pt x="108" y="1718"/>
                    <a:pt x="126" y="1718"/>
                  </a:cubicBezTo>
                  <a:cubicBezTo>
                    <a:pt x="126" y="1718"/>
                    <a:pt x="144" y="1700"/>
                    <a:pt x="144" y="1682"/>
                  </a:cubicBezTo>
                  <a:cubicBezTo>
                    <a:pt x="162" y="1664"/>
                    <a:pt x="162" y="1646"/>
                    <a:pt x="162" y="1629"/>
                  </a:cubicBezTo>
                  <a:cubicBezTo>
                    <a:pt x="180" y="1611"/>
                    <a:pt x="180" y="1593"/>
                    <a:pt x="198" y="1575"/>
                  </a:cubicBezTo>
                  <a:cubicBezTo>
                    <a:pt x="198" y="1539"/>
                    <a:pt x="198" y="1521"/>
                    <a:pt x="215" y="1486"/>
                  </a:cubicBezTo>
                  <a:cubicBezTo>
                    <a:pt x="215" y="1468"/>
                    <a:pt x="233" y="1450"/>
                    <a:pt x="233" y="1414"/>
                  </a:cubicBezTo>
                  <a:cubicBezTo>
                    <a:pt x="251" y="1378"/>
                    <a:pt x="251" y="1342"/>
                    <a:pt x="269" y="1307"/>
                  </a:cubicBezTo>
                  <a:cubicBezTo>
                    <a:pt x="269" y="1289"/>
                    <a:pt x="287" y="1253"/>
                    <a:pt x="287" y="1217"/>
                  </a:cubicBezTo>
                  <a:cubicBezTo>
                    <a:pt x="305" y="1181"/>
                    <a:pt x="323" y="1092"/>
                    <a:pt x="359" y="967"/>
                  </a:cubicBezTo>
                  <a:cubicBezTo>
                    <a:pt x="394" y="842"/>
                    <a:pt x="430" y="698"/>
                    <a:pt x="448" y="537"/>
                  </a:cubicBezTo>
                  <a:cubicBezTo>
                    <a:pt x="555" y="842"/>
                    <a:pt x="627" y="1056"/>
                    <a:pt x="681" y="1128"/>
                  </a:cubicBezTo>
                  <a:cubicBezTo>
                    <a:pt x="734" y="1181"/>
                    <a:pt x="770" y="1217"/>
                    <a:pt x="806" y="1217"/>
                  </a:cubicBezTo>
                  <a:cubicBezTo>
                    <a:pt x="859" y="1217"/>
                    <a:pt x="913" y="1181"/>
                    <a:pt x="985" y="1092"/>
                  </a:cubicBezTo>
                  <a:cubicBezTo>
                    <a:pt x="1056" y="1020"/>
                    <a:pt x="1235" y="806"/>
                    <a:pt x="1539" y="430"/>
                  </a:cubicBezTo>
                  <a:lnTo>
                    <a:pt x="1539" y="430"/>
                  </a:lnTo>
                  <a:cubicBezTo>
                    <a:pt x="1485" y="609"/>
                    <a:pt x="1414" y="806"/>
                    <a:pt x="1360" y="1056"/>
                  </a:cubicBezTo>
                  <a:cubicBezTo>
                    <a:pt x="1307" y="1289"/>
                    <a:pt x="1271" y="1432"/>
                    <a:pt x="1271" y="1503"/>
                  </a:cubicBezTo>
                  <a:cubicBezTo>
                    <a:pt x="1271" y="1575"/>
                    <a:pt x="1289" y="1629"/>
                    <a:pt x="1307" y="1664"/>
                  </a:cubicBezTo>
                  <a:cubicBezTo>
                    <a:pt x="1324" y="1700"/>
                    <a:pt x="1342" y="1718"/>
                    <a:pt x="1378" y="1718"/>
                  </a:cubicBezTo>
                  <a:cubicBezTo>
                    <a:pt x="1396" y="1718"/>
                    <a:pt x="1414" y="1682"/>
                    <a:pt x="1450" y="1575"/>
                  </a:cubicBezTo>
                  <a:cubicBezTo>
                    <a:pt x="1450" y="1539"/>
                    <a:pt x="1468" y="1486"/>
                    <a:pt x="1485" y="1432"/>
                  </a:cubicBezTo>
                  <a:cubicBezTo>
                    <a:pt x="1485" y="1378"/>
                    <a:pt x="1503" y="1307"/>
                    <a:pt x="1521" y="1235"/>
                  </a:cubicBezTo>
                  <a:cubicBezTo>
                    <a:pt x="1557" y="1146"/>
                    <a:pt x="1575" y="1074"/>
                    <a:pt x="1575" y="1020"/>
                  </a:cubicBezTo>
                  <a:cubicBezTo>
                    <a:pt x="1593" y="967"/>
                    <a:pt x="1611" y="895"/>
                    <a:pt x="1646" y="788"/>
                  </a:cubicBezTo>
                  <a:cubicBezTo>
                    <a:pt x="1682" y="698"/>
                    <a:pt x="1700" y="627"/>
                    <a:pt x="1700" y="591"/>
                  </a:cubicBezTo>
                  <a:cubicBezTo>
                    <a:pt x="1718" y="537"/>
                    <a:pt x="1736" y="484"/>
                    <a:pt x="1754" y="430"/>
                  </a:cubicBezTo>
                  <a:cubicBezTo>
                    <a:pt x="1772" y="359"/>
                    <a:pt x="1772" y="323"/>
                    <a:pt x="1790" y="269"/>
                  </a:cubicBezTo>
                  <a:cubicBezTo>
                    <a:pt x="1790" y="233"/>
                    <a:pt x="1790" y="198"/>
                    <a:pt x="1790" y="180"/>
                  </a:cubicBezTo>
                  <a:cubicBezTo>
                    <a:pt x="1790" y="144"/>
                    <a:pt x="1772" y="108"/>
                    <a:pt x="1736" y="90"/>
                  </a:cubicBezTo>
                  <a:cubicBezTo>
                    <a:pt x="1700" y="55"/>
                    <a:pt x="1682" y="37"/>
                    <a:pt x="1646" y="37"/>
                  </a:cubicBezTo>
                  <a:cubicBezTo>
                    <a:pt x="1611" y="37"/>
                    <a:pt x="1575" y="72"/>
                    <a:pt x="1503" y="144"/>
                  </a:cubicBezTo>
                  <a:cubicBezTo>
                    <a:pt x="1432" y="216"/>
                    <a:pt x="1324" y="341"/>
                    <a:pt x="1199" y="537"/>
                  </a:cubicBezTo>
                  <a:cubicBezTo>
                    <a:pt x="1056" y="716"/>
                    <a:pt x="931" y="859"/>
                    <a:pt x="842" y="967"/>
                  </a:cubicBezTo>
                  <a:cubicBezTo>
                    <a:pt x="770" y="806"/>
                    <a:pt x="716" y="663"/>
                    <a:pt x="663" y="502"/>
                  </a:cubicBezTo>
                  <a:cubicBezTo>
                    <a:pt x="591" y="359"/>
                    <a:pt x="573" y="251"/>
                    <a:pt x="555" y="198"/>
                  </a:cubicBezTo>
                  <a:cubicBezTo>
                    <a:pt x="555" y="162"/>
                    <a:pt x="537" y="108"/>
                    <a:pt x="484" y="72"/>
                  </a:cubicBezTo>
                  <a:cubicBezTo>
                    <a:pt x="430" y="37"/>
                    <a:pt x="394" y="1"/>
                    <a:pt x="37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15"/>
            <p:cNvSpPr/>
            <p:nvPr/>
          </p:nvSpPr>
          <p:spPr>
            <a:xfrm>
              <a:off x="4843650" y="1421350"/>
              <a:ext cx="30875" cy="42975"/>
            </a:xfrm>
            <a:custGeom>
              <a:avLst/>
              <a:gdLst/>
              <a:ahLst/>
              <a:cxnLst/>
              <a:rect l="l" t="t" r="r" b="b"/>
              <a:pathLst>
                <a:path w="1235" h="1719" extrusionOk="0">
                  <a:moveTo>
                    <a:pt x="1056" y="1"/>
                  </a:moveTo>
                  <a:cubicBezTo>
                    <a:pt x="966" y="1"/>
                    <a:pt x="859" y="37"/>
                    <a:pt x="716" y="90"/>
                  </a:cubicBezTo>
                  <a:cubicBezTo>
                    <a:pt x="591" y="144"/>
                    <a:pt x="483" y="216"/>
                    <a:pt x="412" y="287"/>
                  </a:cubicBezTo>
                  <a:cubicBezTo>
                    <a:pt x="394" y="305"/>
                    <a:pt x="376" y="341"/>
                    <a:pt x="358" y="394"/>
                  </a:cubicBezTo>
                  <a:cubicBezTo>
                    <a:pt x="358" y="430"/>
                    <a:pt x="340" y="484"/>
                    <a:pt x="340" y="520"/>
                  </a:cubicBezTo>
                  <a:cubicBezTo>
                    <a:pt x="340" y="555"/>
                    <a:pt x="376" y="609"/>
                    <a:pt x="430" y="681"/>
                  </a:cubicBezTo>
                  <a:cubicBezTo>
                    <a:pt x="483" y="752"/>
                    <a:pt x="555" y="824"/>
                    <a:pt x="626" y="877"/>
                  </a:cubicBezTo>
                  <a:cubicBezTo>
                    <a:pt x="698" y="949"/>
                    <a:pt x="769" y="1003"/>
                    <a:pt x="823" y="1074"/>
                  </a:cubicBezTo>
                  <a:cubicBezTo>
                    <a:pt x="877" y="1146"/>
                    <a:pt x="913" y="1199"/>
                    <a:pt x="913" y="1253"/>
                  </a:cubicBezTo>
                  <a:cubicBezTo>
                    <a:pt x="913" y="1325"/>
                    <a:pt x="859" y="1378"/>
                    <a:pt x="769" y="1432"/>
                  </a:cubicBezTo>
                  <a:cubicBezTo>
                    <a:pt x="680" y="1503"/>
                    <a:pt x="591" y="1521"/>
                    <a:pt x="465" y="1521"/>
                  </a:cubicBezTo>
                  <a:cubicBezTo>
                    <a:pt x="412" y="1521"/>
                    <a:pt x="358" y="1521"/>
                    <a:pt x="304" y="1486"/>
                  </a:cubicBezTo>
                  <a:cubicBezTo>
                    <a:pt x="269" y="1468"/>
                    <a:pt x="215" y="1432"/>
                    <a:pt x="197" y="1414"/>
                  </a:cubicBezTo>
                  <a:cubicBezTo>
                    <a:pt x="108" y="1342"/>
                    <a:pt x="72" y="1289"/>
                    <a:pt x="36" y="1289"/>
                  </a:cubicBezTo>
                  <a:cubicBezTo>
                    <a:pt x="0" y="1289"/>
                    <a:pt x="0" y="1325"/>
                    <a:pt x="0" y="1360"/>
                  </a:cubicBezTo>
                  <a:cubicBezTo>
                    <a:pt x="0" y="1432"/>
                    <a:pt x="36" y="1521"/>
                    <a:pt x="143" y="1593"/>
                  </a:cubicBezTo>
                  <a:cubicBezTo>
                    <a:pt x="251" y="1682"/>
                    <a:pt x="376" y="1718"/>
                    <a:pt x="537" y="1718"/>
                  </a:cubicBezTo>
                  <a:cubicBezTo>
                    <a:pt x="680" y="1718"/>
                    <a:pt x="823" y="1682"/>
                    <a:pt x="948" y="1593"/>
                  </a:cubicBezTo>
                  <a:cubicBezTo>
                    <a:pt x="1074" y="1486"/>
                    <a:pt x="1127" y="1378"/>
                    <a:pt x="1127" y="1253"/>
                  </a:cubicBezTo>
                  <a:cubicBezTo>
                    <a:pt x="1127" y="1181"/>
                    <a:pt x="1109" y="1092"/>
                    <a:pt x="1038" y="1020"/>
                  </a:cubicBezTo>
                  <a:cubicBezTo>
                    <a:pt x="984" y="931"/>
                    <a:pt x="913" y="859"/>
                    <a:pt x="841" y="788"/>
                  </a:cubicBezTo>
                  <a:cubicBezTo>
                    <a:pt x="644" y="627"/>
                    <a:pt x="555" y="520"/>
                    <a:pt x="555" y="484"/>
                  </a:cubicBezTo>
                  <a:cubicBezTo>
                    <a:pt x="555" y="430"/>
                    <a:pt x="644" y="359"/>
                    <a:pt x="841" y="287"/>
                  </a:cubicBezTo>
                  <a:cubicBezTo>
                    <a:pt x="895" y="251"/>
                    <a:pt x="948" y="233"/>
                    <a:pt x="1020" y="233"/>
                  </a:cubicBezTo>
                  <a:cubicBezTo>
                    <a:pt x="1091" y="216"/>
                    <a:pt x="1145" y="198"/>
                    <a:pt x="1181" y="180"/>
                  </a:cubicBezTo>
                  <a:cubicBezTo>
                    <a:pt x="1217" y="180"/>
                    <a:pt x="1235" y="162"/>
                    <a:pt x="1235" y="144"/>
                  </a:cubicBezTo>
                  <a:cubicBezTo>
                    <a:pt x="1235" y="108"/>
                    <a:pt x="1217" y="72"/>
                    <a:pt x="1181" y="55"/>
                  </a:cubicBezTo>
                  <a:cubicBezTo>
                    <a:pt x="1145" y="19"/>
                    <a:pt x="1109" y="1"/>
                    <a:pt x="105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15"/>
            <p:cNvSpPr/>
            <p:nvPr/>
          </p:nvSpPr>
          <p:spPr>
            <a:xfrm>
              <a:off x="2747275" y="1582800"/>
              <a:ext cx="730250" cy="4050"/>
            </a:xfrm>
            <a:custGeom>
              <a:avLst/>
              <a:gdLst/>
              <a:ahLst/>
              <a:cxnLst/>
              <a:rect l="l" t="t" r="r" b="b"/>
              <a:pathLst>
                <a:path w="29210" h="162" fill="none" extrusionOk="0">
                  <a:moveTo>
                    <a:pt x="29210" y="161"/>
                  </a:moveTo>
                  <a:lnTo>
                    <a:pt x="0" y="0"/>
                  </a:lnTo>
                </a:path>
              </a:pathLst>
            </a:custGeom>
            <a:noFill/>
            <a:ln w="5825" cap="flat" cmpd="sng">
              <a:solidFill>
                <a:srgbClr val="000000"/>
              </a:solidFill>
              <a:prstDash val="solid"/>
              <a:miter lim="178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15"/>
            <p:cNvSpPr/>
            <p:nvPr/>
          </p:nvSpPr>
          <p:spPr>
            <a:xfrm>
              <a:off x="3455150" y="1564000"/>
              <a:ext cx="28650" cy="45650"/>
            </a:xfrm>
            <a:custGeom>
              <a:avLst/>
              <a:gdLst/>
              <a:ahLst/>
              <a:cxnLst/>
              <a:rect l="l" t="t" r="r" b="b"/>
              <a:pathLst>
                <a:path w="1146" h="1826" extrusionOk="0">
                  <a:moveTo>
                    <a:pt x="161" y="1"/>
                  </a:moveTo>
                  <a:lnTo>
                    <a:pt x="18" y="162"/>
                  </a:lnTo>
                  <a:lnTo>
                    <a:pt x="823" y="913"/>
                  </a:lnTo>
                  <a:lnTo>
                    <a:pt x="1" y="1664"/>
                  </a:lnTo>
                  <a:lnTo>
                    <a:pt x="161" y="1825"/>
                  </a:lnTo>
                  <a:lnTo>
                    <a:pt x="1145" y="913"/>
                  </a:lnTo>
                  <a:lnTo>
                    <a:pt x="16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15"/>
            <p:cNvSpPr/>
            <p:nvPr/>
          </p:nvSpPr>
          <p:spPr>
            <a:xfrm>
              <a:off x="2535300" y="1557750"/>
              <a:ext cx="26400" cy="43850"/>
            </a:xfrm>
            <a:custGeom>
              <a:avLst/>
              <a:gdLst/>
              <a:ahLst/>
              <a:cxnLst/>
              <a:rect l="l" t="t" r="r" b="b"/>
              <a:pathLst>
                <a:path w="1056" h="1754" extrusionOk="0">
                  <a:moveTo>
                    <a:pt x="394" y="0"/>
                  </a:moveTo>
                  <a:cubicBezTo>
                    <a:pt x="376" y="0"/>
                    <a:pt x="358" y="18"/>
                    <a:pt x="358" y="18"/>
                  </a:cubicBezTo>
                  <a:cubicBezTo>
                    <a:pt x="340" y="36"/>
                    <a:pt x="340" y="54"/>
                    <a:pt x="340" y="72"/>
                  </a:cubicBezTo>
                  <a:cubicBezTo>
                    <a:pt x="340" y="197"/>
                    <a:pt x="287" y="448"/>
                    <a:pt x="179" y="841"/>
                  </a:cubicBezTo>
                  <a:cubicBezTo>
                    <a:pt x="54" y="1217"/>
                    <a:pt x="0" y="1449"/>
                    <a:pt x="0" y="1521"/>
                  </a:cubicBezTo>
                  <a:cubicBezTo>
                    <a:pt x="0" y="1575"/>
                    <a:pt x="36" y="1628"/>
                    <a:pt x="90" y="1682"/>
                  </a:cubicBezTo>
                  <a:cubicBezTo>
                    <a:pt x="144" y="1718"/>
                    <a:pt x="215" y="1753"/>
                    <a:pt x="305" y="1753"/>
                  </a:cubicBezTo>
                  <a:cubicBezTo>
                    <a:pt x="466" y="1753"/>
                    <a:pt x="644" y="1718"/>
                    <a:pt x="805" y="1664"/>
                  </a:cubicBezTo>
                  <a:cubicBezTo>
                    <a:pt x="984" y="1592"/>
                    <a:pt x="1056" y="1539"/>
                    <a:pt x="1056" y="1467"/>
                  </a:cubicBezTo>
                  <a:cubicBezTo>
                    <a:pt x="1056" y="1449"/>
                    <a:pt x="1056" y="1431"/>
                    <a:pt x="1056" y="1431"/>
                  </a:cubicBezTo>
                  <a:cubicBezTo>
                    <a:pt x="1056" y="1431"/>
                    <a:pt x="1038" y="1414"/>
                    <a:pt x="1020" y="1414"/>
                  </a:cubicBezTo>
                  <a:cubicBezTo>
                    <a:pt x="1020" y="1414"/>
                    <a:pt x="966" y="1431"/>
                    <a:pt x="895" y="1449"/>
                  </a:cubicBezTo>
                  <a:cubicBezTo>
                    <a:pt x="680" y="1503"/>
                    <a:pt x="483" y="1539"/>
                    <a:pt x="287" y="1539"/>
                  </a:cubicBezTo>
                  <a:cubicBezTo>
                    <a:pt x="251" y="1539"/>
                    <a:pt x="233" y="1521"/>
                    <a:pt x="233" y="1467"/>
                  </a:cubicBezTo>
                  <a:cubicBezTo>
                    <a:pt x="233" y="1431"/>
                    <a:pt x="269" y="1288"/>
                    <a:pt x="340" y="1074"/>
                  </a:cubicBezTo>
                  <a:cubicBezTo>
                    <a:pt x="466" y="609"/>
                    <a:pt x="537" y="305"/>
                    <a:pt x="537" y="197"/>
                  </a:cubicBezTo>
                  <a:cubicBezTo>
                    <a:pt x="537" y="144"/>
                    <a:pt x="519" y="108"/>
                    <a:pt x="483" y="72"/>
                  </a:cubicBezTo>
                  <a:cubicBezTo>
                    <a:pt x="448" y="18"/>
                    <a:pt x="430" y="0"/>
                    <a:pt x="39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15"/>
            <p:cNvSpPr/>
            <p:nvPr/>
          </p:nvSpPr>
          <p:spPr>
            <a:xfrm>
              <a:off x="2570625" y="1558200"/>
              <a:ext cx="29550" cy="43400"/>
            </a:xfrm>
            <a:custGeom>
              <a:avLst/>
              <a:gdLst/>
              <a:ahLst/>
              <a:cxnLst/>
              <a:rect l="l" t="t" r="r" b="b"/>
              <a:pathLst>
                <a:path w="1182" h="1736" extrusionOk="0">
                  <a:moveTo>
                    <a:pt x="251" y="0"/>
                  </a:moveTo>
                  <a:cubicBezTo>
                    <a:pt x="233" y="0"/>
                    <a:pt x="215" y="0"/>
                    <a:pt x="215" y="18"/>
                  </a:cubicBezTo>
                  <a:cubicBezTo>
                    <a:pt x="197" y="36"/>
                    <a:pt x="197" y="54"/>
                    <a:pt x="197" y="72"/>
                  </a:cubicBezTo>
                  <a:cubicBezTo>
                    <a:pt x="197" y="179"/>
                    <a:pt x="162" y="358"/>
                    <a:pt x="90" y="644"/>
                  </a:cubicBezTo>
                  <a:cubicBezTo>
                    <a:pt x="18" y="913"/>
                    <a:pt x="1" y="1127"/>
                    <a:pt x="1" y="1252"/>
                  </a:cubicBezTo>
                  <a:cubicBezTo>
                    <a:pt x="1" y="1378"/>
                    <a:pt x="36" y="1503"/>
                    <a:pt x="108" y="1592"/>
                  </a:cubicBezTo>
                  <a:cubicBezTo>
                    <a:pt x="179" y="1700"/>
                    <a:pt x="269" y="1735"/>
                    <a:pt x="376" y="1735"/>
                  </a:cubicBezTo>
                  <a:cubicBezTo>
                    <a:pt x="519" y="1735"/>
                    <a:pt x="645" y="1682"/>
                    <a:pt x="770" y="1539"/>
                  </a:cubicBezTo>
                  <a:cubicBezTo>
                    <a:pt x="895" y="1413"/>
                    <a:pt x="1002" y="1235"/>
                    <a:pt x="1074" y="1020"/>
                  </a:cubicBezTo>
                  <a:cubicBezTo>
                    <a:pt x="1145" y="787"/>
                    <a:pt x="1181" y="555"/>
                    <a:pt x="1181" y="304"/>
                  </a:cubicBezTo>
                  <a:cubicBezTo>
                    <a:pt x="1181" y="215"/>
                    <a:pt x="1163" y="143"/>
                    <a:pt x="1110" y="90"/>
                  </a:cubicBezTo>
                  <a:cubicBezTo>
                    <a:pt x="1056" y="36"/>
                    <a:pt x="1020" y="0"/>
                    <a:pt x="984" y="0"/>
                  </a:cubicBezTo>
                  <a:cubicBezTo>
                    <a:pt x="949" y="0"/>
                    <a:pt x="931" y="18"/>
                    <a:pt x="931" y="54"/>
                  </a:cubicBezTo>
                  <a:cubicBezTo>
                    <a:pt x="931" y="72"/>
                    <a:pt x="931" y="108"/>
                    <a:pt x="949" y="179"/>
                  </a:cubicBezTo>
                  <a:cubicBezTo>
                    <a:pt x="949" y="251"/>
                    <a:pt x="949" y="322"/>
                    <a:pt x="949" y="394"/>
                  </a:cubicBezTo>
                  <a:cubicBezTo>
                    <a:pt x="949" y="537"/>
                    <a:pt x="931" y="680"/>
                    <a:pt x="895" y="823"/>
                  </a:cubicBezTo>
                  <a:cubicBezTo>
                    <a:pt x="859" y="966"/>
                    <a:pt x="806" y="1092"/>
                    <a:pt x="752" y="1199"/>
                  </a:cubicBezTo>
                  <a:cubicBezTo>
                    <a:pt x="698" y="1306"/>
                    <a:pt x="645" y="1378"/>
                    <a:pt x="573" y="1449"/>
                  </a:cubicBezTo>
                  <a:cubicBezTo>
                    <a:pt x="501" y="1503"/>
                    <a:pt x="448" y="1539"/>
                    <a:pt x="394" y="1539"/>
                  </a:cubicBezTo>
                  <a:cubicBezTo>
                    <a:pt x="340" y="1539"/>
                    <a:pt x="287" y="1503"/>
                    <a:pt x="251" y="1449"/>
                  </a:cubicBezTo>
                  <a:cubicBezTo>
                    <a:pt x="233" y="1396"/>
                    <a:pt x="215" y="1324"/>
                    <a:pt x="215" y="1217"/>
                  </a:cubicBezTo>
                  <a:cubicBezTo>
                    <a:pt x="215" y="1127"/>
                    <a:pt x="233" y="948"/>
                    <a:pt x="305" y="698"/>
                  </a:cubicBezTo>
                  <a:cubicBezTo>
                    <a:pt x="376" y="430"/>
                    <a:pt x="412" y="287"/>
                    <a:pt x="412" y="215"/>
                  </a:cubicBezTo>
                  <a:cubicBezTo>
                    <a:pt x="412" y="161"/>
                    <a:pt x="394" y="108"/>
                    <a:pt x="340" y="72"/>
                  </a:cubicBezTo>
                  <a:cubicBezTo>
                    <a:pt x="305" y="18"/>
                    <a:pt x="269" y="0"/>
                    <a:pt x="25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15"/>
            <p:cNvSpPr/>
            <p:nvPr/>
          </p:nvSpPr>
          <p:spPr>
            <a:xfrm>
              <a:off x="2605050" y="1558200"/>
              <a:ext cx="36700" cy="43400"/>
            </a:xfrm>
            <a:custGeom>
              <a:avLst/>
              <a:gdLst/>
              <a:ahLst/>
              <a:cxnLst/>
              <a:rect l="l" t="t" r="r" b="b"/>
              <a:pathLst>
                <a:path w="1468" h="1736" extrusionOk="0">
                  <a:moveTo>
                    <a:pt x="377" y="0"/>
                  </a:moveTo>
                  <a:cubicBezTo>
                    <a:pt x="341" y="0"/>
                    <a:pt x="323" y="18"/>
                    <a:pt x="323" y="72"/>
                  </a:cubicBezTo>
                  <a:cubicBezTo>
                    <a:pt x="323" y="179"/>
                    <a:pt x="269" y="448"/>
                    <a:pt x="162" y="877"/>
                  </a:cubicBezTo>
                  <a:cubicBezTo>
                    <a:pt x="55" y="1288"/>
                    <a:pt x="1" y="1521"/>
                    <a:pt x="1" y="1557"/>
                  </a:cubicBezTo>
                  <a:cubicBezTo>
                    <a:pt x="1" y="1592"/>
                    <a:pt x="19" y="1646"/>
                    <a:pt x="55" y="1682"/>
                  </a:cubicBezTo>
                  <a:cubicBezTo>
                    <a:pt x="90" y="1718"/>
                    <a:pt x="108" y="1735"/>
                    <a:pt x="126" y="1735"/>
                  </a:cubicBezTo>
                  <a:cubicBezTo>
                    <a:pt x="144" y="1735"/>
                    <a:pt x="162" y="1700"/>
                    <a:pt x="180" y="1628"/>
                  </a:cubicBezTo>
                  <a:cubicBezTo>
                    <a:pt x="198" y="1557"/>
                    <a:pt x="233" y="1413"/>
                    <a:pt x="305" y="1181"/>
                  </a:cubicBezTo>
                  <a:cubicBezTo>
                    <a:pt x="359" y="931"/>
                    <a:pt x="412" y="716"/>
                    <a:pt x="466" y="519"/>
                  </a:cubicBezTo>
                  <a:cubicBezTo>
                    <a:pt x="699" y="1145"/>
                    <a:pt x="842" y="1503"/>
                    <a:pt x="895" y="1610"/>
                  </a:cubicBezTo>
                  <a:cubicBezTo>
                    <a:pt x="913" y="1646"/>
                    <a:pt x="931" y="1682"/>
                    <a:pt x="967" y="1700"/>
                  </a:cubicBezTo>
                  <a:cubicBezTo>
                    <a:pt x="985" y="1718"/>
                    <a:pt x="1020" y="1735"/>
                    <a:pt x="1038" y="1735"/>
                  </a:cubicBezTo>
                  <a:cubicBezTo>
                    <a:pt x="1092" y="1735"/>
                    <a:pt x="1164" y="1628"/>
                    <a:pt x="1235" y="1413"/>
                  </a:cubicBezTo>
                  <a:cubicBezTo>
                    <a:pt x="1307" y="1199"/>
                    <a:pt x="1360" y="966"/>
                    <a:pt x="1396" y="716"/>
                  </a:cubicBezTo>
                  <a:cubicBezTo>
                    <a:pt x="1450" y="483"/>
                    <a:pt x="1468" y="287"/>
                    <a:pt x="1468" y="143"/>
                  </a:cubicBezTo>
                  <a:cubicBezTo>
                    <a:pt x="1468" y="126"/>
                    <a:pt x="1450" y="90"/>
                    <a:pt x="1414" y="54"/>
                  </a:cubicBezTo>
                  <a:cubicBezTo>
                    <a:pt x="1378" y="18"/>
                    <a:pt x="1342" y="0"/>
                    <a:pt x="1307" y="0"/>
                  </a:cubicBezTo>
                  <a:cubicBezTo>
                    <a:pt x="1271" y="0"/>
                    <a:pt x="1271" y="36"/>
                    <a:pt x="1253" y="108"/>
                  </a:cubicBezTo>
                  <a:cubicBezTo>
                    <a:pt x="1253" y="108"/>
                    <a:pt x="1253" y="215"/>
                    <a:pt x="1235" y="394"/>
                  </a:cubicBezTo>
                  <a:cubicBezTo>
                    <a:pt x="1199" y="787"/>
                    <a:pt x="1128" y="1127"/>
                    <a:pt x="1020" y="1396"/>
                  </a:cubicBezTo>
                  <a:cubicBezTo>
                    <a:pt x="949" y="1252"/>
                    <a:pt x="788" y="823"/>
                    <a:pt x="520" y="143"/>
                  </a:cubicBezTo>
                  <a:cubicBezTo>
                    <a:pt x="502" y="108"/>
                    <a:pt x="484" y="72"/>
                    <a:pt x="448" y="36"/>
                  </a:cubicBezTo>
                  <a:cubicBezTo>
                    <a:pt x="412" y="18"/>
                    <a:pt x="394" y="0"/>
                    <a:pt x="37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15"/>
            <p:cNvSpPr/>
            <p:nvPr/>
          </p:nvSpPr>
          <p:spPr>
            <a:xfrm>
              <a:off x="2646200" y="1558200"/>
              <a:ext cx="30425" cy="49650"/>
            </a:xfrm>
            <a:custGeom>
              <a:avLst/>
              <a:gdLst/>
              <a:ahLst/>
              <a:cxnLst/>
              <a:rect l="l" t="t" r="r" b="b"/>
              <a:pathLst>
                <a:path w="1217" h="1986" extrusionOk="0">
                  <a:moveTo>
                    <a:pt x="1002" y="0"/>
                  </a:moveTo>
                  <a:cubicBezTo>
                    <a:pt x="877" y="0"/>
                    <a:pt x="716" y="72"/>
                    <a:pt x="555" y="233"/>
                  </a:cubicBezTo>
                  <a:cubicBezTo>
                    <a:pt x="412" y="376"/>
                    <a:pt x="269" y="537"/>
                    <a:pt x="162" y="752"/>
                  </a:cubicBezTo>
                  <a:cubicBezTo>
                    <a:pt x="54" y="948"/>
                    <a:pt x="1" y="1127"/>
                    <a:pt x="1" y="1306"/>
                  </a:cubicBezTo>
                  <a:cubicBezTo>
                    <a:pt x="1" y="1413"/>
                    <a:pt x="54" y="1503"/>
                    <a:pt x="144" y="1592"/>
                  </a:cubicBezTo>
                  <a:cubicBezTo>
                    <a:pt x="251" y="1682"/>
                    <a:pt x="340" y="1735"/>
                    <a:pt x="430" y="1735"/>
                  </a:cubicBezTo>
                  <a:cubicBezTo>
                    <a:pt x="537" y="1735"/>
                    <a:pt x="627" y="1682"/>
                    <a:pt x="734" y="1610"/>
                  </a:cubicBezTo>
                  <a:cubicBezTo>
                    <a:pt x="823" y="1539"/>
                    <a:pt x="931" y="1431"/>
                    <a:pt x="1002" y="1288"/>
                  </a:cubicBezTo>
                  <a:lnTo>
                    <a:pt x="1002" y="1288"/>
                  </a:lnTo>
                  <a:cubicBezTo>
                    <a:pt x="984" y="1342"/>
                    <a:pt x="966" y="1413"/>
                    <a:pt x="931" y="1485"/>
                  </a:cubicBezTo>
                  <a:cubicBezTo>
                    <a:pt x="913" y="1574"/>
                    <a:pt x="895" y="1646"/>
                    <a:pt x="859" y="1735"/>
                  </a:cubicBezTo>
                  <a:cubicBezTo>
                    <a:pt x="841" y="1807"/>
                    <a:pt x="823" y="1879"/>
                    <a:pt x="823" y="1914"/>
                  </a:cubicBezTo>
                  <a:cubicBezTo>
                    <a:pt x="823" y="1968"/>
                    <a:pt x="841" y="1986"/>
                    <a:pt x="895" y="1986"/>
                  </a:cubicBezTo>
                  <a:cubicBezTo>
                    <a:pt x="931" y="1986"/>
                    <a:pt x="1002" y="1861"/>
                    <a:pt x="1074" y="1628"/>
                  </a:cubicBezTo>
                  <a:cubicBezTo>
                    <a:pt x="1163" y="1378"/>
                    <a:pt x="1199" y="1217"/>
                    <a:pt x="1199" y="1145"/>
                  </a:cubicBezTo>
                  <a:cubicBezTo>
                    <a:pt x="1199" y="1092"/>
                    <a:pt x="1181" y="1020"/>
                    <a:pt x="1145" y="984"/>
                  </a:cubicBezTo>
                  <a:cubicBezTo>
                    <a:pt x="1110" y="931"/>
                    <a:pt x="1056" y="895"/>
                    <a:pt x="1002" y="895"/>
                  </a:cubicBezTo>
                  <a:cubicBezTo>
                    <a:pt x="895" y="895"/>
                    <a:pt x="805" y="913"/>
                    <a:pt x="734" y="931"/>
                  </a:cubicBezTo>
                  <a:cubicBezTo>
                    <a:pt x="662" y="948"/>
                    <a:pt x="627" y="966"/>
                    <a:pt x="627" y="984"/>
                  </a:cubicBezTo>
                  <a:cubicBezTo>
                    <a:pt x="627" y="1002"/>
                    <a:pt x="644" y="1038"/>
                    <a:pt x="680" y="1056"/>
                  </a:cubicBezTo>
                  <a:cubicBezTo>
                    <a:pt x="698" y="1074"/>
                    <a:pt x="752" y="1092"/>
                    <a:pt x="788" y="1092"/>
                  </a:cubicBezTo>
                  <a:cubicBezTo>
                    <a:pt x="841" y="1092"/>
                    <a:pt x="895" y="1074"/>
                    <a:pt x="984" y="1056"/>
                  </a:cubicBezTo>
                  <a:lnTo>
                    <a:pt x="984" y="1056"/>
                  </a:lnTo>
                  <a:cubicBezTo>
                    <a:pt x="895" y="1199"/>
                    <a:pt x="805" y="1306"/>
                    <a:pt x="698" y="1396"/>
                  </a:cubicBezTo>
                  <a:cubicBezTo>
                    <a:pt x="591" y="1467"/>
                    <a:pt x="501" y="1521"/>
                    <a:pt x="430" y="1521"/>
                  </a:cubicBezTo>
                  <a:cubicBezTo>
                    <a:pt x="376" y="1521"/>
                    <a:pt x="322" y="1503"/>
                    <a:pt x="287" y="1449"/>
                  </a:cubicBezTo>
                  <a:cubicBezTo>
                    <a:pt x="251" y="1413"/>
                    <a:pt x="233" y="1360"/>
                    <a:pt x="233" y="1306"/>
                  </a:cubicBezTo>
                  <a:cubicBezTo>
                    <a:pt x="233" y="1163"/>
                    <a:pt x="269" y="1002"/>
                    <a:pt x="358" y="823"/>
                  </a:cubicBezTo>
                  <a:cubicBezTo>
                    <a:pt x="448" y="662"/>
                    <a:pt x="555" y="519"/>
                    <a:pt x="680" y="412"/>
                  </a:cubicBezTo>
                  <a:cubicBezTo>
                    <a:pt x="805" y="287"/>
                    <a:pt x="931" y="233"/>
                    <a:pt x="1038" y="233"/>
                  </a:cubicBezTo>
                  <a:cubicBezTo>
                    <a:pt x="1074" y="233"/>
                    <a:pt x="1092" y="251"/>
                    <a:pt x="1127" y="251"/>
                  </a:cubicBezTo>
                  <a:cubicBezTo>
                    <a:pt x="1163" y="269"/>
                    <a:pt x="1181" y="269"/>
                    <a:pt x="1181" y="269"/>
                  </a:cubicBezTo>
                  <a:cubicBezTo>
                    <a:pt x="1199" y="269"/>
                    <a:pt x="1217" y="251"/>
                    <a:pt x="1217" y="233"/>
                  </a:cubicBezTo>
                  <a:cubicBezTo>
                    <a:pt x="1217" y="197"/>
                    <a:pt x="1181" y="143"/>
                    <a:pt x="1145" y="90"/>
                  </a:cubicBezTo>
                  <a:cubicBezTo>
                    <a:pt x="1110" y="36"/>
                    <a:pt x="1056" y="0"/>
                    <a:pt x="100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15"/>
            <p:cNvSpPr/>
            <p:nvPr/>
          </p:nvSpPr>
          <p:spPr>
            <a:xfrm>
              <a:off x="2681525" y="1558200"/>
              <a:ext cx="30875" cy="42950"/>
            </a:xfrm>
            <a:custGeom>
              <a:avLst/>
              <a:gdLst/>
              <a:ahLst/>
              <a:cxnLst/>
              <a:rect l="l" t="t" r="r" b="b"/>
              <a:pathLst>
                <a:path w="1235" h="1718" extrusionOk="0">
                  <a:moveTo>
                    <a:pt x="1074" y="0"/>
                  </a:moveTo>
                  <a:cubicBezTo>
                    <a:pt x="967" y="0"/>
                    <a:pt x="859" y="36"/>
                    <a:pt x="716" y="90"/>
                  </a:cubicBezTo>
                  <a:cubicBezTo>
                    <a:pt x="591" y="143"/>
                    <a:pt x="484" y="215"/>
                    <a:pt x="430" y="287"/>
                  </a:cubicBezTo>
                  <a:cubicBezTo>
                    <a:pt x="412" y="304"/>
                    <a:pt x="394" y="340"/>
                    <a:pt x="376" y="394"/>
                  </a:cubicBezTo>
                  <a:cubicBezTo>
                    <a:pt x="358" y="430"/>
                    <a:pt x="340" y="483"/>
                    <a:pt x="340" y="519"/>
                  </a:cubicBezTo>
                  <a:cubicBezTo>
                    <a:pt x="340" y="555"/>
                    <a:pt x="376" y="609"/>
                    <a:pt x="430" y="680"/>
                  </a:cubicBezTo>
                  <a:cubicBezTo>
                    <a:pt x="501" y="752"/>
                    <a:pt x="555" y="823"/>
                    <a:pt x="627" y="877"/>
                  </a:cubicBezTo>
                  <a:cubicBezTo>
                    <a:pt x="698" y="948"/>
                    <a:pt x="770" y="1002"/>
                    <a:pt x="823" y="1074"/>
                  </a:cubicBezTo>
                  <a:cubicBezTo>
                    <a:pt x="877" y="1145"/>
                    <a:pt x="913" y="1199"/>
                    <a:pt x="913" y="1252"/>
                  </a:cubicBezTo>
                  <a:cubicBezTo>
                    <a:pt x="913" y="1324"/>
                    <a:pt x="877" y="1378"/>
                    <a:pt x="788" y="1431"/>
                  </a:cubicBezTo>
                  <a:cubicBezTo>
                    <a:pt x="698" y="1503"/>
                    <a:pt x="591" y="1521"/>
                    <a:pt x="484" y="1521"/>
                  </a:cubicBezTo>
                  <a:cubicBezTo>
                    <a:pt x="412" y="1521"/>
                    <a:pt x="358" y="1521"/>
                    <a:pt x="323" y="1485"/>
                  </a:cubicBezTo>
                  <a:cubicBezTo>
                    <a:pt x="269" y="1467"/>
                    <a:pt x="233" y="1431"/>
                    <a:pt x="197" y="1413"/>
                  </a:cubicBezTo>
                  <a:cubicBezTo>
                    <a:pt x="126" y="1342"/>
                    <a:pt x="72" y="1288"/>
                    <a:pt x="36" y="1288"/>
                  </a:cubicBezTo>
                  <a:cubicBezTo>
                    <a:pt x="19" y="1288"/>
                    <a:pt x="1" y="1324"/>
                    <a:pt x="1" y="1360"/>
                  </a:cubicBezTo>
                  <a:cubicBezTo>
                    <a:pt x="1" y="1431"/>
                    <a:pt x="54" y="1521"/>
                    <a:pt x="144" y="1592"/>
                  </a:cubicBezTo>
                  <a:cubicBezTo>
                    <a:pt x="251" y="1682"/>
                    <a:pt x="376" y="1718"/>
                    <a:pt x="537" y="1718"/>
                  </a:cubicBezTo>
                  <a:cubicBezTo>
                    <a:pt x="698" y="1718"/>
                    <a:pt x="841" y="1682"/>
                    <a:pt x="949" y="1592"/>
                  </a:cubicBezTo>
                  <a:cubicBezTo>
                    <a:pt x="1074" y="1485"/>
                    <a:pt x="1128" y="1378"/>
                    <a:pt x="1128" y="1252"/>
                  </a:cubicBezTo>
                  <a:cubicBezTo>
                    <a:pt x="1128" y="1181"/>
                    <a:pt x="1110" y="1092"/>
                    <a:pt x="1038" y="1020"/>
                  </a:cubicBezTo>
                  <a:cubicBezTo>
                    <a:pt x="984" y="931"/>
                    <a:pt x="913" y="859"/>
                    <a:pt x="841" y="787"/>
                  </a:cubicBezTo>
                  <a:cubicBezTo>
                    <a:pt x="662" y="626"/>
                    <a:pt x="555" y="519"/>
                    <a:pt x="555" y="483"/>
                  </a:cubicBezTo>
                  <a:cubicBezTo>
                    <a:pt x="555" y="430"/>
                    <a:pt x="645" y="358"/>
                    <a:pt x="841" y="287"/>
                  </a:cubicBezTo>
                  <a:cubicBezTo>
                    <a:pt x="895" y="251"/>
                    <a:pt x="949" y="233"/>
                    <a:pt x="1020" y="233"/>
                  </a:cubicBezTo>
                  <a:cubicBezTo>
                    <a:pt x="1092" y="215"/>
                    <a:pt x="1145" y="197"/>
                    <a:pt x="1181" y="179"/>
                  </a:cubicBezTo>
                  <a:cubicBezTo>
                    <a:pt x="1217" y="179"/>
                    <a:pt x="1235" y="161"/>
                    <a:pt x="1235" y="143"/>
                  </a:cubicBezTo>
                  <a:cubicBezTo>
                    <a:pt x="1235" y="108"/>
                    <a:pt x="1217" y="72"/>
                    <a:pt x="1181" y="54"/>
                  </a:cubicBezTo>
                  <a:cubicBezTo>
                    <a:pt x="1145" y="18"/>
                    <a:pt x="1110" y="0"/>
                    <a:pt x="107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15"/>
            <p:cNvSpPr/>
            <p:nvPr/>
          </p:nvSpPr>
          <p:spPr>
            <a:xfrm>
              <a:off x="3962700" y="1661050"/>
              <a:ext cx="704325" cy="25"/>
            </a:xfrm>
            <a:custGeom>
              <a:avLst/>
              <a:gdLst/>
              <a:ahLst/>
              <a:cxnLst/>
              <a:rect l="l" t="t" r="r" b="b"/>
              <a:pathLst>
                <a:path w="28173" h="1" fill="none" extrusionOk="0">
                  <a:moveTo>
                    <a:pt x="0" y="0"/>
                  </a:moveTo>
                  <a:lnTo>
                    <a:pt x="28173" y="0"/>
                  </a:lnTo>
                </a:path>
              </a:pathLst>
            </a:custGeom>
            <a:noFill/>
            <a:ln w="5825" cap="flat" cmpd="sng">
              <a:solidFill>
                <a:srgbClr val="000000"/>
              </a:solidFill>
              <a:prstDash val="solid"/>
              <a:miter lim="178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15"/>
            <p:cNvSpPr/>
            <p:nvPr/>
          </p:nvSpPr>
          <p:spPr>
            <a:xfrm>
              <a:off x="3956875" y="1638250"/>
              <a:ext cx="28200" cy="45625"/>
            </a:xfrm>
            <a:custGeom>
              <a:avLst/>
              <a:gdLst/>
              <a:ahLst/>
              <a:cxnLst/>
              <a:rect l="l" t="t" r="r" b="b"/>
              <a:pathLst>
                <a:path w="1128" h="1825" extrusionOk="0">
                  <a:moveTo>
                    <a:pt x="985" y="0"/>
                  </a:moveTo>
                  <a:lnTo>
                    <a:pt x="1" y="912"/>
                  </a:lnTo>
                  <a:lnTo>
                    <a:pt x="985" y="1825"/>
                  </a:lnTo>
                  <a:lnTo>
                    <a:pt x="1128" y="1664"/>
                  </a:lnTo>
                  <a:lnTo>
                    <a:pt x="323" y="912"/>
                  </a:lnTo>
                  <a:lnTo>
                    <a:pt x="1128" y="161"/>
                  </a:lnTo>
                  <a:lnTo>
                    <a:pt x="98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15"/>
            <p:cNvSpPr/>
            <p:nvPr/>
          </p:nvSpPr>
          <p:spPr>
            <a:xfrm>
              <a:off x="4702775" y="1636900"/>
              <a:ext cx="34025" cy="43400"/>
            </a:xfrm>
            <a:custGeom>
              <a:avLst/>
              <a:gdLst/>
              <a:ahLst/>
              <a:cxnLst/>
              <a:rect l="l" t="t" r="r" b="b"/>
              <a:pathLst>
                <a:path w="1361" h="1736" extrusionOk="0">
                  <a:moveTo>
                    <a:pt x="376" y="1"/>
                  </a:moveTo>
                  <a:cubicBezTo>
                    <a:pt x="359" y="1"/>
                    <a:pt x="341" y="1"/>
                    <a:pt x="323" y="18"/>
                  </a:cubicBezTo>
                  <a:cubicBezTo>
                    <a:pt x="323" y="18"/>
                    <a:pt x="323" y="36"/>
                    <a:pt x="323" y="72"/>
                  </a:cubicBezTo>
                  <a:cubicBezTo>
                    <a:pt x="323" y="179"/>
                    <a:pt x="269" y="448"/>
                    <a:pt x="162" y="877"/>
                  </a:cubicBezTo>
                  <a:cubicBezTo>
                    <a:pt x="72" y="895"/>
                    <a:pt x="19" y="913"/>
                    <a:pt x="19" y="949"/>
                  </a:cubicBezTo>
                  <a:cubicBezTo>
                    <a:pt x="19" y="966"/>
                    <a:pt x="37" y="984"/>
                    <a:pt x="54" y="1020"/>
                  </a:cubicBezTo>
                  <a:cubicBezTo>
                    <a:pt x="72" y="1038"/>
                    <a:pt x="90" y="1056"/>
                    <a:pt x="108" y="1056"/>
                  </a:cubicBezTo>
                  <a:cubicBezTo>
                    <a:pt x="37" y="1342"/>
                    <a:pt x="1" y="1503"/>
                    <a:pt x="1" y="1539"/>
                  </a:cubicBezTo>
                  <a:cubicBezTo>
                    <a:pt x="1" y="1575"/>
                    <a:pt x="19" y="1610"/>
                    <a:pt x="54" y="1664"/>
                  </a:cubicBezTo>
                  <a:cubicBezTo>
                    <a:pt x="90" y="1700"/>
                    <a:pt x="108" y="1736"/>
                    <a:pt x="126" y="1736"/>
                  </a:cubicBezTo>
                  <a:cubicBezTo>
                    <a:pt x="144" y="1736"/>
                    <a:pt x="162" y="1682"/>
                    <a:pt x="180" y="1593"/>
                  </a:cubicBezTo>
                  <a:cubicBezTo>
                    <a:pt x="198" y="1557"/>
                    <a:pt x="215" y="1503"/>
                    <a:pt x="215" y="1467"/>
                  </a:cubicBezTo>
                  <a:cubicBezTo>
                    <a:pt x="233" y="1414"/>
                    <a:pt x="251" y="1360"/>
                    <a:pt x="269" y="1288"/>
                  </a:cubicBezTo>
                  <a:cubicBezTo>
                    <a:pt x="287" y="1199"/>
                    <a:pt x="323" y="1110"/>
                    <a:pt x="341" y="1038"/>
                  </a:cubicBezTo>
                  <a:cubicBezTo>
                    <a:pt x="537" y="984"/>
                    <a:pt x="752" y="949"/>
                    <a:pt x="985" y="913"/>
                  </a:cubicBezTo>
                  <a:lnTo>
                    <a:pt x="985" y="913"/>
                  </a:lnTo>
                  <a:cubicBezTo>
                    <a:pt x="877" y="1306"/>
                    <a:pt x="842" y="1503"/>
                    <a:pt x="842" y="1557"/>
                  </a:cubicBezTo>
                  <a:cubicBezTo>
                    <a:pt x="842" y="1593"/>
                    <a:pt x="859" y="1628"/>
                    <a:pt x="877" y="1664"/>
                  </a:cubicBezTo>
                  <a:cubicBezTo>
                    <a:pt x="913" y="1700"/>
                    <a:pt x="931" y="1736"/>
                    <a:pt x="967" y="1736"/>
                  </a:cubicBezTo>
                  <a:cubicBezTo>
                    <a:pt x="985" y="1736"/>
                    <a:pt x="1003" y="1682"/>
                    <a:pt x="1020" y="1593"/>
                  </a:cubicBezTo>
                  <a:cubicBezTo>
                    <a:pt x="1038" y="1557"/>
                    <a:pt x="1056" y="1503"/>
                    <a:pt x="1056" y="1467"/>
                  </a:cubicBezTo>
                  <a:cubicBezTo>
                    <a:pt x="1074" y="1414"/>
                    <a:pt x="1092" y="1360"/>
                    <a:pt x="1110" y="1288"/>
                  </a:cubicBezTo>
                  <a:cubicBezTo>
                    <a:pt x="1128" y="1217"/>
                    <a:pt x="1163" y="1074"/>
                    <a:pt x="1217" y="877"/>
                  </a:cubicBezTo>
                  <a:cubicBezTo>
                    <a:pt x="1307" y="859"/>
                    <a:pt x="1360" y="841"/>
                    <a:pt x="1360" y="805"/>
                  </a:cubicBezTo>
                  <a:cubicBezTo>
                    <a:pt x="1360" y="770"/>
                    <a:pt x="1324" y="752"/>
                    <a:pt x="1253" y="734"/>
                  </a:cubicBezTo>
                  <a:cubicBezTo>
                    <a:pt x="1324" y="448"/>
                    <a:pt x="1360" y="287"/>
                    <a:pt x="1360" y="233"/>
                  </a:cubicBezTo>
                  <a:cubicBezTo>
                    <a:pt x="1360" y="179"/>
                    <a:pt x="1342" y="126"/>
                    <a:pt x="1307" y="72"/>
                  </a:cubicBezTo>
                  <a:cubicBezTo>
                    <a:pt x="1271" y="18"/>
                    <a:pt x="1235" y="1"/>
                    <a:pt x="1199" y="1"/>
                  </a:cubicBezTo>
                  <a:cubicBezTo>
                    <a:pt x="1181" y="1"/>
                    <a:pt x="1163" y="18"/>
                    <a:pt x="1163" y="72"/>
                  </a:cubicBezTo>
                  <a:cubicBezTo>
                    <a:pt x="1163" y="162"/>
                    <a:pt x="1110" y="394"/>
                    <a:pt x="1038" y="734"/>
                  </a:cubicBezTo>
                  <a:cubicBezTo>
                    <a:pt x="824" y="734"/>
                    <a:pt x="609" y="770"/>
                    <a:pt x="394" y="823"/>
                  </a:cubicBezTo>
                  <a:cubicBezTo>
                    <a:pt x="484" y="501"/>
                    <a:pt x="520" y="305"/>
                    <a:pt x="520" y="251"/>
                  </a:cubicBezTo>
                  <a:cubicBezTo>
                    <a:pt x="520" y="179"/>
                    <a:pt x="502" y="126"/>
                    <a:pt x="466" y="72"/>
                  </a:cubicBezTo>
                  <a:cubicBezTo>
                    <a:pt x="430" y="18"/>
                    <a:pt x="394" y="1"/>
                    <a:pt x="37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15"/>
            <p:cNvSpPr/>
            <p:nvPr/>
          </p:nvSpPr>
          <p:spPr>
            <a:xfrm>
              <a:off x="4743475" y="1637350"/>
              <a:ext cx="33575" cy="42950"/>
            </a:xfrm>
            <a:custGeom>
              <a:avLst/>
              <a:gdLst/>
              <a:ahLst/>
              <a:cxnLst/>
              <a:rect l="l" t="t" r="r" b="b"/>
              <a:pathLst>
                <a:path w="1343" h="1718" extrusionOk="0">
                  <a:moveTo>
                    <a:pt x="841" y="0"/>
                  </a:moveTo>
                  <a:cubicBezTo>
                    <a:pt x="519" y="0"/>
                    <a:pt x="340" y="36"/>
                    <a:pt x="305" y="90"/>
                  </a:cubicBezTo>
                  <a:cubicBezTo>
                    <a:pt x="305" y="108"/>
                    <a:pt x="305" y="126"/>
                    <a:pt x="305" y="144"/>
                  </a:cubicBezTo>
                  <a:cubicBezTo>
                    <a:pt x="305" y="287"/>
                    <a:pt x="269" y="430"/>
                    <a:pt x="233" y="609"/>
                  </a:cubicBezTo>
                  <a:cubicBezTo>
                    <a:pt x="179" y="805"/>
                    <a:pt x="126" y="966"/>
                    <a:pt x="72" y="1127"/>
                  </a:cubicBezTo>
                  <a:cubicBezTo>
                    <a:pt x="36" y="1306"/>
                    <a:pt x="1" y="1414"/>
                    <a:pt x="1" y="1485"/>
                  </a:cubicBezTo>
                  <a:cubicBezTo>
                    <a:pt x="1" y="1557"/>
                    <a:pt x="36" y="1610"/>
                    <a:pt x="90" y="1646"/>
                  </a:cubicBezTo>
                  <a:cubicBezTo>
                    <a:pt x="144" y="1700"/>
                    <a:pt x="215" y="1718"/>
                    <a:pt x="287" y="1718"/>
                  </a:cubicBezTo>
                  <a:cubicBezTo>
                    <a:pt x="466" y="1718"/>
                    <a:pt x="627" y="1682"/>
                    <a:pt x="823" y="1628"/>
                  </a:cubicBezTo>
                  <a:cubicBezTo>
                    <a:pt x="1002" y="1557"/>
                    <a:pt x="1092" y="1503"/>
                    <a:pt x="1092" y="1431"/>
                  </a:cubicBezTo>
                  <a:cubicBezTo>
                    <a:pt x="1092" y="1396"/>
                    <a:pt x="1074" y="1396"/>
                    <a:pt x="1056" y="1396"/>
                  </a:cubicBezTo>
                  <a:cubicBezTo>
                    <a:pt x="1038" y="1396"/>
                    <a:pt x="1002" y="1396"/>
                    <a:pt x="931" y="1414"/>
                  </a:cubicBezTo>
                  <a:cubicBezTo>
                    <a:pt x="698" y="1485"/>
                    <a:pt x="484" y="1503"/>
                    <a:pt x="305" y="1503"/>
                  </a:cubicBezTo>
                  <a:cubicBezTo>
                    <a:pt x="287" y="1503"/>
                    <a:pt x="269" y="1503"/>
                    <a:pt x="251" y="1485"/>
                  </a:cubicBezTo>
                  <a:cubicBezTo>
                    <a:pt x="233" y="1485"/>
                    <a:pt x="233" y="1467"/>
                    <a:pt x="233" y="1449"/>
                  </a:cubicBezTo>
                  <a:cubicBezTo>
                    <a:pt x="233" y="1378"/>
                    <a:pt x="269" y="1217"/>
                    <a:pt x="358" y="931"/>
                  </a:cubicBezTo>
                  <a:cubicBezTo>
                    <a:pt x="537" y="931"/>
                    <a:pt x="698" y="913"/>
                    <a:pt x="823" y="895"/>
                  </a:cubicBezTo>
                  <a:cubicBezTo>
                    <a:pt x="966" y="859"/>
                    <a:pt x="1038" y="823"/>
                    <a:pt x="1038" y="770"/>
                  </a:cubicBezTo>
                  <a:cubicBezTo>
                    <a:pt x="1038" y="734"/>
                    <a:pt x="1002" y="734"/>
                    <a:pt x="966" y="734"/>
                  </a:cubicBezTo>
                  <a:lnTo>
                    <a:pt x="752" y="734"/>
                  </a:lnTo>
                  <a:cubicBezTo>
                    <a:pt x="645" y="752"/>
                    <a:pt x="573" y="752"/>
                    <a:pt x="519" y="752"/>
                  </a:cubicBezTo>
                  <a:lnTo>
                    <a:pt x="412" y="752"/>
                  </a:lnTo>
                  <a:cubicBezTo>
                    <a:pt x="484" y="519"/>
                    <a:pt x="501" y="358"/>
                    <a:pt x="501" y="251"/>
                  </a:cubicBezTo>
                  <a:lnTo>
                    <a:pt x="501" y="233"/>
                  </a:lnTo>
                  <a:cubicBezTo>
                    <a:pt x="662" y="215"/>
                    <a:pt x="752" y="197"/>
                    <a:pt x="788" y="197"/>
                  </a:cubicBezTo>
                  <a:cubicBezTo>
                    <a:pt x="841" y="197"/>
                    <a:pt x="895" y="179"/>
                    <a:pt x="1002" y="179"/>
                  </a:cubicBezTo>
                  <a:cubicBezTo>
                    <a:pt x="1092" y="161"/>
                    <a:pt x="1181" y="161"/>
                    <a:pt x="1235" y="144"/>
                  </a:cubicBezTo>
                  <a:cubicBezTo>
                    <a:pt x="1306" y="126"/>
                    <a:pt x="1342" y="108"/>
                    <a:pt x="1342" y="72"/>
                  </a:cubicBezTo>
                  <a:cubicBezTo>
                    <a:pt x="1342" y="36"/>
                    <a:pt x="1181" y="0"/>
                    <a:pt x="8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15"/>
            <p:cNvSpPr/>
            <p:nvPr/>
          </p:nvSpPr>
          <p:spPr>
            <a:xfrm>
              <a:off x="4778350" y="1636000"/>
              <a:ext cx="32225" cy="44300"/>
            </a:xfrm>
            <a:custGeom>
              <a:avLst/>
              <a:gdLst/>
              <a:ahLst/>
              <a:cxnLst/>
              <a:rect l="l" t="t" r="r" b="b"/>
              <a:pathLst>
                <a:path w="1289" h="1772" extrusionOk="0">
                  <a:moveTo>
                    <a:pt x="770" y="251"/>
                  </a:moveTo>
                  <a:cubicBezTo>
                    <a:pt x="788" y="394"/>
                    <a:pt x="824" y="609"/>
                    <a:pt x="841" y="877"/>
                  </a:cubicBezTo>
                  <a:cubicBezTo>
                    <a:pt x="716" y="913"/>
                    <a:pt x="591" y="931"/>
                    <a:pt x="484" y="967"/>
                  </a:cubicBezTo>
                  <a:cubicBezTo>
                    <a:pt x="591" y="663"/>
                    <a:pt x="680" y="430"/>
                    <a:pt x="770" y="251"/>
                  </a:cubicBezTo>
                  <a:close/>
                  <a:moveTo>
                    <a:pt x="824" y="1"/>
                  </a:moveTo>
                  <a:cubicBezTo>
                    <a:pt x="770" y="1"/>
                    <a:pt x="734" y="19"/>
                    <a:pt x="680" y="54"/>
                  </a:cubicBezTo>
                  <a:cubicBezTo>
                    <a:pt x="645" y="90"/>
                    <a:pt x="609" y="126"/>
                    <a:pt x="591" y="180"/>
                  </a:cubicBezTo>
                  <a:cubicBezTo>
                    <a:pt x="573" y="215"/>
                    <a:pt x="537" y="323"/>
                    <a:pt x="466" y="484"/>
                  </a:cubicBezTo>
                  <a:cubicBezTo>
                    <a:pt x="394" y="645"/>
                    <a:pt x="341" y="770"/>
                    <a:pt x="305" y="859"/>
                  </a:cubicBezTo>
                  <a:cubicBezTo>
                    <a:pt x="287" y="913"/>
                    <a:pt x="269" y="967"/>
                    <a:pt x="251" y="1020"/>
                  </a:cubicBezTo>
                  <a:cubicBezTo>
                    <a:pt x="72" y="1074"/>
                    <a:pt x="1" y="1128"/>
                    <a:pt x="1" y="1163"/>
                  </a:cubicBezTo>
                  <a:cubicBezTo>
                    <a:pt x="1" y="1181"/>
                    <a:pt x="19" y="1217"/>
                    <a:pt x="37" y="1235"/>
                  </a:cubicBezTo>
                  <a:cubicBezTo>
                    <a:pt x="54" y="1253"/>
                    <a:pt x="90" y="1271"/>
                    <a:pt x="126" y="1271"/>
                  </a:cubicBezTo>
                  <a:lnTo>
                    <a:pt x="144" y="1271"/>
                  </a:lnTo>
                  <a:cubicBezTo>
                    <a:pt x="54" y="1485"/>
                    <a:pt x="1" y="1593"/>
                    <a:pt x="1" y="1611"/>
                  </a:cubicBezTo>
                  <a:cubicBezTo>
                    <a:pt x="1" y="1646"/>
                    <a:pt x="19" y="1682"/>
                    <a:pt x="54" y="1718"/>
                  </a:cubicBezTo>
                  <a:cubicBezTo>
                    <a:pt x="72" y="1754"/>
                    <a:pt x="108" y="1772"/>
                    <a:pt x="126" y="1772"/>
                  </a:cubicBezTo>
                  <a:cubicBezTo>
                    <a:pt x="162" y="1772"/>
                    <a:pt x="251" y="1575"/>
                    <a:pt x="394" y="1199"/>
                  </a:cubicBezTo>
                  <a:cubicBezTo>
                    <a:pt x="519" y="1163"/>
                    <a:pt x="609" y="1146"/>
                    <a:pt x="663" y="1128"/>
                  </a:cubicBezTo>
                  <a:cubicBezTo>
                    <a:pt x="716" y="1110"/>
                    <a:pt x="788" y="1092"/>
                    <a:pt x="859" y="1074"/>
                  </a:cubicBezTo>
                  <a:cubicBezTo>
                    <a:pt x="877" y="1217"/>
                    <a:pt x="895" y="1378"/>
                    <a:pt x="895" y="1539"/>
                  </a:cubicBezTo>
                  <a:cubicBezTo>
                    <a:pt x="913" y="1629"/>
                    <a:pt x="931" y="1682"/>
                    <a:pt x="949" y="1718"/>
                  </a:cubicBezTo>
                  <a:cubicBezTo>
                    <a:pt x="967" y="1754"/>
                    <a:pt x="985" y="1772"/>
                    <a:pt x="1002" y="1772"/>
                  </a:cubicBezTo>
                  <a:cubicBezTo>
                    <a:pt x="1056" y="1772"/>
                    <a:pt x="1092" y="1664"/>
                    <a:pt x="1092" y="1450"/>
                  </a:cubicBezTo>
                  <a:cubicBezTo>
                    <a:pt x="1092" y="1342"/>
                    <a:pt x="1074" y="1199"/>
                    <a:pt x="1074" y="1020"/>
                  </a:cubicBezTo>
                  <a:cubicBezTo>
                    <a:pt x="1217" y="985"/>
                    <a:pt x="1289" y="949"/>
                    <a:pt x="1289" y="913"/>
                  </a:cubicBezTo>
                  <a:cubicBezTo>
                    <a:pt x="1289" y="877"/>
                    <a:pt x="1253" y="841"/>
                    <a:pt x="1181" y="841"/>
                  </a:cubicBezTo>
                  <a:cubicBezTo>
                    <a:pt x="1146" y="841"/>
                    <a:pt x="1092" y="859"/>
                    <a:pt x="1056" y="859"/>
                  </a:cubicBezTo>
                  <a:cubicBezTo>
                    <a:pt x="1020" y="609"/>
                    <a:pt x="1002" y="412"/>
                    <a:pt x="949" y="251"/>
                  </a:cubicBezTo>
                  <a:cubicBezTo>
                    <a:pt x="913" y="90"/>
                    <a:pt x="877" y="1"/>
                    <a:pt x="82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15"/>
            <p:cNvSpPr/>
            <p:nvPr/>
          </p:nvSpPr>
          <p:spPr>
            <a:xfrm>
              <a:off x="4815925" y="1636900"/>
              <a:ext cx="31325" cy="43400"/>
            </a:xfrm>
            <a:custGeom>
              <a:avLst/>
              <a:gdLst/>
              <a:ahLst/>
              <a:cxnLst/>
              <a:rect l="l" t="t" r="r" b="b"/>
              <a:pathLst>
                <a:path w="1253" h="1736" extrusionOk="0">
                  <a:moveTo>
                    <a:pt x="769" y="215"/>
                  </a:moveTo>
                  <a:cubicBezTo>
                    <a:pt x="930" y="215"/>
                    <a:pt x="1020" y="269"/>
                    <a:pt x="1020" y="358"/>
                  </a:cubicBezTo>
                  <a:cubicBezTo>
                    <a:pt x="1020" y="430"/>
                    <a:pt x="1002" y="501"/>
                    <a:pt x="948" y="555"/>
                  </a:cubicBezTo>
                  <a:cubicBezTo>
                    <a:pt x="895" y="609"/>
                    <a:pt x="841" y="662"/>
                    <a:pt x="769" y="698"/>
                  </a:cubicBezTo>
                  <a:cubicBezTo>
                    <a:pt x="716" y="734"/>
                    <a:pt x="644" y="770"/>
                    <a:pt x="555" y="805"/>
                  </a:cubicBezTo>
                  <a:cubicBezTo>
                    <a:pt x="483" y="859"/>
                    <a:pt x="430" y="877"/>
                    <a:pt x="412" y="895"/>
                  </a:cubicBezTo>
                  <a:cubicBezTo>
                    <a:pt x="465" y="662"/>
                    <a:pt x="501" y="484"/>
                    <a:pt x="501" y="376"/>
                  </a:cubicBezTo>
                  <a:cubicBezTo>
                    <a:pt x="501" y="340"/>
                    <a:pt x="501" y="305"/>
                    <a:pt x="483" y="269"/>
                  </a:cubicBezTo>
                  <a:cubicBezTo>
                    <a:pt x="591" y="233"/>
                    <a:pt x="680" y="215"/>
                    <a:pt x="769" y="215"/>
                  </a:cubicBezTo>
                  <a:close/>
                  <a:moveTo>
                    <a:pt x="752" y="1"/>
                  </a:moveTo>
                  <a:cubicBezTo>
                    <a:pt x="608" y="1"/>
                    <a:pt x="501" y="18"/>
                    <a:pt x="376" y="54"/>
                  </a:cubicBezTo>
                  <a:cubicBezTo>
                    <a:pt x="269" y="90"/>
                    <a:pt x="215" y="144"/>
                    <a:pt x="215" y="179"/>
                  </a:cubicBezTo>
                  <a:cubicBezTo>
                    <a:pt x="215" y="197"/>
                    <a:pt x="215" y="215"/>
                    <a:pt x="233" y="251"/>
                  </a:cubicBezTo>
                  <a:cubicBezTo>
                    <a:pt x="251" y="269"/>
                    <a:pt x="269" y="287"/>
                    <a:pt x="286" y="305"/>
                  </a:cubicBezTo>
                  <a:cubicBezTo>
                    <a:pt x="286" y="466"/>
                    <a:pt x="233" y="716"/>
                    <a:pt x="143" y="1038"/>
                  </a:cubicBezTo>
                  <a:cubicBezTo>
                    <a:pt x="54" y="1360"/>
                    <a:pt x="0" y="1521"/>
                    <a:pt x="0" y="1575"/>
                  </a:cubicBezTo>
                  <a:cubicBezTo>
                    <a:pt x="0" y="1610"/>
                    <a:pt x="18" y="1646"/>
                    <a:pt x="54" y="1682"/>
                  </a:cubicBezTo>
                  <a:cubicBezTo>
                    <a:pt x="90" y="1718"/>
                    <a:pt x="108" y="1736"/>
                    <a:pt x="143" y="1736"/>
                  </a:cubicBezTo>
                  <a:cubicBezTo>
                    <a:pt x="143" y="1736"/>
                    <a:pt x="161" y="1682"/>
                    <a:pt x="197" y="1610"/>
                  </a:cubicBezTo>
                  <a:cubicBezTo>
                    <a:pt x="215" y="1557"/>
                    <a:pt x="215" y="1521"/>
                    <a:pt x="233" y="1485"/>
                  </a:cubicBezTo>
                  <a:cubicBezTo>
                    <a:pt x="251" y="1432"/>
                    <a:pt x="286" y="1288"/>
                    <a:pt x="358" y="1038"/>
                  </a:cubicBezTo>
                  <a:cubicBezTo>
                    <a:pt x="412" y="1145"/>
                    <a:pt x="519" y="1306"/>
                    <a:pt x="698" y="1467"/>
                  </a:cubicBezTo>
                  <a:cubicBezTo>
                    <a:pt x="877" y="1646"/>
                    <a:pt x="1020" y="1736"/>
                    <a:pt x="1127" y="1736"/>
                  </a:cubicBezTo>
                  <a:cubicBezTo>
                    <a:pt x="1181" y="1736"/>
                    <a:pt x="1199" y="1700"/>
                    <a:pt x="1199" y="1664"/>
                  </a:cubicBezTo>
                  <a:cubicBezTo>
                    <a:pt x="1199" y="1646"/>
                    <a:pt x="1181" y="1610"/>
                    <a:pt x="1145" y="1575"/>
                  </a:cubicBezTo>
                  <a:cubicBezTo>
                    <a:pt x="1127" y="1557"/>
                    <a:pt x="1091" y="1539"/>
                    <a:pt x="1074" y="1521"/>
                  </a:cubicBezTo>
                  <a:cubicBezTo>
                    <a:pt x="1056" y="1503"/>
                    <a:pt x="1038" y="1485"/>
                    <a:pt x="1002" y="1449"/>
                  </a:cubicBezTo>
                  <a:cubicBezTo>
                    <a:pt x="966" y="1432"/>
                    <a:pt x="930" y="1396"/>
                    <a:pt x="895" y="1360"/>
                  </a:cubicBezTo>
                  <a:cubicBezTo>
                    <a:pt x="859" y="1324"/>
                    <a:pt x="823" y="1288"/>
                    <a:pt x="805" y="1271"/>
                  </a:cubicBezTo>
                  <a:cubicBezTo>
                    <a:pt x="769" y="1253"/>
                    <a:pt x="734" y="1217"/>
                    <a:pt x="680" y="1145"/>
                  </a:cubicBezTo>
                  <a:cubicBezTo>
                    <a:pt x="626" y="1092"/>
                    <a:pt x="591" y="1056"/>
                    <a:pt x="591" y="1020"/>
                  </a:cubicBezTo>
                  <a:cubicBezTo>
                    <a:pt x="591" y="1002"/>
                    <a:pt x="608" y="984"/>
                    <a:pt x="662" y="966"/>
                  </a:cubicBezTo>
                  <a:cubicBezTo>
                    <a:pt x="716" y="949"/>
                    <a:pt x="769" y="913"/>
                    <a:pt x="823" y="877"/>
                  </a:cubicBezTo>
                  <a:cubicBezTo>
                    <a:pt x="895" y="841"/>
                    <a:pt x="948" y="805"/>
                    <a:pt x="1020" y="770"/>
                  </a:cubicBezTo>
                  <a:cubicBezTo>
                    <a:pt x="1091" y="716"/>
                    <a:pt x="1145" y="662"/>
                    <a:pt x="1181" y="591"/>
                  </a:cubicBezTo>
                  <a:cubicBezTo>
                    <a:pt x="1235" y="519"/>
                    <a:pt x="1252" y="448"/>
                    <a:pt x="1252" y="358"/>
                  </a:cubicBezTo>
                  <a:cubicBezTo>
                    <a:pt x="1252" y="251"/>
                    <a:pt x="1199" y="162"/>
                    <a:pt x="1109" y="90"/>
                  </a:cubicBezTo>
                  <a:cubicBezTo>
                    <a:pt x="1002" y="36"/>
                    <a:pt x="895" y="1"/>
                    <a:pt x="75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15"/>
            <p:cNvSpPr/>
            <p:nvPr/>
          </p:nvSpPr>
          <p:spPr>
            <a:xfrm>
              <a:off x="4853025" y="1637350"/>
              <a:ext cx="33125" cy="42500"/>
            </a:xfrm>
            <a:custGeom>
              <a:avLst/>
              <a:gdLst/>
              <a:ahLst/>
              <a:cxnLst/>
              <a:rect l="l" t="t" r="r" b="b"/>
              <a:pathLst>
                <a:path w="1325" h="1700" extrusionOk="0">
                  <a:moveTo>
                    <a:pt x="144" y="0"/>
                  </a:moveTo>
                  <a:cubicBezTo>
                    <a:pt x="37" y="18"/>
                    <a:pt x="1" y="36"/>
                    <a:pt x="1" y="72"/>
                  </a:cubicBezTo>
                  <a:cubicBezTo>
                    <a:pt x="1" y="90"/>
                    <a:pt x="19" y="126"/>
                    <a:pt x="37" y="161"/>
                  </a:cubicBezTo>
                  <a:cubicBezTo>
                    <a:pt x="72" y="197"/>
                    <a:pt x="90" y="215"/>
                    <a:pt x="126" y="215"/>
                  </a:cubicBezTo>
                  <a:lnTo>
                    <a:pt x="538" y="197"/>
                  </a:lnTo>
                  <a:lnTo>
                    <a:pt x="538" y="197"/>
                  </a:lnTo>
                  <a:cubicBezTo>
                    <a:pt x="520" y="358"/>
                    <a:pt x="466" y="609"/>
                    <a:pt x="377" y="948"/>
                  </a:cubicBezTo>
                  <a:cubicBezTo>
                    <a:pt x="305" y="1306"/>
                    <a:pt x="251" y="1503"/>
                    <a:pt x="251" y="1539"/>
                  </a:cubicBezTo>
                  <a:cubicBezTo>
                    <a:pt x="251" y="1575"/>
                    <a:pt x="269" y="1610"/>
                    <a:pt x="305" y="1646"/>
                  </a:cubicBezTo>
                  <a:cubicBezTo>
                    <a:pt x="323" y="1682"/>
                    <a:pt x="359" y="1700"/>
                    <a:pt x="377" y="1700"/>
                  </a:cubicBezTo>
                  <a:cubicBezTo>
                    <a:pt x="394" y="1700"/>
                    <a:pt x="412" y="1664"/>
                    <a:pt x="448" y="1575"/>
                  </a:cubicBezTo>
                  <a:cubicBezTo>
                    <a:pt x="448" y="1521"/>
                    <a:pt x="466" y="1449"/>
                    <a:pt x="502" y="1342"/>
                  </a:cubicBezTo>
                  <a:cubicBezTo>
                    <a:pt x="520" y="1235"/>
                    <a:pt x="555" y="1145"/>
                    <a:pt x="555" y="1092"/>
                  </a:cubicBezTo>
                  <a:cubicBezTo>
                    <a:pt x="681" y="591"/>
                    <a:pt x="752" y="305"/>
                    <a:pt x="752" y="251"/>
                  </a:cubicBezTo>
                  <a:cubicBezTo>
                    <a:pt x="752" y="233"/>
                    <a:pt x="752" y="215"/>
                    <a:pt x="752" y="197"/>
                  </a:cubicBezTo>
                  <a:cubicBezTo>
                    <a:pt x="824" y="197"/>
                    <a:pt x="931" y="197"/>
                    <a:pt x="1021" y="215"/>
                  </a:cubicBezTo>
                  <a:lnTo>
                    <a:pt x="1253" y="215"/>
                  </a:lnTo>
                  <a:cubicBezTo>
                    <a:pt x="1307" y="215"/>
                    <a:pt x="1325" y="197"/>
                    <a:pt x="1325" y="161"/>
                  </a:cubicBezTo>
                  <a:cubicBezTo>
                    <a:pt x="1325" y="126"/>
                    <a:pt x="1271" y="90"/>
                    <a:pt x="1164" y="54"/>
                  </a:cubicBezTo>
                  <a:cubicBezTo>
                    <a:pt x="1056" y="18"/>
                    <a:pt x="931" y="0"/>
                    <a:pt x="75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15"/>
            <p:cNvSpPr/>
            <p:nvPr/>
          </p:nvSpPr>
          <p:spPr>
            <a:xfrm>
              <a:off x="2746375" y="2069325"/>
              <a:ext cx="730700" cy="4050"/>
            </a:xfrm>
            <a:custGeom>
              <a:avLst/>
              <a:gdLst/>
              <a:ahLst/>
              <a:cxnLst/>
              <a:rect l="l" t="t" r="r" b="b"/>
              <a:pathLst>
                <a:path w="29228" h="162" fill="none" extrusionOk="0">
                  <a:moveTo>
                    <a:pt x="29228" y="162"/>
                  </a:moveTo>
                  <a:lnTo>
                    <a:pt x="0" y="1"/>
                  </a:lnTo>
                </a:path>
              </a:pathLst>
            </a:custGeom>
            <a:noFill/>
            <a:ln w="5825" cap="flat" cmpd="sng">
              <a:solidFill>
                <a:srgbClr val="000000"/>
              </a:solidFill>
              <a:prstDash val="solid"/>
              <a:miter lim="178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15"/>
            <p:cNvSpPr/>
            <p:nvPr/>
          </p:nvSpPr>
          <p:spPr>
            <a:xfrm>
              <a:off x="3454250" y="2050550"/>
              <a:ext cx="28650" cy="45625"/>
            </a:xfrm>
            <a:custGeom>
              <a:avLst/>
              <a:gdLst/>
              <a:ahLst/>
              <a:cxnLst/>
              <a:rect l="l" t="t" r="r" b="b"/>
              <a:pathLst>
                <a:path w="1146" h="1825" extrusionOk="0">
                  <a:moveTo>
                    <a:pt x="162" y="0"/>
                  </a:moveTo>
                  <a:lnTo>
                    <a:pt x="19" y="161"/>
                  </a:lnTo>
                  <a:lnTo>
                    <a:pt x="824" y="913"/>
                  </a:lnTo>
                  <a:lnTo>
                    <a:pt x="1" y="1664"/>
                  </a:lnTo>
                  <a:lnTo>
                    <a:pt x="162" y="1825"/>
                  </a:lnTo>
                  <a:lnTo>
                    <a:pt x="1146" y="913"/>
                  </a:lnTo>
                  <a:lnTo>
                    <a:pt x="16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15"/>
            <p:cNvSpPr/>
            <p:nvPr/>
          </p:nvSpPr>
          <p:spPr>
            <a:xfrm>
              <a:off x="2558550" y="2046525"/>
              <a:ext cx="26400" cy="43400"/>
            </a:xfrm>
            <a:custGeom>
              <a:avLst/>
              <a:gdLst/>
              <a:ahLst/>
              <a:cxnLst/>
              <a:rect l="l" t="t" r="r" b="b"/>
              <a:pathLst>
                <a:path w="1056" h="1736" extrusionOk="0">
                  <a:moveTo>
                    <a:pt x="394" y="0"/>
                  </a:moveTo>
                  <a:cubicBezTo>
                    <a:pt x="376" y="0"/>
                    <a:pt x="358" y="0"/>
                    <a:pt x="340" y="18"/>
                  </a:cubicBezTo>
                  <a:cubicBezTo>
                    <a:pt x="340" y="36"/>
                    <a:pt x="340" y="54"/>
                    <a:pt x="340" y="72"/>
                  </a:cubicBezTo>
                  <a:cubicBezTo>
                    <a:pt x="340" y="179"/>
                    <a:pt x="287" y="430"/>
                    <a:pt x="162" y="823"/>
                  </a:cubicBezTo>
                  <a:cubicBezTo>
                    <a:pt x="54" y="1217"/>
                    <a:pt x="1" y="1449"/>
                    <a:pt x="1" y="1503"/>
                  </a:cubicBezTo>
                  <a:cubicBezTo>
                    <a:pt x="1" y="1574"/>
                    <a:pt x="36" y="1628"/>
                    <a:pt x="90" y="1664"/>
                  </a:cubicBezTo>
                  <a:cubicBezTo>
                    <a:pt x="144" y="1718"/>
                    <a:pt x="215" y="1735"/>
                    <a:pt x="287" y="1735"/>
                  </a:cubicBezTo>
                  <a:cubicBezTo>
                    <a:pt x="466" y="1735"/>
                    <a:pt x="645" y="1718"/>
                    <a:pt x="806" y="1646"/>
                  </a:cubicBezTo>
                  <a:cubicBezTo>
                    <a:pt x="967" y="1592"/>
                    <a:pt x="1056" y="1521"/>
                    <a:pt x="1056" y="1449"/>
                  </a:cubicBezTo>
                  <a:cubicBezTo>
                    <a:pt x="1056" y="1431"/>
                    <a:pt x="1056" y="1431"/>
                    <a:pt x="1056" y="1431"/>
                  </a:cubicBezTo>
                  <a:cubicBezTo>
                    <a:pt x="1038" y="1413"/>
                    <a:pt x="1038" y="1413"/>
                    <a:pt x="1020" y="1413"/>
                  </a:cubicBezTo>
                  <a:cubicBezTo>
                    <a:pt x="1002" y="1413"/>
                    <a:pt x="967" y="1431"/>
                    <a:pt x="895" y="1449"/>
                  </a:cubicBezTo>
                  <a:cubicBezTo>
                    <a:pt x="680" y="1503"/>
                    <a:pt x="466" y="1539"/>
                    <a:pt x="287" y="1539"/>
                  </a:cubicBezTo>
                  <a:cubicBezTo>
                    <a:pt x="233" y="1539"/>
                    <a:pt x="215" y="1521"/>
                    <a:pt x="215" y="1467"/>
                  </a:cubicBezTo>
                  <a:cubicBezTo>
                    <a:pt x="215" y="1431"/>
                    <a:pt x="251" y="1288"/>
                    <a:pt x="323" y="1056"/>
                  </a:cubicBezTo>
                  <a:cubicBezTo>
                    <a:pt x="466" y="591"/>
                    <a:pt x="537" y="304"/>
                    <a:pt x="537" y="197"/>
                  </a:cubicBezTo>
                  <a:cubicBezTo>
                    <a:pt x="537" y="143"/>
                    <a:pt x="519" y="108"/>
                    <a:pt x="484" y="54"/>
                  </a:cubicBezTo>
                  <a:cubicBezTo>
                    <a:pt x="448" y="18"/>
                    <a:pt x="412" y="0"/>
                    <a:pt x="39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15"/>
            <p:cNvSpPr/>
            <p:nvPr/>
          </p:nvSpPr>
          <p:spPr>
            <a:xfrm>
              <a:off x="2592550" y="2046975"/>
              <a:ext cx="12525" cy="42950"/>
            </a:xfrm>
            <a:custGeom>
              <a:avLst/>
              <a:gdLst/>
              <a:ahLst/>
              <a:cxnLst/>
              <a:rect l="l" t="t" r="r" b="b"/>
              <a:pathLst>
                <a:path w="501" h="1718" extrusionOk="0">
                  <a:moveTo>
                    <a:pt x="340" y="0"/>
                  </a:moveTo>
                  <a:cubicBezTo>
                    <a:pt x="322" y="0"/>
                    <a:pt x="304" y="0"/>
                    <a:pt x="304" y="18"/>
                  </a:cubicBezTo>
                  <a:cubicBezTo>
                    <a:pt x="286" y="18"/>
                    <a:pt x="286" y="36"/>
                    <a:pt x="286" y="72"/>
                  </a:cubicBezTo>
                  <a:cubicBezTo>
                    <a:pt x="286" y="179"/>
                    <a:pt x="233" y="430"/>
                    <a:pt x="143" y="859"/>
                  </a:cubicBezTo>
                  <a:cubicBezTo>
                    <a:pt x="54" y="1288"/>
                    <a:pt x="0" y="1521"/>
                    <a:pt x="0" y="1556"/>
                  </a:cubicBezTo>
                  <a:cubicBezTo>
                    <a:pt x="0" y="1574"/>
                    <a:pt x="18" y="1628"/>
                    <a:pt x="36" y="1664"/>
                  </a:cubicBezTo>
                  <a:cubicBezTo>
                    <a:pt x="72" y="1700"/>
                    <a:pt x="107" y="1717"/>
                    <a:pt x="125" y="1717"/>
                  </a:cubicBezTo>
                  <a:cubicBezTo>
                    <a:pt x="143" y="1717"/>
                    <a:pt x="161" y="1664"/>
                    <a:pt x="197" y="1574"/>
                  </a:cubicBezTo>
                  <a:cubicBezTo>
                    <a:pt x="215" y="1521"/>
                    <a:pt x="215" y="1467"/>
                    <a:pt x="233" y="1431"/>
                  </a:cubicBezTo>
                  <a:cubicBezTo>
                    <a:pt x="250" y="1378"/>
                    <a:pt x="250" y="1324"/>
                    <a:pt x="268" y="1234"/>
                  </a:cubicBezTo>
                  <a:cubicBezTo>
                    <a:pt x="304" y="1163"/>
                    <a:pt x="304" y="1091"/>
                    <a:pt x="322" y="1038"/>
                  </a:cubicBezTo>
                  <a:cubicBezTo>
                    <a:pt x="447" y="573"/>
                    <a:pt x="501" y="304"/>
                    <a:pt x="501" y="233"/>
                  </a:cubicBezTo>
                  <a:cubicBezTo>
                    <a:pt x="501" y="179"/>
                    <a:pt x="483" y="125"/>
                    <a:pt x="447" y="72"/>
                  </a:cubicBezTo>
                  <a:cubicBezTo>
                    <a:pt x="411" y="18"/>
                    <a:pt x="376" y="0"/>
                    <a:pt x="3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15"/>
            <p:cNvSpPr/>
            <p:nvPr/>
          </p:nvSpPr>
          <p:spPr>
            <a:xfrm>
              <a:off x="2611775" y="2046975"/>
              <a:ext cx="32225" cy="43400"/>
            </a:xfrm>
            <a:custGeom>
              <a:avLst/>
              <a:gdLst/>
              <a:ahLst/>
              <a:cxnLst/>
              <a:rect l="l" t="t" r="r" b="b"/>
              <a:pathLst>
                <a:path w="1289" h="1736" extrusionOk="0">
                  <a:moveTo>
                    <a:pt x="36" y="0"/>
                  </a:moveTo>
                  <a:cubicBezTo>
                    <a:pt x="0" y="0"/>
                    <a:pt x="0" y="18"/>
                    <a:pt x="0" y="72"/>
                  </a:cubicBezTo>
                  <a:cubicBezTo>
                    <a:pt x="0" y="161"/>
                    <a:pt x="36" y="412"/>
                    <a:pt x="108" y="805"/>
                  </a:cubicBezTo>
                  <a:cubicBezTo>
                    <a:pt x="179" y="1217"/>
                    <a:pt x="233" y="1467"/>
                    <a:pt x="286" y="1574"/>
                  </a:cubicBezTo>
                  <a:cubicBezTo>
                    <a:pt x="304" y="1610"/>
                    <a:pt x="322" y="1646"/>
                    <a:pt x="340" y="1682"/>
                  </a:cubicBezTo>
                  <a:cubicBezTo>
                    <a:pt x="376" y="1717"/>
                    <a:pt x="394" y="1735"/>
                    <a:pt x="412" y="1735"/>
                  </a:cubicBezTo>
                  <a:cubicBezTo>
                    <a:pt x="447" y="1735"/>
                    <a:pt x="501" y="1682"/>
                    <a:pt x="555" y="1574"/>
                  </a:cubicBezTo>
                  <a:cubicBezTo>
                    <a:pt x="573" y="1521"/>
                    <a:pt x="608" y="1467"/>
                    <a:pt x="626" y="1413"/>
                  </a:cubicBezTo>
                  <a:cubicBezTo>
                    <a:pt x="662" y="1360"/>
                    <a:pt x="698" y="1270"/>
                    <a:pt x="734" y="1163"/>
                  </a:cubicBezTo>
                  <a:cubicBezTo>
                    <a:pt x="787" y="1073"/>
                    <a:pt x="841" y="966"/>
                    <a:pt x="895" y="859"/>
                  </a:cubicBezTo>
                  <a:cubicBezTo>
                    <a:pt x="948" y="751"/>
                    <a:pt x="1002" y="644"/>
                    <a:pt x="1073" y="519"/>
                  </a:cubicBezTo>
                  <a:cubicBezTo>
                    <a:pt x="1145" y="376"/>
                    <a:pt x="1199" y="286"/>
                    <a:pt x="1234" y="233"/>
                  </a:cubicBezTo>
                  <a:cubicBezTo>
                    <a:pt x="1270" y="161"/>
                    <a:pt x="1288" y="125"/>
                    <a:pt x="1288" y="90"/>
                  </a:cubicBezTo>
                  <a:cubicBezTo>
                    <a:pt x="1288" y="72"/>
                    <a:pt x="1270" y="54"/>
                    <a:pt x="1234" y="36"/>
                  </a:cubicBezTo>
                  <a:cubicBezTo>
                    <a:pt x="1217" y="0"/>
                    <a:pt x="1181" y="0"/>
                    <a:pt x="1163" y="0"/>
                  </a:cubicBezTo>
                  <a:cubicBezTo>
                    <a:pt x="1109" y="0"/>
                    <a:pt x="1002" y="161"/>
                    <a:pt x="841" y="483"/>
                  </a:cubicBezTo>
                  <a:cubicBezTo>
                    <a:pt x="662" y="805"/>
                    <a:pt x="537" y="1109"/>
                    <a:pt x="430" y="1395"/>
                  </a:cubicBezTo>
                  <a:cubicBezTo>
                    <a:pt x="376" y="1217"/>
                    <a:pt x="340" y="966"/>
                    <a:pt x="304" y="680"/>
                  </a:cubicBezTo>
                  <a:cubicBezTo>
                    <a:pt x="269" y="376"/>
                    <a:pt x="233" y="215"/>
                    <a:pt x="233" y="179"/>
                  </a:cubicBezTo>
                  <a:cubicBezTo>
                    <a:pt x="197" y="125"/>
                    <a:pt x="179" y="90"/>
                    <a:pt x="143" y="54"/>
                  </a:cubicBezTo>
                  <a:cubicBezTo>
                    <a:pt x="108" y="18"/>
                    <a:pt x="72" y="0"/>
                    <a:pt x="3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15"/>
            <p:cNvSpPr/>
            <p:nvPr/>
          </p:nvSpPr>
          <p:spPr>
            <a:xfrm>
              <a:off x="2643975" y="2047425"/>
              <a:ext cx="33100" cy="42950"/>
            </a:xfrm>
            <a:custGeom>
              <a:avLst/>
              <a:gdLst/>
              <a:ahLst/>
              <a:cxnLst/>
              <a:rect l="l" t="t" r="r" b="b"/>
              <a:pathLst>
                <a:path w="1324" h="1718" extrusionOk="0">
                  <a:moveTo>
                    <a:pt x="841" y="0"/>
                  </a:moveTo>
                  <a:cubicBezTo>
                    <a:pt x="501" y="0"/>
                    <a:pt x="322" y="36"/>
                    <a:pt x="304" y="90"/>
                  </a:cubicBezTo>
                  <a:cubicBezTo>
                    <a:pt x="286" y="107"/>
                    <a:pt x="286" y="125"/>
                    <a:pt x="286" y="143"/>
                  </a:cubicBezTo>
                  <a:cubicBezTo>
                    <a:pt x="286" y="268"/>
                    <a:pt x="268" y="429"/>
                    <a:pt x="215" y="608"/>
                  </a:cubicBezTo>
                  <a:cubicBezTo>
                    <a:pt x="161" y="805"/>
                    <a:pt x="125" y="966"/>
                    <a:pt x="72" y="1127"/>
                  </a:cubicBezTo>
                  <a:cubicBezTo>
                    <a:pt x="18" y="1288"/>
                    <a:pt x="0" y="1413"/>
                    <a:pt x="0" y="1485"/>
                  </a:cubicBezTo>
                  <a:cubicBezTo>
                    <a:pt x="0" y="1538"/>
                    <a:pt x="18" y="1592"/>
                    <a:pt x="90" y="1646"/>
                  </a:cubicBezTo>
                  <a:cubicBezTo>
                    <a:pt x="143" y="1682"/>
                    <a:pt x="197" y="1717"/>
                    <a:pt x="286" y="1717"/>
                  </a:cubicBezTo>
                  <a:cubicBezTo>
                    <a:pt x="447" y="1717"/>
                    <a:pt x="626" y="1682"/>
                    <a:pt x="805" y="1610"/>
                  </a:cubicBezTo>
                  <a:cubicBezTo>
                    <a:pt x="984" y="1556"/>
                    <a:pt x="1073" y="1485"/>
                    <a:pt x="1073" y="1431"/>
                  </a:cubicBezTo>
                  <a:cubicBezTo>
                    <a:pt x="1073" y="1395"/>
                    <a:pt x="1073" y="1377"/>
                    <a:pt x="1038" y="1377"/>
                  </a:cubicBezTo>
                  <a:cubicBezTo>
                    <a:pt x="1038" y="1377"/>
                    <a:pt x="984" y="1395"/>
                    <a:pt x="912" y="1413"/>
                  </a:cubicBezTo>
                  <a:cubicBezTo>
                    <a:pt x="680" y="1467"/>
                    <a:pt x="483" y="1503"/>
                    <a:pt x="286" y="1503"/>
                  </a:cubicBezTo>
                  <a:cubicBezTo>
                    <a:pt x="268" y="1503"/>
                    <a:pt x="251" y="1503"/>
                    <a:pt x="233" y="1485"/>
                  </a:cubicBezTo>
                  <a:cubicBezTo>
                    <a:pt x="233" y="1467"/>
                    <a:pt x="215" y="1449"/>
                    <a:pt x="215" y="1431"/>
                  </a:cubicBezTo>
                  <a:cubicBezTo>
                    <a:pt x="215" y="1377"/>
                    <a:pt x="268" y="1216"/>
                    <a:pt x="358" y="930"/>
                  </a:cubicBezTo>
                  <a:cubicBezTo>
                    <a:pt x="537" y="930"/>
                    <a:pt x="680" y="912"/>
                    <a:pt x="823" y="894"/>
                  </a:cubicBezTo>
                  <a:cubicBezTo>
                    <a:pt x="948" y="859"/>
                    <a:pt x="1020" y="823"/>
                    <a:pt x="1020" y="751"/>
                  </a:cubicBezTo>
                  <a:cubicBezTo>
                    <a:pt x="1020" y="733"/>
                    <a:pt x="1002" y="716"/>
                    <a:pt x="948" y="716"/>
                  </a:cubicBezTo>
                  <a:cubicBezTo>
                    <a:pt x="894" y="716"/>
                    <a:pt x="823" y="733"/>
                    <a:pt x="733" y="733"/>
                  </a:cubicBezTo>
                  <a:cubicBezTo>
                    <a:pt x="644" y="751"/>
                    <a:pt x="572" y="751"/>
                    <a:pt x="501" y="751"/>
                  </a:cubicBezTo>
                  <a:lnTo>
                    <a:pt x="411" y="751"/>
                  </a:lnTo>
                  <a:cubicBezTo>
                    <a:pt x="465" y="519"/>
                    <a:pt x="501" y="358"/>
                    <a:pt x="501" y="233"/>
                  </a:cubicBezTo>
                  <a:cubicBezTo>
                    <a:pt x="644" y="215"/>
                    <a:pt x="751" y="197"/>
                    <a:pt x="787" y="197"/>
                  </a:cubicBezTo>
                  <a:cubicBezTo>
                    <a:pt x="823" y="179"/>
                    <a:pt x="894" y="179"/>
                    <a:pt x="984" y="161"/>
                  </a:cubicBezTo>
                  <a:cubicBezTo>
                    <a:pt x="1091" y="161"/>
                    <a:pt x="1163" y="143"/>
                    <a:pt x="1216" y="143"/>
                  </a:cubicBezTo>
                  <a:cubicBezTo>
                    <a:pt x="1288" y="125"/>
                    <a:pt x="1324" y="107"/>
                    <a:pt x="1324" y="72"/>
                  </a:cubicBezTo>
                  <a:cubicBezTo>
                    <a:pt x="1324" y="18"/>
                    <a:pt x="1163" y="0"/>
                    <a:pt x="8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15"/>
            <p:cNvSpPr/>
            <p:nvPr/>
          </p:nvSpPr>
          <p:spPr>
            <a:xfrm>
              <a:off x="2678850" y="2046525"/>
              <a:ext cx="31325" cy="43400"/>
            </a:xfrm>
            <a:custGeom>
              <a:avLst/>
              <a:gdLst/>
              <a:ahLst/>
              <a:cxnLst/>
              <a:rect l="l" t="t" r="r" b="b"/>
              <a:pathLst>
                <a:path w="1253" h="1736" extrusionOk="0">
                  <a:moveTo>
                    <a:pt x="752" y="233"/>
                  </a:moveTo>
                  <a:cubicBezTo>
                    <a:pt x="930" y="233"/>
                    <a:pt x="1020" y="287"/>
                    <a:pt x="1020" y="376"/>
                  </a:cubicBezTo>
                  <a:cubicBezTo>
                    <a:pt x="1020" y="448"/>
                    <a:pt x="1002" y="501"/>
                    <a:pt x="948" y="573"/>
                  </a:cubicBezTo>
                  <a:cubicBezTo>
                    <a:pt x="895" y="626"/>
                    <a:pt x="841" y="680"/>
                    <a:pt x="769" y="716"/>
                  </a:cubicBezTo>
                  <a:cubicBezTo>
                    <a:pt x="716" y="734"/>
                    <a:pt x="644" y="787"/>
                    <a:pt x="555" y="823"/>
                  </a:cubicBezTo>
                  <a:cubicBezTo>
                    <a:pt x="483" y="859"/>
                    <a:pt x="430" y="895"/>
                    <a:pt x="394" y="913"/>
                  </a:cubicBezTo>
                  <a:cubicBezTo>
                    <a:pt x="465" y="662"/>
                    <a:pt x="501" y="501"/>
                    <a:pt x="501" y="394"/>
                  </a:cubicBezTo>
                  <a:cubicBezTo>
                    <a:pt x="501" y="358"/>
                    <a:pt x="501" y="322"/>
                    <a:pt x="483" y="287"/>
                  </a:cubicBezTo>
                  <a:cubicBezTo>
                    <a:pt x="591" y="251"/>
                    <a:pt x="680" y="233"/>
                    <a:pt x="752" y="233"/>
                  </a:cubicBezTo>
                  <a:close/>
                  <a:moveTo>
                    <a:pt x="752" y="0"/>
                  </a:moveTo>
                  <a:cubicBezTo>
                    <a:pt x="608" y="0"/>
                    <a:pt x="483" y="36"/>
                    <a:pt x="376" y="72"/>
                  </a:cubicBezTo>
                  <a:cubicBezTo>
                    <a:pt x="269" y="108"/>
                    <a:pt x="215" y="143"/>
                    <a:pt x="215" y="179"/>
                  </a:cubicBezTo>
                  <a:cubicBezTo>
                    <a:pt x="215" y="215"/>
                    <a:pt x="215" y="233"/>
                    <a:pt x="233" y="269"/>
                  </a:cubicBezTo>
                  <a:cubicBezTo>
                    <a:pt x="251" y="287"/>
                    <a:pt x="269" y="304"/>
                    <a:pt x="286" y="322"/>
                  </a:cubicBezTo>
                  <a:cubicBezTo>
                    <a:pt x="286" y="483"/>
                    <a:pt x="233" y="734"/>
                    <a:pt x="143" y="1056"/>
                  </a:cubicBezTo>
                  <a:cubicBezTo>
                    <a:pt x="54" y="1360"/>
                    <a:pt x="0" y="1539"/>
                    <a:pt x="0" y="1574"/>
                  </a:cubicBezTo>
                  <a:cubicBezTo>
                    <a:pt x="0" y="1610"/>
                    <a:pt x="18" y="1646"/>
                    <a:pt x="54" y="1682"/>
                  </a:cubicBezTo>
                  <a:cubicBezTo>
                    <a:pt x="72" y="1718"/>
                    <a:pt x="108" y="1735"/>
                    <a:pt x="126" y="1735"/>
                  </a:cubicBezTo>
                  <a:cubicBezTo>
                    <a:pt x="143" y="1735"/>
                    <a:pt x="161" y="1700"/>
                    <a:pt x="197" y="1610"/>
                  </a:cubicBezTo>
                  <a:cubicBezTo>
                    <a:pt x="215" y="1574"/>
                    <a:pt x="215" y="1539"/>
                    <a:pt x="233" y="1485"/>
                  </a:cubicBezTo>
                  <a:cubicBezTo>
                    <a:pt x="251" y="1449"/>
                    <a:pt x="286" y="1306"/>
                    <a:pt x="358" y="1056"/>
                  </a:cubicBezTo>
                  <a:cubicBezTo>
                    <a:pt x="412" y="1163"/>
                    <a:pt x="519" y="1306"/>
                    <a:pt x="698" y="1485"/>
                  </a:cubicBezTo>
                  <a:cubicBezTo>
                    <a:pt x="877" y="1664"/>
                    <a:pt x="1020" y="1735"/>
                    <a:pt x="1127" y="1735"/>
                  </a:cubicBezTo>
                  <a:cubicBezTo>
                    <a:pt x="1181" y="1735"/>
                    <a:pt x="1199" y="1718"/>
                    <a:pt x="1199" y="1682"/>
                  </a:cubicBezTo>
                  <a:cubicBezTo>
                    <a:pt x="1199" y="1664"/>
                    <a:pt x="1181" y="1628"/>
                    <a:pt x="1145" y="1592"/>
                  </a:cubicBezTo>
                  <a:cubicBezTo>
                    <a:pt x="1109" y="1574"/>
                    <a:pt x="1091" y="1557"/>
                    <a:pt x="1074" y="1539"/>
                  </a:cubicBezTo>
                  <a:cubicBezTo>
                    <a:pt x="1056" y="1521"/>
                    <a:pt x="1020" y="1485"/>
                    <a:pt x="1002" y="1467"/>
                  </a:cubicBezTo>
                  <a:cubicBezTo>
                    <a:pt x="966" y="1431"/>
                    <a:pt x="930" y="1413"/>
                    <a:pt x="895" y="1378"/>
                  </a:cubicBezTo>
                  <a:cubicBezTo>
                    <a:pt x="859" y="1342"/>
                    <a:pt x="823" y="1306"/>
                    <a:pt x="805" y="1288"/>
                  </a:cubicBezTo>
                  <a:cubicBezTo>
                    <a:pt x="769" y="1270"/>
                    <a:pt x="734" y="1217"/>
                    <a:pt x="680" y="1163"/>
                  </a:cubicBezTo>
                  <a:cubicBezTo>
                    <a:pt x="626" y="1109"/>
                    <a:pt x="591" y="1056"/>
                    <a:pt x="591" y="1020"/>
                  </a:cubicBezTo>
                  <a:cubicBezTo>
                    <a:pt x="591" y="1020"/>
                    <a:pt x="608" y="1002"/>
                    <a:pt x="662" y="984"/>
                  </a:cubicBezTo>
                  <a:cubicBezTo>
                    <a:pt x="698" y="966"/>
                    <a:pt x="752" y="930"/>
                    <a:pt x="823" y="895"/>
                  </a:cubicBezTo>
                  <a:cubicBezTo>
                    <a:pt x="895" y="859"/>
                    <a:pt x="948" y="823"/>
                    <a:pt x="1020" y="769"/>
                  </a:cubicBezTo>
                  <a:cubicBezTo>
                    <a:pt x="1074" y="734"/>
                    <a:pt x="1145" y="680"/>
                    <a:pt x="1181" y="609"/>
                  </a:cubicBezTo>
                  <a:cubicBezTo>
                    <a:pt x="1235" y="537"/>
                    <a:pt x="1252" y="465"/>
                    <a:pt x="1252" y="376"/>
                  </a:cubicBezTo>
                  <a:cubicBezTo>
                    <a:pt x="1252" y="269"/>
                    <a:pt x="1199" y="179"/>
                    <a:pt x="1091" y="108"/>
                  </a:cubicBezTo>
                  <a:cubicBezTo>
                    <a:pt x="1002" y="36"/>
                    <a:pt x="877" y="0"/>
                    <a:pt x="75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15"/>
            <p:cNvSpPr/>
            <p:nvPr/>
          </p:nvSpPr>
          <p:spPr>
            <a:xfrm>
              <a:off x="4109375" y="2248200"/>
              <a:ext cx="742350" cy="25"/>
            </a:xfrm>
            <a:custGeom>
              <a:avLst/>
              <a:gdLst/>
              <a:ahLst/>
              <a:cxnLst/>
              <a:rect l="l" t="t" r="r" b="b"/>
              <a:pathLst>
                <a:path w="29694" h="1" fill="none" extrusionOk="0">
                  <a:moveTo>
                    <a:pt x="0" y="1"/>
                  </a:moveTo>
                  <a:lnTo>
                    <a:pt x="29693" y="1"/>
                  </a:lnTo>
                </a:path>
              </a:pathLst>
            </a:custGeom>
            <a:noFill/>
            <a:ln w="5825" cap="flat" cmpd="sng">
              <a:solidFill>
                <a:srgbClr val="000000"/>
              </a:solidFill>
              <a:prstDash val="solid"/>
              <a:miter lim="178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15"/>
            <p:cNvSpPr/>
            <p:nvPr/>
          </p:nvSpPr>
          <p:spPr>
            <a:xfrm>
              <a:off x="4103550" y="2225400"/>
              <a:ext cx="28200" cy="45625"/>
            </a:xfrm>
            <a:custGeom>
              <a:avLst/>
              <a:gdLst/>
              <a:ahLst/>
              <a:cxnLst/>
              <a:rect l="l" t="t" r="r" b="b"/>
              <a:pathLst>
                <a:path w="1128" h="1825" extrusionOk="0">
                  <a:moveTo>
                    <a:pt x="985" y="0"/>
                  </a:moveTo>
                  <a:lnTo>
                    <a:pt x="1" y="913"/>
                  </a:lnTo>
                  <a:lnTo>
                    <a:pt x="985" y="1825"/>
                  </a:lnTo>
                  <a:lnTo>
                    <a:pt x="1128" y="1664"/>
                  </a:lnTo>
                  <a:lnTo>
                    <a:pt x="323" y="913"/>
                  </a:lnTo>
                  <a:lnTo>
                    <a:pt x="1128" y="161"/>
                  </a:lnTo>
                  <a:lnTo>
                    <a:pt x="98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15"/>
            <p:cNvSpPr/>
            <p:nvPr/>
          </p:nvSpPr>
          <p:spPr>
            <a:xfrm>
              <a:off x="4886125" y="2220025"/>
              <a:ext cx="32675" cy="42950"/>
            </a:xfrm>
            <a:custGeom>
              <a:avLst/>
              <a:gdLst/>
              <a:ahLst/>
              <a:cxnLst/>
              <a:rect l="l" t="t" r="r" b="b"/>
              <a:pathLst>
                <a:path w="1307" h="1718" extrusionOk="0">
                  <a:moveTo>
                    <a:pt x="376" y="1"/>
                  </a:moveTo>
                  <a:cubicBezTo>
                    <a:pt x="358" y="1"/>
                    <a:pt x="340" y="19"/>
                    <a:pt x="340" y="19"/>
                  </a:cubicBezTo>
                  <a:cubicBezTo>
                    <a:pt x="323" y="36"/>
                    <a:pt x="323" y="54"/>
                    <a:pt x="323" y="90"/>
                  </a:cubicBezTo>
                  <a:cubicBezTo>
                    <a:pt x="323" y="197"/>
                    <a:pt x="269" y="448"/>
                    <a:pt x="162" y="859"/>
                  </a:cubicBezTo>
                  <a:cubicBezTo>
                    <a:pt x="54" y="1271"/>
                    <a:pt x="1" y="1503"/>
                    <a:pt x="1" y="1539"/>
                  </a:cubicBezTo>
                  <a:cubicBezTo>
                    <a:pt x="1" y="1593"/>
                    <a:pt x="18" y="1628"/>
                    <a:pt x="54" y="1664"/>
                  </a:cubicBezTo>
                  <a:cubicBezTo>
                    <a:pt x="90" y="1700"/>
                    <a:pt x="108" y="1718"/>
                    <a:pt x="126" y="1718"/>
                  </a:cubicBezTo>
                  <a:lnTo>
                    <a:pt x="144" y="1718"/>
                  </a:lnTo>
                  <a:cubicBezTo>
                    <a:pt x="144" y="1718"/>
                    <a:pt x="179" y="1646"/>
                    <a:pt x="233" y="1467"/>
                  </a:cubicBezTo>
                  <a:cubicBezTo>
                    <a:pt x="287" y="1324"/>
                    <a:pt x="323" y="1199"/>
                    <a:pt x="376" y="1110"/>
                  </a:cubicBezTo>
                  <a:cubicBezTo>
                    <a:pt x="394" y="1199"/>
                    <a:pt x="430" y="1289"/>
                    <a:pt x="501" y="1378"/>
                  </a:cubicBezTo>
                  <a:cubicBezTo>
                    <a:pt x="555" y="1449"/>
                    <a:pt x="627" y="1521"/>
                    <a:pt x="698" y="1575"/>
                  </a:cubicBezTo>
                  <a:cubicBezTo>
                    <a:pt x="752" y="1610"/>
                    <a:pt x="823" y="1664"/>
                    <a:pt x="895" y="1682"/>
                  </a:cubicBezTo>
                  <a:cubicBezTo>
                    <a:pt x="966" y="1718"/>
                    <a:pt x="1038" y="1718"/>
                    <a:pt x="1110" y="1718"/>
                  </a:cubicBezTo>
                  <a:cubicBezTo>
                    <a:pt x="1163" y="1718"/>
                    <a:pt x="1199" y="1700"/>
                    <a:pt x="1199" y="1664"/>
                  </a:cubicBezTo>
                  <a:cubicBezTo>
                    <a:pt x="1199" y="1628"/>
                    <a:pt x="1181" y="1610"/>
                    <a:pt x="1127" y="1575"/>
                  </a:cubicBezTo>
                  <a:cubicBezTo>
                    <a:pt x="1092" y="1557"/>
                    <a:pt x="1038" y="1521"/>
                    <a:pt x="949" y="1485"/>
                  </a:cubicBezTo>
                  <a:cubicBezTo>
                    <a:pt x="770" y="1396"/>
                    <a:pt x="662" y="1289"/>
                    <a:pt x="591" y="1163"/>
                  </a:cubicBezTo>
                  <a:cubicBezTo>
                    <a:pt x="555" y="1074"/>
                    <a:pt x="537" y="1002"/>
                    <a:pt x="537" y="931"/>
                  </a:cubicBezTo>
                  <a:cubicBezTo>
                    <a:pt x="645" y="806"/>
                    <a:pt x="752" y="680"/>
                    <a:pt x="877" y="555"/>
                  </a:cubicBezTo>
                  <a:cubicBezTo>
                    <a:pt x="1020" y="430"/>
                    <a:pt x="1110" y="323"/>
                    <a:pt x="1199" y="251"/>
                  </a:cubicBezTo>
                  <a:cubicBezTo>
                    <a:pt x="1271" y="179"/>
                    <a:pt x="1306" y="144"/>
                    <a:pt x="1306" y="126"/>
                  </a:cubicBezTo>
                  <a:cubicBezTo>
                    <a:pt x="1306" y="90"/>
                    <a:pt x="1288" y="72"/>
                    <a:pt x="1271" y="54"/>
                  </a:cubicBezTo>
                  <a:cubicBezTo>
                    <a:pt x="1235" y="36"/>
                    <a:pt x="1217" y="19"/>
                    <a:pt x="1181" y="19"/>
                  </a:cubicBezTo>
                  <a:cubicBezTo>
                    <a:pt x="1127" y="19"/>
                    <a:pt x="1020" y="108"/>
                    <a:pt x="859" y="287"/>
                  </a:cubicBezTo>
                  <a:cubicBezTo>
                    <a:pt x="698" y="448"/>
                    <a:pt x="537" y="645"/>
                    <a:pt x="394" y="841"/>
                  </a:cubicBezTo>
                  <a:cubicBezTo>
                    <a:pt x="484" y="519"/>
                    <a:pt x="519" y="323"/>
                    <a:pt x="519" y="251"/>
                  </a:cubicBezTo>
                  <a:cubicBezTo>
                    <a:pt x="519" y="197"/>
                    <a:pt x="501" y="144"/>
                    <a:pt x="466" y="90"/>
                  </a:cubicBezTo>
                  <a:cubicBezTo>
                    <a:pt x="430" y="36"/>
                    <a:pt x="412" y="1"/>
                    <a:pt x="37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15"/>
            <p:cNvSpPr/>
            <p:nvPr/>
          </p:nvSpPr>
          <p:spPr>
            <a:xfrm>
              <a:off x="4923700" y="2220025"/>
              <a:ext cx="12525" cy="43400"/>
            </a:xfrm>
            <a:custGeom>
              <a:avLst/>
              <a:gdLst/>
              <a:ahLst/>
              <a:cxnLst/>
              <a:rect l="l" t="t" r="r" b="b"/>
              <a:pathLst>
                <a:path w="501" h="1736" extrusionOk="0">
                  <a:moveTo>
                    <a:pt x="340" y="1"/>
                  </a:moveTo>
                  <a:cubicBezTo>
                    <a:pt x="322" y="1"/>
                    <a:pt x="304" y="19"/>
                    <a:pt x="304" y="19"/>
                  </a:cubicBezTo>
                  <a:cubicBezTo>
                    <a:pt x="286" y="36"/>
                    <a:pt x="286" y="54"/>
                    <a:pt x="286" y="90"/>
                  </a:cubicBezTo>
                  <a:cubicBezTo>
                    <a:pt x="286" y="179"/>
                    <a:pt x="233" y="448"/>
                    <a:pt x="143" y="877"/>
                  </a:cubicBezTo>
                  <a:cubicBezTo>
                    <a:pt x="36" y="1306"/>
                    <a:pt x="0" y="1521"/>
                    <a:pt x="0" y="1557"/>
                  </a:cubicBezTo>
                  <a:cubicBezTo>
                    <a:pt x="0" y="1593"/>
                    <a:pt x="0" y="1628"/>
                    <a:pt x="36" y="1664"/>
                  </a:cubicBezTo>
                  <a:cubicBezTo>
                    <a:pt x="72" y="1700"/>
                    <a:pt x="107" y="1736"/>
                    <a:pt x="125" y="1736"/>
                  </a:cubicBezTo>
                  <a:cubicBezTo>
                    <a:pt x="143" y="1736"/>
                    <a:pt x="161" y="1682"/>
                    <a:pt x="197" y="1575"/>
                  </a:cubicBezTo>
                  <a:cubicBezTo>
                    <a:pt x="197" y="1521"/>
                    <a:pt x="215" y="1485"/>
                    <a:pt x="233" y="1432"/>
                  </a:cubicBezTo>
                  <a:cubicBezTo>
                    <a:pt x="233" y="1396"/>
                    <a:pt x="251" y="1324"/>
                    <a:pt x="268" y="1253"/>
                  </a:cubicBezTo>
                  <a:cubicBezTo>
                    <a:pt x="286" y="1163"/>
                    <a:pt x="304" y="1092"/>
                    <a:pt x="322" y="1056"/>
                  </a:cubicBezTo>
                  <a:cubicBezTo>
                    <a:pt x="429" y="573"/>
                    <a:pt x="501" y="305"/>
                    <a:pt x="501" y="251"/>
                  </a:cubicBezTo>
                  <a:cubicBezTo>
                    <a:pt x="501" y="197"/>
                    <a:pt x="483" y="144"/>
                    <a:pt x="429" y="90"/>
                  </a:cubicBezTo>
                  <a:cubicBezTo>
                    <a:pt x="394" y="36"/>
                    <a:pt x="376" y="1"/>
                    <a:pt x="3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15"/>
            <p:cNvSpPr/>
            <p:nvPr/>
          </p:nvSpPr>
          <p:spPr>
            <a:xfrm>
              <a:off x="4943375" y="2220025"/>
              <a:ext cx="32650" cy="43400"/>
            </a:xfrm>
            <a:custGeom>
              <a:avLst/>
              <a:gdLst/>
              <a:ahLst/>
              <a:cxnLst/>
              <a:rect l="l" t="t" r="r" b="b"/>
              <a:pathLst>
                <a:path w="1306" h="1736" extrusionOk="0">
                  <a:moveTo>
                    <a:pt x="483" y="287"/>
                  </a:moveTo>
                  <a:cubicBezTo>
                    <a:pt x="644" y="340"/>
                    <a:pt x="769" y="412"/>
                    <a:pt x="895" y="537"/>
                  </a:cubicBezTo>
                  <a:cubicBezTo>
                    <a:pt x="1020" y="662"/>
                    <a:pt x="1073" y="770"/>
                    <a:pt x="1073" y="877"/>
                  </a:cubicBezTo>
                  <a:cubicBezTo>
                    <a:pt x="1073" y="931"/>
                    <a:pt x="1038" y="1002"/>
                    <a:pt x="948" y="1092"/>
                  </a:cubicBezTo>
                  <a:cubicBezTo>
                    <a:pt x="841" y="1199"/>
                    <a:pt x="734" y="1289"/>
                    <a:pt x="590" y="1378"/>
                  </a:cubicBezTo>
                  <a:cubicBezTo>
                    <a:pt x="447" y="1449"/>
                    <a:pt x="322" y="1503"/>
                    <a:pt x="215" y="1521"/>
                  </a:cubicBezTo>
                  <a:cubicBezTo>
                    <a:pt x="233" y="1396"/>
                    <a:pt x="251" y="1271"/>
                    <a:pt x="286" y="1163"/>
                  </a:cubicBezTo>
                  <a:cubicBezTo>
                    <a:pt x="358" y="895"/>
                    <a:pt x="412" y="716"/>
                    <a:pt x="447" y="609"/>
                  </a:cubicBezTo>
                  <a:cubicBezTo>
                    <a:pt x="465" y="501"/>
                    <a:pt x="483" y="430"/>
                    <a:pt x="483" y="394"/>
                  </a:cubicBezTo>
                  <a:cubicBezTo>
                    <a:pt x="483" y="340"/>
                    <a:pt x="483" y="305"/>
                    <a:pt x="483" y="287"/>
                  </a:cubicBezTo>
                  <a:close/>
                  <a:moveTo>
                    <a:pt x="179" y="1"/>
                  </a:moveTo>
                  <a:cubicBezTo>
                    <a:pt x="143" y="1"/>
                    <a:pt x="125" y="19"/>
                    <a:pt x="125" y="54"/>
                  </a:cubicBezTo>
                  <a:cubicBezTo>
                    <a:pt x="125" y="72"/>
                    <a:pt x="143" y="108"/>
                    <a:pt x="179" y="144"/>
                  </a:cubicBezTo>
                  <a:cubicBezTo>
                    <a:pt x="197" y="179"/>
                    <a:pt x="251" y="215"/>
                    <a:pt x="304" y="233"/>
                  </a:cubicBezTo>
                  <a:cubicBezTo>
                    <a:pt x="286" y="340"/>
                    <a:pt x="233" y="555"/>
                    <a:pt x="143" y="895"/>
                  </a:cubicBezTo>
                  <a:cubicBezTo>
                    <a:pt x="54" y="1253"/>
                    <a:pt x="0" y="1449"/>
                    <a:pt x="0" y="1503"/>
                  </a:cubicBezTo>
                  <a:cubicBezTo>
                    <a:pt x="0" y="1557"/>
                    <a:pt x="18" y="1610"/>
                    <a:pt x="54" y="1664"/>
                  </a:cubicBezTo>
                  <a:cubicBezTo>
                    <a:pt x="90" y="1718"/>
                    <a:pt x="125" y="1736"/>
                    <a:pt x="161" y="1736"/>
                  </a:cubicBezTo>
                  <a:cubicBezTo>
                    <a:pt x="286" y="1736"/>
                    <a:pt x="429" y="1700"/>
                    <a:pt x="626" y="1593"/>
                  </a:cubicBezTo>
                  <a:cubicBezTo>
                    <a:pt x="805" y="1503"/>
                    <a:pt x="966" y="1378"/>
                    <a:pt x="1091" y="1253"/>
                  </a:cubicBezTo>
                  <a:cubicBezTo>
                    <a:pt x="1234" y="1110"/>
                    <a:pt x="1306" y="1002"/>
                    <a:pt x="1306" y="895"/>
                  </a:cubicBezTo>
                  <a:cubicBezTo>
                    <a:pt x="1306" y="752"/>
                    <a:pt x="1252" y="591"/>
                    <a:pt x="1109" y="448"/>
                  </a:cubicBezTo>
                  <a:cubicBezTo>
                    <a:pt x="984" y="305"/>
                    <a:pt x="841" y="197"/>
                    <a:pt x="662" y="126"/>
                  </a:cubicBezTo>
                  <a:cubicBezTo>
                    <a:pt x="483" y="36"/>
                    <a:pt x="322" y="1"/>
                    <a:pt x="17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15"/>
            <p:cNvSpPr/>
            <p:nvPr/>
          </p:nvSpPr>
          <p:spPr>
            <a:xfrm>
              <a:off x="4981375" y="2220025"/>
              <a:ext cx="36250" cy="43400"/>
            </a:xfrm>
            <a:custGeom>
              <a:avLst/>
              <a:gdLst/>
              <a:ahLst/>
              <a:cxnLst/>
              <a:rect l="l" t="t" r="r" b="b"/>
              <a:pathLst>
                <a:path w="1450" h="1736" extrusionOk="0">
                  <a:moveTo>
                    <a:pt x="358" y="1"/>
                  </a:moveTo>
                  <a:cubicBezTo>
                    <a:pt x="340" y="1"/>
                    <a:pt x="323" y="19"/>
                    <a:pt x="323" y="72"/>
                  </a:cubicBezTo>
                  <a:cubicBezTo>
                    <a:pt x="323" y="179"/>
                    <a:pt x="269" y="448"/>
                    <a:pt x="162" y="877"/>
                  </a:cubicBezTo>
                  <a:cubicBezTo>
                    <a:pt x="54" y="1289"/>
                    <a:pt x="1" y="1521"/>
                    <a:pt x="1" y="1557"/>
                  </a:cubicBezTo>
                  <a:cubicBezTo>
                    <a:pt x="1" y="1610"/>
                    <a:pt x="18" y="1646"/>
                    <a:pt x="36" y="1682"/>
                  </a:cubicBezTo>
                  <a:cubicBezTo>
                    <a:pt x="72" y="1718"/>
                    <a:pt x="108" y="1736"/>
                    <a:pt x="126" y="1736"/>
                  </a:cubicBezTo>
                  <a:cubicBezTo>
                    <a:pt x="144" y="1736"/>
                    <a:pt x="162" y="1700"/>
                    <a:pt x="179" y="1628"/>
                  </a:cubicBezTo>
                  <a:cubicBezTo>
                    <a:pt x="197" y="1575"/>
                    <a:pt x="233" y="1414"/>
                    <a:pt x="287" y="1181"/>
                  </a:cubicBezTo>
                  <a:cubicBezTo>
                    <a:pt x="358" y="931"/>
                    <a:pt x="412" y="716"/>
                    <a:pt x="448" y="537"/>
                  </a:cubicBezTo>
                  <a:cubicBezTo>
                    <a:pt x="698" y="1145"/>
                    <a:pt x="841" y="1503"/>
                    <a:pt x="895" y="1628"/>
                  </a:cubicBezTo>
                  <a:cubicBezTo>
                    <a:pt x="913" y="1646"/>
                    <a:pt x="931" y="1682"/>
                    <a:pt x="949" y="1700"/>
                  </a:cubicBezTo>
                  <a:cubicBezTo>
                    <a:pt x="984" y="1718"/>
                    <a:pt x="1002" y="1736"/>
                    <a:pt x="1020" y="1736"/>
                  </a:cubicBezTo>
                  <a:cubicBezTo>
                    <a:pt x="1092" y="1736"/>
                    <a:pt x="1145" y="1628"/>
                    <a:pt x="1217" y="1414"/>
                  </a:cubicBezTo>
                  <a:cubicBezTo>
                    <a:pt x="1288" y="1199"/>
                    <a:pt x="1342" y="967"/>
                    <a:pt x="1396" y="734"/>
                  </a:cubicBezTo>
                  <a:cubicBezTo>
                    <a:pt x="1432" y="484"/>
                    <a:pt x="1449" y="287"/>
                    <a:pt x="1449" y="162"/>
                  </a:cubicBezTo>
                  <a:cubicBezTo>
                    <a:pt x="1449" y="126"/>
                    <a:pt x="1432" y="90"/>
                    <a:pt x="1396" y="54"/>
                  </a:cubicBezTo>
                  <a:cubicBezTo>
                    <a:pt x="1360" y="19"/>
                    <a:pt x="1324" y="1"/>
                    <a:pt x="1306" y="1"/>
                  </a:cubicBezTo>
                  <a:cubicBezTo>
                    <a:pt x="1271" y="1"/>
                    <a:pt x="1253" y="36"/>
                    <a:pt x="1253" y="108"/>
                  </a:cubicBezTo>
                  <a:cubicBezTo>
                    <a:pt x="1253" y="108"/>
                    <a:pt x="1235" y="215"/>
                    <a:pt x="1217" y="394"/>
                  </a:cubicBezTo>
                  <a:cubicBezTo>
                    <a:pt x="1181" y="788"/>
                    <a:pt x="1110" y="1128"/>
                    <a:pt x="1020" y="1414"/>
                  </a:cubicBezTo>
                  <a:cubicBezTo>
                    <a:pt x="949" y="1253"/>
                    <a:pt x="770" y="823"/>
                    <a:pt x="501" y="144"/>
                  </a:cubicBezTo>
                  <a:cubicBezTo>
                    <a:pt x="501" y="108"/>
                    <a:pt x="466" y="72"/>
                    <a:pt x="430" y="54"/>
                  </a:cubicBezTo>
                  <a:cubicBezTo>
                    <a:pt x="412" y="19"/>
                    <a:pt x="376" y="1"/>
                    <a:pt x="35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15"/>
            <p:cNvSpPr/>
            <p:nvPr/>
          </p:nvSpPr>
          <p:spPr>
            <a:xfrm>
              <a:off x="5023400" y="2220925"/>
              <a:ext cx="33575" cy="42500"/>
            </a:xfrm>
            <a:custGeom>
              <a:avLst/>
              <a:gdLst/>
              <a:ahLst/>
              <a:cxnLst/>
              <a:rect l="l" t="t" r="r" b="b"/>
              <a:pathLst>
                <a:path w="1343" h="1700" extrusionOk="0">
                  <a:moveTo>
                    <a:pt x="842" y="0"/>
                  </a:moveTo>
                  <a:cubicBezTo>
                    <a:pt x="520" y="0"/>
                    <a:pt x="341" y="18"/>
                    <a:pt x="305" y="90"/>
                  </a:cubicBezTo>
                  <a:cubicBezTo>
                    <a:pt x="305" y="108"/>
                    <a:pt x="305" y="126"/>
                    <a:pt x="305" y="143"/>
                  </a:cubicBezTo>
                  <a:cubicBezTo>
                    <a:pt x="305" y="269"/>
                    <a:pt x="269" y="412"/>
                    <a:pt x="233" y="609"/>
                  </a:cubicBezTo>
                  <a:cubicBezTo>
                    <a:pt x="180" y="787"/>
                    <a:pt x="126" y="966"/>
                    <a:pt x="73" y="1127"/>
                  </a:cubicBezTo>
                  <a:cubicBezTo>
                    <a:pt x="37" y="1288"/>
                    <a:pt x="1" y="1396"/>
                    <a:pt x="1" y="1467"/>
                  </a:cubicBezTo>
                  <a:cubicBezTo>
                    <a:pt x="1" y="1539"/>
                    <a:pt x="37" y="1592"/>
                    <a:pt x="90" y="1628"/>
                  </a:cubicBezTo>
                  <a:cubicBezTo>
                    <a:pt x="144" y="1682"/>
                    <a:pt x="216" y="1700"/>
                    <a:pt x="287" y="1700"/>
                  </a:cubicBezTo>
                  <a:cubicBezTo>
                    <a:pt x="466" y="1700"/>
                    <a:pt x="627" y="1664"/>
                    <a:pt x="806" y="1610"/>
                  </a:cubicBezTo>
                  <a:cubicBezTo>
                    <a:pt x="1003" y="1539"/>
                    <a:pt x="1092" y="1485"/>
                    <a:pt x="1092" y="1431"/>
                  </a:cubicBezTo>
                  <a:cubicBezTo>
                    <a:pt x="1092" y="1396"/>
                    <a:pt x="1074" y="1378"/>
                    <a:pt x="1056" y="1378"/>
                  </a:cubicBezTo>
                  <a:cubicBezTo>
                    <a:pt x="1038" y="1378"/>
                    <a:pt x="1003" y="1378"/>
                    <a:pt x="913" y="1396"/>
                  </a:cubicBezTo>
                  <a:cubicBezTo>
                    <a:pt x="699" y="1467"/>
                    <a:pt x="484" y="1503"/>
                    <a:pt x="305" y="1503"/>
                  </a:cubicBezTo>
                  <a:cubicBezTo>
                    <a:pt x="269" y="1503"/>
                    <a:pt x="269" y="1485"/>
                    <a:pt x="251" y="1485"/>
                  </a:cubicBezTo>
                  <a:cubicBezTo>
                    <a:pt x="233" y="1467"/>
                    <a:pt x="233" y="1449"/>
                    <a:pt x="233" y="1431"/>
                  </a:cubicBezTo>
                  <a:cubicBezTo>
                    <a:pt x="233" y="1378"/>
                    <a:pt x="269" y="1199"/>
                    <a:pt x="359" y="913"/>
                  </a:cubicBezTo>
                  <a:cubicBezTo>
                    <a:pt x="538" y="913"/>
                    <a:pt x="699" y="913"/>
                    <a:pt x="824" y="877"/>
                  </a:cubicBezTo>
                  <a:cubicBezTo>
                    <a:pt x="967" y="841"/>
                    <a:pt x="1038" y="805"/>
                    <a:pt x="1038" y="752"/>
                  </a:cubicBezTo>
                  <a:cubicBezTo>
                    <a:pt x="1038" y="734"/>
                    <a:pt x="1003" y="716"/>
                    <a:pt x="967" y="716"/>
                  </a:cubicBezTo>
                  <a:cubicBezTo>
                    <a:pt x="913" y="716"/>
                    <a:pt x="842" y="716"/>
                    <a:pt x="752" y="734"/>
                  </a:cubicBezTo>
                  <a:lnTo>
                    <a:pt x="412" y="734"/>
                  </a:lnTo>
                  <a:cubicBezTo>
                    <a:pt x="484" y="519"/>
                    <a:pt x="502" y="340"/>
                    <a:pt x="502" y="233"/>
                  </a:cubicBezTo>
                  <a:cubicBezTo>
                    <a:pt x="663" y="197"/>
                    <a:pt x="752" y="179"/>
                    <a:pt x="788" y="179"/>
                  </a:cubicBezTo>
                  <a:cubicBezTo>
                    <a:pt x="842" y="179"/>
                    <a:pt x="895" y="161"/>
                    <a:pt x="1003" y="161"/>
                  </a:cubicBezTo>
                  <a:cubicBezTo>
                    <a:pt x="1092" y="143"/>
                    <a:pt x="1182" y="143"/>
                    <a:pt x="1235" y="126"/>
                  </a:cubicBezTo>
                  <a:cubicBezTo>
                    <a:pt x="1307" y="126"/>
                    <a:pt x="1343" y="90"/>
                    <a:pt x="1343" y="54"/>
                  </a:cubicBezTo>
                  <a:cubicBezTo>
                    <a:pt x="1343" y="18"/>
                    <a:pt x="1182" y="0"/>
                    <a:pt x="84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15"/>
            <p:cNvSpPr/>
            <p:nvPr/>
          </p:nvSpPr>
          <p:spPr>
            <a:xfrm>
              <a:off x="5061425" y="2220475"/>
              <a:ext cx="31775" cy="43400"/>
            </a:xfrm>
            <a:custGeom>
              <a:avLst/>
              <a:gdLst/>
              <a:ahLst/>
              <a:cxnLst/>
              <a:rect l="l" t="t" r="r" b="b"/>
              <a:pathLst>
                <a:path w="1271" h="1736" extrusionOk="0">
                  <a:moveTo>
                    <a:pt x="90" y="1"/>
                  </a:moveTo>
                  <a:cubicBezTo>
                    <a:pt x="36" y="1"/>
                    <a:pt x="0" y="54"/>
                    <a:pt x="0" y="161"/>
                  </a:cubicBezTo>
                  <a:cubicBezTo>
                    <a:pt x="0" y="287"/>
                    <a:pt x="18" y="394"/>
                    <a:pt x="54" y="519"/>
                  </a:cubicBezTo>
                  <a:cubicBezTo>
                    <a:pt x="108" y="644"/>
                    <a:pt x="161" y="752"/>
                    <a:pt x="251" y="841"/>
                  </a:cubicBezTo>
                  <a:cubicBezTo>
                    <a:pt x="322" y="949"/>
                    <a:pt x="412" y="1002"/>
                    <a:pt x="519" y="1038"/>
                  </a:cubicBezTo>
                  <a:cubicBezTo>
                    <a:pt x="501" y="1056"/>
                    <a:pt x="483" y="1074"/>
                    <a:pt x="465" y="1127"/>
                  </a:cubicBezTo>
                  <a:lnTo>
                    <a:pt x="430" y="1199"/>
                  </a:lnTo>
                  <a:cubicBezTo>
                    <a:pt x="412" y="1217"/>
                    <a:pt x="394" y="1253"/>
                    <a:pt x="376" y="1288"/>
                  </a:cubicBezTo>
                  <a:cubicBezTo>
                    <a:pt x="358" y="1324"/>
                    <a:pt x="340" y="1342"/>
                    <a:pt x="340" y="1360"/>
                  </a:cubicBezTo>
                  <a:cubicBezTo>
                    <a:pt x="340" y="1378"/>
                    <a:pt x="322" y="1414"/>
                    <a:pt x="304" y="1431"/>
                  </a:cubicBezTo>
                  <a:cubicBezTo>
                    <a:pt x="269" y="1521"/>
                    <a:pt x="233" y="1592"/>
                    <a:pt x="233" y="1646"/>
                  </a:cubicBezTo>
                  <a:cubicBezTo>
                    <a:pt x="233" y="1700"/>
                    <a:pt x="251" y="1736"/>
                    <a:pt x="287" y="1736"/>
                  </a:cubicBezTo>
                  <a:cubicBezTo>
                    <a:pt x="322" y="1736"/>
                    <a:pt x="340" y="1718"/>
                    <a:pt x="394" y="1664"/>
                  </a:cubicBezTo>
                  <a:cubicBezTo>
                    <a:pt x="430" y="1610"/>
                    <a:pt x="501" y="1485"/>
                    <a:pt x="609" y="1288"/>
                  </a:cubicBezTo>
                  <a:cubicBezTo>
                    <a:pt x="716" y="1092"/>
                    <a:pt x="805" y="913"/>
                    <a:pt x="913" y="734"/>
                  </a:cubicBezTo>
                  <a:cubicBezTo>
                    <a:pt x="1020" y="573"/>
                    <a:pt x="1109" y="430"/>
                    <a:pt x="1163" y="322"/>
                  </a:cubicBezTo>
                  <a:cubicBezTo>
                    <a:pt x="1235" y="215"/>
                    <a:pt x="1270" y="161"/>
                    <a:pt x="1270" y="126"/>
                  </a:cubicBezTo>
                  <a:cubicBezTo>
                    <a:pt x="1270" y="90"/>
                    <a:pt x="1252" y="54"/>
                    <a:pt x="1235" y="36"/>
                  </a:cubicBezTo>
                  <a:cubicBezTo>
                    <a:pt x="1217" y="1"/>
                    <a:pt x="1181" y="1"/>
                    <a:pt x="1145" y="1"/>
                  </a:cubicBezTo>
                  <a:cubicBezTo>
                    <a:pt x="1109" y="1"/>
                    <a:pt x="1056" y="72"/>
                    <a:pt x="966" y="215"/>
                  </a:cubicBezTo>
                  <a:cubicBezTo>
                    <a:pt x="895" y="340"/>
                    <a:pt x="805" y="483"/>
                    <a:pt x="734" y="627"/>
                  </a:cubicBezTo>
                  <a:cubicBezTo>
                    <a:pt x="662" y="770"/>
                    <a:pt x="609" y="841"/>
                    <a:pt x="573" y="841"/>
                  </a:cubicBezTo>
                  <a:cubicBezTo>
                    <a:pt x="537" y="841"/>
                    <a:pt x="501" y="805"/>
                    <a:pt x="448" y="752"/>
                  </a:cubicBezTo>
                  <a:cubicBezTo>
                    <a:pt x="394" y="698"/>
                    <a:pt x="340" y="627"/>
                    <a:pt x="304" y="555"/>
                  </a:cubicBezTo>
                  <a:cubicBezTo>
                    <a:pt x="269" y="466"/>
                    <a:pt x="233" y="376"/>
                    <a:pt x="215" y="287"/>
                  </a:cubicBezTo>
                  <a:cubicBezTo>
                    <a:pt x="197" y="197"/>
                    <a:pt x="179" y="126"/>
                    <a:pt x="161" y="72"/>
                  </a:cubicBezTo>
                  <a:cubicBezTo>
                    <a:pt x="143" y="18"/>
                    <a:pt x="126" y="1"/>
                    <a:pt x="9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15"/>
            <p:cNvSpPr/>
            <p:nvPr/>
          </p:nvSpPr>
          <p:spPr>
            <a:xfrm>
              <a:off x="5091375" y="2220025"/>
              <a:ext cx="30900" cy="42950"/>
            </a:xfrm>
            <a:custGeom>
              <a:avLst/>
              <a:gdLst/>
              <a:ahLst/>
              <a:cxnLst/>
              <a:rect l="l" t="t" r="r" b="b"/>
              <a:pathLst>
                <a:path w="1236" h="1718" extrusionOk="0">
                  <a:moveTo>
                    <a:pt x="1074" y="1"/>
                  </a:moveTo>
                  <a:cubicBezTo>
                    <a:pt x="967" y="1"/>
                    <a:pt x="859" y="36"/>
                    <a:pt x="716" y="90"/>
                  </a:cubicBezTo>
                  <a:cubicBezTo>
                    <a:pt x="591" y="162"/>
                    <a:pt x="484" y="215"/>
                    <a:pt x="430" y="287"/>
                  </a:cubicBezTo>
                  <a:cubicBezTo>
                    <a:pt x="412" y="305"/>
                    <a:pt x="394" y="340"/>
                    <a:pt x="376" y="394"/>
                  </a:cubicBezTo>
                  <a:cubicBezTo>
                    <a:pt x="359" y="430"/>
                    <a:pt x="341" y="484"/>
                    <a:pt x="341" y="519"/>
                  </a:cubicBezTo>
                  <a:cubicBezTo>
                    <a:pt x="341" y="555"/>
                    <a:pt x="376" y="609"/>
                    <a:pt x="430" y="680"/>
                  </a:cubicBezTo>
                  <a:cubicBezTo>
                    <a:pt x="502" y="752"/>
                    <a:pt x="555" y="823"/>
                    <a:pt x="627" y="877"/>
                  </a:cubicBezTo>
                  <a:cubicBezTo>
                    <a:pt x="698" y="949"/>
                    <a:pt x="770" y="1020"/>
                    <a:pt x="824" y="1074"/>
                  </a:cubicBezTo>
                  <a:cubicBezTo>
                    <a:pt x="877" y="1145"/>
                    <a:pt x="913" y="1199"/>
                    <a:pt x="913" y="1253"/>
                  </a:cubicBezTo>
                  <a:cubicBezTo>
                    <a:pt x="913" y="1324"/>
                    <a:pt x="877" y="1378"/>
                    <a:pt x="788" y="1449"/>
                  </a:cubicBezTo>
                  <a:cubicBezTo>
                    <a:pt x="698" y="1503"/>
                    <a:pt x="591" y="1539"/>
                    <a:pt x="484" y="1539"/>
                  </a:cubicBezTo>
                  <a:cubicBezTo>
                    <a:pt x="412" y="1539"/>
                    <a:pt x="359" y="1521"/>
                    <a:pt x="323" y="1485"/>
                  </a:cubicBezTo>
                  <a:cubicBezTo>
                    <a:pt x="269" y="1467"/>
                    <a:pt x="233" y="1449"/>
                    <a:pt x="198" y="1414"/>
                  </a:cubicBezTo>
                  <a:cubicBezTo>
                    <a:pt x="126" y="1342"/>
                    <a:pt x="72" y="1289"/>
                    <a:pt x="37" y="1289"/>
                  </a:cubicBezTo>
                  <a:cubicBezTo>
                    <a:pt x="19" y="1289"/>
                    <a:pt x="1" y="1324"/>
                    <a:pt x="1" y="1378"/>
                  </a:cubicBezTo>
                  <a:cubicBezTo>
                    <a:pt x="1" y="1449"/>
                    <a:pt x="54" y="1521"/>
                    <a:pt x="144" y="1610"/>
                  </a:cubicBezTo>
                  <a:cubicBezTo>
                    <a:pt x="251" y="1682"/>
                    <a:pt x="376" y="1718"/>
                    <a:pt x="537" y="1718"/>
                  </a:cubicBezTo>
                  <a:cubicBezTo>
                    <a:pt x="698" y="1718"/>
                    <a:pt x="842" y="1682"/>
                    <a:pt x="949" y="1593"/>
                  </a:cubicBezTo>
                  <a:cubicBezTo>
                    <a:pt x="1074" y="1503"/>
                    <a:pt x="1146" y="1378"/>
                    <a:pt x="1146" y="1253"/>
                  </a:cubicBezTo>
                  <a:cubicBezTo>
                    <a:pt x="1146" y="1181"/>
                    <a:pt x="1110" y="1110"/>
                    <a:pt x="1038" y="1020"/>
                  </a:cubicBezTo>
                  <a:cubicBezTo>
                    <a:pt x="985" y="931"/>
                    <a:pt x="913" y="859"/>
                    <a:pt x="842" y="788"/>
                  </a:cubicBezTo>
                  <a:cubicBezTo>
                    <a:pt x="663" y="627"/>
                    <a:pt x="555" y="537"/>
                    <a:pt x="555" y="484"/>
                  </a:cubicBezTo>
                  <a:cubicBezTo>
                    <a:pt x="555" y="430"/>
                    <a:pt x="645" y="358"/>
                    <a:pt x="842" y="287"/>
                  </a:cubicBezTo>
                  <a:cubicBezTo>
                    <a:pt x="895" y="269"/>
                    <a:pt x="949" y="251"/>
                    <a:pt x="1020" y="233"/>
                  </a:cubicBezTo>
                  <a:cubicBezTo>
                    <a:pt x="1092" y="215"/>
                    <a:pt x="1146" y="197"/>
                    <a:pt x="1181" y="197"/>
                  </a:cubicBezTo>
                  <a:cubicBezTo>
                    <a:pt x="1217" y="179"/>
                    <a:pt x="1235" y="162"/>
                    <a:pt x="1235" y="144"/>
                  </a:cubicBezTo>
                  <a:cubicBezTo>
                    <a:pt x="1235" y="108"/>
                    <a:pt x="1217" y="90"/>
                    <a:pt x="1181" y="54"/>
                  </a:cubicBezTo>
                  <a:cubicBezTo>
                    <a:pt x="1146" y="19"/>
                    <a:pt x="1110" y="1"/>
                    <a:pt x="107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15"/>
            <p:cNvSpPr/>
            <p:nvPr/>
          </p:nvSpPr>
          <p:spPr>
            <a:xfrm>
              <a:off x="4034250" y="3779800"/>
              <a:ext cx="434675" cy="2275"/>
            </a:xfrm>
            <a:custGeom>
              <a:avLst/>
              <a:gdLst/>
              <a:ahLst/>
              <a:cxnLst/>
              <a:rect l="l" t="t" r="r" b="b"/>
              <a:pathLst>
                <a:path w="17387" h="91" fill="none" extrusionOk="0">
                  <a:moveTo>
                    <a:pt x="0" y="90"/>
                  </a:moveTo>
                  <a:lnTo>
                    <a:pt x="17387" y="1"/>
                  </a:lnTo>
                </a:path>
              </a:pathLst>
            </a:custGeom>
            <a:noFill/>
            <a:ln w="5825" cap="flat" cmpd="sng">
              <a:solidFill>
                <a:srgbClr val="000000"/>
              </a:solidFill>
              <a:prstDash val="solid"/>
              <a:miter lim="178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15"/>
            <p:cNvSpPr/>
            <p:nvPr/>
          </p:nvSpPr>
          <p:spPr>
            <a:xfrm>
              <a:off x="4028425" y="3758775"/>
              <a:ext cx="28650" cy="45650"/>
            </a:xfrm>
            <a:custGeom>
              <a:avLst/>
              <a:gdLst/>
              <a:ahLst/>
              <a:cxnLst/>
              <a:rect l="l" t="t" r="r" b="b"/>
              <a:pathLst>
                <a:path w="1146" h="1826" extrusionOk="0">
                  <a:moveTo>
                    <a:pt x="985" y="1"/>
                  </a:moveTo>
                  <a:lnTo>
                    <a:pt x="1" y="931"/>
                  </a:lnTo>
                  <a:lnTo>
                    <a:pt x="985" y="1825"/>
                  </a:lnTo>
                  <a:lnTo>
                    <a:pt x="1146" y="1664"/>
                  </a:lnTo>
                  <a:lnTo>
                    <a:pt x="323" y="931"/>
                  </a:lnTo>
                  <a:lnTo>
                    <a:pt x="1128" y="162"/>
                  </a:lnTo>
                  <a:lnTo>
                    <a:pt x="985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15"/>
            <p:cNvSpPr/>
            <p:nvPr/>
          </p:nvSpPr>
          <p:spPr>
            <a:xfrm>
              <a:off x="4513175" y="3755200"/>
              <a:ext cx="26400" cy="43400"/>
            </a:xfrm>
            <a:custGeom>
              <a:avLst/>
              <a:gdLst/>
              <a:ahLst/>
              <a:cxnLst/>
              <a:rect l="l" t="t" r="r" b="b"/>
              <a:pathLst>
                <a:path w="1056" h="1736" extrusionOk="0">
                  <a:moveTo>
                    <a:pt x="394" y="1"/>
                  </a:moveTo>
                  <a:cubicBezTo>
                    <a:pt x="376" y="1"/>
                    <a:pt x="358" y="1"/>
                    <a:pt x="341" y="19"/>
                  </a:cubicBezTo>
                  <a:cubicBezTo>
                    <a:pt x="341" y="19"/>
                    <a:pt x="341" y="37"/>
                    <a:pt x="341" y="72"/>
                  </a:cubicBezTo>
                  <a:cubicBezTo>
                    <a:pt x="341" y="180"/>
                    <a:pt x="287" y="430"/>
                    <a:pt x="162" y="824"/>
                  </a:cubicBezTo>
                  <a:cubicBezTo>
                    <a:pt x="54" y="1217"/>
                    <a:pt x="1" y="1450"/>
                    <a:pt x="1" y="1503"/>
                  </a:cubicBezTo>
                  <a:cubicBezTo>
                    <a:pt x="1" y="1575"/>
                    <a:pt x="36" y="1629"/>
                    <a:pt x="90" y="1664"/>
                  </a:cubicBezTo>
                  <a:cubicBezTo>
                    <a:pt x="144" y="1718"/>
                    <a:pt x="215" y="1736"/>
                    <a:pt x="287" y="1736"/>
                  </a:cubicBezTo>
                  <a:cubicBezTo>
                    <a:pt x="466" y="1736"/>
                    <a:pt x="645" y="1700"/>
                    <a:pt x="806" y="1646"/>
                  </a:cubicBezTo>
                  <a:cubicBezTo>
                    <a:pt x="967" y="1593"/>
                    <a:pt x="1056" y="1521"/>
                    <a:pt x="1056" y="1450"/>
                  </a:cubicBezTo>
                  <a:cubicBezTo>
                    <a:pt x="1056" y="1432"/>
                    <a:pt x="1056" y="1432"/>
                    <a:pt x="1056" y="1414"/>
                  </a:cubicBezTo>
                  <a:lnTo>
                    <a:pt x="1020" y="1414"/>
                  </a:lnTo>
                  <a:cubicBezTo>
                    <a:pt x="1002" y="1414"/>
                    <a:pt x="967" y="1414"/>
                    <a:pt x="895" y="1432"/>
                  </a:cubicBezTo>
                  <a:cubicBezTo>
                    <a:pt x="680" y="1503"/>
                    <a:pt x="466" y="1521"/>
                    <a:pt x="287" y="1521"/>
                  </a:cubicBezTo>
                  <a:cubicBezTo>
                    <a:pt x="251" y="1521"/>
                    <a:pt x="215" y="1503"/>
                    <a:pt x="215" y="1468"/>
                  </a:cubicBezTo>
                  <a:cubicBezTo>
                    <a:pt x="215" y="1414"/>
                    <a:pt x="251" y="1289"/>
                    <a:pt x="323" y="1056"/>
                  </a:cubicBezTo>
                  <a:cubicBezTo>
                    <a:pt x="466" y="591"/>
                    <a:pt x="537" y="305"/>
                    <a:pt x="537" y="180"/>
                  </a:cubicBezTo>
                  <a:cubicBezTo>
                    <a:pt x="537" y="144"/>
                    <a:pt x="519" y="90"/>
                    <a:pt x="484" y="54"/>
                  </a:cubicBezTo>
                  <a:cubicBezTo>
                    <a:pt x="448" y="19"/>
                    <a:pt x="412" y="1"/>
                    <a:pt x="39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15"/>
            <p:cNvSpPr/>
            <p:nvPr/>
          </p:nvSpPr>
          <p:spPr>
            <a:xfrm>
              <a:off x="4546275" y="3755200"/>
              <a:ext cx="33100" cy="43400"/>
            </a:xfrm>
            <a:custGeom>
              <a:avLst/>
              <a:gdLst/>
              <a:ahLst/>
              <a:cxnLst/>
              <a:rect l="l" t="t" r="r" b="b"/>
              <a:pathLst>
                <a:path w="1324" h="1736" extrusionOk="0">
                  <a:moveTo>
                    <a:pt x="859" y="215"/>
                  </a:moveTo>
                  <a:cubicBezTo>
                    <a:pt x="913" y="215"/>
                    <a:pt x="984" y="251"/>
                    <a:pt x="1020" y="323"/>
                  </a:cubicBezTo>
                  <a:cubicBezTo>
                    <a:pt x="1074" y="412"/>
                    <a:pt x="1091" y="520"/>
                    <a:pt x="1091" y="645"/>
                  </a:cubicBezTo>
                  <a:cubicBezTo>
                    <a:pt x="1091" y="770"/>
                    <a:pt x="1056" y="895"/>
                    <a:pt x="984" y="1038"/>
                  </a:cubicBezTo>
                  <a:cubicBezTo>
                    <a:pt x="913" y="1181"/>
                    <a:pt x="805" y="1307"/>
                    <a:pt x="698" y="1396"/>
                  </a:cubicBezTo>
                  <a:cubicBezTo>
                    <a:pt x="591" y="1485"/>
                    <a:pt x="501" y="1539"/>
                    <a:pt x="430" y="1539"/>
                  </a:cubicBezTo>
                  <a:cubicBezTo>
                    <a:pt x="376" y="1539"/>
                    <a:pt x="322" y="1521"/>
                    <a:pt x="287" y="1468"/>
                  </a:cubicBezTo>
                  <a:cubicBezTo>
                    <a:pt x="251" y="1396"/>
                    <a:pt x="233" y="1324"/>
                    <a:pt x="233" y="1235"/>
                  </a:cubicBezTo>
                  <a:cubicBezTo>
                    <a:pt x="233" y="1092"/>
                    <a:pt x="269" y="931"/>
                    <a:pt x="340" y="770"/>
                  </a:cubicBezTo>
                  <a:cubicBezTo>
                    <a:pt x="430" y="591"/>
                    <a:pt x="501" y="466"/>
                    <a:pt x="608" y="359"/>
                  </a:cubicBezTo>
                  <a:cubicBezTo>
                    <a:pt x="698" y="269"/>
                    <a:pt x="787" y="215"/>
                    <a:pt x="859" y="215"/>
                  </a:cubicBezTo>
                  <a:close/>
                  <a:moveTo>
                    <a:pt x="841" y="1"/>
                  </a:moveTo>
                  <a:cubicBezTo>
                    <a:pt x="752" y="1"/>
                    <a:pt x="662" y="37"/>
                    <a:pt x="555" y="108"/>
                  </a:cubicBezTo>
                  <a:cubicBezTo>
                    <a:pt x="465" y="180"/>
                    <a:pt x="376" y="287"/>
                    <a:pt x="287" y="394"/>
                  </a:cubicBezTo>
                  <a:cubicBezTo>
                    <a:pt x="215" y="502"/>
                    <a:pt x="143" y="645"/>
                    <a:pt x="90" y="806"/>
                  </a:cubicBezTo>
                  <a:cubicBezTo>
                    <a:pt x="36" y="949"/>
                    <a:pt x="0" y="1110"/>
                    <a:pt x="0" y="1253"/>
                  </a:cubicBezTo>
                  <a:cubicBezTo>
                    <a:pt x="0" y="1360"/>
                    <a:pt x="36" y="1468"/>
                    <a:pt x="126" y="1575"/>
                  </a:cubicBezTo>
                  <a:cubicBezTo>
                    <a:pt x="197" y="1682"/>
                    <a:pt x="304" y="1736"/>
                    <a:pt x="412" y="1736"/>
                  </a:cubicBezTo>
                  <a:cubicBezTo>
                    <a:pt x="555" y="1736"/>
                    <a:pt x="698" y="1682"/>
                    <a:pt x="841" y="1557"/>
                  </a:cubicBezTo>
                  <a:cubicBezTo>
                    <a:pt x="984" y="1432"/>
                    <a:pt x="1109" y="1289"/>
                    <a:pt x="1199" y="1110"/>
                  </a:cubicBezTo>
                  <a:cubicBezTo>
                    <a:pt x="1288" y="931"/>
                    <a:pt x="1324" y="770"/>
                    <a:pt x="1324" y="609"/>
                  </a:cubicBezTo>
                  <a:cubicBezTo>
                    <a:pt x="1324" y="466"/>
                    <a:pt x="1270" y="323"/>
                    <a:pt x="1181" y="198"/>
                  </a:cubicBezTo>
                  <a:cubicBezTo>
                    <a:pt x="1091" y="72"/>
                    <a:pt x="984" y="1"/>
                    <a:pt x="8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15"/>
            <p:cNvSpPr/>
            <p:nvPr/>
          </p:nvSpPr>
          <p:spPr>
            <a:xfrm>
              <a:off x="4585175" y="3755650"/>
              <a:ext cx="40725" cy="42950"/>
            </a:xfrm>
            <a:custGeom>
              <a:avLst/>
              <a:gdLst/>
              <a:ahLst/>
              <a:cxnLst/>
              <a:rect l="l" t="t" r="r" b="b"/>
              <a:pathLst>
                <a:path w="1629" h="1718" extrusionOk="0">
                  <a:moveTo>
                    <a:pt x="179" y="1"/>
                  </a:moveTo>
                  <a:cubicBezTo>
                    <a:pt x="144" y="1"/>
                    <a:pt x="126" y="19"/>
                    <a:pt x="126" y="90"/>
                  </a:cubicBezTo>
                  <a:cubicBezTo>
                    <a:pt x="126" y="269"/>
                    <a:pt x="108" y="537"/>
                    <a:pt x="54" y="877"/>
                  </a:cubicBezTo>
                  <a:cubicBezTo>
                    <a:pt x="18" y="1217"/>
                    <a:pt x="0" y="1432"/>
                    <a:pt x="0" y="1485"/>
                  </a:cubicBezTo>
                  <a:cubicBezTo>
                    <a:pt x="0" y="1557"/>
                    <a:pt x="18" y="1611"/>
                    <a:pt x="54" y="1646"/>
                  </a:cubicBezTo>
                  <a:cubicBezTo>
                    <a:pt x="90" y="1700"/>
                    <a:pt x="108" y="1718"/>
                    <a:pt x="144" y="1718"/>
                  </a:cubicBezTo>
                  <a:cubicBezTo>
                    <a:pt x="215" y="1718"/>
                    <a:pt x="322" y="1593"/>
                    <a:pt x="501" y="1360"/>
                  </a:cubicBezTo>
                  <a:cubicBezTo>
                    <a:pt x="591" y="1235"/>
                    <a:pt x="662" y="1128"/>
                    <a:pt x="734" y="1038"/>
                  </a:cubicBezTo>
                  <a:cubicBezTo>
                    <a:pt x="752" y="1253"/>
                    <a:pt x="788" y="1414"/>
                    <a:pt x="823" y="1539"/>
                  </a:cubicBezTo>
                  <a:cubicBezTo>
                    <a:pt x="877" y="1646"/>
                    <a:pt x="949" y="1718"/>
                    <a:pt x="1056" y="1718"/>
                  </a:cubicBezTo>
                  <a:cubicBezTo>
                    <a:pt x="1217" y="1718"/>
                    <a:pt x="1342" y="1611"/>
                    <a:pt x="1449" y="1432"/>
                  </a:cubicBezTo>
                  <a:cubicBezTo>
                    <a:pt x="1575" y="1235"/>
                    <a:pt x="1628" y="1020"/>
                    <a:pt x="1628" y="788"/>
                  </a:cubicBezTo>
                  <a:cubicBezTo>
                    <a:pt x="1628" y="573"/>
                    <a:pt x="1575" y="376"/>
                    <a:pt x="1485" y="215"/>
                  </a:cubicBezTo>
                  <a:cubicBezTo>
                    <a:pt x="1378" y="72"/>
                    <a:pt x="1235" y="1"/>
                    <a:pt x="1038" y="1"/>
                  </a:cubicBezTo>
                  <a:cubicBezTo>
                    <a:pt x="966" y="1"/>
                    <a:pt x="931" y="19"/>
                    <a:pt x="931" y="54"/>
                  </a:cubicBezTo>
                  <a:cubicBezTo>
                    <a:pt x="931" y="90"/>
                    <a:pt x="949" y="126"/>
                    <a:pt x="984" y="162"/>
                  </a:cubicBezTo>
                  <a:cubicBezTo>
                    <a:pt x="1020" y="197"/>
                    <a:pt x="1074" y="215"/>
                    <a:pt x="1127" y="215"/>
                  </a:cubicBezTo>
                  <a:cubicBezTo>
                    <a:pt x="1181" y="215"/>
                    <a:pt x="1235" y="251"/>
                    <a:pt x="1270" y="305"/>
                  </a:cubicBezTo>
                  <a:cubicBezTo>
                    <a:pt x="1360" y="412"/>
                    <a:pt x="1414" y="573"/>
                    <a:pt x="1414" y="770"/>
                  </a:cubicBezTo>
                  <a:cubicBezTo>
                    <a:pt x="1414" y="949"/>
                    <a:pt x="1378" y="1110"/>
                    <a:pt x="1306" y="1253"/>
                  </a:cubicBezTo>
                  <a:cubicBezTo>
                    <a:pt x="1235" y="1414"/>
                    <a:pt x="1163" y="1485"/>
                    <a:pt x="1074" y="1485"/>
                  </a:cubicBezTo>
                  <a:cubicBezTo>
                    <a:pt x="1020" y="1485"/>
                    <a:pt x="984" y="1450"/>
                    <a:pt x="966" y="1360"/>
                  </a:cubicBezTo>
                  <a:cubicBezTo>
                    <a:pt x="949" y="1289"/>
                    <a:pt x="931" y="1199"/>
                    <a:pt x="913" y="1110"/>
                  </a:cubicBezTo>
                  <a:cubicBezTo>
                    <a:pt x="895" y="859"/>
                    <a:pt x="859" y="752"/>
                    <a:pt x="805" y="752"/>
                  </a:cubicBezTo>
                  <a:cubicBezTo>
                    <a:pt x="752" y="752"/>
                    <a:pt x="662" y="824"/>
                    <a:pt x="537" y="967"/>
                  </a:cubicBezTo>
                  <a:cubicBezTo>
                    <a:pt x="412" y="1110"/>
                    <a:pt x="305" y="1253"/>
                    <a:pt x="197" y="1432"/>
                  </a:cubicBezTo>
                  <a:cubicBezTo>
                    <a:pt x="215" y="1253"/>
                    <a:pt x="251" y="1002"/>
                    <a:pt x="305" y="698"/>
                  </a:cubicBezTo>
                  <a:cubicBezTo>
                    <a:pt x="358" y="376"/>
                    <a:pt x="376" y="215"/>
                    <a:pt x="376" y="180"/>
                  </a:cubicBezTo>
                  <a:cubicBezTo>
                    <a:pt x="376" y="144"/>
                    <a:pt x="358" y="108"/>
                    <a:pt x="305" y="54"/>
                  </a:cubicBezTo>
                  <a:cubicBezTo>
                    <a:pt x="269" y="19"/>
                    <a:pt x="215" y="1"/>
                    <a:pt x="17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15"/>
            <p:cNvSpPr/>
            <p:nvPr/>
          </p:nvSpPr>
          <p:spPr>
            <a:xfrm>
              <a:off x="4632575" y="3756100"/>
              <a:ext cx="33575" cy="42500"/>
            </a:xfrm>
            <a:custGeom>
              <a:avLst/>
              <a:gdLst/>
              <a:ahLst/>
              <a:cxnLst/>
              <a:rect l="l" t="t" r="r" b="b"/>
              <a:pathLst>
                <a:path w="1343" h="1700" extrusionOk="0">
                  <a:moveTo>
                    <a:pt x="841" y="1"/>
                  </a:moveTo>
                  <a:cubicBezTo>
                    <a:pt x="519" y="1"/>
                    <a:pt x="340" y="18"/>
                    <a:pt x="305" y="90"/>
                  </a:cubicBezTo>
                  <a:cubicBezTo>
                    <a:pt x="305" y="108"/>
                    <a:pt x="287" y="126"/>
                    <a:pt x="287" y="144"/>
                  </a:cubicBezTo>
                  <a:cubicBezTo>
                    <a:pt x="287" y="269"/>
                    <a:pt x="269" y="430"/>
                    <a:pt x="215" y="609"/>
                  </a:cubicBezTo>
                  <a:cubicBezTo>
                    <a:pt x="179" y="788"/>
                    <a:pt x="126" y="967"/>
                    <a:pt x="72" y="1127"/>
                  </a:cubicBezTo>
                  <a:cubicBezTo>
                    <a:pt x="18" y="1288"/>
                    <a:pt x="1" y="1396"/>
                    <a:pt x="1" y="1467"/>
                  </a:cubicBezTo>
                  <a:cubicBezTo>
                    <a:pt x="1" y="1539"/>
                    <a:pt x="36" y="1593"/>
                    <a:pt x="90" y="1646"/>
                  </a:cubicBezTo>
                  <a:cubicBezTo>
                    <a:pt x="144" y="1682"/>
                    <a:pt x="215" y="1700"/>
                    <a:pt x="287" y="1700"/>
                  </a:cubicBezTo>
                  <a:cubicBezTo>
                    <a:pt x="448" y="1700"/>
                    <a:pt x="627" y="1682"/>
                    <a:pt x="805" y="1610"/>
                  </a:cubicBezTo>
                  <a:cubicBezTo>
                    <a:pt x="984" y="1557"/>
                    <a:pt x="1074" y="1485"/>
                    <a:pt x="1074" y="1432"/>
                  </a:cubicBezTo>
                  <a:cubicBezTo>
                    <a:pt x="1074" y="1396"/>
                    <a:pt x="1074" y="1378"/>
                    <a:pt x="1038" y="1378"/>
                  </a:cubicBezTo>
                  <a:cubicBezTo>
                    <a:pt x="1038" y="1378"/>
                    <a:pt x="984" y="1396"/>
                    <a:pt x="913" y="1414"/>
                  </a:cubicBezTo>
                  <a:cubicBezTo>
                    <a:pt x="680" y="1467"/>
                    <a:pt x="483" y="1503"/>
                    <a:pt x="287" y="1503"/>
                  </a:cubicBezTo>
                  <a:cubicBezTo>
                    <a:pt x="269" y="1503"/>
                    <a:pt x="251" y="1485"/>
                    <a:pt x="251" y="1485"/>
                  </a:cubicBezTo>
                  <a:cubicBezTo>
                    <a:pt x="233" y="1467"/>
                    <a:pt x="233" y="1449"/>
                    <a:pt x="233" y="1432"/>
                  </a:cubicBezTo>
                  <a:cubicBezTo>
                    <a:pt x="233" y="1378"/>
                    <a:pt x="269" y="1199"/>
                    <a:pt x="358" y="931"/>
                  </a:cubicBezTo>
                  <a:cubicBezTo>
                    <a:pt x="537" y="931"/>
                    <a:pt x="698" y="913"/>
                    <a:pt x="823" y="877"/>
                  </a:cubicBezTo>
                  <a:cubicBezTo>
                    <a:pt x="966" y="859"/>
                    <a:pt x="1020" y="806"/>
                    <a:pt x="1020" y="752"/>
                  </a:cubicBezTo>
                  <a:cubicBezTo>
                    <a:pt x="1020" y="734"/>
                    <a:pt x="1002" y="716"/>
                    <a:pt x="949" y="716"/>
                  </a:cubicBezTo>
                  <a:cubicBezTo>
                    <a:pt x="913" y="716"/>
                    <a:pt x="841" y="716"/>
                    <a:pt x="734" y="734"/>
                  </a:cubicBezTo>
                  <a:cubicBezTo>
                    <a:pt x="644" y="734"/>
                    <a:pt x="573" y="752"/>
                    <a:pt x="519" y="752"/>
                  </a:cubicBezTo>
                  <a:cubicBezTo>
                    <a:pt x="448" y="752"/>
                    <a:pt x="430" y="752"/>
                    <a:pt x="412" y="734"/>
                  </a:cubicBezTo>
                  <a:cubicBezTo>
                    <a:pt x="466" y="519"/>
                    <a:pt x="501" y="340"/>
                    <a:pt x="501" y="233"/>
                  </a:cubicBezTo>
                  <a:cubicBezTo>
                    <a:pt x="662" y="197"/>
                    <a:pt x="752" y="197"/>
                    <a:pt x="788" y="179"/>
                  </a:cubicBezTo>
                  <a:cubicBezTo>
                    <a:pt x="823" y="179"/>
                    <a:pt x="895" y="179"/>
                    <a:pt x="984" y="162"/>
                  </a:cubicBezTo>
                  <a:cubicBezTo>
                    <a:pt x="1092" y="162"/>
                    <a:pt x="1163" y="144"/>
                    <a:pt x="1235" y="126"/>
                  </a:cubicBezTo>
                  <a:cubicBezTo>
                    <a:pt x="1306" y="126"/>
                    <a:pt x="1342" y="108"/>
                    <a:pt x="1342" y="72"/>
                  </a:cubicBezTo>
                  <a:cubicBezTo>
                    <a:pt x="1342" y="18"/>
                    <a:pt x="1163" y="1"/>
                    <a:pt x="8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15"/>
            <p:cNvSpPr/>
            <p:nvPr/>
          </p:nvSpPr>
          <p:spPr>
            <a:xfrm>
              <a:off x="4667450" y="3755200"/>
              <a:ext cx="31325" cy="43400"/>
            </a:xfrm>
            <a:custGeom>
              <a:avLst/>
              <a:gdLst/>
              <a:ahLst/>
              <a:cxnLst/>
              <a:rect l="l" t="t" r="r" b="b"/>
              <a:pathLst>
                <a:path w="1253" h="1736" extrusionOk="0">
                  <a:moveTo>
                    <a:pt x="770" y="215"/>
                  </a:moveTo>
                  <a:cubicBezTo>
                    <a:pt x="949" y="215"/>
                    <a:pt x="1020" y="269"/>
                    <a:pt x="1020" y="376"/>
                  </a:cubicBezTo>
                  <a:cubicBezTo>
                    <a:pt x="1020" y="448"/>
                    <a:pt x="1002" y="502"/>
                    <a:pt x="949" y="555"/>
                  </a:cubicBezTo>
                  <a:cubicBezTo>
                    <a:pt x="895" y="627"/>
                    <a:pt x="841" y="663"/>
                    <a:pt x="770" y="698"/>
                  </a:cubicBezTo>
                  <a:cubicBezTo>
                    <a:pt x="716" y="734"/>
                    <a:pt x="645" y="770"/>
                    <a:pt x="555" y="824"/>
                  </a:cubicBezTo>
                  <a:cubicBezTo>
                    <a:pt x="484" y="859"/>
                    <a:pt x="430" y="895"/>
                    <a:pt x="412" y="913"/>
                  </a:cubicBezTo>
                  <a:cubicBezTo>
                    <a:pt x="466" y="663"/>
                    <a:pt x="502" y="484"/>
                    <a:pt x="502" y="376"/>
                  </a:cubicBezTo>
                  <a:cubicBezTo>
                    <a:pt x="502" y="359"/>
                    <a:pt x="502" y="323"/>
                    <a:pt x="484" y="287"/>
                  </a:cubicBezTo>
                  <a:cubicBezTo>
                    <a:pt x="591" y="251"/>
                    <a:pt x="680" y="215"/>
                    <a:pt x="770" y="215"/>
                  </a:cubicBezTo>
                  <a:close/>
                  <a:moveTo>
                    <a:pt x="752" y="1"/>
                  </a:moveTo>
                  <a:cubicBezTo>
                    <a:pt x="609" y="1"/>
                    <a:pt x="502" y="19"/>
                    <a:pt x="376" y="72"/>
                  </a:cubicBezTo>
                  <a:cubicBezTo>
                    <a:pt x="269" y="108"/>
                    <a:pt x="215" y="144"/>
                    <a:pt x="215" y="180"/>
                  </a:cubicBezTo>
                  <a:cubicBezTo>
                    <a:pt x="215" y="198"/>
                    <a:pt x="215" y="233"/>
                    <a:pt x="233" y="251"/>
                  </a:cubicBezTo>
                  <a:cubicBezTo>
                    <a:pt x="251" y="287"/>
                    <a:pt x="269" y="305"/>
                    <a:pt x="305" y="323"/>
                  </a:cubicBezTo>
                  <a:cubicBezTo>
                    <a:pt x="287" y="484"/>
                    <a:pt x="233" y="716"/>
                    <a:pt x="144" y="1038"/>
                  </a:cubicBezTo>
                  <a:cubicBezTo>
                    <a:pt x="54" y="1360"/>
                    <a:pt x="1" y="1539"/>
                    <a:pt x="1" y="1575"/>
                  </a:cubicBezTo>
                  <a:cubicBezTo>
                    <a:pt x="1" y="1611"/>
                    <a:pt x="19" y="1646"/>
                    <a:pt x="54" y="1682"/>
                  </a:cubicBezTo>
                  <a:cubicBezTo>
                    <a:pt x="90" y="1718"/>
                    <a:pt x="108" y="1736"/>
                    <a:pt x="144" y="1736"/>
                  </a:cubicBezTo>
                  <a:cubicBezTo>
                    <a:pt x="144" y="1736"/>
                    <a:pt x="162" y="1700"/>
                    <a:pt x="198" y="1611"/>
                  </a:cubicBezTo>
                  <a:cubicBezTo>
                    <a:pt x="215" y="1575"/>
                    <a:pt x="215" y="1521"/>
                    <a:pt x="233" y="1485"/>
                  </a:cubicBezTo>
                  <a:cubicBezTo>
                    <a:pt x="251" y="1450"/>
                    <a:pt x="287" y="1307"/>
                    <a:pt x="358" y="1038"/>
                  </a:cubicBezTo>
                  <a:cubicBezTo>
                    <a:pt x="412" y="1163"/>
                    <a:pt x="519" y="1307"/>
                    <a:pt x="698" y="1485"/>
                  </a:cubicBezTo>
                  <a:cubicBezTo>
                    <a:pt x="877" y="1646"/>
                    <a:pt x="1020" y="1736"/>
                    <a:pt x="1128" y="1736"/>
                  </a:cubicBezTo>
                  <a:cubicBezTo>
                    <a:pt x="1181" y="1736"/>
                    <a:pt x="1199" y="1718"/>
                    <a:pt x="1199" y="1682"/>
                  </a:cubicBezTo>
                  <a:cubicBezTo>
                    <a:pt x="1199" y="1646"/>
                    <a:pt x="1181" y="1629"/>
                    <a:pt x="1146" y="1593"/>
                  </a:cubicBezTo>
                  <a:cubicBezTo>
                    <a:pt x="1128" y="1575"/>
                    <a:pt x="1092" y="1539"/>
                    <a:pt x="1074" y="1521"/>
                  </a:cubicBezTo>
                  <a:cubicBezTo>
                    <a:pt x="1056" y="1503"/>
                    <a:pt x="1038" y="1485"/>
                    <a:pt x="1002" y="1468"/>
                  </a:cubicBezTo>
                  <a:cubicBezTo>
                    <a:pt x="967" y="1432"/>
                    <a:pt x="931" y="1396"/>
                    <a:pt x="895" y="1360"/>
                  </a:cubicBezTo>
                  <a:cubicBezTo>
                    <a:pt x="859" y="1324"/>
                    <a:pt x="824" y="1307"/>
                    <a:pt x="806" y="1289"/>
                  </a:cubicBezTo>
                  <a:cubicBezTo>
                    <a:pt x="770" y="1253"/>
                    <a:pt x="734" y="1217"/>
                    <a:pt x="680" y="1163"/>
                  </a:cubicBezTo>
                  <a:cubicBezTo>
                    <a:pt x="627" y="1110"/>
                    <a:pt x="591" y="1056"/>
                    <a:pt x="591" y="1020"/>
                  </a:cubicBezTo>
                  <a:cubicBezTo>
                    <a:pt x="591" y="1020"/>
                    <a:pt x="627" y="1003"/>
                    <a:pt x="663" y="985"/>
                  </a:cubicBezTo>
                  <a:cubicBezTo>
                    <a:pt x="716" y="949"/>
                    <a:pt x="770" y="931"/>
                    <a:pt x="824" y="895"/>
                  </a:cubicBezTo>
                  <a:cubicBezTo>
                    <a:pt x="895" y="859"/>
                    <a:pt x="949" y="824"/>
                    <a:pt x="1020" y="770"/>
                  </a:cubicBezTo>
                  <a:cubicBezTo>
                    <a:pt x="1092" y="734"/>
                    <a:pt x="1146" y="663"/>
                    <a:pt x="1181" y="609"/>
                  </a:cubicBezTo>
                  <a:cubicBezTo>
                    <a:pt x="1235" y="537"/>
                    <a:pt x="1253" y="448"/>
                    <a:pt x="1253" y="376"/>
                  </a:cubicBezTo>
                  <a:cubicBezTo>
                    <a:pt x="1253" y="251"/>
                    <a:pt x="1199" y="162"/>
                    <a:pt x="1110" y="108"/>
                  </a:cubicBezTo>
                  <a:cubicBezTo>
                    <a:pt x="1002" y="37"/>
                    <a:pt x="895" y="1"/>
                    <a:pt x="75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15"/>
            <p:cNvSpPr/>
            <p:nvPr/>
          </p:nvSpPr>
          <p:spPr>
            <a:xfrm>
              <a:off x="4729175" y="3755200"/>
              <a:ext cx="26400" cy="43400"/>
            </a:xfrm>
            <a:custGeom>
              <a:avLst/>
              <a:gdLst/>
              <a:ahLst/>
              <a:cxnLst/>
              <a:rect l="l" t="t" r="r" b="b"/>
              <a:pathLst>
                <a:path w="1056" h="1736" extrusionOk="0">
                  <a:moveTo>
                    <a:pt x="394" y="1"/>
                  </a:moveTo>
                  <a:cubicBezTo>
                    <a:pt x="376" y="1"/>
                    <a:pt x="358" y="1"/>
                    <a:pt x="340" y="19"/>
                  </a:cubicBezTo>
                  <a:cubicBezTo>
                    <a:pt x="340" y="19"/>
                    <a:pt x="340" y="37"/>
                    <a:pt x="340" y="72"/>
                  </a:cubicBezTo>
                  <a:cubicBezTo>
                    <a:pt x="340" y="180"/>
                    <a:pt x="268" y="430"/>
                    <a:pt x="161" y="824"/>
                  </a:cubicBezTo>
                  <a:cubicBezTo>
                    <a:pt x="54" y="1217"/>
                    <a:pt x="0" y="1450"/>
                    <a:pt x="0" y="1503"/>
                  </a:cubicBezTo>
                  <a:cubicBezTo>
                    <a:pt x="0" y="1575"/>
                    <a:pt x="18" y="1629"/>
                    <a:pt x="90" y="1664"/>
                  </a:cubicBezTo>
                  <a:cubicBezTo>
                    <a:pt x="143" y="1718"/>
                    <a:pt x="215" y="1736"/>
                    <a:pt x="286" y="1736"/>
                  </a:cubicBezTo>
                  <a:cubicBezTo>
                    <a:pt x="465" y="1736"/>
                    <a:pt x="626" y="1700"/>
                    <a:pt x="805" y="1646"/>
                  </a:cubicBezTo>
                  <a:cubicBezTo>
                    <a:pt x="966" y="1593"/>
                    <a:pt x="1056" y="1521"/>
                    <a:pt x="1056" y="1450"/>
                  </a:cubicBezTo>
                  <a:cubicBezTo>
                    <a:pt x="1056" y="1432"/>
                    <a:pt x="1056" y="1432"/>
                    <a:pt x="1038" y="1414"/>
                  </a:cubicBezTo>
                  <a:lnTo>
                    <a:pt x="1020" y="1414"/>
                  </a:lnTo>
                  <a:cubicBezTo>
                    <a:pt x="1002" y="1414"/>
                    <a:pt x="966" y="1414"/>
                    <a:pt x="895" y="1432"/>
                  </a:cubicBezTo>
                  <a:cubicBezTo>
                    <a:pt x="662" y="1503"/>
                    <a:pt x="465" y="1521"/>
                    <a:pt x="286" y="1521"/>
                  </a:cubicBezTo>
                  <a:cubicBezTo>
                    <a:pt x="233" y="1521"/>
                    <a:pt x="215" y="1503"/>
                    <a:pt x="215" y="1468"/>
                  </a:cubicBezTo>
                  <a:cubicBezTo>
                    <a:pt x="215" y="1414"/>
                    <a:pt x="251" y="1289"/>
                    <a:pt x="322" y="1056"/>
                  </a:cubicBezTo>
                  <a:cubicBezTo>
                    <a:pt x="465" y="591"/>
                    <a:pt x="537" y="305"/>
                    <a:pt x="537" y="180"/>
                  </a:cubicBezTo>
                  <a:cubicBezTo>
                    <a:pt x="537" y="144"/>
                    <a:pt x="519" y="90"/>
                    <a:pt x="483" y="54"/>
                  </a:cubicBezTo>
                  <a:cubicBezTo>
                    <a:pt x="447" y="19"/>
                    <a:pt x="412" y="1"/>
                    <a:pt x="39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15"/>
            <p:cNvSpPr/>
            <p:nvPr/>
          </p:nvSpPr>
          <p:spPr>
            <a:xfrm>
              <a:off x="4763150" y="3755650"/>
              <a:ext cx="12550" cy="42950"/>
            </a:xfrm>
            <a:custGeom>
              <a:avLst/>
              <a:gdLst/>
              <a:ahLst/>
              <a:cxnLst/>
              <a:rect l="l" t="t" r="r" b="b"/>
              <a:pathLst>
                <a:path w="502" h="1718" extrusionOk="0">
                  <a:moveTo>
                    <a:pt x="340" y="1"/>
                  </a:moveTo>
                  <a:cubicBezTo>
                    <a:pt x="323" y="1"/>
                    <a:pt x="305" y="1"/>
                    <a:pt x="305" y="19"/>
                  </a:cubicBezTo>
                  <a:cubicBezTo>
                    <a:pt x="287" y="19"/>
                    <a:pt x="287" y="36"/>
                    <a:pt x="287" y="72"/>
                  </a:cubicBezTo>
                  <a:cubicBezTo>
                    <a:pt x="287" y="162"/>
                    <a:pt x="233" y="430"/>
                    <a:pt x="144" y="859"/>
                  </a:cubicBezTo>
                  <a:cubicBezTo>
                    <a:pt x="36" y="1289"/>
                    <a:pt x="1" y="1521"/>
                    <a:pt x="1" y="1539"/>
                  </a:cubicBezTo>
                  <a:cubicBezTo>
                    <a:pt x="1" y="1575"/>
                    <a:pt x="18" y="1611"/>
                    <a:pt x="36" y="1646"/>
                  </a:cubicBezTo>
                  <a:cubicBezTo>
                    <a:pt x="72" y="1700"/>
                    <a:pt x="108" y="1718"/>
                    <a:pt x="126" y="1718"/>
                  </a:cubicBezTo>
                  <a:cubicBezTo>
                    <a:pt x="144" y="1718"/>
                    <a:pt x="162" y="1664"/>
                    <a:pt x="197" y="1575"/>
                  </a:cubicBezTo>
                  <a:cubicBezTo>
                    <a:pt x="197" y="1521"/>
                    <a:pt x="215" y="1467"/>
                    <a:pt x="233" y="1432"/>
                  </a:cubicBezTo>
                  <a:cubicBezTo>
                    <a:pt x="233" y="1378"/>
                    <a:pt x="251" y="1324"/>
                    <a:pt x="269" y="1235"/>
                  </a:cubicBezTo>
                  <a:cubicBezTo>
                    <a:pt x="287" y="1145"/>
                    <a:pt x="305" y="1092"/>
                    <a:pt x="323" y="1038"/>
                  </a:cubicBezTo>
                  <a:cubicBezTo>
                    <a:pt x="448" y="555"/>
                    <a:pt x="501" y="287"/>
                    <a:pt x="501" y="233"/>
                  </a:cubicBezTo>
                  <a:cubicBezTo>
                    <a:pt x="501" y="180"/>
                    <a:pt x="484" y="126"/>
                    <a:pt x="448" y="72"/>
                  </a:cubicBezTo>
                  <a:cubicBezTo>
                    <a:pt x="394" y="19"/>
                    <a:pt x="376" y="1"/>
                    <a:pt x="3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15"/>
            <p:cNvSpPr/>
            <p:nvPr/>
          </p:nvSpPr>
          <p:spPr>
            <a:xfrm>
              <a:off x="4781475" y="3755650"/>
              <a:ext cx="44750" cy="42950"/>
            </a:xfrm>
            <a:custGeom>
              <a:avLst/>
              <a:gdLst/>
              <a:ahLst/>
              <a:cxnLst/>
              <a:rect l="l" t="t" r="r" b="b"/>
              <a:pathLst>
                <a:path w="1790" h="1718" extrusionOk="0">
                  <a:moveTo>
                    <a:pt x="359" y="1"/>
                  </a:moveTo>
                  <a:cubicBezTo>
                    <a:pt x="341" y="1"/>
                    <a:pt x="323" y="1"/>
                    <a:pt x="323" y="19"/>
                  </a:cubicBezTo>
                  <a:cubicBezTo>
                    <a:pt x="323" y="19"/>
                    <a:pt x="305" y="36"/>
                    <a:pt x="305" y="72"/>
                  </a:cubicBezTo>
                  <a:cubicBezTo>
                    <a:pt x="305" y="180"/>
                    <a:pt x="251" y="430"/>
                    <a:pt x="144" y="841"/>
                  </a:cubicBezTo>
                  <a:cubicBezTo>
                    <a:pt x="55" y="1253"/>
                    <a:pt x="1" y="1485"/>
                    <a:pt x="1" y="1521"/>
                  </a:cubicBezTo>
                  <a:cubicBezTo>
                    <a:pt x="1" y="1557"/>
                    <a:pt x="1" y="1611"/>
                    <a:pt x="37" y="1646"/>
                  </a:cubicBezTo>
                  <a:cubicBezTo>
                    <a:pt x="73" y="1682"/>
                    <a:pt x="90" y="1718"/>
                    <a:pt x="108" y="1718"/>
                  </a:cubicBezTo>
                  <a:cubicBezTo>
                    <a:pt x="126" y="1718"/>
                    <a:pt x="126" y="1700"/>
                    <a:pt x="144" y="1664"/>
                  </a:cubicBezTo>
                  <a:cubicBezTo>
                    <a:pt x="144" y="1646"/>
                    <a:pt x="162" y="1646"/>
                    <a:pt x="162" y="1628"/>
                  </a:cubicBezTo>
                  <a:cubicBezTo>
                    <a:pt x="162" y="1611"/>
                    <a:pt x="180" y="1593"/>
                    <a:pt x="180" y="1557"/>
                  </a:cubicBezTo>
                  <a:cubicBezTo>
                    <a:pt x="198" y="1539"/>
                    <a:pt x="198" y="1503"/>
                    <a:pt x="198" y="1485"/>
                  </a:cubicBezTo>
                  <a:cubicBezTo>
                    <a:pt x="216" y="1467"/>
                    <a:pt x="216" y="1432"/>
                    <a:pt x="234" y="1396"/>
                  </a:cubicBezTo>
                  <a:cubicBezTo>
                    <a:pt x="234" y="1360"/>
                    <a:pt x="251" y="1324"/>
                    <a:pt x="251" y="1306"/>
                  </a:cubicBezTo>
                  <a:cubicBezTo>
                    <a:pt x="269" y="1271"/>
                    <a:pt x="269" y="1235"/>
                    <a:pt x="287" y="1199"/>
                  </a:cubicBezTo>
                  <a:cubicBezTo>
                    <a:pt x="287" y="1163"/>
                    <a:pt x="323" y="1074"/>
                    <a:pt x="341" y="967"/>
                  </a:cubicBezTo>
                  <a:cubicBezTo>
                    <a:pt x="377" y="841"/>
                    <a:pt x="412" y="698"/>
                    <a:pt x="448" y="519"/>
                  </a:cubicBezTo>
                  <a:cubicBezTo>
                    <a:pt x="538" y="841"/>
                    <a:pt x="627" y="1038"/>
                    <a:pt x="681" y="1128"/>
                  </a:cubicBezTo>
                  <a:cubicBezTo>
                    <a:pt x="716" y="1181"/>
                    <a:pt x="770" y="1199"/>
                    <a:pt x="806" y="1199"/>
                  </a:cubicBezTo>
                  <a:cubicBezTo>
                    <a:pt x="860" y="1199"/>
                    <a:pt x="913" y="1163"/>
                    <a:pt x="985" y="1092"/>
                  </a:cubicBezTo>
                  <a:cubicBezTo>
                    <a:pt x="1056" y="1020"/>
                    <a:pt x="1235" y="788"/>
                    <a:pt x="1539" y="412"/>
                  </a:cubicBezTo>
                  <a:lnTo>
                    <a:pt x="1539" y="412"/>
                  </a:lnTo>
                  <a:cubicBezTo>
                    <a:pt x="1468" y="591"/>
                    <a:pt x="1414" y="806"/>
                    <a:pt x="1360" y="1038"/>
                  </a:cubicBezTo>
                  <a:cubicBezTo>
                    <a:pt x="1289" y="1271"/>
                    <a:pt x="1271" y="1432"/>
                    <a:pt x="1271" y="1503"/>
                  </a:cubicBezTo>
                  <a:cubicBezTo>
                    <a:pt x="1271" y="1557"/>
                    <a:pt x="1271" y="1611"/>
                    <a:pt x="1307" y="1646"/>
                  </a:cubicBezTo>
                  <a:cubicBezTo>
                    <a:pt x="1325" y="1700"/>
                    <a:pt x="1343" y="1718"/>
                    <a:pt x="1360" y="1718"/>
                  </a:cubicBezTo>
                  <a:cubicBezTo>
                    <a:pt x="1396" y="1718"/>
                    <a:pt x="1414" y="1664"/>
                    <a:pt x="1432" y="1575"/>
                  </a:cubicBezTo>
                  <a:cubicBezTo>
                    <a:pt x="1450" y="1521"/>
                    <a:pt x="1468" y="1467"/>
                    <a:pt x="1468" y="1414"/>
                  </a:cubicBezTo>
                  <a:cubicBezTo>
                    <a:pt x="1486" y="1360"/>
                    <a:pt x="1504" y="1306"/>
                    <a:pt x="1521" y="1217"/>
                  </a:cubicBezTo>
                  <a:cubicBezTo>
                    <a:pt x="1539" y="1145"/>
                    <a:pt x="1557" y="1074"/>
                    <a:pt x="1575" y="1020"/>
                  </a:cubicBezTo>
                  <a:cubicBezTo>
                    <a:pt x="1593" y="949"/>
                    <a:pt x="1611" y="877"/>
                    <a:pt x="1647" y="788"/>
                  </a:cubicBezTo>
                  <a:cubicBezTo>
                    <a:pt x="1664" y="680"/>
                    <a:pt x="1682" y="627"/>
                    <a:pt x="1700" y="573"/>
                  </a:cubicBezTo>
                  <a:cubicBezTo>
                    <a:pt x="1718" y="537"/>
                    <a:pt x="1718" y="484"/>
                    <a:pt x="1736" y="412"/>
                  </a:cubicBezTo>
                  <a:cubicBezTo>
                    <a:pt x="1754" y="358"/>
                    <a:pt x="1772" y="305"/>
                    <a:pt x="1772" y="269"/>
                  </a:cubicBezTo>
                  <a:cubicBezTo>
                    <a:pt x="1772" y="233"/>
                    <a:pt x="1790" y="197"/>
                    <a:pt x="1790" y="162"/>
                  </a:cubicBezTo>
                  <a:cubicBezTo>
                    <a:pt x="1790" y="126"/>
                    <a:pt x="1772" y="108"/>
                    <a:pt x="1736" y="72"/>
                  </a:cubicBezTo>
                  <a:cubicBezTo>
                    <a:pt x="1700" y="36"/>
                    <a:pt x="1664" y="19"/>
                    <a:pt x="1647" y="19"/>
                  </a:cubicBezTo>
                  <a:cubicBezTo>
                    <a:pt x="1611" y="19"/>
                    <a:pt x="1557" y="54"/>
                    <a:pt x="1504" y="126"/>
                  </a:cubicBezTo>
                  <a:cubicBezTo>
                    <a:pt x="1432" y="215"/>
                    <a:pt x="1325" y="341"/>
                    <a:pt x="1182" y="519"/>
                  </a:cubicBezTo>
                  <a:cubicBezTo>
                    <a:pt x="1038" y="698"/>
                    <a:pt x="931" y="841"/>
                    <a:pt x="842" y="949"/>
                  </a:cubicBezTo>
                  <a:cubicBezTo>
                    <a:pt x="770" y="788"/>
                    <a:pt x="699" y="645"/>
                    <a:pt x="645" y="502"/>
                  </a:cubicBezTo>
                  <a:cubicBezTo>
                    <a:pt x="591" y="341"/>
                    <a:pt x="555" y="233"/>
                    <a:pt x="555" y="180"/>
                  </a:cubicBezTo>
                  <a:cubicBezTo>
                    <a:pt x="555" y="144"/>
                    <a:pt x="520" y="108"/>
                    <a:pt x="466" y="54"/>
                  </a:cubicBezTo>
                  <a:cubicBezTo>
                    <a:pt x="412" y="19"/>
                    <a:pt x="377" y="1"/>
                    <a:pt x="35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15"/>
            <p:cNvSpPr/>
            <p:nvPr/>
          </p:nvSpPr>
          <p:spPr>
            <a:xfrm>
              <a:off x="4826650" y="3755650"/>
              <a:ext cx="35350" cy="42950"/>
            </a:xfrm>
            <a:custGeom>
              <a:avLst/>
              <a:gdLst/>
              <a:ahLst/>
              <a:cxnLst/>
              <a:rect l="l" t="t" r="r" b="b"/>
              <a:pathLst>
                <a:path w="1414" h="1718" extrusionOk="0">
                  <a:moveTo>
                    <a:pt x="895" y="197"/>
                  </a:moveTo>
                  <a:cubicBezTo>
                    <a:pt x="966" y="197"/>
                    <a:pt x="1038" y="215"/>
                    <a:pt x="1092" y="251"/>
                  </a:cubicBezTo>
                  <a:cubicBezTo>
                    <a:pt x="1145" y="287"/>
                    <a:pt x="1181" y="323"/>
                    <a:pt x="1181" y="376"/>
                  </a:cubicBezTo>
                  <a:cubicBezTo>
                    <a:pt x="1181" y="412"/>
                    <a:pt x="1163" y="448"/>
                    <a:pt x="1145" y="466"/>
                  </a:cubicBezTo>
                  <a:cubicBezTo>
                    <a:pt x="1127" y="502"/>
                    <a:pt x="1110" y="537"/>
                    <a:pt x="1074" y="555"/>
                  </a:cubicBezTo>
                  <a:cubicBezTo>
                    <a:pt x="1056" y="573"/>
                    <a:pt x="1020" y="591"/>
                    <a:pt x="966" y="609"/>
                  </a:cubicBezTo>
                  <a:cubicBezTo>
                    <a:pt x="931" y="645"/>
                    <a:pt x="859" y="663"/>
                    <a:pt x="770" y="698"/>
                  </a:cubicBezTo>
                  <a:cubicBezTo>
                    <a:pt x="698" y="734"/>
                    <a:pt x="627" y="752"/>
                    <a:pt x="591" y="788"/>
                  </a:cubicBezTo>
                  <a:cubicBezTo>
                    <a:pt x="645" y="555"/>
                    <a:pt x="680" y="430"/>
                    <a:pt x="680" y="376"/>
                  </a:cubicBezTo>
                  <a:cubicBezTo>
                    <a:pt x="680" y="341"/>
                    <a:pt x="662" y="287"/>
                    <a:pt x="609" y="233"/>
                  </a:cubicBezTo>
                  <a:cubicBezTo>
                    <a:pt x="716" y="215"/>
                    <a:pt x="806" y="197"/>
                    <a:pt x="895" y="197"/>
                  </a:cubicBezTo>
                  <a:close/>
                  <a:moveTo>
                    <a:pt x="555" y="877"/>
                  </a:moveTo>
                  <a:cubicBezTo>
                    <a:pt x="591" y="931"/>
                    <a:pt x="627" y="949"/>
                    <a:pt x="680" y="949"/>
                  </a:cubicBezTo>
                  <a:cubicBezTo>
                    <a:pt x="788" y="949"/>
                    <a:pt x="913" y="967"/>
                    <a:pt x="1020" y="1002"/>
                  </a:cubicBezTo>
                  <a:cubicBezTo>
                    <a:pt x="1127" y="1038"/>
                    <a:pt x="1199" y="1074"/>
                    <a:pt x="1199" y="1128"/>
                  </a:cubicBezTo>
                  <a:cubicBezTo>
                    <a:pt x="1199" y="1181"/>
                    <a:pt x="1145" y="1253"/>
                    <a:pt x="1056" y="1306"/>
                  </a:cubicBezTo>
                  <a:cubicBezTo>
                    <a:pt x="966" y="1378"/>
                    <a:pt x="859" y="1432"/>
                    <a:pt x="734" y="1467"/>
                  </a:cubicBezTo>
                  <a:cubicBezTo>
                    <a:pt x="609" y="1503"/>
                    <a:pt x="484" y="1521"/>
                    <a:pt x="358" y="1521"/>
                  </a:cubicBezTo>
                  <a:cubicBezTo>
                    <a:pt x="394" y="1485"/>
                    <a:pt x="466" y="1271"/>
                    <a:pt x="555" y="877"/>
                  </a:cubicBezTo>
                  <a:close/>
                  <a:moveTo>
                    <a:pt x="680" y="1"/>
                  </a:moveTo>
                  <a:cubicBezTo>
                    <a:pt x="573" y="1"/>
                    <a:pt x="501" y="19"/>
                    <a:pt x="430" y="36"/>
                  </a:cubicBezTo>
                  <a:cubicBezTo>
                    <a:pt x="358" y="54"/>
                    <a:pt x="323" y="72"/>
                    <a:pt x="323" y="108"/>
                  </a:cubicBezTo>
                  <a:cubicBezTo>
                    <a:pt x="323" y="126"/>
                    <a:pt x="340" y="162"/>
                    <a:pt x="358" y="197"/>
                  </a:cubicBezTo>
                  <a:cubicBezTo>
                    <a:pt x="394" y="233"/>
                    <a:pt x="430" y="251"/>
                    <a:pt x="466" y="251"/>
                  </a:cubicBezTo>
                  <a:lnTo>
                    <a:pt x="484" y="251"/>
                  </a:lnTo>
                  <a:cubicBezTo>
                    <a:pt x="466" y="448"/>
                    <a:pt x="412" y="752"/>
                    <a:pt x="287" y="1145"/>
                  </a:cubicBezTo>
                  <a:cubicBezTo>
                    <a:pt x="251" y="1271"/>
                    <a:pt x="233" y="1342"/>
                    <a:pt x="233" y="1378"/>
                  </a:cubicBezTo>
                  <a:cubicBezTo>
                    <a:pt x="233" y="1396"/>
                    <a:pt x="233" y="1432"/>
                    <a:pt x="269" y="1467"/>
                  </a:cubicBezTo>
                  <a:cubicBezTo>
                    <a:pt x="287" y="1485"/>
                    <a:pt x="305" y="1521"/>
                    <a:pt x="323" y="1521"/>
                  </a:cubicBezTo>
                  <a:cubicBezTo>
                    <a:pt x="269" y="1521"/>
                    <a:pt x="197" y="1503"/>
                    <a:pt x="144" y="1467"/>
                  </a:cubicBezTo>
                  <a:cubicBezTo>
                    <a:pt x="90" y="1432"/>
                    <a:pt x="54" y="1414"/>
                    <a:pt x="54" y="1414"/>
                  </a:cubicBezTo>
                  <a:cubicBezTo>
                    <a:pt x="18" y="1414"/>
                    <a:pt x="1" y="1432"/>
                    <a:pt x="1" y="1485"/>
                  </a:cubicBezTo>
                  <a:cubicBezTo>
                    <a:pt x="1" y="1539"/>
                    <a:pt x="36" y="1575"/>
                    <a:pt x="126" y="1646"/>
                  </a:cubicBezTo>
                  <a:cubicBezTo>
                    <a:pt x="197" y="1700"/>
                    <a:pt x="287" y="1718"/>
                    <a:pt x="376" y="1718"/>
                  </a:cubicBezTo>
                  <a:cubicBezTo>
                    <a:pt x="537" y="1718"/>
                    <a:pt x="716" y="1700"/>
                    <a:pt x="859" y="1646"/>
                  </a:cubicBezTo>
                  <a:cubicBezTo>
                    <a:pt x="1020" y="1575"/>
                    <a:pt x="1163" y="1503"/>
                    <a:pt x="1253" y="1414"/>
                  </a:cubicBezTo>
                  <a:cubicBezTo>
                    <a:pt x="1360" y="1324"/>
                    <a:pt x="1414" y="1235"/>
                    <a:pt x="1414" y="1128"/>
                  </a:cubicBezTo>
                  <a:cubicBezTo>
                    <a:pt x="1414" y="1056"/>
                    <a:pt x="1360" y="985"/>
                    <a:pt x="1271" y="931"/>
                  </a:cubicBezTo>
                  <a:cubicBezTo>
                    <a:pt x="1181" y="877"/>
                    <a:pt x="1074" y="841"/>
                    <a:pt x="931" y="824"/>
                  </a:cubicBezTo>
                  <a:lnTo>
                    <a:pt x="913" y="824"/>
                  </a:lnTo>
                  <a:cubicBezTo>
                    <a:pt x="1074" y="788"/>
                    <a:pt x="1181" y="716"/>
                    <a:pt x="1271" y="627"/>
                  </a:cubicBezTo>
                  <a:cubicBezTo>
                    <a:pt x="1360" y="555"/>
                    <a:pt x="1396" y="466"/>
                    <a:pt x="1396" y="358"/>
                  </a:cubicBezTo>
                  <a:cubicBezTo>
                    <a:pt x="1396" y="251"/>
                    <a:pt x="1324" y="162"/>
                    <a:pt x="1217" y="90"/>
                  </a:cubicBezTo>
                  <a:cubicBezTo>
                    <a:pt x="1092" y="36"/>
                    <a:pt x="913" y="1"/>
                    <a:pt x="68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15"/>
            <p:cNvSpPr/>
            <p:nvPr/>
          </p:nvSpPr>
          <p:spPr>
            <a:xfrm>
              <a:off x="4866000" y="3755650"/>
              <a:ext cx="30875" cy="42500"/>
            </a:xfrm>
            <a:custGeom>
              <a:avLst/>
              <a:gdLst/>
              <a:ahLst/>
              <a:cxnLst/>
              <a:rect l="l" t="t" r="r" b="b"/>
              <a:pathLst>
                <a:path w="1235" h="1700" extrusionOk="0">
                  <a:moveTo>
                    <a:pt x="1056" y="1"/>
                  </a:moveTo>
                  <a:cubicBezTo>
                    <a:pt x="967" y="1"/>
                    <a:pt x="859" y="19"/>
                    <a:pt x="716" y="72"/>
                  </a:cubicBezTo>
                  <a:cubicBezTo>
                    <a:pt x="591" y="144"/>
                    <a:pt x="484" y="197"/>
                    <a:pt x="430" y="269"/>
                  </a:cubicBezTo>
                  <a:cubicBezTo>
                    <a:pt x="412" y="305"/>
                    <a:pt x="394" y="323"/>
                    <a:pt x="376" y="376"/>
                  </a:cubicBezTo>
                  <a:cubicBezTo>
                    <a:pt x="358" y="430"/>
                    <a:pt x="341" y="466"/>
                    <a:pt x="341" y="502"/>
                  </a:cubicBezTo>
                  <a:cubicBezTo>
                    <a:pt x="341" y="555"/>
                    <a:pt x="376" y="609"/>
                    <a:pt x="430" y="680"/>
                  </a:cubicBezTo>
                  <a:cubicBezTo>
                    <a:pt x="484" y="752"/>
                    <a:pt x="555" y="806"/>
                    <a:pt x="627" y="877"/>
                  </a:cubicBezTo>
                  <a:cubicBezTo>
                    <a:pt x="698" y="931"/>
                    <a:pt x="770" y="1002"/>
                    <a:pt x="823" y="1074"/>
                  </a:cubicBezTo>
                  <a:cubicBezTo>
                    <a:pt x="877" y="1128"/>
                    <a:pt x="913" y="1199"/>
                    <a:pt x="913" y="1235"/>
                  </a:cubicBezTo>
                  <a:cubicBezTo>
                    <a:pt x="913" y="1306"/>
                    <a:pt x="859" y="1378"/>
                    <a:pt x="770" y="1432"/>
                  </a:cubicBezTo>
                  <a:cubicBezTo>
                    <a:pt x="680" y="1485"/>
                    <a:pt x="591" y="1521"/>
                    <a:pt x="466" y="1521"/>
                  </a:cubicBezTo>
                  <a:cubicBezTo>
                    <a:pt x="412" y="1521"/>
                    <a:pt x="358" y="1503"/>
                    <a:pt x="305" y="1485"/>
                  </a:cubicBezTo>
                  <a:cubicBezTo>
                    <a:pt x="269" y="1450"/>
                    <a:pt x="233" y="1432"/>
                    <a:pt x="197" y="1396"/>
                  </a:cubicBezTo>
                  <a:cubicBezTo>
                    <a:pt x="126" y="1324"/>
                    <a:pt x="72" y="1289"/>
                    <a:pt x="36" y="1289"/>
                  </a:cubicBezTo>
                  <a:cubicBezTo>
                    <a:pt x="19" y="1289"/>
                    <a:pt x="1" y="1306"/>
                    <a:pt x="1" y="1360"/>
                  </a:cubicBezTo>
                  <a:cubicBezTo>
                    <a:pt x="1" y="1432"/>
                    <a:pt x="54" y="1503"/>
                    <a:pt x="144" y="1593"/>
                  </a:cubicBezTo>
                  <a:cubicBezTo>
                    <a:pt x="251" y="1664"/>
                    <a:pt x="376" y="1700"/>
                    <a:pt x="537" y="1700"/>
                  </a:cubicBezTo>
                  <a:cubicBezTo>
                    <a:pt x="698" y="1700"/>
                    <a:pt x="823" y="1664"/>
                    <a:pt x="949" y="1575"/>
                  </a:cubicBezTo>
                  <a:cubicBezTo>
                    <a:pt x="1074" y="1485"/>
                    <a:pt x="1128" y="1360"/>
                    <a:pt x="1128" y="1235"/>
                  </a:cubicBezTo>
                  <a:cubicBezTo>
                    <a:pt x="1128" y="1163"/>
                    <a:pt x="1110" y="1092"/>
                    <a:pt x="1038" y="1002"/>
                  </a:cubicBezTo>
                  <a:cubicBezTo>
                    <a:pt x="984" y="913"/>
                    <a:pt x="913" y="841"/>
                    <a:pt x="841" y="788"/>
                  </a:cubicBezTo>
                  <a:cubicBezTo>
                    <a:pt x="645" y="609"/>
                    <a:pt x="555" y="519"/>
                    <a:pt x="555" y="484"/>
                  </a:cubicBezTo>
                  <a:cubicBezTo>
                    <a:pt x="555" y="412"/>
                    <a:pt x="645" y="341"/>
                    <a:pt x="841" y="269"/>
                  </a:cubicBezTo>
                  <a:cubicBezTo>
                    <a:pt x="895" y="251"/>
                    <a:pt x="949" y="233"/>
                    <a:pt x="1020" y="215"/>
                  </a:cubicBezTo>
                  <a:cubicBezTo>
                    <a:pt x="1092" y="197"/>
                    <a:pt x="1145" y="180"/>
                    <a:pt x="1181" y="180"/>
                  </a:cubicBezTo>
                  <a:cubicBezTo>
                    <a:pt x="1217" y="162"/>
                    <a:pt x="1235" y="162"/>
                    <a:pt x="1235" y="144"/>
                  </a:cubicBezTo>
                  <a:cubicBezTo>
                    <a:pt x="1235" y="108"/>
                    <a:pt x="1217" y="72"/>
                    <a:pt x="1181" y="36"/>
                  </a:cubicBezTo>
                  <a:cubicBezTo>
                    <a:pt x="1145" y="1"/>
                    <a:pt x="1110" y="1"/>
                    <a:pt x="105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aphicFrame>
        <p:nvGraphicFramePr>
          <p:cNvPr id="301" name="Google Shape;301;p15"/>
          <p:cNvGraphicFramePr/>
          <p:nvPr/>
        </p:nvGraphicFramePr>
        <p:xfrm>
          <a:off x="4301400" y="1295025"/>
          <a:ext cx="3591300" cy="2682200"/>
        </p:xfrm>
        <a:graphic>
          <a:graphicData uri="http://schemas.openxmlformats.org/drawingml/2006/table">
            <a:tbl>
              <a:tblPr>
                <a:noFill/>
                <a:tableStyleId>{8264A416-C466-462A-BFE8-D55264C36B62}</a:tableStyleId>
              </a:tblPr>
              <a:tblGrid>
                <a:gridCol w="1197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97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971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62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Vessel</a:t>
                      </a:r>
                      <a:endParaRPr sz="1000" b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Origin</a:t>
                      </a:r>
                      <a:endParaRPr sz="1000" b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Destination</a:t>
                      </a:r>
                      <a:endParaRPr sz="1000" b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0060B6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Pulmonary artery</a:t>
                      </a:r>
                      <a:endParaRPr sz="1000">
                        <a:solidFill>
                          <a:srgbClr val="0060B6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Heart</a:t>
                      </a:r>
                      <a:endParaRPr sz="10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Lungs</a:t>
                      </a:r>
                      <a:endParaRPr sz="10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CC0000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Pulmonary vein</a:t>
                      </a:r>
                      <a:endParaRPr sz="1000">
                        <a:solidFill>
                          <a:srgbClr val="CC0000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Lungs</a:t>
                      </a:r>
                      <a:endParaRPr sz="10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Heart</a:t>
                      </a:r>
                      <a:endParaRPr sz="10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CC0000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Aorta</a:t>
                      </a:r>
                      <a:endParaRPr sz="1000">
                        <a:solidFill>
                          <a:srgbClr val="CC0000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Heart</a:t>
                      </a:r>
                      <a:endParaRPr sz="10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Body</a:t>
                      </a:r>
                      <a:endParaRPr sz="10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0060B6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Vena cava</a:t>
                      </a:r>
                      <a:endParaRPr sz="1000">
                        <a:solidFill>
                          <a:srgbClr val="0060B6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Body</a:t>
                      </a:r>
                      <a:endParaRPr sz="10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Heart</a:t>
                      </a:r>
                      <a:endParaRPr sz="10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CC0000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Renal artery</a:t>
                      </a:r>
                      <a:endParaRPr sz="1000">
                        <a:solidFill>
                          <a:srgbClr val="CC0000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Body</a:t>
                      </a:r>
                      <a:endParaRPr sz="10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Kidneys</a:t>
                      </a:r>
                      <a:endParaRPr sz="10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0060B6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Renal vein</a:t>
                      </a:r>
                      <a:endParaRPr sz="1000">
                        <a:solidFill>
                          <a:srgbClr val="0060B6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Kidneys</a:t>
                      </a:r>
                      <a:endParaRPr sz="10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Vena Cava</a:t>
                      </a:r>
                      <a:endParaRPr sz="10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Route of Blood</a:t>
            </a:r>
            <a:endParaRPr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00">
              <a:solidFill>
                <a:schemeClr val="lt2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07" name="Google Shape;307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Char char="●"/>
            </a:pPr>
            <a:r>
              <a:rPr lang="en">
                <a:solidFill>
                  <a:srgbClr val="CCCCCC"/>
                </a:solidFill>
              </a:rPr>
              <a:t>Various substances are </a:t>
            </a:r>
            <a:r>
              <a:rPr lang="en" b="1">
                <a:solidFill>
                  <a:srgbClr val="CCCCCC"/>
                </a:solidFill>
              </a:rPr>
              <a:t>transported </a:t>
            </a:r>
            <a:r>
              <a:rPr lang="en">
                <a:solidFill>
                  <a:srgbClr val="CCCCCC"/>
                </a:solidFill>
              </a:rPr>
              <a:t>in the </a:t>
            </a:r>
            <a:r>
              <a:rPr lang="en" b="1">
                <a:solidFill>
                  <a:srgbClr val="CC0000"/>
                </a:solidFill>
              </a:rPr>
              <a:t>blood</a:t>
            </a:r>
            <a:r>
              <a:rPr lang="en">
                <a:solidFill>
                  <a:srgbClr val="CCCCCC"/>
                </a:solidFill>
              </a:rPr>
              <a:t>:</a:t>
            </a:r>
            <a:endParaRPr>
              <a:solidFill>
                <a:srgbClr val="CCCCCC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Char char="○"/>
            </a:pPr>
            <a:r>
              <a:rPr lang="en">
                <a:solidFill>
                  <a:srgbClr val="CCCCCC"/>
                </a:solidFill>
              </a:rPr>
              <a:t>Respiratory gases, like oxygen (O</a:t>
            </a:r>
            <a:r>
              <a:rPr lang="en" baseline="-25000">
                <a:solidFill>
                  <a:srgbClr val="CCCCCC"/>
                </a:solidFill>
              </a:rPr>
              <a:t>2</a:t>
            </a:r>
            <a:r>
              <a:rPr lang="en">
                <a:solidFill>
                  <a:srgbClr val="CCCCCC"/>
                </a:solidFill>
              </a:rPr>
              <a:t>) and carbon dioxide (CO</a:t>
            </a:r>
            <a:r>
              <a:rPr lang="en" baseline="-25000">
                <a:solidFill>
                  <a:srgbClr val="CCCCCC"/>
                </a:solidFill>
              </a:rPr>
              <a:t>2</a:t>
            </a:r>
            <a:r>
              <a:rPr lang="en">
                <a:solidFill>
                  <a:srgbClr val="CCCCCC"/>
                </a:solidFill>
              </a:rPr>
              <a:t>).</a:t>
            </a:r>
            <a:endParaRPr>
              <a:solidFill>
                <a:srgbClr val="CCCCCC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Char char="○"/>
            </a:pPr>
            <a:r>
              <a:rPr lang="en">
                <a:solidFill>
                  <a:srgbClr val="CCCCCC"/>
                </a:solidFill>
              </a:rPr>
              <a:t>The products of digestion, such as </a:t>
            </a:r>
            <a:r>
              <a:rPr lang="en" b="1">
                <a:solidFill>
                  <a:srgbClr val="CCCCCC"/>
                </a:solidFill>
              </a:rPr>
              <a:t>glucose </a:t>
            </a:r>
            <a:r>
              <a:rPr lang="en">
                <a:solidFill>
                  <a:srgbClr val="CCCCCC"/>
                </a:solidFill>
              </a:rPr>
              <a:t>and </a:t>
            </a:r>
            <a:r>
              <a:rPr lang="en" b="1">
                <a:solidFill>
                  <a:srgbClr val="CCCCCC"/>
                </a:solidFill>
              </a:rPr>
              <a:t>amino acids</a:t>
            </a:r>
            <a:r>
              <a:rPr lang="en">
                <a:solidFill>
                  <a:srgbClr val="CCCCCC"/>
                </a:solidFill>
              </a:rPr>
              <a:t>.</a:t>
            </a:r>
            <a:endParaRPr>
              <a:solidFill>
                <a:srgbClr val="CCCCCC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Char char="○"/>
            </a:pPr>
            <a:r>
              <a:rPr lang="en">
                <a:solidFill>
                  <a:srgbClr val="CCCCCC"/>
                </a:solidFill>
              </a:rPr>
              <a:t>Metabolic waste, such as </a:t>
            </a:r>
            <a:r>
              <a:rPr lang="en" b="1">
                <a:solidFill>
                  <a:srgbClr val="CCCCCC"/>
                </a:solidFill>
              </a:rPr>
              <a:t>urea</a:t>
            </a:r>
            <a:r>
              <a:rPr lang="en">
                <a:solidFill>
                  <a:srgbClr val="CCCCCC"/>
                </a:solidFill>
              </a:rPr>
              <a:t>.</a:t>
            </a:r>
            <a:endParaRPr>
              <a:solidFill>
                <a:srgbClr val="CCCCCC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Char char="○"/>
            </a:pPr>
            <a:r>
              <a:rPr lang="en">
                <a:solidFill>
                  <a:srgbClr val="CCCCCC"/>
                </a:solidFill>
              </a:rPr>
              <a:t>Hormones, such as </a:t>
            </a:r>
            <a:r>
              <a:rPr lang="en" b="1">
                <a:solidFill>
                  <a:srgbClr val="CCCCCC"/>
                </a:solidFill>
              </a:rPr>
              <a:t>adrenaline </a:t>
            </a:r>
            <a:r>
              <a:rPr lang="en">
                <a:solidFill>
                  <a:srgbClr val="CCCCCC"/>
                </a:solidFill>
              </a:rPr>
              <a:t>and </a:t>
            </a:r>
            <a:r>
              <a:rPr lang="en" b="1">
                <a:solidFill>
                  <a:srgbClr val="CCCCCC"/>
                </a:solidFill>
              </a:rPr>
              <a:t>insulin</a:t>
            </a:r>
            <a:r>
              <a:rPr lang="en">
                <a:solidFill>
                  <a:srgbClr val="CCCCCC"/>
                </a:solidFill>
              </a:rPr>
              <a:t>.</a:t>
            </a:r>
            <a:endParaRPr>
              <a:solidFill>
                <a:srgbClr val="CCCCCC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Char char="●"/>
            </a:pPr>
            <a:r>
              <a:rPr lang="en">
                <a:solidFill>
                  <a:srgbClr val="CCCCCC"/>
                </a:solidFill>
              </a:rPr>
              <a:t>Mammalian circulatory systems are </a:t>
            </a:r>
            <a:r>
              <a:rPr lang="en" b="1">
                <a:solidFill>
                  <a:srgbClr val="CCCCCC"/>
                </a:solidFill>
              </a:rPr>
              <a:t>double circuits</a:t>
            </a:r>
            <a:r>
              <a:rPr lang="en">
                <a:solidFill>
                  <a:srgbClr val="CCCCCC"/>
                </a:solidFill>
              </a:rPr>
              <a:t>.</a:t>
            </a:r>
            <a:endParaRPr>
              <a:solidFill>
                <a:srgbClr val="CCCCCC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Char char="○"/>
            </a:pPr>
            <a:r>
              <a:rPr lang="en">
                <a:solidFill>
                  <a:srgbClr val="CCCCCC"/>
                </a:solidFill>
              </a:rPr>
              <a:t>The </a:t>
            </a:r>
            <a:r>
              <a:rPr lang="en" b="1">
                <a:solidFill>
                  <a:srgbClr val="CCCCCC"/>
                </a:solidFill>
              </a:rPr>
              <a:t>pulmonary </a:t>
            </a:r>
            <a:r>
              <a:rPr lang="en">
                <a:solidFill>
                  <a:srgbClr val="CCCCCC"/>
                </a:solidFill>
              </a:rPr>
              <a:t>circuit carries blood from the heart to the lungs and then </a:t>
            </a:r>
            <a:r>
              <a:rPr lang="en" b="1">
                <a:solidFill>
                  <a:srgbClr val="CCCCCC"/>
                </a:solidFill>
              </a:rPr>
              <a:t>back </a:t>
            </a:r>
            <a:r>
              <a:rPr lang="en">
                <a:solidFill>
                  <a:srgbClr val="CCCCCC"/>
                </a:solidFill>
              </a:rPr>
              <a:t>to the heart.</a:t>
            </a:r>
            <a:endParaRPr>
              <a:solidFill>
                <a:srgbClr val="CCCCCC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Char char="○"/>
            </a:pPr>
            <a:r>
              <a:rPr lang="en">
                <a:solidFill>
                  <a:srgbClr val="CCCCCC"/>
                </a:solidFill>
              </a:rPr>
              <a:t>The </a:t>
            </a:r>
            <a:r>
              <a:rPr lang="en" b="1">
                <a:solidFill>
                  <a:srgbClr val="CCCCCC"/>
                </a:solidFill>
              </a:rPr>
              <a:t>systemic </a:t>
            </a:r>
            <a:r>
              <a:rPr lang="en">
                <a:solidFill>
                  <a:srgbClr val="CCCCCC"/>
                </a:solidFill>
              </a:rPr>
              <a:t>circuit carries blood </a:t>
            </a:r>
            <a:r>
              <a:rPr lang="en" b="1">
                <a:solidFill>
                  <a:srgbClr val="CCCCCC"/>
                </a:solidFill>
              </a:rPr>
              <a:t>around </a:t>
            </a:r>
            <a:r>
              <a:rPr lang="en">
                <a:solidFill>
                  <a:srgbClr val="CCCCCC"/>
                </a:solidFill>
              </a:rPr>
              <a:t>the rest of the </a:t>
            </a:r>
            <a:r>
              <a:rPr lang="en" b="1">
                <a:solidFill>
                  <a:srgbClr val="CCCCCC"/>
                </a:solidFill>
              </a:rPr>
              <a:t>body</a:t>
            </a:r>
            <a:r>
              <a:rPr lang="en">
                <a:solidFill>
                  <a:srgbClr val="CCCCCC"/>
                </a:solidFill>
              </a:rPr>
              <a:t>.</a:t>
            </a:r>
            <a:endParaRPr>
              <a:solidFill>
                <a:srgbClr val="CCCCCC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Char char="●"/>
            </a:pPr>
            <a:r>
              <a:rPr lang="en">
                <a:solidFill>
                  <a:srgbClr val="CCCCCC"/>
                </a:solidFill>
              </a:rPr>
              <a:t>The heart has its </a:t>
            </a:r>
            <a:r>
              <a:rPr lang="en" b="1">
                <a:solidFill>
                  <a:srgbClr val="CCCCCC"/>
                </a:solidFill>
              </a:rPr>
              <a:t>own blood supply</a:t>
            </a:r>
            <a:r>
              <a:rPr lang="en">
                <a:solidFill>
                  <a:srgbClr val="CCCCCC"/>
                </a:solidFill>
              </a:rPr>
              <a:t>.</a:t>
            </a:r>
            <a:endParaRPr>
              <a:solidFill>
                <a:srgbClr val="CCCCCC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Char char="○"/>
            </a:pPr>
            <a:r>
              <a:rPr lang="en">
                <a:solidFill>
                  <a:srgbClr val="CCCCCC"/>
                </a:solidFill>
              </a:rPr>
              <a:t>The left and right </a:t>
            </a:r>
            <a:r>
              <a:rPr lang="en" b="1">
                <a:solidFill>
                  <a:srgbClr val="CCCCCC"/>
                </a:solidFill>
              </a:rPr>
              <a:t>coronary </a:t>
            </a:r>
            <a:r>
              <a:rPr lang="en">
                <a:solidFill>
                  <a:srgbClr val="CCCCCC"/>
                </a:solidFill>
              </a:rPr>
              <a:t>arteries supply the heart with blood.</a:t>
            </a:r>
            <a:endParaRPr>
              <a:solidFill>
                <a:srgbClr val="CCCCCC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2200" baseline="-25000">
              <a:solidFill>
                <a:srgbClr val="FFFFFF"/>
              </a:solidFill>
              <a:latin typeface="Kalam"/>
              <a:ea typeface="Kalam"/>
              <a:cs typeface="Kalam"/>
              <a:sym typeface="Kalam"/>
            </a:endParaRPr>
          </a:p>
        </p:txBody>
      </p:sp>
      <p:sp>
        <p:nvSpPr>
          <p:cNvPr id="308" name="Google Shape;308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Arteries and Arterioles</a:t>
            </a:r>
            <a:endParaRPr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00">
              <a:solidFill>
                <a:schemeClr val="lt2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14" name="Google Shape;314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Char char="●"/>
            </a:pPr>
            <a:r>
              <a:rPr lang="en">
                <a:solidFill>
                  <a:srgbClr val="CCCCCC"/>
                </a:solidFill>
              </a:rPr>
              <a:t>There are a number of different </a:t>
            </a:r>
            <a:r>
              <a:rPr lang="en" b="1">
                <a:solidFill>
                  <a:srgbClr val="CCCCCC"/>
                </a:solidFill>
              </a:rPr>
              <a:t>blood vessels </a:t>
            </a:r>
            <a:r>
              <a:rPr lang="en">
                <a:solidFill>
                  <a:srgbClr val="CCCCCC"/>
                </a:solidFill>
              </a:rPr>
              <a:t>in the body.</a:t>
            </a:r>
            <a:endParaRPr>
              <a:solidFill>
                <a:srgbClr val="CCCCCC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Char char="○"/>
            </a:pPr>
            <a:r>
              <a:rPr lang="en">
                <a:solidFill>
                  <a:srgbClr val="CCCCCC"/>
                </a:solidFill>
              </a:rPr>
              <a:t>Arteries, arterioles and veins are all examples of blood vessels.</a:t>
            </a:r>
            <a:endParaRPr>
              <a:solidFill>
                <a:srgbClr val="CCCCCC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Char char="●"/>
            </a:pPr>
            <a:r>
              <a:rPr lang="en">
                <a:solidFill>
                  <a:srgbClr val="CCCCCC"/>
                </a:solidFill>
              </a:rPr>
              <a:t>Arteries carry blood </a:t>
            </a:r>
            <a:r>
              <a:rPr lang="en" b="1">
                <a:solidFill>
                  <a:srgbClr val="CCCCCC"/>
                </a:solidFill>
              </a:rPr>
              <a:t>away </a:t>
            </a:r>
            <a:r>
              <a:rPr lang="en">
                <a:solidFill>
                  <a:srgbClr val="CCCCCC"/>
                </a:solidFill>
              </a:rPr>
              <a:t>from the </a:t>
            </a:r>
            <a:r>
              <a:rPr lang="en" b="1">
                <a:solidFill>
                  <a:srgbClr val="CCCCCC"/>
                </a:solidFill>
              </a:rPr>
              <a:t>heart</a:t>
            </a:r>
            <a:r>
              <a:rPr lang="en">
                <a:solidFill>
                  <a:srgbClr val="CCCCCC"/>
                </a:solidFill>
              </a:rPr>
              <a:t>.</a:t>
            </a:r>
            <a:endParaRPr>
              <a:solidFill>
                <a:srgbClr val="CCCCCC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Char char="○"/>
            </a:pPr>
            <a:r>
              <a:rPr lang="en">
                <a:solidFill>
                  <a:srgbClr val="CCCCCC"/>
                </a:solidFill>
              </a:rPr>
              <a:t>Arteries have thick elastic walls that </a:t>
            </a:r>
            <a:r>
              <a:rPr lang="en" b="1">
                <a:solidFill>
                  <a:srgbClr val="CCCCCC"/>
                </a:solidFill>
              </a:rPr>
              <a:t>recoil </a:t>
            </a:r>
            <a:r>
              <a:rPr lang="en">
                <a:solidFill>
                  <a:srgbClr val="CCCCCC"/>
                </a:solidFill>
              </a:rPr>
              <a:t>when the heart beats.</a:t>
            </a:r>
            <a:endParaRPr>
              <a:solidFill>
                <a:srgbClr val="CCCCCC"/>
              </a:solidFill>
            </a:endParaRPr>
          </a:p>
          <a:p>
            <a:pPr marL="1371600" lvl="2" indent="-3175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Char char="■"/>
            </a:pPr>
            <a:r>
              <a:rPr lang="en">
                <a:solidFill>
                  <a:srgbClr val="CCCCCC"/>
                </a:solidFill>
              </a:rPr>
              <a:t>This helps to </a:t>
            </a:r>
            <a:r>
              <a:rPr lang="en" b="1">
                <a:solidFill>
                  <a:srgbClr val="CCCCCC"/>
                </a:solidFill>
              </a:rPr>
              <a:t>maintain high pressure</a:t>
            </a:r>
            <a:r>
              <a:rPr lang="en">
                <a:solidFill>
                  <a:srgbClr val="CCCCCC"/>
                </a:solidFill>
              </a:rPr>
              <a:t>.</a:t>
            </a:r>
            <a:endParaRPr>
              <a:solidFill>
                <a:srgbClr val="CCCCCC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Char char="○"/>
            </a:pPr>
            <a:r>
              <a:rPr lang="en">
                <a:solidFill>
                  <a:srgbClr val="CCCCCC"/>
                </a:solidFill>
              </a:rPr>
              <a:t>They have a </a:t>
            </a:r>
            <a:r>
              <a:rPr lang="en" b="1">
                <a:solidFill>
                  <a:srgbClr val="CCCCCC"/>
                </a:solidFill>
              </a:rPr>
              <a:t>folded endothelium</a:t>
            </a:r>
            <a:r>
              <a:rPr lang="en">
                <a:solidFill>
                  <a:srgbClr val="CCCCCC"/>
                </a:solidFill>
              </a:rPr>
              <a:t>, which allows the artery to </a:t>
            </a:r>
            <a:r>
              <a:rPr lang="en" b="1">
                <a:solidFill>
                  <a:srgbClr val="CCCCCC"/>
                </a:solidFill>
              </a:rPr>
              <a:t>stretch</a:t>
            </a:r>
            <a:r>
              <a:rPr lang="en">
                <a:solidFill>
                  <a:srgbClr val="CCCCCC"/>
                </a:solidFill>
              </a:rPr>
              <a:t>.</a:t>
            </a:r>
            <a:endParaRPr>
              <a:solidFill>
                <a:srgbClr val="CCCCCC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Char char="●"/>
            </a:pPr>
            <a:r>
              <a:rPr lang="en">
                <a:solidFill>
                  <a:srgbClr val="CCCCCC"/>
                </a:solidFill>
              </a:rPr>
              <a:t>Arteries </a:t>
            </a:r>
            <a:r>
              <a:rPr lang="en" b="1">
                <a:solidFill>
                  <a:srgbClr val="CCCCCC"/>
                </a:solidFill>
              </a:rPr>
              <a:t>mostly </a:t>
            </a:r>
            <a:r>
              <a:rPr lang="en">
                <a:solidFill>
                  <a:srgbClr val="CCCCCC"/>
                </a:solidFill>
              </a:rPr>
              <a:t>carry </a:t>
            </a:r>
            <a:r>
              <a:rPr lang="en" b="1">
                <a:solidFill>
                  <a:srgbClr val="FF1D25"/>
                </a:solidFill>
              </a:rPr>
              <a:t>oxygenated</a:t>
            </a:r>
            <a:r>
              <a:rPr lang="en">
                <a:solidFill>
                  <a:srgbClr val="FF1D25"/>
                </a:solidFill>
              </a:rPr>
              <a:t> </a:t>
            </a:r>
            <a:r>
              <a:rPr lang="en">
                <a:solidFill>
                  <a:srgbClr val="CCCCCC"/>
                </a:solidFill>
              </a:rPr>
              <a:t>blood around the body.</a:t>
            </a:r>
            <a:endParaRPr>
              <a:solidFill>
                <a:srgbClr val="CCCCCC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Char char="○"/>
            </a:pPr>
            <a:r>
              <a:rPr lang="en">
                <a:solidFill>
                  <a:srgbClr val="CCCCCC"/>
                </a:solidFill>
              </a:rPr>
              <a:t>The pulmonary artery carries </a:t>
            </a:r>
            <a:r>
              <a:rPr lang="en" b="1">
                <a:solidFill>
                  <a:srgbClr val="675CD8"/>
                </a:solidFill>
              </a:rPr>
              <a:t>deoxygenated</a:t>
            </a:r>
            <a:r>
              <a:rPr lang="en">
                <a:solidFill>
                  <a:srgbClr val="675CD8"/>
                </a:solidFill>
              </a:rPr>
              <a:t> </a:t>
            </a:r>
            <a:r>
              <a:rPr lang="en">
                <a:solidFill>
                  <a:srgbClr val="CCCCCC"/>
                </a:solidFill>
              </a:rPr>
              <a:t>blood from the </a:t>
            </a:r>
            <a:r>
              <a:rPr lang="en" b="1">
                <a:solidFill>
                  <a:srgbClr val="CCCCCC"/>
                </a:solidFill>
              </a:rPr>
              <a:t>heart </a:t>
            </a:r>
            <a:r>
              <a:rPr lang="en">
                <a:solidFill>
                  <a:srgbClr val="CCCCCC"/>
                </a:solidFill>
              </a:rPr>
              <a:t>to the </a:t>
            </a:r>
            <a:r>
              <a:rPr lang="en" b="1">
                <a:solidFill>
                  <a:srgbClr val="CCCCCC"/>
                </a:solidFill>
              </a:rPr>
              <a:t>lungs</a:t>
            </a:r>
            <a:r>
              <a:rPr lang="en">
                <a:solidFill>
                  <a:srgbClr val="CCCCCC"/>
                </a:solidFill>
              </a:rPr>
              <a:t>.</a:t>
            </a:r>
            <a:endParaRPr>
              <a:solidFill>
                <a:srgbClr val="CCCCCC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Char char="●"/>
            </a:pPr>
            <a:r>
              <a:rPr lang="en">
                <a:solidFill>
                  <a:srgbClr val="CCCCCC"/>
                </a:solidFill>
              </a:rPr>
              <a:t>Arteries branch into smaller vessels called </a:t>
            </a:r>
            <a:r>
              <a:rPr lang="en" b="1">
                <a:solidFill>
                  <a:srgbClr val="CCCCCC"/>
                </a:solidFill>
              </a:rPr>
              <a:t>arterioles</a:t>
            </a:r>
            <a:r>
              <a:rPr lang="en">
                <a:solidFill>
                  <a:srgbClr val="CCCCCC"/>
                </a:solidFill>
              </a:rPr>
              <a:t>.</a:t>
            </a:r>
            <a:endParaRPr>
              <a:solidFill>
                <a:srgbClr val="CCCCCC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Char char="○"/>
            </a:pPr>
            <a:r>
              <a:rPr lang="en">
                <a:solidFill>
                  <a:srgbClr val="CCCCCC"/>
                </a:solidFill>
              </a:rPr>
              <a:t>Arterioles form a network of vessels around the body.</a:t>
            </a:r>
            <a:endParaRPr>
              <a:solidFill>
                <a:srgbClr val="CCCCCC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Char char="○"/>
            </a:pPr>
            <a:r>
              <a:rPr lang="en">
                <a:solidFill>
                  <a:srgbClr val="CCCCCC"/>
                </a:solidFill>
              </a:rPr>
              <a:t>Arterioles can </a:t>
            </a:r>
            <a:r>
              <a:rPr lang="en" b="1">
                <a:solidFill>
                  <a:srgbClr val="CCCCCC"/>
                </a:solidFill>
              </a:rPr>
              <a:t>constrict </a:t>
            </a:r>
            <a:r>
              <a:rPr lang="en">
                <a:solidFill>
                  <a:srgbClr val="CCCCCC"/>
                </a:solidFill>
              </a:rPr>
              <a:t>or </a:t>
            </a:r>
            <a:r>
              <a:rPr lang="en" b="1">
                <a:solidFill>
                  <a:srgbClr val="CCCCCC"/>
                </a:solidFill>
              </a:rPr>
              <a:t>dilate </a:t>
            </a:r>
            <a:r>
              <a:rPr lang="en">
                <a:solidFill>
                  <a:srgbClr val="CCCCCC"/>
                </a:solidFill>
              </a:rPr>
              <a:t>depending on the body’s </a:t>
            </a:r>
            <a:r>
              <a:rPr lang="en" b="1">
                <a:solidFill>
                  <a:srgbClr val="CCCCCC"/>
                </a:solidFill>
              </a:rPr>
              <a:t>demand </a:t>
            </a:r>
            <a:r>
              <a:rPr lang="en">
                <a:solidFill>
                  <a:srgbClr val="CCCCCC"/>
                </a:solidFill>
              </a:rPr>
              <a:t>for blood.</a:t>
            </a:r>
            <a:endParaRPr>
              <a:solidFill>
                <a:srgbClr val="CCCCCC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2200" baseline="-25000">
              <a:solidFill>
                <a:srgbClr val="FFFFFF"/>
              </a:solidFill>
              <a:latin typeface="Kalam"/>
              <a:ea typeface="Kalam"/>
              <a:cs typeface="Kalam"/>
              <a:sym typeface="Kalam"/>
            </a:endParaRPr>
          </a:p>
        </p:txBody>
      </p:sp>
      <p:sp>
        <p:nvSpPr>
          <p:cNvPr id="315" name="Google Shape;315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sp>
        <p:nvSpPr>
          <p:cNvPr id="321" name="Google Shape;321;p18"/>
          <p:cNvSpPr txBox="1"/>
          <p:nvPr/>
        </p:nvSpPr>
        <p:spPr>
          <a:xfrm>
            <a:off x="4471200" y="1725138"/>
            <a:ext cx="3442800" cy="169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The structure of an </a:t>
            </a:r>
            <a:r>
              <a:rPr lang="en" b="1">
                <a:solidFill>
                  <a:srgbClr val="FF1D25"/>
                </a:solidFill>
                <a:latin typeface="Cambria"/>
                <a:ea typeface="Cambria"/>
                <a:cs typeface="Cambria"/>
                <a:sym typeface="Cambria"/>
              </a:rPr>
              <a:t>artery</a:t>
            </a:r>
            <a:r>
              <a:rPr lang="en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Arteries carry blood </a:t>
            </a:r>
            <a:r>
              <a:rPr lang="en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away </a:t>
            </a:r>
            <a:r>
              <a:rPr lang="en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from the heart.</a:t>
            </a:r>
            <a:endParaRPr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Arteries have thick, muscular walls to tolerate high pressures, as well as a narrow lumen.</a:t>
            </a:r>
            <a:endParaRPr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grpSp>
        <p:nvGrpSpPr>
          <p:cNvPr id="322" name="Google Shape;322;p18"/>
          <p:cNvGrpSpPr/>
          <p:nvPr/>
        </p:nvGrpSpPr>
        <p:grpSpPr>
          <a:xfrm>
            <a:off x="868682" y="297376"/>
            <a:ext cx="3263608" cy="4365854"/>
            <a:chOff x="849907" y="404526"/>
            <a:chExt cx="3263608" cy="4365854"/>
          </a:xfrm>
        </p:grpSpPr>
        <p:grpSp>
          <p:nvGrpSpPr>
            <p:cNvPr id="323" name="Google Shape;323;p18"/>
            <p:cNvGrpSpPr/>
            <p:nvPr/>
          </p:nvGrpSpPr>
          <p:grpSpPr>
            <a:xfrm>
              <a:off x="906896" y="734736"/>
              <a:ext cx="3206619" cy="4035644"/>
              <a:chOff x="899721" y="554199"/>
              <a:chExt cx="3206619" cy="4035644"/>
            </a:xfrm>
          </p:grpSpPr>
          <p:sp>
            <p:nvSpPr>
              <p:cNvPr id="324" name="Google Shape;324;p18"/>
              <p:cNvSpPr/>
              <p:nvPr/>
            </p:nvSpPr>
            <p:spPr>
              <a:xfrm>
                <a:off x="2072491" y="1535309"/>
                <a:ext cx="961769" cy="3054534"/>
              </a:xfrm>
              <a:custGeom>
                <a:avLst/>
                <a:gdLst/>
                <a:ahLst/>
                <a:cxnLst/>
                <a:rect l="l" t="t" r="r" b="b"/>
                <a:pathLst>
                  <a:path w="39017" h="124105" extrusionOk="0">
                    <a:moveTo>
                      <a:pt x="0" y="1"/>
                    </a:moveTo>
                    <a:cubicBezTo>
                      <a:pt x="570" y="38637"/>
                      <a:pt x="792" y="75785"/>
                      <a:pt x="792" y="114484"/>
                    </a:cubicBezTo>
                    <a:cubicBezTo>
                      <a:pt x="4171" y="121214"/>
                      <a:pt x="11685" y="124105"/>
                      <a:pt x="19168" y="124105"/>
                    </a:cubicBezTo>
                    <a:cubicBezTo>
                      <a:pt x="28798" y="124105"/>
                      <a:pt x="38375" y="119317"/>
                      <a:pt x="39016" y="111760"/>
                    </a:cubicBezTo>
                    <a:cubicBezTo>
                      <a:pt x="37560" y="75816"/>
                      <a:pt x="37433" y="42754"/>
                      <a:pt x="38383" y="159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1D2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" name="Google Shape;325;p18"/>
              <p:cNvSpPr/>
              <p:nvPr/>
            </p:nvSpPr>
            <p:spPr>
              <a:xfrm>
                <a:off x="2070913" y="1354485"/>
                <a:ext cx="950060" cy="369631"/>
              </a:xfrm>
              <a:custGeom>
                <a:avLst/>
                <a:gdLst/>
                <a:ahLst/>
                <a:cxnLst/>
                <a:rect l="l" t="t" r="r" b="b"/>
                <a:pathLst>
                  <a:path w="38542" h="15018" extrusionOk="0">
                    <a:moveTo>
                      <a:pt x="18590" y="1"/>
                    </a:moveTo>
                    <a:cubicBezTo>
                      <a:pt x="5828" y="1"/>
                      <a:pt x="1" y="3674"/>
                      <a:pt x="64" y="7348"/>
                    </a:cubicBezTo>
                    <a:cubicBezTo>
                      <a:pt x="96" y="11782"/>
                      <a:pt x="8013" y="14885"/>
                      <a:pt x="18907" y="15012"/>
                    </a:cubicBezTo>
                    <a:cubicBezTo>
                      <a:pt x="19140" y="15016"/>
                      <a:pt x="19373" y="15018"/>
                      <a:pt x="19607" y="15018"/>
                    </a:cubicBezTo>
                    <a:cubicBezTo>
                      <a:pt x="28660" y="15018"/>
                      <a:pt x="38323" y="12044"/>
                      <a:pt x="38447" y="7506"/>
                    </a:cubicBezTo>
                    <a:cubicBezTo>
                      <a:pt x="38542" y="3263"/>
                      <a:pt x="31100" y="1"/>
                      <a:pt x="18590" y="1"/>
                    </a:cubicBezTo>
                    <a:close/>
                  </a:path>
                </a:pathLst>
              </a:custGeom>
              <a:solidFill>
                <a:srgbClr val="B615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" name="Google Shape;326;p18"/>
              <p:cNvSpPr/>
              <p:nvPr/>
            </p:nvSpPr>
            <p:spPr>
              <a:xfrm>
                <a:off x="2158345" y="1441784"/>
                <a:ext cx="767404" cy="211249"/>
              </a:xfrm>
              <a:custGeom>
                <a:avLst/>
                <a:gdLst/>
                <a:ahLst/>
                <a:cxnLst/>
                <a:rect l="l" t="t" r="r" b="b"/>
                <a:pathLst>
                  <a:path w="31132" h="8583" extrusionOk="0">
                    <a:moveTo>
                      <a:pt x="31131" y="1"/>
                    </a:moveTo>
                    <a:lnTo>
                      <a:pt x="1" y="96"/>
                    </a:lnTo>
                    <a:lnTo>
                      <a:pt x="127" y="3801"/>
                    </a:lnTo>
                    <a:cubicBezTo>
                      <a:pt x="1667" y="6992"/>
                      <a:pt x="8482" y="8583"/>
                      <a:pt x="15364" y="8583"/>
                    </a:cubicBezTo>
                    <a:cubicBezTo>
                      <a:pt x="22212" y="8583"/>
                      <a:pt x="29125" y="7007"/>
                      <a:pt x="30973" y="3864"/>
                    </a:cubicBezTo>
                    <a:lnTo>
                      <a:pt x="31131" y="1"/>
                    </a:lnTo>
                    <a:close/>
                  </a:path>
                </a:pathLst>
              </a:custGeom>
              <a:solidFill>
                <a:srgbClr val="A4274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" name="Google Shape;327;p18"/>
              <p:cNvSpPr/>
              <p:nvPr/>
            </p:nvSpPr>
            <p:spPr>
              <a:xfrm>
                <a:off x="2158345" y="1297582"/>
                <a:ext cx="768193" cy="293159"/>
              </a:xfrm>
              <a:custGeom>
                <a:avLst/>
                <a:gdLst/>
                <a:ahLst/>
                <a:cxnLst/>
                <a:rect l="l" t="t" r="r" b="b"/>
                <a:pathLst>
                  <a:path w="31164" h="11911" extrusionOk="0">
                    <a:moveTo>
                      <a:pt x="15043" y="1"/>
                    </a:moveTo>
                    <a:cubicBezTo>
                      <a:pt x="4688" y="1"/>
                      <a:pt x="1" y="2978"/>
                      <a:pt x="1" y="5955"/>
                    </a:cubicBezTo>
                    <a:cubicBezTo>
                      <a:pt x="32" y="9565"/>
                      <a:pt x="6810" y="11782"/>
                      <a:pt x="15645" y="11908"/>
                    </a:cubicBezTo>
                    <a:cubicBezTo>
                      <a:pt x="15768" y="11910"/>
                      <a:pt x="15891" y="11911"/>
                      <a:pt x="16014" y="11911"/>
                    </a:cubicBezTo>
                    <a:cubicBezTo>
                      <a:pt x="23378" y="11911"/>
                      <a:pt x="31069" y="9130"/>
                      <a:pt x="31100" y="5860"/>
                    </a:cubicBezTo>
                    <a:cubicBezTo>
                      <a:pt x="31163" y="2408"/>
                      <a:pt x="25178" y="1"/>
                      <a:pt x="15043" y="1"/>
                    </a:cubicBezTo>
                    <a:close/>
                  </a:path>
                </a:pathLst>
              </a:custGeom>
              <a:solidFill>
                <a:srgbClr val="C33E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" name="Google Shape;328;p18"/>
              <p:cNvSpPr/>
              <p:nvPr/>
            </p:nvSpPr>
            <p:spPr>
              <a:xfrm>
                <a:off x="2176315" y="1196255"/>
                <a:ext cx="730700" cy="368646"/>
              </a:xfrm>
              <a:custGeom>
                <a:avLst/>
                <a:gdLst/>
                <a:ahLst/>
                <a:cxnLst/>
                <a:rect l="l" t="t" r="r" b="b"/>
                <a:pathLst>
                  <a:path w="29643" h="14978" extrusionOk="0">
                    <a:moveTo>
                      <a:pt x="29642" y="1"/>
                    </a:moveTo>
                    <a:lnTo>
                      <a:pt x="0" y="128"/>
                    </a:lnTo>
                    <a:lnTo>
                      <a:pt x="158" y="9977"/>
                    </a:lnTo>
                    <a:cubicBezTo>
                      <a:pt x="1007" y="13209"/>
                      <a:pt x="7874" y="14977"/>
                      <a:pt x="14801" y="14977"/>
                    </a:cubicBezTo>
                    <a:cubicBezTo>
                      <a:pt x="21311" y="14977"/>
                      <a:pt x="27875" y="13415"/>
                      <a:pt x="29547" y="10040"/>
                    </a:cubicBezTo>
                    <a:lnTo>
                      <a:pt x="29642" y="1"/>
                    </a:lnTo>
                    <a:close/>
                  </a:path>
                </a:pathLst>
              </a:custGeom>
              <a:solidFill>
                <a:srgbClr val="ED7D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" name="Google Shape;329;p18"/>
              <p:cNvSpPr/>
              <p:nvPr/>
            </p:nvSpPr>
            <p:spPr>
              <a:xfrm>
                <a:off x="2175526" y="1059093"/>
                <a:ext cx="732253" cy="273716"/>
              </a:xfrm>
              <a:custGeom>
                <a:avLst/>
                <a:gdLst/>
                <a:ahLst/>
                <a:cxnLst/>
                <a:rect l="l" t="t" r="r" b="b"/>
                <a:pathLst>
                  <a:path w="29706" h="11121" extrusionOk="0">
                    <a:moveTo>
                      <a:pt x="14346" y="0"/>
                    </a:moveTo>
                    <a:cubicBezTo>
                      <a:pt x="4497" y="0"/>
                      <a:pt x="0" y="2850"/>
                      <a:pt x="32" y="5701"/>
                    </a:cubicBezTo>
                    <a:cubicBezTo>
                      <a:pt x="95" y="9089"/>
                      <a:pt x="6683" y="11021"/>
                      <a:pt x="15075" y="11116"/>
                    </a:cubicBezTo>
                    <a:cubicBezTo>
                      <a:pt x="15248" y="11119"/>
                      <a:pt x="15422" y="11121"/>
                      <a:pt x="15595" y="11121"/>
                    </a:cubicBezTo>
                    <a:cubicBezTo>
                      <a:pt x="22558" y="11121"/>
                      <a:pt x="29643" y="8664"/>
                      <a:pt x="29674" y="5574"/>
                    </a:cubicBezTo>
                    <a:cubicBezTo>
                      <a:pt x="29706" y="2312"/>
                      <a:pt x="24006" y="32"/>
                      <a:pt x="14346" y="32"/>
                    </a:cubicBezTo>
                    <a:lnTo>
                      <a:pt x="14346" y="0"/>
                    </a:lnTo>
                    <a:close/>
                  </a:path>
                </a:pathLst>
              </a:custGeom>
              <a:solidFill>
                <a:srgbClr val="FDA9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" name="Google Shape;330;p18"/>
              <p:cNvSpPr/>
              <p:nvPr/>
            </p:nvSpPr>
            <p:spPr>
              <a:xfrm>
                <a:off x="2307450" y="1109744"/>
                <a:ext cx="466058" cy="160104"/>
              </a:xfrm>
              <a:custGeom>
                <a:avLst/>
                <a:gdLst/>
                <a:ahLst/>
                <a:cxnLst/>
                <a:rect l="l" t="t" r="r" b="b"/>
                <a:pathLst>
                  <a:path w="18907" h="6505" extrusionOk="0">
                    <a:moveTo>
                      <a:pt x="18907" y="1"/>
                    </a:moveTo>
                    <a:lnTo>
                      <a:pt x="0" y="64"/>
                    </a:lnTo>
                    <a:lnTo>
                      <a:pt x="0" y="3294"/>
                    </a:lnTo>
                    <a:cubicBezTo>
                      <a:pt x="968" y="5436"/>
                      <a:pt x="5091" y="6505"/>
                      <a:pt x="9255" y="6505"/>
                    </a:cubicBezTo>
                    <a:cubicBezTo>
                      <a:pt x="13404" y="6505"/>
                      <a:pt x="17595" y="5444"/>
                      <a:pt x="18749" y="3326"/>
                    </a:cubicBezTo>
                    <a:lnTo>
                      <a:pt x="18907" y="1"/>
                    </a:lnTo>
                    <a:close/>
                  </a:path>
                </a:pathLst>
              </a:custGeom>
              <a:solidFill>
                <a:srgbClr val="ED6C8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" name="Google Shape;331;p18"/>
              <p:cNvSpPr/>
              <p:nvPr/>
            </p:nvSpPr>
            <p:spPr>
              <a:xfrm>
                <a:off x="2306662" y="1021683"/>
                <a:ext cx="466846" cy="175438"/>
              </a:xfrm>
              <a:custGeom>
                <a:avLst/>
                <a:gdLst/>
                <a:ahLst/>
                <a:cxnLst/>
                <a:rect l="l" t="t" r="r" b="b"/>
                <a:pathLst>
                  <a:path w="18939" h="7128" extrusionOk="0">
                    <a:moveTo>
                      <a:pt x="9153" y="0"/>
                    </a:moveTo>
                    <a:lnTo>
                      <a:pt x="9153" y="32"/>
                    </a:lnTo>
                    <a:cubicBezTo>
                      <a:pt x="2883" y="32"/>
                      <a:pt x="1" y="1837"/>
                      <a:pt x="32" y="3642"/>
                    </a:cubicBezTo>
                    <a:cubicBezTo>
                      <a:pt x="64" y="5827"/>
                      <a:pt x="4276" y="7031"/>
                      <a:pt x="9628" y="7126"/>
                    </a:cubicBezTo>
                    <a:cubicBezTo>
                      <a:pt x="9716" y="7127"/>
                      <a:pt x="9804" y="7127"/>
                      <a:pt x="9892" y="7127"/>
                    </a:cubicBezTo>
                    <a:cubicBezTo>
                      <a:pt x="14339" y="7127"/>
                      <a:pt x="18908" y="5566"/>
                      <a:pt x="18939" y="3579"/>
                    </a:cubicBezTo>
                    <a:cubicBezTo>
                      <a:pt x="18939" y="1552"/>
                      <a:pt x="15297" y="0"/>
                      <a:pt x="9153" y="0"/>
                    </a:cubicBezTo>
                    <a:close/>
                  </a:path>
                </a:pathLst>
              </a:custGeom>
              <a:solidFill>
                <a:srgbClr val="F57C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" name="Google Shape;332;p18"/>
              <p:cNvSpPr/>
              <p:nvPr/>
            </p:nvSpPr>
            <p:spPr>
              <a:xfrm>
                <a:off x="1881235" y="1114421"/>
                <a:ext cx="389569" cy="129413"/>
              </a:xfrm>
              <a:custGeom>
                <a:avLst/>
                <a:gdLst/>
                <a:ahLst/>
                <a:cxnLst/>
                <a:rect l="l" t="t" r="r" b="b"/>
                <a:pathLst>
                  <a:path w="15804" h="5258" fill="none" extrusionOk="0">
                    <a:moveTo>
                      <a:pt x="0" y="1"/>
                    </a:moveTo>
                    <a:lnTo>
                      <a:pt x="15803" y="5258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miter lim="3166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" name="Google Shape;333;p18"/>
              <p:cNvSpPr/>
              <p:nvPr/>
            </p:nvSpPr>
            <p:spPr>
              <a:xfrm>
                <a:off x="2320712" y="1053629"/>
                <a:ext cx="436404" cy="132637"/>
              </a:xfrm>
              <a:custGeom>
                <a:avLst/>
                <a:gdLst/>
                <a:ahLst/>
                <a:cxnLst/>
                <a:rect l="l" t="t" r="r" b="b"/>
                <a:pathLst>
                  <a:path w="17704" h="5389" extrusionOk="0">
                    <a:moveTo>
                      <a:pt x="1" y="1"/>
                    </a:moveTo>
                    <a:lnTo>
                      <a:pt x="1" y="2344"/>
                    </a:lnTo>
                    <a:cubicBezTo>
                      <a:pt x="905" y="4375"/>
                      <a:pt x="4798" y="5388"/>
                      <a:pt x="8733" y="5388"/>
                    </a:cubicBezTo>
                    <a:cubicBezTo>
                      <a:pt x="12652" y="5388"/>
                      <a:pt x="16613" y="4383"/>
                      <a:pt x="17704" y="2376"/>
                    </a:cubicBezTo>
                    <a:lnTo>
                      <a:pt x="17704" y="1"/>
                    </a:lnTo>
                    <a:close/>
                  </a:path>
                </a:pathLst>
              </a:custGeom>
              <a:solidFill>
                <a:srgbClr val="EA51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" name="Google Shape;334;p18"/>
              <p:cNvSpPr/>
              <p:nvPr/>
            </p:nvSpPr>
            <p:spPr>
              <a:xfrm>
                <a:off x="2319948" y="970220"/>
                <a:ext cx="437168" cy="165322"/>
              </a:xfrm>
              <a:custGeom>
                <a:avLst/>
                <a:gdLst/>
                <a:ahLst/>
                <a:cxnLst/>
                <a:rect l="l" t="t" r="r" b="b"/>
                <a:pathLst>
                  <a:path w="17735" h="6717" extrusionOk="0">
                    <a:moveTo>
                      <a:pt x="8582" y="1"/>
                    </a:moveTo>
                    <a:cubicBezTo>
                      <a:pt x="2660" y="1"/>
                      <a:pt x="0" y="1679"/>
                      <a:pt x="32" y="3390"/>
                    </a:cubicBezTo>
                    <a:cubicBezTo>
                      <a:pt x="32" y="5448"/>
                      <a:pt x="3990" y="6651"/>
                      <a:pt x="9026" y="6715"/>
                    </a:cubicBezTo>
                    <a:cubicBezTo>
                      <a:pt x="9116" y="6716"/>
                      <a:pt x="9207" y="6717"/>
                      <a:pt x="9297" y="6717"/>
                    </a:cubicBezTo>
                    <a:cubicBezTo>
                      <a:pt x="13516" y="6717"/>
                      <a:pt x="17735" y="5281"/>
                      <a:pt x="17735" y="3390"/>
                    </a:cubicBezTo>
                    <a:cubicBezTo>
                      <a:pt x="17735" y="1489"/>
                      <a:pt x="14410" y="1"/>
                      <a:pt x="8582" y="1"/>
                    </a:cubicBezTo>
                    <a:close/>
                  </a:path>
                </a:pathLst>
              </a:custGeom>
              <a:solidFill>
                <a:srgbClr val="FE66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" name="Google Shape;335;p18"/>
              <p:cNvSpPr/>
              <p:nvPr/>
            </p:nvSpPr>
            <p:spPr>
              <a:xfrm>
                <a:off x="2327737" y="596119"/>
                <a:ext cx="417670" cy="526658"/>
              </a:xfrm>
              <a:custGeom>
                <a:avLst/>
                <a:gdLst/>
                <a:ahLst/>
                <a:cxnLst/>
                <a:rect l="l" t="t" r="r" b="b"/>
                <a:pathLst>
                  <a:path w="16944" h="21398" extrusionOk="0">
                    <a:moveTo>
                      <a:pt x="9081" y="0"/>
                    </a:moveTo>
                    <a:cubicBezTo>
                      <a:pt x="5019" y="0"/>
                      <a:pt x="808" y="646"/>
                      <a:pt x="1" y="1710"/>
                    </a:cubicBezTo>
                    <a:lnTo>
                      <a:pt x="159" y="18590"/>
                    </a:lnTo>
                    <a:cubicBezTo>
                      <a:pt x="858" y="20500"/>
                      <a:pt x="4604" y="21397"/>
                      <a:pt x="8389" y="21397"/>
                    </a:cubicBezTo>
                    <a:cubicBezTo>
                      <a:pt x="12323" y="21397"/>
                      <a:pt x="16298" y="20429"/>
                      <a:pt x="16944" y="18621"/>
                    </a:cubicBezTo>
                    <a:lnTo>
                      <a:pt x="16912" y="1520"/>
                    </a:lnTo>
                    <a:cubicBezTo>
                      <a:pt x="15839" y="461"/>
                      <a:pt x="12514" y="0"/>
                      <a:pt x="9081" y="0"/>
                    </a:cubicBezTo>
                    <a:close/>
                  </a:path>
                </a:pathLst>
              </a:custGeom>
              <a:solidFill>
                <a:srgbClr val="EE5F8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" name="Google Shape;336;p18"/>
              <p:cNvSpPr/>
              <p:nvPr/>
            </p:nvSpPr>
            <p:spPr>
              <a:xfrm>
                <a:off x="2361310" y="573500"/>
                <a:ext cx="340392" cy="473938"/>
              </a:xfrm>
              <a:custGeom>
                <a:avLst/>
                <a:gdLst/>
                <a:ahLst/>
                <a:cxnLst/>
                <a:rect l="l" t="t" r="r" b="b"/>
                <a:pathLst>
                  <a:path w="13809" h="19256" extrusionOk="0">
                    <a:moveTo>
                      <a:pt x="1" y="2376"/>
                    </a:moveTo>
                    <a:lnTo>
                      <a:pt x="571" y="4149"/>
                    </a:lnTo>
                    <a:lnTo>
                      <a:pt x="3009" y="4244"/>
                    </a:lnTo>
                    <a:lnTo>
                      <a:pt x="2978" y="17988"/>
                    </a:lnTo>
                    <a:cubicBezTo>
                      <a:pt x="3548" y="18717"/>
                      <a:pt x="6303" y="19255"/>
                      <a:pt x="8868" y="18907"/>
                    </a:cubicBezTo>
                    <a:cubicBezTo>
                      <a:pt x="11433" y="18590"/>
                      <a:pt x="13808" y="17387"/>
                      <a:pt x="13745" y="16405"/>
                    </a:cubicBezTo>
                    <a:lnTo>
                      <a:pt x="13745" y="2439"/>
                    </a:lnTo>
                    <a:cubicBezTo>
                      <a:pt x="13745" y="1172"/>
                      <a:pt x="10736" y="32"/>
                      <a:pt x="6778" y="32"/>
                    </a:cubicBezTo>
                    <a:cubicBezTo>
                      <a:pt x="2819" y="0"/>
                      <a:pt x="1" y="1267"/>
                      <a:pt x="1" y="2376"/>
                    </a:cubicBezTo>
                    <a:close/>
                  </a:path>
                </a:pathLst>
              </a:custGeom>
              <a:solidFill>
                <a:srgbClr val="A428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" name="Google Shape;337;p18"/>
              <p:cNvSpPr/>
              <p:nvPr/>
            </p:nvSpPr>
            <p:spPr>
              <a:xfrm>
                <a:off x="2400354" y="977234"/>
                <a:ext cx="345051" cy="82698"/>
              </a:xfrm>
              <a:custGeom>
                <a:avLst/>
                <a:gdLst/>
                <a:ahLst/>
                <a:cxnLst/>
                <a:rect l="l" t="t" r="r" b="b"/>
                <a:pathLst>
                  <a:path w="13998" h="3360" extrusionOk="0">
                    <a:moveTo>
                      <a:pt x="12161" y="1"/>
                    </a:moveTo>
                    <a:cubicBezTo>
                      <a:pt x="12161" y="1236"/>
                      <a:pt x="8836" y="2186"/>
                      <a:pt x="5669" y="2249"/>
                    </a:cubicBezTo>
                    <a:cubicBezTo>
                      <a:pt x="5578" y="2251"/>
                      <a:pt x="5487" y="2252"/>
                      <a:pt x="5396" y="2252"/>
                    </a:cubicBezTo>
                    <a:cubicBezTo>
                      <a:pt x="4034" y="2252"/>
                      <a:pt x="2700" y="2030"/>
                      <a:pt x="1394" y="1584"/>
                    </a:cubicBezTo>
                    <a:lnTo>
                      <a:pt x="0" y="2186"/>
                    </a:lnTo>
                    <a:cubicBezTo>
                      <a:pt x="1584" y="3041"/>
                      <a:pt x="3452" y="3326"/>
                      <a:pt x="5669" y="3358"/>
                    </a:cubicBezTo>
                    <a:cubicBezTo>
                      <a:pt x="5750" y="3359"/>
                      <a:pt x="5830" y="3360"/>
                      <a:pt x="5911" y="3360"/>
                    </a:cubicBezTo>
                    <a:cubicBezTo>
                      <a:pt x="9920" y="3360"/>
                      <a:pt x="13998" y="1833"/>
                      <a:pt x="13998" y="33"/>
                    </a:cubicBezTo>
                    <a:lnTo>
                      <a:pt x="12161" y="1"/>
                    </a:lnTo>
                    <a:close/>
                  </a:path>
                </a:pathLst>
              </a:custGeom>
              <a:solidFill>
                <a:srgbClr val="FF87A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" name="Google Shape;338;p18"/>
              <p:cNvSpPr/>
              <p:nvPr/>
            </p:nvSpPr>
            <p:spPr>
              <a:xfrm>
                <a:off x="2327737" y="557921"/>
                <a:ext cx="416905" cy="138765"/>
              </a:xfrm>
              <a:custGeom>
                <a:avLst/>
                <a:gdLst/>
                <a:ahLst/>
                <a:cxnLst/>
                <a:rect l="l" t="t" r="r" b="b"/>
                <a:pathLst>
                  <a:path w="16913" h="5638" extrusionOk="0">
                    <a:moveTo>
                      <a:pt x="8203" y="0"/>
                    </a:moveTo>
                    <a:lnTo>
                      <a:pt x="8203" y="32"/>
                    </a:lnTo>
                    <a:cubicBezTo>
                      <a:pt x="2566" y="32"/>
                      <a:pt x="1" y="1647"/>
                      <a:pt x="1" y="3262"/>
                    </a:cubicBezTo>
                    <a:cubicBezTo>
                      <a:pt x="1" y="4339"/>
                      <a:pt x="1173" y="5130"/>
                      <a:pt x="2946" y="5637"/>
                    </a:cubicBezTo>
                    <a:lnTo>
                      <a:pt x="4371" y="4877"/>
                    </a:lnTo>
                    <a:cubicBezTo>
                      <a:pt x="2946" y="4529"/>
                      <a:pt x="1964" y="3864"/>
                      <a:pt x="1964" y="3104"/>
                    </a:cubicBezTo>
                    <a:cubicBezTo>
                      <a:pt x="1964" y="2027"/>
                      <a:pt x="4118" y="823"/>
                      <a:pt x="8140" y="823"/>
                    </a:cubicBezTo>
                    <a:cubicBezTo>
                      <a:pt x="12035" y="823"/>
                      <a:pt x="15107" y="1805"/>
                      <a:pt x="15107" y="3040"/>
                    </a:cubicBezTo>
                    <a:lnTo>
                      <a:pt x="16912" y="3040"/>
                    </a:lnTo>
                    <a:cubicBezTo>
                      <a:pt x="16754" y="1267"/>
                      <a:pt x="13555" y="0"/>
                      <a:pt x="8203" y="0"/>
                    </a:cubicBezTo>
                    <a:close/>
                  </a:path>
                </a:pathLst>
              </a:custGeom>
              <a:solidFill>
                <a:srgbClr val="FF87A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" name="Google Shape;339;p18"/>
              <p:cNvSpPr/>
              <p:nvPr/>
            </p:nvSpPr>
            <p:spPr>
              <a:xfrm>
                <a:off x="2399566" y="677953"/>
                <a:ext cx="35940" cy="352328"/>
              </a:xfrm>
              <a:custGeom>
                <a:avLst/>
                <a:gdLst/>
                <a:ahLst/>
                <a:cxnLst/>
                <a:rect l="l" t="t" r="r" b="b"/>
                <a:pathLst>
                  <a:path w="1458" h="14315" extrusionOk="0">
                    <a:moveTo>
                      <a:pt x="1457" y="0"/>
                    </a:moveTo>
                    <a:lnTo>
                      <a:pt x="0" y="760"/>
                    </a:lnTo>
                    <a:lnTo>
                      <a:pt x="0" y="14314"/>
                    </a:lnTo>
                    <a:lnTo>
                      <a:pt x="1426" y="13744"/>
                    </a:lnTo>
                    <a:lnTo>
                      <a:pt x="1457" y="0"/>
                    </a:lnTo>
                    <a:close/>
                  </a:path>
                </a:pathLst>
              </a:custGeom>
              <a:solidFill>
                <a:srgbClr val="FA70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" name="Google Shape;340;p18"/>
              <p:cNvSpPr/>
              <p:nvPr/>
            </p:nvSpPr>
            <p:spPr>
              <a:xfrm>
                <a:off x="2700117" y="633504"/>
                <a:ext cx="45282" cy="344550"/>
              </a:xfrm>
              <a:custGeom>
                <a:avLst/>
                <a:gdLst/>
                <a:ahLst/>
                <a:cxnLst/>
                <a:rect l="l" t="t" r="r" b="b"/>
                <a:pathLst>
                  <a:path w="1837" h="13999" extrusionOk="0">
                    <a:moveTo>
                      <a:pt x="0" y="1"/>
                    </a:moveTo>
                    <a:lnTo>
                      <a:pt x="0" y="13999"/>
                    </a:lnTo>
                    <a:lnTo>
                      <a:pt x="1837" y="13999"/>
                    </a:lnTo>
                    <a:lnTo>
                      <a:pt x="1805" y="1"/>
                    </a:lnTo>
                    <a:close/>
                  </a:path>
                </a:pathLst>
              </a:custGeom>
              <a:solidFill>
                <a:srgbClr val="FA70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" name="Google Shape;341;p18"/>
              <p:cNvSpPr/>
              <p:nvPr/>
            </p:nvSpPr>
            <p:spPr>
              <a:xfrm>
                <a:off x="2133375" y="1584434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close/>
                  </a:path>
                </a:pathLst>
              </a:custGeom>
              <a:noFill/>
              <a:ln w="4750" cap="flat" cmpd="sng">
                <a:solidFill>
                  <a:srgbClr val="000000"/>
                </a:solidFill>
                <a:prstDash val="solid"/>
                <a:miter lim="3166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" name="Google Shape;342;p18"/>
              <p:cNvSpPr/>
              <p:nvPr/>
            </p:nvSpPr>
            <p:spPr>
              <a:xfrm>
                <a:off x="2749293" y="1175212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close/>
                  </a:path>
                </a:pathLst>
              </a:custGeom>
              <a:noFill/>
              <a:ln w="3175" cap="flat" cmpd="sng">
                <a:solidFill>
                  <a:srgbClr val="000000"/>
                </a:solidFill>
                <a:prstDash val="solid"/>
                <a:miter lim="3166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" name="Google Shape;343;p18"/>
              <p:cNvSpPr/>
              <p:nvPr/>
            </p:nvSpPr>
            <p:spPr>
              <a:xfrm>
                <a:off x="1802382" y="3558727"/>
                <a:ext cx="414539" cy="424812"/>
              </a:xfrm>
              <a:custGeom>
                <a:avLst/>
                <a:gdLst/>
                <a:ahLst/>
                <a:cxnLst/>
                <a:rect l="l" t="t" r="r" b="b"/>
                <a:pathLst>
                  <a:path w="16817" h="17260" extrusionOk="0">
                    <a:moveTo>
                      <a:pt x="15708" y="0"/>
                    </a:moveTo>
                    <a:cubicBezTo>
                      <a:pt x="12383" y="5036"/>
                      <a:pt x="7348" y="7158"/>
                      <a:pt x="2249" y="8076"/>
                    </a:cubicBezTo>
                    <a:cubicBezTo>
                      <a:pt x="1" y="9659"/>
                      <a:pt x="571" y="16310"/>
                      <a:pt x="2566" y="17260"/>
                    </a:cubicBezTo>
                    <a:cubicBezTo>
                      <a:pt x="7031" y="15835"/>
                      <a:pt x="11908" y="14726"/>
                      <a:pt x="16817" y="14726"/>
                    </a:cubicBezTo>
                    <a:lnTo>
                      <a:pt x="15708" y="0"/>
                    </a:lnTo>
                    <a:close/>
                  </a:path>
                </a:pathLst>
              </a:custGeom>
              <a:solidFill>
                <a:srgbClr val="FF1D2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" name="Google Shape;344;p18"/>
              <p:cNvSpPr/>
              <p:nvPr/>
            </p:nvSpPr>
            <p:spPr>
              <a:xfrm>
                <a:off x="2743821" y="2007660"/>
                <a:ext cx="859521" cy="844160"/>
              </a:xfrm>
              <a:custGeom>
                <a:avLst/>
                <a:gdLst/>
                <a:ahLst/>
                <a:cxnLst/>
                <a:rect l="l" t="t" r="r" b="b"/>
                <a:pathLst>
                  <a:path w="34869" h="34298" extrusionOk="0">
                    <a:moveTo>
                      <a:pt x="4592" y="0"/>
                    </a:moveTo>
                    <a:cubicBezTo>
                      <a:pt x="0" y="3959"/>
                      <a:pt x="1267" y="15360"/>
                      <a:pt x="2661" y="20015"/>
                    </a:cubicBezTo>
                    <a:cubicBezTo>
                      <a:pt x="6493" y="18432"/>
                      <a:pt x="14347" y="18558"/>
                      <a:pt x="18179" y="20173"/>
                    </a:cubicBezTo>
                    <a:cubicBezTo>
                      <a:pt x="22612" y="22073"/>
                      <a:pt x="26634" y="28059"/>
                      <a:pt x="27204" y="34298"/>
                    </a:cubicBezTo>
                    <a:lnTo>
                      <a:pt x="34868" y="32936"/>
                    </a:lnTo>
                    <a:cubicBezTo>
                      <a:pt x="34330" y="27489"/>
                      <a:pt x="31828" y="22010"/>
                      <a:pt x="28946" y="19033"/>
                    </a:cubicBezTo>
                    <a:cubicBezTo>
                      <a:pt x="29484" y="19065"/>
                      <a:pt x="30308" y="19097"/>
                      <a:pt x="30973" y="19128"/>
                    </a:cubicBezTo>
                    <a:cubicBezTo>
                      <a:pt x="31099" y="19097"/>
                      <a:pt x="31226" y="19033"/>
                      <a:pt x="31353" y="18970"/>
                    </a:cubicBezTo>
                    <a:cubicBezTo>
                      <a:pt x="31511" y="18875"/>
                      <a:pt x="31670" y="18748"/>
                      <a:pt x="31796" y="18622"/>
                    </a:cubicBezTo>
                    <a:cubicBezTo>
                      <a:pt x="31923" y="18495"/>
                      <a:pt x="32050" y="18337"/>
                      <a:pt x="32145" y="18178"/>
                    </a:cubicBezTo>
                    <a:cubicBezTo>
                      <a:pt x="32240" y="17988"/>
                      <a:pt x="32303" y="17830"/>
                      <a:pt x="32366" y="17640"/>
                    </a:cubicBezTo>
                    <a:cubicBezTo>
                      <a:pt x="32430" y="17418"/>
                      <a:pt x="32493" y="17228"/>
                      <a:pt x="32556" y="17038"/>
                    </a:cubicBezTo>
                    <a:cubicBezTo>
                      <a:pt x="32588" y="16816"/>
                      <a:pt x="32620" y="16595"/>
                      <a:pt x="32651" y="16373"/>
                    </a:cubicBezTo>
                    <a:cubicBezTo>
                      <a:pt x="32651" y="16151"/>
                      <a:pt x="32651" y="15898"/>
                      <a:pt x="32651" y="15676"/>
                    </a:cubicBezTo>
                    <a:cubicBezTo>
                      <a:pt x="32620" y="15233"/>
                      <a:pt x="32556" y="14790"/>
                      <a:pt x="32461" y="14346"/>
                    </a:cubicBezTo>
                    <a:cubicBezTo>
                      <a:pt x="32398" y="14125"/>
                      <a:pt x="32335" y="13935"/>
                      <a:pt x="32240" y="13713"/>
                    </a:cubicBezTo>
                    <a:cubicBezTo>
                      <a:pt x="32176" y="13523"/>
                      <a:pt x="32081" y="13333"/>
                      <a:pt x="31955" y="13143"/>
                    </a:cubicBezTo>
                    <a:cubicBezTo>
                      <a:pt x="31860" y="12984"/>
                      <a:pt x="31733" y="12826"/>
                      <a:pt x="31606" y="12668"/>
                    </a:cubicBezTo>
                    <a:cubicBezTo>
                      <a:pt x="31511" y="12573"/>
                      <a:pt x="31448" y="12478"/>
                      <a:pt x="31321" y="12414"/>
                    </a:cubicBezTo>
                    <a:cubicBezTo>
                      <a:pt x="27363" y="11401"/>
                      <a:pt x="23246" y="10324"/>
                      <a:pt x="18590" y="9058"/>
                    </a:cubicBezTo>
                    <a:cubicBezTo>
                      <a:pt x="11940" y="7252"/>
                      <a:pt x="7221" y="3769"/>
                      <a:pt x="4561" y="32"/>
                    </a:cubicBezTo>
                    <a:close/>
                  </a:path>
                </a:pathLst>
              </a:custGeom>
              <a:solidFill>
                <a:srgbClr val="FF1D2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" name="Google Shape;345;p18"/>
              <p:cNvSpPr/>
              <p:nvPr/>
            </p:nvSpPr>
            <p:spPr>
              <a:xfrm>
                <a:off x="3408915" y="2785347"/>
                <a:ext cx="201440" cy="120158"/>
              </a:xfrm>
              <a:custGeom>
                <a:avLst/>
                <a:gdLst/>
                <a:ahLst/>
                <a:cxnLst/>
                <a:rect l="l" t="t" r="r" b="b"/>
                <a:pathLst>
                  <a:path w="8172" h="4882" extrusionOk="0">
                    <a:moveTo>
                      <a:pt x="4570" y="1"/>
                    </a:moveTo>
                    <a:cubicBezTo>
                      <a:pt x="4233" y="1"/>
                      <a:pt x="3907" y="16"/>
                      <a:pt x="3611" y="39"/>
                    </a:cubicBezTo>
                    <a:cubicBezTo>
                      <a:pt x="1679" y="134"/>
                      <a:pt x="1" y="1465"/>
                      <a:pt x="254" y="2700"/>
                    </a:cubicBezTo>
                    <a:cubicBezTo>
                      <a:pt x="456" y="3857"/>
                      <a:pt x="1874" y="4882"/>
                      <a:pt x="3904" y="4882"/>
                    </a:cubicBezTo>
                    <a:cubicBezTo>
                      <a:pt x="4096" y="4882"/>
                      <a:pt x="4294" y="4872"/>
                      <a:pt x="4498" y="4853"/>
                    </a:cubicBezTo>
                    <a:cubicBezTo>
                      <a:pt x="7569" y="4568"/>
                      <a:pt x="8171" y="2826"/>
                      <a:pt x="7886" y="1338"/>
                    </a:cubicBezTo>
                    <a:cubicBezTo>
                      <a:pt x="7706" y="282"/>
                      <a:pt x="6039" y="1"/>
                      <a:pt x="4570" y="1"/>
                    </a:cubicBezTo>
                    <a:close/>
                  </a:path>
                </a:pathLst>
              </a:custGeom>
              <a:solidFill>
                <a:srgbClr val="C52E4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" name="Google Shape;346;p18"/>
              <p:cNvSpPr/>
              <p:nvPr/>
            </p:nvSpPr>
            <p:spPr>
              <a:xfrm>
                <a:off x="3429990" y="2798859"/>
                <a:ext cx="158500" cy="94881"/>
              </a:xfrm>
              <a:custGeom>
                <a:avLst/>
                <a:gdLst/>
                <a:ahLst/>
                <a:cxnLst/>
                <a:rect l="l" t="t" r="r" b="b"/>
                <a:pathLst>
                  <a:path w="6430" h="3855" extrusionOk="0">
                    <a:moveTo>
                      <a:pt x="3591" y="0"/>
                    </a:moveTo>
                    <a:cubicBezTo>
                      <a:pt x="3331" y="0"/>
                      <a:pt x="3079" y="11"/>
                      <a:pt x="2851" y="29"/>
                    </a:cubicBezTo>
                    <a:cubicBezTo>
                      <a:pt x="1299" y="124"/>
                      <a:pt x="1" y="1137"/>
                      <a:pt x="191" y="2119"/>
                    </a:cubicBezTo>
                    <a:cubicBezTo>
                      <a:pt x="364" y="3013"/>
                      <a:pt x="1456" y="3854"/>
                      <a:pt x="3036" y="3854"/>
                    </a:cubicBezTo>
                    <a:cubicBezTo>
                      <a:pt x="3191" y="3854"/>
                      <a:pt x="3351" y="3846"/>
                      <a:pt x="3516" y="3829"/>
                    </a:cubicBezTo>
                    <a:cubicBezTo>
                      <a:pt x="5954" y="3576"/>
                      <a:pt x="6429" y="2214"/>
                      <a:pt x="6208" y="1074"/>
                    </a:cubicBezTo>
                    <a:lnTo>
                      <a:pt x="6208" y="1042"/>
                    </a:lnTo>
                    <a:cubicBezTo>
                      <a:pt x="6053" y="216"/>
                      <a:pt x="4740" y="0"/>
                      <a:pt x="3591" y="0"/>
                    </a:cubicBezTo>
                    <a:close/>
                  </a:path>
                </a:pathLst>
              </a:custGeom>
              <a:solidFill>
                <a:srgbClr val="ED7D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" name="Google Shape;347;p18"/>
              <p:cNvSpPr/>
              <p:nvPr/>
            </p:nvSpPr>
            <p:spPr>
              <a:xfrm>
                <a:off x="3452618" y="2812617"/>
                <a:ext cx="114006" cy="68620"/>
              </a:xfrm>
              <a:custGeom>
                <a:avLst/>
                <a:gdLst/>
                <a:ahLst/>
                <a:cxnLst/>
                <a:rect l="l" t="t" r="r" b="b"/>
                <a:pathLst>
                  <a:path w="4625" h="2788" extrusionOk="0">
                    <a:moveTo>
                      <a:pt x="2465" y="0"/>
                    </a:moveTo>
                    <a:cubicBezTo>
                      <a:pt x="2323" y="0"/>
                      <a:pt x="2186" y="4"/>
                      <a:pt x="2059" y="8"/>
                    </a:cubicBezTo>
                    <a:cubicBezTo>
                      <a:pt x="951" y="72"/>
                      <a:pt x="1" y="832"/>
                      <a:pt x="128" y="1560"/>
                    </a:cubicBezTo>
                    <a:cubicBezTo>
                      <a:pt x="242" y="2186"/>
                      <a:pt x="1021" y="2787"/>
                      <a:pt x="2166" y="2787"/>
                    </a:cubicBezTo>
                    <a:cubicBezTo>
                      <a:pt x="2295" y="2787"/>
                      <a:pt x="2429" y="2779"/>
                      <a:pt x="2566" y="2763"/>
                    </a:cubicBezTo>
                    <a:cubicBezTo>
                      <a:pt x="4308" y="2605"/>
                      <a:pt x="4625" y="1592"/>
                      <a:pt x="4498" y="768"/>
                    </a:cubicBezTo>
                    <a:cubicBezTo>
                      <a:pt x="4362" y="117"/>
                      <a:pt x="3319" y="0"/>
                      <a:pt x="2465" y="0"/>
                    </a:cubicBezTo>
                    <a:close/>
                  </a:path>
                </a:pathLst>
              </a:custGeom>
              <a:solidFill>
                <a:srgbClr val="EE5F8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" name="Google Shape;348;p18"/>
              <p:cNvSpPr/>
              <p:nvPr/>
            </p:nvSpPr>
            <p:spPr>
              <a:xfrm>
                <a:off x="3461221" y="2817786"/>
                <a:ext cx="96825" cy="57839"/>
              </a:xfrm>
              <a:custGeom>
                <a:avLst/>
                <a:gdLst/>
                <a:ahLst/>
                <a:cxnLst/>
                <a:rect l="l" t="t" r="r" b="b"/>
                <a:pathLst>
                  <a:path w="3928" h="2350" extrusionOk="0">
                    <a:moveTo>
                      <a:pt x="2205" y="1"/>
                    </a:moveTo>
                    <a:cubicBezTo>
                      <a:pt x="2043" y="1"/>
                      <a:pt x="1885" y="8"/>
                      <a:pt x="1742" y="20"/>
                    </a:cubicBezTo>
                    <a:cubicBezTo>
                      <a:pt x="792" y="52"/>
                      <a:pt x="0" y="685"/>
                      <a:pt x="95" y="1287"/>
                    </a:cubicBezTo>
                    <a:cubicBezTo>
                      <a:pt x="210" y="1831"/>
                      <a:pt x="869" y="2350"/>
                      <a:pt x="1838" y="2350"/>
                    </a:cubicBezTo>
                    <a:cubicBezTo>
                      <a:pt x="1940" y="2350"/>
                      <a:pt x="2045" y="2344"/>
                      <a:pt x="2154" y="2332"/>
                    </a:cubicBezTo>
                    <a:cubicBezTo>
                      <a:pt x="3642" y="2205"/>
                      <a:pt x="3927" y="1350"/>
                      <a:pt x="3801" y="653"/>
                    </a:cubicBezTo>
                    <a:cubicBezTo>
                      <a:pt x="3698" y="139"/>
                      <a:pt x="2906" y="1"/>
                      <a:pt x="2205" y="1"/>
                    </a:cubicBezTo>
                    <a:close/>
                  </a:path>
                </a:pathLst>
              </a:custGeom>
              <a:solidFill>
                <a:srgbClr val="B82D4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" name="Google Shape;349;p18"/>
              <p:cNvSpPr/>
              <p:nvPr/>
            </p:nvSpPr>
            <p:spPr>
              <a:xfrm>
                <a:off x="3169272" y="2322545"/>
                <a:ext cx="331789" cy="672684"/>
              </a:xfrm>
              <a:custGeom>
                <a:avLst/>
                <a:gdLst/>
                <a:ahLst/>
                <a:cxnLst/>
                <a:rect l="l" t="t" r="r" b="b"/>
                <a:pathLst>
                  <a:path w="13460" h="27331" fill="none" extrusionOk="0">
                    <a:moveTo>
                      <a:pt x="13459" y="21377"/>
                    </a:moveTo>
                    <a:lnTo>
                      <a:pt x="8899" y="27331"/>
                    </a:lnTo>
                    <a:lnTo>
                      <a:pt x="0" y="0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miter lim="3166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" name="Google Shape;350;p18"/>
              <p:cNvSpPr txBox="1"/>
              <p:nvPr/>
            </p:nvSpPr>
            <p:spPr>
              <a:xfrm>
                <a:off x="899721" y="824204"/>
                <a:ext cx="1352700" cy="461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900" dirty="0">
                    <a:solidFill>
                      <a:schemeClr val="dk1"/>
                    </a:solidFill>
                    <a:latin typeface="Kalam"/>
                    <a:ea typeface="Kalam"/>
                    <a:cs typeface="Kalam"/>
                    <a:sym typeface="Kalam"/>
                  </a:rPr>
                  <a:t>THICK LAYER OF MUSCLE</a:t>
                </a:r>
                <a:endParaRPr sz="900" dirty="0">
                  <a:solidFill>
                    <a:schemeClr val="dk1"/>
                  </a:solidFill>
                  <a:latin typeface="Kalam"/>
                  <a:ea typeface="Kalam"/>
                  <a:cs typeface="Kalam"/>
                  <a:sym typeface="Kalam"/>
                </a:endParaRPr>
              </a:p>
            </p:txBody>
          </p:sp>
          <p:cxnSp>
            <p:nvCxnSpPr>
              <p:cNvPr id="351" name="Google Shape;351;p18"/>
              <p:cNvCxnSpPr/>
              <p:nvPr/>
            </p:nvCxnSpPr>
            <p:spPr>
              <a:xfrm>
                <a:off x="2605175" y="784588"/>
                <a:ext cx="4806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352" name="Google Shape;352;p18"/>
              <p:cNvSpPr txBox="1"/>
              <p:nvPr/>
            </p:nvSpPr>
            <p:spPr>
              <a:xfrm>
                <a:off x="2700109" y="554199"/>
                <a:ext cx="1352700" cy="461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900">
                    <a:solidFill>
                      <a:schemeClr val="dk1"/>
                    </a:solidFill>
                    <a:latin typeface="Kalam"/>
                    <a:ea typeface="Kalam"/>
                    <a:cs typeface="Kalam"/>
                    <a:sym typeface="Kalam"/>
                  </a:rPr>
                  <a:t>NARROW </a:t>
                </a:r>
                <a:endParaRPr sz="900">
                  <a:solidFill>
                    <a:schemeClr val="dk1"/>
                  </a:solidFill>
                  <a:latin typeface="Kalam"/>
                  <a:ea typeface="Kalam"/>
                  <a:cs typeface="Kalam"/>
                  <a:sym typeface="Kalam"/>
                </a:endParaRPr>
              </a:p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900">
                    <a:solidFill>
                      <a:schemeClr val="dk1"/>
                    </a:solidFill>
                    <a:latin typeface="Kalam"/>
                    <a:ea typeface="Kalam"/>
                    <a:cs typeface="Kalam"/>
                    <a:sym typeface="Kalam"/>
                  </a:rPr>
                  <a:t>LUMEN</a:t>
                </a:r>
                <a:endParaRPr sz="900">
                  <a:solidFill>
                    <a:schemeClr val="dk1"/>
                  </a:solidFill>
                  <a:latin typeface="Kalam"/>
                  <a:ea typeface="Kalam"/>
                  <a:cs typeface="Kalam"/>
                  <a:sym typeface="Kalam"/>
                </a:endParaRPr>
              </a:p>
            </p:txBody>
          </p:sp>
          <p:sp>
            <p:nvSpPr>
              <p:cNvPr id="353" name="Google Shape;353;p18"/>
              <p:cNvSpPr txBox="1"/>
              <p:nvPr/>
            </p:nvSpPr>
            <p:spPr>
              <a:xfrm>
                <a:off x="2753640" y="2955714"/>
                <a:ext cx="1352700" cy="323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900">
                    <a:solidFill>
                      <a:schemeClr val="dk1"/>
                    </a:solidFill>
                    <a:latin typeface="Kalam"/>
                    <a:ea typeface="Kalam"/>
                    <a:cs typeface="Kalam"/>
                    <a:sym typeface="Kalam"/>
                  </a:rPr>
                  <a:t>ARTERIOLES</a:t>
                </a:r>
                <a:endParaRPr sz="900">
                  <a:solidFill>
                    <a:schemeClr val="dk1"/>
                  </a:solidFill>
                  <a:latin typeface="Kalam"/>
                  <a:ea typeface="Kalam"/>
                  <a:cs typeface="Kalam"/>
                  <a:sym typeface="Kalam"/>
                </a:endParaRPr>
              </a:p>
            </p:txBody>
          </p:sp>
        </p:grpSp>
        <p:sp>
          <p:nvSpPr>
            <p:cNvPr id="354" name="Google Shape;354;p18"/>
            <p:cNvSpPr/>
            <p:nvPr/>
          </p:nvSpPr>
          <p:spPr>
            <a:xfrm>
              <a:off x="1952262" y="697313"/>
              <a:ext cx="439265" cy="204980"/>
            </a:xfrm>
            <a:custGeom>
              <a:avLst/>
              <a:gdLst/>
              <a:ahLst/>
              <a:cxnLst/>
              <a:rect l="l" t="t" r="r" b="b"/>
              <a:pathLst>
                <a:path w="9787" h="5353" fill="none" extrusionOk="0">
                  <a:moveTo>
                    <a:pt x="1" y="0"/>
                  </a:moveTo>
                  <a:lnTo>
                    <a:pt x="9787" y="5352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18"/>
            <p:cNvSpPr txBox="1"/>
            <p:nvPr/>
          </p:nvSpPr>
          <p:spPr>
            <a:xfrm>
              <a:off x="849907" y="404526"/>
              <a:ext cx="13527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 dirty="0">
                  <a:solidFill>
                    <a:schemeClr val="dk1"/>
                  </a:solidFill>
                  <a:latin typeface="Kalam"/>
                  <a:ea typeface="Kalam"/>
                  <a:cs typeface="Kalam"/>
                  <a:sym typeface="Kalam"/>
                </a:rPr>
                <a:t>FOLDED ENDOTHELIUM</a:t>
              </a:r>
              <a:endParaRPr sz="900" dirty="0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endParaRP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Veins</a:t>
            </a:r>
            <a:endParaRPr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00">
              <a:solidFill>
                <a:schemeClr val="lt2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61" name="Google Shape;361;p1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Char char="●"/>
            </a:pPr>
            <a:r>
              <a:rPr lang="en">
                <a:solidFill>
                  <a:srgbClr val="CCCCCC"/>
                </a:solidFill>
              </a:rPr>
              <a:t>Veins carry blood </a:t>
            </a:r>
            <a:r>
              <a:rPr lang="en" b="1">
                <a:solidFill>
                  <a:srgbClr val="CCCCCC"/>
                </a:solidFill>
              </a:rPr>
              <a:t>towards </a:t>
            </a:r>
            <a:r>
              <a:rPr lang="en">
                <a:solidFill>
                  <a:srgbClr val="CCCCCC"/>
                </a:solidFill>
              </a:rPr>
              <a:t>the </a:t>
            </a:r>
            <a:r>
              <a:rPr lang="en" b="1">
                <a:solidFill>
                  <a:srgbClr val="CCCCCC"/>
                </a:solidFill>
              </a:rPr>
              <a:t>heart</a:t>
            </a:r>
            <a:r>
              <a:rPr lang="en">
                <a:solidFill>
                  <a:srgbClr val="CCCCCC"/>
                </a:solidFill>
              </a:rPr>
              <a:t>.</a:t>
            </a:r>
            <a:endParaRPr>
              <a:solidFill>
                <a:srgbClr val="CCCCCC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Char char="○"/>
            </a:pPr>
            <a:r>
              <a:rPr lang="en">
                <a:solidFill>
                  <a:srgbClr val="CCCCCC"/>
                </a:solidFill>
              </a:rPr>
              <a:t>Veins function at a </a:t>
            </a:r>
            <a:r>
              <a:rPr lang="en" b="1">
                <a:solidFill>
                  <a:srgbClr val="CCCCCC"/>
                </a:solidFill>
              </a:rPr>
              <a:t>lower pressure </a:t>
            </a:r>
            <a:r>
              <a:rPr lang="en">
                <a:solidFill>
                  <a:srgbClr val="CCCCCC"/>
                </a:solidFill>
              </a:rPr>
              <a:t>than arteries.</a:t>
            </a:r>
            <a:endParaRPr>
              <a:solidFill>
                <a:srgbClr val="CCCCCC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Char char="○"/>
            </a:pPr>
            <a:r>
              <a:rPr lang="en">
                <a:solidFill>
                  <a:srgbClr val="CCCCCC"/>
                </a:solidFill>
              </a:rPr>
              <a:t>Veins have a </a:t>
            </a:r>
            <a:r>
              <a:rPr lang="en" b="1">
                <a:solidFill>
                  <a:srgbClr val="CCCCCC"/>
                </a:solidFill>
              </a:rPr>
              <a:t>wider lumen</a:t>
            </a:r>
            <a:r>
              <a:rPr lang="en">
                <a:solidFill>
                  <a:srgbClr val="CCCCCC"/>
                </a:solidFill>
              </a:rPr>
              <a:t> than arteries.</a:t>
            </a:r>
            <a:endParaRPr>
              <a:solidFill>
                <a:srgbClr val="CCCCCC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Char char="○"/>
            </a:pPr>
            <a:r>
              <a:rPr lang="en">
                <a:solidFill>
                  <a:srgbClr val="CCCCCC"/>
                </a:solidFill>
              </a:rPr>
              <a:t>They have very </a:t>
            </a:r>
            <a:r>
              <a:rPr lang="en" b="1">
                <a:solidFill>
                  <a:srgbClr val="CCCCCC"/>
                </a:solidFill>
              </a:rPr>
              <a:t>little </a:t>
            </a:r>
            <a:r>
              <a:rPr lang="en">
                <a:solidFill>
                  <a:srgbClr val="CCCCCC"/>
                </a:solidFill>
              </a:rPr>
              <a:t>elastic tissue.</a:t>
            </a:r>
            <a:endParaRPr>
              <a:solidFill>
                <a:srgbClr val="CCCCCC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Char char="●"/>
            </a:pPr>
            <a:r>
              <a:rPr lang="en">
                <a:solidFill>
                  <a:srgbClr val="CCCCCC"/>
                </a:solidFill>
              </a:rPr>
              <a:t>Veins contain </a:t>
            </a:r>
            <a:r>
              <a:rPr lang="en" b="1">
                <a:solidFill>
                  <a:srgbClr val="CCCCCC"/>
                </a:solidFill>
              </a:rPr>
              <a:t>valves</a:t>
            </a:r>
            <a:r>
              <a:rPr lang="en">
                <a:solidFill>
                  <a:srgbClr val="CCCCCC"/>
                </a:solidFill>
              </a:rPr>
              <a:t>.</a:t>
            </a:r>
            <a:endParaRPr>
              <a:solidFill>
                <a:srgbClr val="CCCCCC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Char char="○"/>
            </a:pPr>
            <a:r>
              <a:rPr lang="en">
                <a:solidFill>
                  <a:srgbClr val="CCCCCC"/>
                </a:solidFill>
              </a:rPr>
              <a:t>Valves prevent blood from flowing </a:t>
            </a:r>
            <a:r>
              <a:rPr lang="en" b="1">
                <a:solidFill>
                  <a:srgbClr val="CCCCCC"/>
                </a:solidFill>
              </a:rPr>
              <a:t>backwards</a:t>
            </a:r>
            <a:r>
              <a:rPr lang="en">
                <a:solidFill>
                  <a:srgbClr val="CCCCCC"/>
                </a:solidFill>
              </a:rPr>
              <a:t>.</a:t>
            </a:r>
            <a:endParaRPr>
              <a:solidFill>
                <a:srgbClr val="CCCCCC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Char char="●"/>
            </a:pPr>
            <a:r>
              <a:rPr lang="en">
                <a:solidFill>
                  <a:srgbClr val="CCCCCC"/>
                </a:solidFill>
              </a:rPr>
              <a:t>Muscles in the body contract to </a:t>
            </a:r>
            <a:r>
              <a:rPr lang="en" b="1">
                <a:solidFill>
                  <a:srgbClr val="CCCCCC"/>
                </a:solidFill>
              </a:rPr>
              <a:t>aid blood flow </a:t>
            </a:r>
            <a:r>
              <a:rPr lang="en">
                <a:solidFill>
                  <a:srgbClr val="CCCCCC"/>
                </a:solidFill>
              </a:rPr>
              <a:t>in veins.</a:t>
            </a:r>
            <a:endParaRPr>
              <a:solidFill>
                <a:srgbClr val="CCCCCC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Char char="●"/>
            </a:pPr>
            <a:r>
              <a:rPr lang="en">
                <a:solidFill>
                  <a:srgbClr val="CCCCCC"/>
                </a:solidFill>
              </a:rPr>
              <a:t>Veins </a:t>
            </a:r>
            <a:r>
              <a:rPr lang="en" b="1">
                <a:solidFill>
                  <a:srgbClr val="CCCCCC"/>
                </a:solidFill>
              </a:rPr>
              <a:t>mostly </a:t>
            </a:r>
            <a:r>
              <a:rPr lang="en">
                <a:solidFill>
                  <a:srgbClr val="CCCCCC"/>
                </a:solidFill>
              </a:rPr>
              <a:t>carry </a:t>
            </a:r>
            <a:r>
              <a:rPr lang="en" b="1">
                <a:solidFill>
                  <a:srgbClr val="675CD8"/>
                </a:solidFill>
              </a:rPr>
              <a:t>deoxygenated</a:t>
            </a:r>
            <a:r>
              <a:rPr lang="en">
                <a:solidFill>
                  <a:srgbClr val="675CD8"/>
                </a:solidFill>
              </a:rPr>
              <a:t> </a:t>
            </a:r>
            <a:r>
              <a:rPr lang="en">
                <a:solidFill>
                  <a:srgbClr val="CCCCCC"/>
                </a:solidFill>
              </a:rPr>
              <a:t>blood around the body.</a:t>
            </a:r>
            <a:endParaRPr>
              <a:solidFill>
                <a:srgbClr val="CCCCCC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Char char="○"/>
            </a:pPr>
            <a:r>
              <a:rPr lang="en">
                <a:solidFill>
                  <a:srgbClr val="CCCCCC"/>
                </a:solidFill>
              </a:rPr>
              <a:t>The pulmonary vein carries </a:t>
            </a:r>
            <a:r>
              <a:rPr lang="en" b="1">
                <a:solidFill>
                  <a:srgbClr val="FF1D25"/>
                </a:solidFill>
              </a:rPr>
              <a:t>oxygenated</a:t>
            </a:r>
            <a:r>
              <a:rPr lang="en">
                <a:solidFill>
                  <a:srgbClr val="FF1D25"/>
                </a:solidFill>
              </a:rPr>
              <a:t> </a:t>
            </a:r>
            <a:r>
              <a:rPr lang="en">
                <a:solidFill>
                  <a:srgbClr val="CCCCCC"/>
                </a:solidFill>
              </a:rPr>
              <a:t>blood from the </a:t>
            </a:r>
            <a:r>
              <a:rPr lang="en" b="1">
                <a:solidFill>
                  <a:srgbClr val="CCCCCC"/>
                </a:solidFill>
              </a:rPr>
              <a:t>lungs </a:t>
            </a:r>
            <a:r>
              <a:rPr lang="en">
                <a:solidFill>
                  <a:srgbClr val="CCCCCC"/>
                </a:solidFill>
              </a:rPr>
              <a:t>to the </a:t>
            </a:r>
            <a:r>
              <a:rPr lang="en" b="1">
                <a:solidFill>
                  <a:srgbClr val="CCCCCC"/>
                </a:solidFill>
              </a:rPr>
              <a:t>heart</a:t>
            </a:r>
            <a:r>
              <a:rPr lang="en">
                <a:solidFill>
                  <a:srgbClr val="CCCCCC"/>
                </a:solidFill>
              </a:rPr>
              <a:t>.</a:t>
            </a:r>
            <a:endParaRPr>
              <a:solidFill>
                <a:srgbClr val="CCCCCC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2200" baseline="-25000">
              <a:solidFill>
                <a:srgbClr val="FFFFFF"/>
              </a:solidFill>
              <a:latin typeface="Kalam"/>
              <a:ea typeface="Kalam"/>
              <a:cs typeface="Kalam"/>
              <a:sym typeface="Kalam"/>
            </a:endParaRPr>
          </a:p>
        </p:txBody>
      </p:sp>
      <p:sp>
        <p:nvSpPr>
          <p:cNvPr id="362" name="Google Shape;362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sp>
        <p:nvSpPr>
          <p:cNvPr id="368" name="Google Shape;368;p20"/>
          <p:cNvSpPr txBox="1"/>
          <p:nvPr/>
        </p:nvSpPr>
        <p:spPr>
          <a:xfrm>
            <a:off x="856925" y="1725150"/>
            <a:ext cx="3534900" cy="169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The structure of a </a:t>
            </a:r>
            <a:r>
              <a:rPr lang="en" b="1">
                <a:solidFill>
                  <a:srgbClr val="675CD8"/>
                </a:solidFill>
                <a:latin typeface="Cambria"/>
                <a:ea typeface="Cambria"/>
                <a:cs typeface="Cambria"/>
                <a:sym typeface="Cambria"/>
              </a:rPr>
              <a:t>vein</a:t>
            </a:r>
            <a:r>
              <a:rPr lang="en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Veins carry blood </a:t>
            </a:r>
            <a:r>
              <a:rPr lang="en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towards</a:t>
            </a:r>
            <a:r>
              <a:rPr lang="en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the heart.</a:t>
            </a:r>
            <a:endParaRPr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Veins do not contain much muscle but have much wider lumens than arteries, as well as valves to prevent the backflow of blood.</a:t>
            </a:r>
            <a:endParaRPr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grpSp>
        <p:nvGrpSpPr>
          <p:cNvPr id="369" name="Google Shape;369;p20"/>
          <p:cNvGrpSpPr/>
          <p:nvPr/>
        </p:nvGrpSpPr>
        <p:grpSpPr>
          <a:xfrm>
            <a:off x="4913525" y="462550"/>
            <a:ext cx="3218852" cy="4038439"/>
            <a:chOff x="4392800" y="551400"/>
            <a:chExt cx="3218852" cy="4038439"/>
          </a:xfrm>
        </p:grpSpPr>
        <p:sp>
          <p:nvSpPr>
            <p:cNvPr id="370" name="Google Shape;370;p20"/>
            <p:cNvSpPr txBox="1"/>
            <p:nvPr/>
          </p:nvSpPr>
          <p:spPr>
            <a:xfrm>
              <a:off x="6258952" y="1027413"/>
              <a:ext cx="13527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 dirty="0">
                  <a:solidFill>
                    <a:schemeClr val="dk1"/>
                  </a:solidFill>
                  <a:latin typeface="Kalam"/>
                  <a:ea typeface="Kalam"/>
                  <a:cs typeface="Kalam"/>
                  <a:sym typeface="Kalam"/>
                </a:rPr>
                <a:t>THIN LAYER OF MUSCLE</a:t>
              </a:r>
              <a:endParaRPr sz="900" dirty="0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endParaRPr>
            </a:p>
          </p:txBody>
        </p:sp>
        <p:sp>
          <p:nvSpPr>
            <p:cNvPr id="371" name="Google Shape;371;p20"/>
            <p:cNvSpPr txBox="1"/>
            <p:nvPr/>
          </p:nvSpPr>
          <p:spPr>
            <a:xfrm>
              <a:off x="4522863" y="884763"/>
              <a:ext cx="13527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>
                  <a:solidFill>
                    <a:schemeClr val="dk1"/>
                  </a:solidFill>
                  <a:latin typeface="Kalam"/>
                  <a:ea typeface="Kalam"/>
                  <a:cs typeface="Kalam"/>
                  <a:sym typeface="Kalam"/>
                </a:rPr>
                <a:t>WIDE</a:t>
              </a:r>
              <a:endParaRPr sz="900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>
                  <a:solidFill>
                    <a:schemeClr val="dk1"/>
                  </a:solidFill>
                  <a:latin typeface="Kalam"/>
                  <a:ea typeface="Kalam"/>
                  <a:cs typeface="Kalam"/>
                  <a:sym typeface="Kalam"/>
                </a:rPr>
                <a:t>LUMEN</a:t>
              </a:r>
              <a:endParaRPr sz="900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endParaRPr>
            </a:p>
          </p:txBody>
        </p:sp>
        <p:sp>
          <p:nvSpPr>
            <p:cNvPr id="372" name="Google Shape;372;p20"/>
            <p:cNvSpPr txBox="1"/>
            <p:nvPr/>
          </p:nvSpPr>
          <p:spPr>
            <a:xfrm>
              <a:off x="4392800" y="3635238"/>
              <a:ext cx="1352700" cy="323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>
                  <a:solidFill>
                    <a:schemeClr val="dk1"/>
                  </a:solidFill>
                  <a:latin typeface="Kalam"/>
                  <a:ea typeface="Kalam"/>
                  <a:cs typeface="Kalam"/>
                  <a:sym typeface="Kalam"/>
                </a:rPr>
                <a:t>VENULES</a:t>
              </a:r>
              <a:endParaRPr sz="900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endParaRPr>
            </a:p>
          </p:txBody>
        </p:sp>
        <p:grpSp>
          <p:nvGrpSpPr>
            <p:cNvPr id="373" name="Google Shape;373;p20"/>
            <p:cNvGrpSpPr/>
            <p:nvPr/>
          </p:nvGrpSpPr>
          <p:grpSpPr>
            <a:xfrm>
              <a:off x="4838290" y="730595"/>
              <a:ext cx="1943344" cy="3859244"/>
              <a:chOff x="4681090" y="752395"/>
              <a:chExt cx="1943344" cy="3859244"/>
            </a:xfrm>
          </p:grpSpPr>
          <p:sp>
            <p:nvSpPr>
              <p:cNvPr id="374" name="Google Shape;374;p20"/>
              <p:cNvSpPr/>
              <p:nvPr/>
            </p:nvSpPr>
            <p:spPr>
              <a:xfrm>
                <a:off x="5391980" y="1618329"/>
                <a:ext cx="933189" cy="2993310"/>
              </a:xfrm>
              <a:custGeom>
                <a:avLst/>
                <a:gdLst/>
                <a:ahLst/>
                <a:cxnLst/>
                <a:rect l="l" t="t" r="r" b="b"/>
                <a:pathLst>
                  <a:path w="39017" h="127199" extrusionOk="0">
                    <a:moveTo>
                      <a:pt x="1" y="1"/>
                    </a:moveTo>
                    <a:cubicBezTo>
                      <a:pt x="571" y="38637"/>
                      <a:pt x="792" y="78856"/>
                      <a:pt x="792" y="117588"/>
                    </a:cubicBezTo>
                    <a:cubicBezTo>
                      <a:pt x="4169" y="124313"/>
                      <a:pt x="11675" y="127198"/>
                      <a:pt x="19152" y="127198"/>
                    </a:cubicBezTo>
                    <a:cubicBezTo>
                      <a:pt x="28787" y="127198"/>
                      <a:pt x="38375" y="122407"/>
                      <a:pt x="39017" y="114864"/>
                    </a:cubicBezTo>
                    <a:cubicBezTo>
                      <a:pt x="37560" y="78888"/>
                      <a:pt x="37433" y="42786"/>
                      <a:pt x="38352" y="159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675C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" name="Google Shape;375;p20"/>
              <p:cNvSpPr/>
              <p:nvPr/>
            </p:nvSpPr>
            <p:spPr>
              <a:xfrm>
                <a:off x="5390473" y="1445443"/>
                <a:ext cx="922594" cy="355600"/>
              </a:xfrm>
              <a:custGeom>
                <a:avLst/>
                <a:gdLst/>
                <a:ahLst/>
                <a:cxnLst/>
                <a:rect l="l" t="t" r="r" b="b"/>
                <a:pathLst>
                  <a:path w="38574" h="15111" extrusionOk="0">
                    <a:moveTo>
                      <a:pt x="18622" y="1"/>
                    </a:moveTo>
                    <a:cubicBezTo>
                      <a:pt x="5859" y="1"/>
                      <a:pt x="0" y="3674"/>
                      <a:pt x="64" y="7348"/>
                    </a:cubicBezTo>
                    <a:cubicBezTo>
                      <a:pt x="127" y="11782"/>
                      <a:pt x="8266" y="14948"/>
                      <a:pt x="19160" y="15107"/>
                    </a:cubicBezTo>
                    <a:cubicBezTo>
                      <a:pt x="19344" y="15109"/>
                      <a:pt x="19528" y="15111"/>
                      <a:pt x="19713" y="15111"/>
                    </a:cubicBezTo>
                    <a:cubicBezTo>
                      <a:pt x="28798" y="15111"/>
                      <a:pt x="38322" y="12069"/>
                      <a:pt x="38446" y="7506"/>
                    </a:cubicBezTo>
                    <a:cubicBezTo>
                      <a:pt x="38573" y="3263"/>
                      <a:pt x="31131" y="1"/>
                      <a:pt x="18622" y="1"/>
                    </a:cubicBezTo>
                    <a:close/>
                  </a:path>
                </a:pathLst>
              </a:custGeom>
              <a:solidFill>
                <a:srgbClr val="4942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" name="Google Shape;376;p20"/>
              <p:cNvSpPr/>
              <p:nvPr/>
            </p:nvSpPr>
            <p:spPr>
              <a:xfrm>
                <a:off x="5470769" y="1367954"/>
                <a:ext cx="749885" cy="373296"/>
              </a:xfrm>
              <a:custGeom>
                <a:avLst/>
                <a:gdLst/>
                <a:ahLst/>
                <a:cxnLst/>
                <a:rect l="l" t="t" r="r" b="b"/>
                <a:pathLst>
                  <a:path w="31353" h="15863" extrusionOk="0">
                    <a:moveTo>
                      <a:pt x="31353" y="0"/>
                    </a:moveTo>
                    <a:lnTo>
                      <a:pt x="0" y="127"/>
                    </a:lnTo>
                    <a:lnTo>
                      <a:pt x="190" y="10546"/>
                    </a:lnTo>
                    <a:cubicBezTo>
                      <a:pt x="1795" y="14089"/>
                      <a:pt x="8644" y="15862"/>
                      <a:pt x="15556" y="15862"/>
                    </a:cubicBezTo>
                    <a:cubicBezTo>
                      <a:pt x="22421" y="15862"/>
                      <a:pt x="29348" y="14113"/>
                      <a:pt x="31258" y="10609"/>
                    </a:cubicBezTo>
                    <a:lnTo>
                      <a:pt x="31353" y="0"/>
                    </a:lnTo>
                    <a:close/>
                  </a:path>
                </a:pathLst>
              </a:custGeom>
              <a:solidFill>
                <a:srgbClr val="ED7D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" name="Google Shape;377;p20"/>
              <p:cNvSpPr/>
              <p:nvPr/>
            </p:nvSpPr>
            <p:spPr>
              <a:xfrm>
                <a:off x="5470004" y="1229330"/>
                <a:ext cx="751416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31417" h="11755" extrusionOk="0">
                    <a:moveTo>
                      <a:pt x="15170" y="1"/>
                    </a:moveTo>
                    <a:cubicBezTo>
                      <a:pt x="4751" y="1"/>
                      <a:pt x="0" y="3009"/>
                      <a:pt x="32" y="6018"/>
                    </a:cubicBezTo>
                    <a:cubicBezTo>
                      <a:pt x="64" y="9628"/>
                      <a:pt x="7063" y="11623"/>
                      <a:pt x="15962" y="11750"/>
                    </a:cubicBezTo>
                    <a:cubicBezTo>
                      <a:pt x="16136" y="11753"/>
                      <a:pt x="16310" y="11754"/>
                      <a:pt x="16484" y="11754"/>
                    </a:cubicBezTo>
                    <a:cubicBezTo>
                      <a:pt x="23829" y="11754"/>
                      <a:pt x="31354" y="9170"/>
                      <a:pt x="31385" y="5891"/>
                    </a:cubicBezTo>
                    <a:cubicBezTo>
                      <a:pt x="31416" y="2439"/>
                      <a:pt x="25367" y="32"/>
                      <a:pt x="15170" y="1"/>
                    </a:cubicBezTo>
                    <a:close/>
                  </a:path>
                </a:pathLst>
              </a:custGeom>
              <a:solidFill>
                <a:srgbClr val="FDA9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" name="Google Shape;378;p20"/>
              <p:cNvSpPr/>
              <p:nvPr/>
            </p:nvSpPr>
            <p:spPr>
              <a:xfrm>
                <a:off x="6043417" y="1247967"/>
                <a:ext cx="116670" cy="68597"/>
              </a:xfrm>
              <a:custGeom>
                <a:avLst/>
                <a:gdLst/>
                <a:ahLst/>
                <a:cxnLst/>
                <a:rect l="l" t="t" r="r" b="b"/>
                <a:pathLst>
                  <a:path w="4878" h="2915" fill="none" extrusionOk="0">
                    <a:moveTo>
                      <a:pt x="4878" y="2914"/>
                    </a:moveTo>
                    <a:cubicBezTo>
                      <a:pt x="4086" y="1647"/>
                      <a:pt x="1" y="1647"/>
                      <a:pt x="128" y="0"/>
                    </a:cubicBezTo>
                  </a:path>
                </a:pathLst>
              </a:custGeom>
              <a:noFill/>
              <a:ln w="3950" cap="flat" cmpd="sng">
                <a:solidFill>
                  <a:srgbClr val="E48197"/>
                </a:solidFill>
                <a:prstDash val="solid"/>
                <a:miter lim="3166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" name="Google Shape;379;p20"/>
              <p:cNvSpPr/>
              <p:nvPr/>
            </p:nvSpPr>
            <p:spPr>
              <a:xfrm>
                <a:off x="6012370" y="1352305"/>
                <a:ext cx="117435" cy="98389"/>
              </a:xfrm>
              <a:custGeom>
                <a:avLst/>
                <a:gdLst/>
                <a:ahLst/>
                <a:cxnLst/>
                <a:rect l="l" t="t" r="r" b="b"/>
                <a:pathLst>
                  <a:path w="4910" h="4181" fill="none" extrusionOk="0">
                    <a:moveTo>
                      <a:pt x="1" y="4180"/>
                    </a:moveTo>
                    <a:cubicBezTo>
                      <a:pt x="1204" y="2344"/>
                      <a:pt x="3864" y="1805"/>
                      <a:pt x="4909" y="0"/>
                    </a:cubicBezTo>
                  </a:path>
                </a:pathLst>
              </a:custGeom>
              <a:noFill/>
              <a:ln w="3950" cap="flat" cmpd="sng">
                <a:solidFill>
                  <a:srgbClr val="E48197"/>
                </a:solidFill>
                <a:prstDash val="solid"/>
                <a:miter lim="3166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" name="Google Shape;380;p20"/>
              <p:cNvSpPr/>
              <p:nvPr/>
            </p:nvSpPr>
            <p:spPr>
              <a:xfrm>
                <a:off x="5779063" y="1433536"/>
                <a:ext cx="243911" cy="29816"/>
              </a:xfrm>
              <a:custGeom>
                <a:avLst/>
                <a:gdLst/>
                <a:ahLst/>
                <a:cxnLst/>
                <a:rect l="l" t="t" r="r" b="b"/>
                <a:pathLst>
                  <a:path w="10198" h="1267" fill="none" extrusionOk="0">
                    <a:moveTo>
                      <a:pt x="0" y="1077"/>
                    </a:moveTo>
                    <a:cubicBezTo>
                      <a:pt x="2629" y="0"/>
                      <a:pt x="5891" y="1267"/>
                      <a:pt x="8583" y="602"/>
                    </a:cubicBezTo>
                    <a:cubicBezTo>
                      <a:pt x="9153" y="443"/>
                      <a:pt x="9786" y="127"/>
                      <a:pt x="10198" y="190"/>
                    </a:cubicBezTo>
                  </a:path>
                </a:pathLst>
              </a:custGeom>
              <a:noFill/>
              <a:ln w="3950" cap="flat" cmpd="sng">
                <a:solidFill>
                  <a:srgbClr val="E48197"/>
                </a:solidFill>
                <a:prstDash val="solid"/>
                <a:miter lim="3166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" name="Google Shape;381;p20"/>
              <p:cNvSpPr/>
              <p:nvPr/>
            </p:nvSpPr>
            <p:spPr>
              <a:xfrm>
                <a:off x="5570751" y="1261380"/>
                <a:ext cx="71226" cy="24615"/>
              </a:xfrm>
              <a:custGeom>
                <a:avLst/>
                <a:gdLst/>
                <a:ahLst/>
                <a:cxnLst/>
                <a:rect l="l" t="t" r="r" b="b"/>
                <a:pathLst>
                  <a:path w="2978" h="1046" fill="none" extrusionOk="0">
                    <a:moveTo>
                      <a:pt x="0" y="1046"/>
                    </a:moveTo>
                    <a:cubicBezTo>
                      <a:pt x="634" y="666"/>
                      <a:pt x="1394" y="856"/>
                      <a:pt x="2122" y="697"/>
                    </a:cubicBezTo>
                    <a:cubicBezTo>
                      <a:pt x="2502" y="634"/>
                      <a:pt x="2977" y="1"/>
                      <a:pt x="2977" y="444"/>
                    </a:cubicBezTo>
                  </a:path>
                </a:pathLst>
              </a:custGeom>
              <a:noFill/>
              <a:ln w="3950" cap="flat" cmpd="sng">
                <a:solidFill>
                  <a:srgbClr val="E48197"/>
                </a:solidFill>
                <a:prstDash val="solid"/>
                <a:miter lim="3166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" name="Google Shape;382;p20"/>
              <p:cNvSpPr/>
              <p:nvPr/>
            </p:nvSpPr>
            <p:spPr>
              <a:xfrm>
                <a:off x="5570751" y="1402969"/>
                <a:ext cx="160606" cy="55184"/>
              </a:xfrm>
              <a:custGeom>
                <a:avLst/>
                <a:gdLst/>
                <a:ahLst/>
                <a:cxnLst/>
                <a:rect l="l" t="t" r="r" b="b"/>
                <a:pathLst>
                  <a:path w="6715" h="2345" fill="none" extrusionOk="0">
                    <a:moveTo>
                      <a:pt x="0" y="1"/>
                    </a:moveTo>
                    <a:cubicBezTo>
                      <a:pt x="2122" y="127"/>
                      <a:pt x="4877" y="1362"/>
                      <a:pt x="6714" y="2344"/>
                    </a:cubicBezTo>
                  </a:path>
                </a:pathLst>
              </a:custGeom>
              <a:noFill/>
              <a:ln w="3950" cap="flat" cmpd="sng">
                <a:solidFill>
                  <a:srgbClr val="E48197"/>
                </a:solidFill>
                <a:prstDash val="solid"/>
                <a:miter lim="3166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" name="Google Shape;383;p20"/>
              <p:cNvSpPr/>
              <p:nvPr/>
            </p:nvSpPr>
            <p:spPr>
              <a:xfrm>
                <a:off x="5560155" y="1331433"/>
                <a:ext cx="65917" cy="83493"/>
              </a:xfrm>
              <a:custGeom>
                <a:avLst/>
                <a:gdLst/>
                <a:ahLst/>
                <a:cxnLst/>
                <a:rect l="l" t="t" r="r" b="b"/>
                <a:pathLst>
                  <a:path w="2756" h="3548" fill="none" extrusionOk="0">
                    <a:moveTo>
                      <a:pt x="0" y="0"/>
                    </a:moveTo>
                    <a:cubicBezTo>
                      <a:pt x="1837" y="0"/>
                      <a:pt x="1489" y="3547"/>
                      <a:pt x="2755" y="3516"/>
                    </a:cubicBezTo>
                  </a:path>
                </a:pathLst>
              </a:custGeom>
              <a:noFill/>
              <a:ln w="3950" cap="flat" cmpd="sng">
                <a:solidFill>
                  <a:srgbClr val="E48197"/>
                </a:solidFill>
                <a:prstDash val="solid"/>
                <a:miter lim="3166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" name="Google Shape;384;p20"/>
              <p:cNvSpPr/>
              <p:nvPr/>
            </p:nvSpPr>
            <p:spPr>
              <a:xfrm>
                <a:off x="5579075" y="1281499"/>
                <a:ext cx="28821" cy="58902"/>
              </a:xfrm>
              <a:custGeom>
                <a:avLst/>
                <a:gdLst/>
                <a:ahLst/>
                <a:cxnLst/>
                <a:rect l="l" t="t" r="r" b="b"/>
                <a:pathLst>
                  <a:path w="1205" h="2503" fill="none" extrusionOk="0">
                    <a:moveTo>
                      <a:pt x="96" y="2502"/>
                    </a:moveTo>
                    <a:cubicBezTo>
                      <a:pt x="1" y="1552"/>
                      <a:pt x="413" y="602"/>
                      <a:pt x="1204" y="1"/>
                    </a:cubicBezTo>
                  </a:path>
                </a:pathLst>
              </a:custGeom>
              <a:noFill/>
              <a:ln w="3950" cap="flat" cmpd="sng">
                <a:solidFill>
                  <a:srgbClr val="E48197"/>
                </a:solidFill>
                <a:prstDash val="solid"/>
                <a:miter lim="3166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" name="Google Shape;385;p20"/>
              <p:cNvSpPr/>
              <p:nvPr/>
            </p:nvSpPr>
            <p:spPr>
              <a:xfrm>
                <a:off x="5602564" y="1385085"/>
                <a:ext cx="87131" cy="11955"/>
              </a:xfrm>
              <a:custGeom>
                <a:avLst/>
                <a:gdLst/>
                <a:ahLst/>
                <a:cxnLst/>
                <a:rect l="l" t="t" r="r" b="b"/>
                <a:pathLst>
                  <a:path w="3643" h="508" fill="none" extrusionOk="0">
                    <a:moveTo>
                      <a:pt x="1" y="1"/>
                    </a:moveTo>
                    <a:cubicBezTo>
                      <a:pt x="1109" y="476"/>
                      <a:pt x="2376" y="507"/>
                      <a:pt x="3642" y="507"/>
                    </a:cubicBezTo>
                  </a:path>
                </a:pathLst>
              </a:custGeom>
              <a:noFill/>
              <a:ln w="3950" cap="flat" cmpd="sng">
                <a:solidFill>
                  <a:srgbClr val="E48197"/>
                </a:solidFill>
                <a:prstDash val="solid"/>
                <a:miter lim="3166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6" name="Google Shape;386;p20"/>
              <p:cNvSpPr/>
              <p:nvPr/>
            </p:nvSpPr>
            <p:spPr>
              <a:xfrm>
                <a:off x="5722255" y="1391038"/>
                <a:ext cx="93183" cy="58902"/>
              </a:xfrm>
              <a:custGeom>
                <a:avLst/>
                <a:gdLst/>
                <a:ahLst/>
                <a:cxnLst/>
                <a:rect l="l" t="t" r="r" b="b"/>
                <a:pathLst>
                  <a:path w="3896" h="2503" fill="none" extrusionOk="0">
                    <a:moveTo>
                      <a:pt x="3896" y="2503"/>
                    </a:moveTo>
                    <a:cubicBezTo>
                      <a:pt x="2945" y="2154"/>
                      <a:pt x="349" y="793"/>
                      <a:pt x="0" y="1"/>
                    </a:cubicBezTo>
                  </a:path>
                </a:pathLst>
              </a:custGeom>
              <a:noFill/>
              <a:ln w="3950" cap="flat" cmpd="sng">
                <a:solidFill>
                  <a:srgbClr val="E48197"/>
                </a:solidFill>
                <a:prstDash val="solid"/>
                <a:miter lim="3166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7" name="Google Shape;387;p20"/>
              <p:cNvSpPr/>
              <p:nvPr/>
            </p:nvSpPr>
            <p:spPr>
              <a:xfrm>
                <a:off x="5961613" y="1366448"/>
                <a:ext cx="58359" cy="84999"/>
              </a:xfrm>
              <a:custGeom>
                <a:avLst/>
                <a:gdLst/>
                <a:ahLst/>
                <a:cxnLst/>
                <a:rect l="l" t="t" r="r" b="b"/>
                <a:pathLst>
                  <a:path w="2440" h="3612" fill="none" extrusionOk="0">
                    <a:moveTo>
                      <a:pt x="1" y="3611"/>
                    </a:moveTo>
                    <a:cubicBezTo>
                      <a:pt x="856" y="2598"/>
                      <a:pt x="2439" y="1458"/>
                      <a:pt x="2154" y="1"/>
                    </a:cubicBezTo>
                  </a:path>
                </a:pathLst>
              </a:custGeom>
              <a:noFill/>
              <a:ln w="3950" cap="flat" cmpd="sng">
                <a:solidFill>
                  <a:srgbClr val="E48197"/>
                </a:solidFill>
                <a:prstDash val="solid"/>
                <a:miter lim="3166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8" name="Google Shape;388;p20"/>
              <p:cNvSpPr/>
              <p:nvPr/>
            </p:nvSpPr>
            <p:spPr>
              <a:xfrm>
                <a:off x="6027510" y="1322491"/>
                <a:ext cx="65175" cy="75280"/>
              </a:xfrm>
              <a:custGeom>
                <a:avLst/>
                <a:gdLst/>
                <a:ahLst/>
                <a:cxnLst/>
                <a:rect l="l" t="t" r="r" b="b"/>
                <a:pathLst>
                  <a:path w="2725" h="3199" fill="none" extrusionOk="0">
                    <a:moveTo>
                      <a:pt x="2154" y="3199"/>
                    </a:moveTo>
                    <a:cubicBezTo>
                      <a:pt x="2724" y="2249"/>
                      <a:pt x="1" y="0"/>
                      <a:pt x="793" y="32"/>
                    </a:cubicBezTo>
                  </a:path>
                </a:pathLst>
              </a:custGeom>
              <a:noFill/>
              <a:ln w="3950" cap="flat" cmpd="sng">
                <a:solidFill>
                  <a:srgbClr val="E48197"/>
                </a:solidFill>
                <a:prstDash val="solid"/>
                <a:miter lim="3166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9" name="Google Shape;389;p20"/>
              <p:cNvSpPr/>
              <p:nvPr/>
            </p:nvSpPr>
            <p:spPr>
              <a:xfrm>
                <a:off x="6077525" y="1282252"/>
                <a:ext cx="33341" cy="95401"/>
              </a:xfrm>
              <a:custGeom>
                <a:avLst/>
                <a:gdLst/>
                <a:ahLst/>
                <a:cxnLst/>
                <a:rect l="l" t="t" r="r" b="b"/>
                <a:pathLst>
                  <a:path w="1394" h="4054" fill="none" extrusionOk="0">
                    <a:moveTo>
                      <a:pt x="0" y="4054"/>
                    </a:moveTo>
                    <a:cubicBezTo>
                      <a:pt x="1393" y="3167"/>
                      <a:pt x="1267" y="760"/>
                      <a:pt x="285" y="0"/>
                    </a:cubicBezTo>
                  </a:path>
                </a:pathLst>
              </a:custGeom>
              <a:noFill/>
              <a:ln w="3950" cap="flat" cmpd="sng">
                <a:solidFill>
                  <a:srgbClr val="E48197"/>
                </a:solidFill>
                <a:prstDash val="solid"/>
                <a:miter lim="3166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" name="Google Shape;390;p20"/>
              <p:cNvSpPr/>
              <p:nvPr/>
            </p:nvSpPr>
            <p:spPr>
              <a:xfrm>
                <a:off x="5520760" y="1254673"/>
                <a:ext cx="655220" cy="221653"/>
              </a:xfrm>
              <a:custGeom>
                <a:avLst/>
                <a:gdLst/>
                <a:ahLst/>
                <a:cxnLst/>
                <a:rect l="l" t="t" r="r" b="b"/>
                <a:pathLst>
                  <a:path w="27395" h="9419" extrusionOk="0">
                    <a:moveTo>
                      <a:pt x="27394" y="0"/>
                    </a:moveTo>
                    <a:lnTo>
                      <a:pt x="0" y="95"/>
                    </a:lnTo>
                    <a:lnTo>
                      <a:pt x="0" y="4782"/>
                    </a:lnTo>
                    <a:cubicBezTo>
                      <a:pt x="1411" y="7874"/>
                      <a:pt x="7379" y="9418"/>
                      <a:pt x="13404" y="9418"/>
                    </a:cubicBezTo>
                    <a:cubicBezTo>
                      <a:pt x="19413" y="9418"/>
                      <a:pt x="25480" y="7882"/>
                      <a:pt x="27141" y="4814"/>
                    </a:cubicBezTo>
                    <a:lnTo>
                      <a:pt x="27394" y="0"/>
                    </a:lnTo>
                    <a:close/>
                  </a:path>
                </a:pathLst>
              </a:custGeom>
              <a:solidFill>
                <a:srgbClr val="ED6C8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" name="Google Shape;391;p20"/>
              <p:cNvSpPr/>
              <p:nvPr/>
            </p:nvSpPr>
            <p:spPr>
              <a:xfrm>
                <a:off x="5519995" y="1133957"/>
                <a:ext cx="655220" cy="241538"/>
              </a:xfrm>
              <a:custGeom>
                <a:avLst/>
                <a:gdLst/>
                <a:ahLst/>
                <a:cxnLst/>
                <a:rect l="l" t="t" r="r" b="b"/>
                <a:pathLst>
                  <a:path w="27395" h="10264" extrusionOk="0">
                    <a:moveTo>
                      <a:pt x="13238" y="0"/>
                    </a:moveTo>
                    <a:cubicBezTo>
                      <a:pt x="13244" y="0"/>
                      <a:pt x="13249" y="0"/>
                      <a:pt x="13255" y="0"/>
                    </a:cubicBezTo>
                    <a:lnTo>
                      <a:pt x="13255" y="0"/>
                    </a:lnTo>
                    <a:cubicBezTo>
                      <a:pt x="13260" y="0"/>
                      <a:pt x="13265" y="0"/>
                      <a:pt x="13270" y="0"/>
                    </a:cubicBezTo>
                    <a:close/>
                    <a:moveTo>
                      <a:pt x="13255" y="0"/>
                    </a:moveTo>
                    <a:cubicBezTo>
                      <a:pt x="4145" y="3"/>
                      <a:pt x="1" y="2598"/>
                      <a:pt x="32" y="5225"/>
                    </a:cubicBezTo>
                    <a:cubicBezTo>
                      <a:pt x="64" y="8392"/>
                      <a:pt x="6176" y="10134"/>
                      <a:pt x="13935" y="10261"/>
                    </a:cubicBezTo>
                    <a:cubicBezTo>
                      <a:pt x="14067" y="10263"/>
                      <a:pt x="14199" y="10264"/>
                      <a:pt x="14332" y="10264"/>
                    </a:cubicBezTo>
                    <a:cubicBezTo>
                      <a:pt x="20766" y="10264"/>
                      <a:pt x="27394" y="8016"/>
                      <a:pt x="27394" y="5130"/>
                    </a:cubicBezTo>
                    <a:cubicBezTo>
                      <a:pt x="27394" y="2124"/>
                      <a:pt x="22144" y="3"/>
                      <a:pt x="13255" y="0"/>
                    </a:cubicBezTo>
                    <a:close/>
                  </a:path>
                </a:pathLst>
              </a:custGeom>
              <a:solidFill>
                <a:srgbClr val="F57C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" name="Google Shape;392;p20"/>
              <p:cNvSpPr/>
              <p:nvPr/>
            </p:nvSpPr>
            <p:spPr>
              <a:xfrm>
                <a:off x="5532863" y="809011"/>
                <a:ext cx="627954" cy="551390"/>
              </a:xfrm>
              <a:custGeom>
                <a:avLst/>
                <a:gdLst/>
                <a:ahLst/>
                <a:cxnLst/>
                <a:rect l="l" t="t" r="r" b="b"/>
                <a:pathLst>
                  <a:path w="26255" h="23431" extrusionOk="0">
                    <a:moveTo>
                      <a:pt x="14028" y="1"/>
                    </a:moveTo>
                    <a:cubicBezTo>
                      <a:pt x="7736" y="1"/>
                      <a:pt x="1233" y="987"/>
                      <a:pt x="1" y="2630"/>
                    </a:cubicBezTo>
                    <a:lnTo>
                      <a:pt x="128" y="19098"/>
                    </a:lnTo>
                    <a:cubicBezTo>
                      <a:pt x="1230" y="22048"/>
                      <a:pt x="7054" y="23430"/>
                      <a:pt x="12935" y="23430"/>
                    </a:cubicBezTo>
                    <a:cubicBezTo>
                      <a:pt x="19047" y="23430"/>
                      <a:pt x="25222" y="21937"/>
                      <a:pt x="26223" y="19161"/>
                    </a:cubicBezTo>
                    <a:lnTo>
                      <a:pt x="26255" y="2345"/>
                    </a:lnTo>
                    <a:cubicBezTo>
                      <a:pt x="24581" y="715"/>
                      <a:pt x="19380" y="1"/>
                      <a:pt x="14028" y="1"/>
                    </a:cubicBezTo>
                    <a:close/>
                  </a:path>
                </a:pathLst>
              </a:custGeom>
              <a:solidFill>
                <a:srgbClr val="EE5F8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" name="Google Shape;393;p20"/>
              <p:cNvSpPr/>
              <p:nvPr/>
            </p:nvSpPr>
            <p:spPr>
              <a:xfrm>
                <a:off x="5551066" y="759101"/>
                <a:ext cx="581721" cy="497101"/>
              </a:xfrm>
              <a:custGeom>
                <a:avLst/>
                <a:gdLst/>
                <a:ahLst/>
                <a:cxnLst/>
                <a:rect l="l" t="t" r="r" b="b"/>
                <a:pathLst>
                  <a:path w="24322" h="21124" extrusionOk="0">
                    <a:moveTo>
                      <a:pt x="2850" y="7886"/>
                    </a:moveTo>
                    <a:lnTo>
                      <a:pt x="5257" y="7665"/>
                    </a:lnTo>
                    <a:lnTo>
                      <a:pt x="5225" y="19129"/>
                    </a:lnTo>
                    <a:cubicBezTo>
                      <a:pt x="6112" y="20269"/>
                      <a:pt x="11179" y="21124"/>
                      <a:pt x="15138" y="20617"/>
                    </a:cubicBezTo>
                    <a:cubicBezTo>
                      <a:pt x="19096" y="20079"/>
                      <a:pt x="23974" y="18654"/>
                      <a:pt x="23784" y="16405"/>
                    </a:cubicBezTo>
                    <a:lnTo>
                      <a:pt x="23815" y="4434"/>
                    </a:lnTo>
                    <a:cubicBezTo>
                      <a:pt x="24322" y="2503"/>
                      <a:pt x="17988" y="1"/>
                      <a:pt x="11813" y="1"/>
                    </a:cubicBezTo>
                    <a:cubicBezTo>
                      <a:pt x="5669" y="1"/>
                      <a:pt x="0" y="2693"/>
                      <a:pt x="95" y="4941"/>
                    </a:cubicBezTo>
                    <a:close/>
                  </a:path>
                </a:pathLst>
              </a:custGeom>
              <a:solidFill>
                <a:srgbClr val="A428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" name="Google Shape;394;p20"/>
              <p:cNvSpPr/>
              <p:nvPr/>
            </p:nvSpPr>
            <p:spPr>
              <a:xfrm>
                <a:off x="5639686" y="1145135"/>
                <a:ext cx="519632" cy="121545"/>
              </a:xfrm>
              <a:custGeom>
                <a:avLst/>
                <a:gdLst/>
                <a:ahLst/>
                <a:cxnLst/>
                <a:rect l="l" t="t" r="r" b="b"/>
                <a:pathLst>
                  <a:path w="21726" h="5165" extrusionOk="0">
                    <a:moveTo>
                      <a:pt x="20079" y="0"/>
                    </a:moveTo>
                    <a:cubicBezTo>
                      <a:pt x="20047" y="2249"/>
                      <a:pt x="14441" y="4022"/>
                      <a:pt x="8836" y="4117"/>
                    </a:cubicBezTo>
                    <a:cubicBezTo>
                      <a:pt x="8744" y="4118"/>
                      <a:pt x="8653" y="4119"/>
                      <a:pt x="8561" y="4119"/>
                    </a:cubicBezTo>
                    <a:cubicBezTo>
                      <a:pt x="5894" y="4119"/>
                      <a:pt x="3204" y="3673"/>
                      <a:pt x="1520" y="2724"/>
                    </a:cubicBezTo>
                    <a:lnTo>
                      <a:pt x="0" y="3325"/>
                    </a:lnTo>
                    <a:cubicBezTo>
                      <a:pt x="2439" y="4719"/>
                      <a:pt x="5384" y="5099"/>
                      <a:pt x="8804" y="5162"/>
                    </a:cubicBezTo>
                    <a:cubicBezTo>
                      <a:pt x="8924" y="5164"/>
                      <a:pt x="9044" y="5165"/>
                      <a:pt x="9164" y="5165"/>
                    </a:cubicBezTo>
                    <a:cubicBezTo>
                      <a:pt x="15384" y="5165"/>
                      <a:pt x="21694" y="2765"/>
                      <a:pt x="21725" y="0"/>
                    </a:cubicBezTo>
                    <a:close/>
                  </a:path>
                </a:pathLst>
              </a:custGeom>
              <a:solidFill>
                <a:srgbClr val="FF87A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" name="Google Shape;395;p20"/>
              <p:cNvSpPr/>
              <p:nvPr/>
            </p:nvSpPr>
            <p:spPr>
              <a:xfrm>
                <a:off x="5656358" y="858216"/>
                <a:ext cx="160582" cy="248950"/>
              </a:xfrm>
              <a:custGeom>
                <a:avLst/>
                <a:gdLst/>
                <a:ahLst/>
                <a:cxnLst/>
                <a:rect l="l" t="t" r="r" b="b"/>
                <a:pathLst>
                  <a:path w="6714" h="10579" extrusionOk="0">
                    <a:moveTo>
                      <a:pt x="0" y="10578"/>
                    </a:moveTo>
                    <a:cubicBezTo>
                      <a:pt x="3420" y="9913"/>
                      <a:pt x="4370" y="8868"/>
                      <a:pt x="5542" y="5954"/>
                    </a:cubicBezTo>
                    <a:cubicBezTo>
                      <a:pt x="6081" y="4624"/>
                      <a:pt x="6714" y="1647"/>
                      <a:pt x="6556" y="1"/>
                    </a:cubicBezTo>
                    <a:lnTo>
                      <a:pt x="3895" y="697"/>
                    </a:lnTo>
                    <a:lnTo>
                      <a:pt x="3009" y="7443"/>
                    </a:lnTo>
                    <a:lnTo>
                      <a:pt x="95" y="9470"/>
                    </a:lnTo>
                  </a:path>
                </a:pathLst>
              </a:custGeom>
              <a:solidFill>
                <a:srgbClr val="9A18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" name="Google Shape;396;p20"/>
              <p:cNvSpPr/>
              <p:nvPr/>
            </p:nvSpPr>
            <p:spPr>
              <a:xfrm>
                <a:off x="5531356" y="752395"/>
                <a:ext cx="629461" cy="205721"/>
              </a:xfrm>
              <a:custGeom>
                <a:avLst/>
                <a:gdLst/>
                <a:ahLst/>
                <a:cxnLst/>
                <a:rect l="l" t="t" r="r" b="b"/>
                <a:pathLst>
                  <a:path w="26318" h="8742" extrusionOk="0">
                    <a:moveTo>
                      <a:pt x="12542" y="1"/>
                    </a:moveTo>
                    <a:cubicBezTo>
                      <a:pt x="4023" y="1"/>
                      <a:pt x="1" y="2534"/>
                      <a:pt x="64" y="5036"/>
                    </a:cubicBezTo>
                    <a:cubicBezTo>
                      <a:pt x="64" y="6683"/>
                      <a:pt x="1837" y="7918"/>
                      <a:pt x="4624" y="8741"/>
                    </a:cubicBezTo>
                    <a:lnTo>
                      <a:pt x="6113" y="7950"/>
                    </a:lnTo>
                    <a:cubicBezTo>
                      <a:pt x="3864" y="7411"/>
                      <a:pt x="1647" y="6144"/>
                      <a:pt x="1647" y="4973"/>
                    </a:cubicBezTo>
                    <a:cubicBezTo>
                      <a:pt x="1585" y="2680"/>
                      <a:pt x="6254" y="855"/>
                      <a:pt x="12384" y="855"/>
                    </a:cubicBezTo>
                    <a:cubicBezTo>
                      <a:pt x="12436" y="855"/>
                      <a:pt x="12489" y="855"/>
                      <a:pt x="12542" y="856"/>
                    </a:cubicBezTo>
                    <a:cubicBezTo>
                      <a:pt x="19794" y="887"/>
                      <a:pt x="24449" y="2566"/>
                      <a:pt x="24671" y="4751"/>
                    </a:cubicBezTo>
                    <a:lnTo>
                      <a:pt x="26318" y="4751"/>
                    </a:lnTo>
                    <a:cubicBezTo>
                      <a:pt x="26033" y="1996"/>
                      <a:pt x="21061" y="32"/>
                      <a:pt x="12542" y="1"/>
                    </a:cubicBezTo>
                    <a:close/>
                  </a:path>
                </a:pathLst>
              </a:custGeom>
              <a:solidFill>
                <a:srgbClr val="FF87A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" name="Google Shape;397;p20"/>
              <p:cNvSpPr/>
              <p:nvPr/>
            </p:nvSpPr>
            <p:spPr>
              <a:xfrm>
                <a:off x="5638921" y="884312"/>
                <a:ext cx="140157" cy="224335"/>
              </a:xfrm>
              <a:custGeom>
                <a:avLst/>
                <a:gdLst/>
                <a:ahLst/>
                <a:cxnLst/>
                <a:rect l="l" t="t" r="r" b="b"/>
                <a:pathLst>
                  <a:path w="5860" h="9533" extrusionOk="0">
                    <a:moveTo>
                      <a:pt x="3674" y="0"/>
                    </a:moveTo>
                    <a:cubicBezTo>
                      <a:pt x="3959" y="4307"/>
                      <a:pt x="2724" y="7189"/>
                      <a:pt x="32" y="7474"/>
                    </a:cubicBezTo>
                    <a:lnTo>
                      <a:pt x="1" y="9532"/>
                    </a:lnTo>
                    <a:cubicBezTo>
                      <a:pt x="4624" y="9532"/>
                      <a:pt x="5859" y="4370"/>
                      <a:pt x="5638" y="0"/>
                    </a:cubicBezTo>
                    <a:close/>
                  </a:path>
                </a:pathLst>
              </a:custGeom>
              <a:solidFill>
                <a:srgbClr val="D8456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" name="Google Shape;398;p20"/>
              <p:cNvSpPr/>
              <p:nvPr/>
            </p:nvSpPr>
            <p:spPr>
              <a:xfrm>
                <a:off x="5639686" y="939446"/>
                <a:ext cx="37144" cy="283967"/>
              </a:xfrm>
              <a:custGeom>
                <a:avLst/>
                <a:gdLst/>
                <a:ahLst/>
                <a:cxnLst/>
                <a:rect l="l" t="t" r="r" b="b"/>
                <a:pathLst>
                  <a:path w="1553" h="12067" extrusionOk="0">
                    <a:moveTo>
                      <a:pt x="1552" y="1"/>
                    </a:moveTo>
                    <a:lnTo>
                      <a:pt x="64" y="792"/>
                    </a:lnTo>
                    <a:lnTo>
                      <a:pt x="0" y="12066"/>
                    </a:lnTo>
                    <a:lnTo>
                      <a:pt x="1520" y="11465"/>
                    </a:lnTo>
                    <a:lnTo>
                      <a:pt x="1552" y="1"/>
                    </a:lnTo>
                    <a:close/>
                  </a:path>
                </a:pathLst>
              </a:custGeom>
              <a:solidFill>
                <a:srgbClr val="FA70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" name="Google Shape;399;p20"/>
              <p:cNvSpPr/>
              <p:nvPr/>
            </p:nvSpPr>
            <p:spPr>
              <a:xfrm>
                <a:off x="5891172" y="864922"/>
                <a:ext cx="227264" cy="246715"/>
              </a:xfrm>
              <a:custGeom>
                <a:avLst/>
                <a:gdLst/>
                <a:ahLst/>
                <a:cxnLst/>
                <a:rect l="l" t="t" r="r" b="b"/>
                <a:pathLst>
                  <a:path w="9502" h="10484" extrusionOk="0">
                    <a:moveTo>
                      <a:pt x="8804" y="10198"/>
                    </a:moveTo>
                    <a:cubicBezTo>
                      <a:pt x="7506" y="10483"/>
                      <a:pt x="2946" y="9628"/>
                      <a:pt x="1141" y="6619"/>
                    </a:cubicBezTo>
                    <a:cubicBezTo>
                      <a:pt x="285" y="5131"/>
                      <a:pt x="32" y="3294"/>
                      <a:pt x="0" y="1"/>
                    </a:cubicBezTo>
                    <a:lnTo>
                      <a:pt x="2724" y="159"/>
                    </a:lnTo>
                    <a:lnTo>
                      <a:pt x="3991" y="5796"/>
                    </a:lnTo>
                    <a:lnTo>
                      <a:pt x="6208" y="8868"/>
                    </a:lnTo>
                    <a:lnTo>
                      <a:pt x="9501" y="9121"/>
                    </a:lnTo>
                  </a:path>
                </a:pathLst>
              </a:custGeom>
              <a:solidFill>
                <a:srgbClr val="9A18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" name="Google Shape;400;p20"/>
              <p:cNvSpPr/>
              <p:nvPr/>
            </p:nvSpPr>
            <p:spPr>
              <a:xfrm>
                <a:off x="5939560" y="888783"/>
                <a:ext cx="210689" cy="216217"/>
              </a:xfrm>
              <a:custGeom>
                <a:avLst/>
                <a:gdLst/>
                <a:ahLst/>
                <a:cxnLst/>
                <a:rect l="l" t="t" r="r" b="b"/>
                <a:pathLst>
                  <a:path w="8809" h="9188" extrusionOk="0">
                    <a:moveTo>
                      <a:pt x="2348" y="0"/>
                    </a:moveTo>
                    <a:lnTo>
                      <a:pt x="353" y="63"/>
                    </a:lnTo>
                    <a:cubicBezTo>
                      <a:pt x="1" y="5752"/>
                      <a:pt x="1495" y="9187"/>
                      <a:pt x="7325" y="9187"/>
                    </a:cubicBezTo>
                    <a:cubicBezTo>
                      <a:pt x="7791" y="9187"/>
                      <a:pt x="8285" y="9165"/>
                      <a:pt x="8808" y="9121"/>
                    </a:cubicBezTo>
                    <a:lnTo>
                      <a:pt x="8745" y="7062"/>
                    </a:lnTo>
                    <a:cubicBezTo>
                      <a:pt x="8071" y="7203"/>
                      <a:pt x="7415" y="7283"/>
                      <a:pt x="6795" y="7283"/>
                    </a:cubicBezTo>
                    <a:cubicBezTo>
                      <a:pt x="3920" y="7283"/>
                      <a:pt x="1827" y="5549"/>
                      <a:pt x="2348" y="0"/>
                    </a:cubicBezTo>
                    <a:close/>
                  </a:path>
                </a:pathLst>
              </a:custGeom>
              <a:solidFill>
                <a:srgbClr val="D8456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" name="Google Shape;401;p20"/>
              <p:cNvSpPr/>
              <p:nvPr/>
            </p:nvSpPr>
            <p:spPr>
              <a:xfrm>
                <a:off x="6120699" y="863440"/>
                <a:ext cx="39392" cy="281731"/>
              </a:xfrm>
              <a:custGeom>
                <a:avLst/>
                <a:gdLst/>
                <a:ahLst/>
                <a:cxnLst/>
                <a:rect l="l" t="t" r="r" b="b"/>
                <a:pathLst>
                  <a:path w="1647" h="11972" extrusionOk="0">
                    <a:moveTo>
                      <a:pt x="32" y="0"/>
                    </a:moveTo>
                    <a:lnTo>
                      <a:pt x="0" y="11971"/>
                    </a:lnTo>
                    <a:lnTo>
                      <a:pt x="1615" y="11971"/>
                    </a:lnTo>
                    <a:lnTo>
                      <a:pt x="1647" y="32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FA70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" name="Google Shape;402;p20"/>
              <p:cNvSpPr/>
              <p:nvPr/>
            </p:nvSpPr>
            <p:spPr>
              <a:xfrm>
                <a:off x="5726799" y="848709"/>
                <a:ext cx="93087" cy="35628"/>
              </a:xfrm>
              <a:custGeom>
                <a:avLst/>
                <a:gdLst/>
                <a:ahLst/>
                <a:cxnLst/>
                <a:rect l="l" t="t" r="r" b="b"/>
                <a:pathLst>
                  <a:path w="3892" h="1514" extrusionOk="0">
                    <a:moveTo>
                      <a:pt x="2938" y="0"/>
                    </a:moveTo>
                    <a:cubicBezTo>
                      <a:pt x="2846" y="0"/>
                      <a:pt x="2743" y="8"/>
                      <a:pt x="2629" y="25"/>
                    </a:cubicBezTo>
                    <a:cubicBezTo>
                      <a:pt x="1330" y="215"/>
                      <a:pt x="95" y="721"/>
                      <a:pt x="0" y="1513"/>
                    </a:cubicBezTo>
                    <a:lnTo>
                      <a:pt x="1964" y="1513"/>
                    </a:lnTo>
                    <a:cubicBezTo>
                      <a:pt x="2280" y="1101"/>
                      <a:pt x="2755" y="880"/>
                      <a:pt x="3262" y="880"/>
                    </a:cubicBezTo>
                    <a:cubicBezTo>
                      <a:pt x="3695" y="822"/>
                      <a:pt x="3892" y="0"/>
                      <a:pt x="2938" y="0"/>
                    </a:cubicBezTo>
                    <a:close/>
                  </a:path>
                </a:pathLst>
              </a:custGeom>
              <a:solidFill>
                <a:srgbClr val="ED6C8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" name="Google Shape;403;p20"/>
              <p:cNvSpPr/>
              <p:nvPr/>
            </p:nvSpPr>
            <p:spPr>
              <a:xfrm>
                <a:off x="5875074" y="852568"/>
                <a:ext cx="119898" cy="37723"/>
              </a:xfrm>
              <a:custGeom>
                <a:avLst/>
                <a:gdLst/>
                <a:ahLst/>
                <a:cxnLst/>
                <a:rect l="l" t="t" r="r" b="b"/>
                <a:pathLst>
                  <a:path w="5013" h="1603" extrusionOk="0">
                    <a:moveTo>
                      <a:pt x="1850" y="0"/>
                    </a:moveTo>
                    <a:cubicBezTo>
                      <a:pt x="763" y="0"/>
                      <a:pt x="1" y="787"/>
                      <a:pt x="1529" y="842"/>
                    </a:cubicBezTo>
                    <a:cubicBezTo>
                      <a:pt x="2225" y="874"/>
                      <a:pt x="3049" y="1381"/>
                      <a:pt x="3049" y="1602"/>
                    </a:cubicBezTo>
                    <a:lnTo>
                      <a:pt x="5012" y="1539"/>
                    </a:lnTo>
                    <a:cubicBezTo>
                      <a:pt x="4695" y="652"/>
                      <a:pt x="3745" y="304"/>
                      <a:pt x="2320" y="51"/>
                    </a:cubicBezTo>
                    <a:cubicBezTo>
                      <a:pt x="2161" y="16"/>
                      <a:pt x="2002" y="0"/>
                      <a:pt x="1850" y="0"/>
                    </a:cubicBezTo>
                    <a:close/>
                  </a:path>
                </a:pathLst>
              </a:custGeom>
              <a:solidFill>
                <a:srgbClr val="ED6C8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" name="Google Shape;404;p20"/>
              <p:cNvSpPr/>
              <p:nvPr/>
            </p:nvSpPr>
            <p:spPr>
              <a:xfrm>
                <a:off x="5967689" y="768796"/>
                <a:ext cx="251493" cy="200497"/>
              </a:xfrm>
              <a:custGeom>
                <a:avLst/>
                <a:gdLst/>
                <a:ahLst/>
                <a:cxnLst/>
                <a:rect l="l" t="t" r="r" b="b"/>
                <a:pathLst>
                  <a:path w="10515" h="8520" fill="none" extrusionOk="0">
                    <a:moveTo>
                      <a:pt x="0" y="8519"/>
                    </a:moveTo>
                    <a:lnTo>
                      <a:pt x="10514" y="0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miter lim="3166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" name="Google Shape;405;p20"/>
              <p:cNvSpPr/>
              <p:nvPr/>
            </p:nvSpPr>
            <p:spPr>
              <a:xfrm>
                <a:off x="5550300" y="1347081"/>
                <a:ext cx="24" cy="24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close/>
                  </a:path>
                </a:pathLst>
              </a:custGeom>
              <a:noFill/>
              <a:ln w="3175" cap="flat" cmpd="sng">
                <a:solidFill>
                  <a:srgbClr val="000000"/>
                </a:solidFill>
                <a:prstDash val="solid"/>
                <a:miter lim="3166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6" name="Google Shape;406;p20"/>
              <p:cNvSpPr/>
              <p:nvPr/>
            </p:nvSpPr>
            <p:spPr>
              <a:xfrm>
                <a:off x="6176742" y="1328445"/>
                <a:ext cx="209852" cy="137900"/>
              </a:xfrm>
              <a:custGeom>
                <a:avLst/>
                <a:gdLst/>
                <a:ahLst/>
                <a:cxnLst/>
                <a:rect l="l" t="t" r="r" b="b"/>
                <a:pathLst>
                  <a:path w="8774" h="5860" fill="none" extrusionOk="0">
                    <a:moveTo>
                      <a:pt x="1" y="5859"/>
                    </a:moveTo>
                    <a:lnTo>
                      <a:pt x="8773" y="1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miter lim="3166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7" name="Google Shape;407;p20"/>
              <p:cNvSpPr/>
              <p:nvPr/>
            </p:nvSpPr>
            <p:spPr>
              <a:xfrm>
                <a:off x="6244170" y="2132538"/>
                <a:ext cx="380264" cy="298863"/>
              </a:xfrm>
              <a:custGeom>
                <a:avLst/>
                <a:gdLst/>
                <a:ahLst/>
                <a:cxnLst/>
                <a:rect l="l" t="t" r="r" b="b"/>
                <a:pathLst>
                  <a:path w="15899" h="12700" extrusionOk="0">
                    <a:moveTo>
                      <a:pt x="0" y="0"/>
                    </a:moveTo>
                    <a:lnTo>
                      <a:pt x="412" y="12700"/>
                    </a:lnTo>
                    <a:cubicBezTo>
                      <a:pt x="1621" y="12444"/>
                      <a:pt x="3514" y="12360"/>
                      <a:pt x="5585" y="12360"/>
                    </a:cubicBezTo>
                    <a:cubicBezTo>
                      <a:pt x="8125" y="12360"/>
                      <a:pt x="10934" y="12486"/>
                      <a:pt x="13080" y="12573"/>
                    </a:cubicBezTo>
                    <a:cubicBezTo>
                      <a:pt x="15455" y="11465"/>
                      <a:pt x="15898" y="5036"/>
                      <a:pt x="13460" y="3959"/>
                    </a:cubicBezTo>
                    <a:lnTo>
                      <a:pt x="13460" y="3959"/>
                    </a:lnTo>
                    <a:cubicBezTo>
                      <a:pt x="13299" y="3960"/>
                      <a:pt x="13137" y="3961"/>
                      <a:pt x="12973" y="3961"/>
                    </a:cubicBezTo>
                    <a:cubicBezTo>
                      <a:pt x="8664" y="3961"/>
                      <a:pt x="3509" y="3509"/>
                      <a:pt x="0" y="0"/>
                    </a:cubicBezTo>
                    <a:close/>
                  </a:path>
                </a:pathLst>
              </a:custGeom>
              <a:solidFill>
                <a:srgbClr val="675C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" name="Google Shape;408;p20"/>
              <p:cNvSpPr/>
              <p:nvPr/>
            </p:nvSpPr>
            <p:spPr>
              <a:xfrm>
                <a:off x="5861631" y="3054359"/>
                <a:ext cx="24" cy="24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409" name="Google Shape;409;p20"/>
              <p:cNvGrpSpPr/>
              <p:nvPr/>
            </p:nvGrpSpPr>
            <p:grpSpPr>
              <a:xfrm flipH="1">
                <a:off x="4681090" y="2651497"/>
                <a:ext cx="918525" cy="1030824"/>
                <a:chOff x="1384546" y="948748"/>
                <a:chExt cx="866533" cy="987569"/>
              </a:xfrm>
            </p:grpSpPr>
            <p:sp>
              <p:nvSpPr>
                <p:cNvPr id="410" name="Google Shape;410;p20"/>
                <p:cNvSpPr/>
                <p:nvPr/>
              </p:nvSpPr>
              <p:spPr>
                <a:xfrm>
                  <a:off x="1384546" y="948748"/>
                  <a:ext cx="859521" cy="8441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869" h="34298" extrusionOk="0">
                      <a:moveTo>
                        <a:pt x="4592" y="0"/>
                      </a:moveTo>
                      <a:cubicBezTo>
                        <a:pt x="0" y="3959"/>
                        <a:pt x="1267" y="15360"/>
                        <a:pt x="2661" y="20015"/>
                      </a:cubicBezTo>
                      <a:cubicBezTo>
                        <a:pt x="6493" y="18432"/>
                        <a:pt x="14347" y="18558"/>
                        <a:pt x="18179" y="20173"/>
                      </a:cubicBezTo>
                      <a:cubicBezTo>
                        <a:pt x="22612" y="22073"/>
                        <a:pt x="26634" y="28059"/>
                        <a:pt x="27204" y="34298"/>
                      </a:cubicBezTo>
                      <a:lnTo>
                        <a:pt x="34868" y="32936"/>
                      </a:lnTo>
                      <a:cubicBezTo>
                        <a:pt x="34330" y="27489"/>
                        <a:pt x="31828" y="22010"/>
                        <a:pt x="28946" y="19033"/>
                      </a:cubicBezTo>
                      <a:cubicBezTo>
                        <a:pt x="29484" y="19065"/>
                        <a:pt x="30308" y="19097"/>
                        <a:pt x="30973" y="19128"/>
                      </a:cubicBezTo>
                      <a:cubicBezTo>
                        <a:pt x="31099" y="19097"/>
                        <a:pt x="31226" y="19033"/>
                        <a:pt x="31353" y="18970"/>
                      </a:cubicBezTo>
                      <a:cubicBezTo>
                        <a:pt x="31511" y="18875"/>
                        <a:pt x="31670" y="18748"/>
                        <a:pt x="31796" y="18622"/>
                      </a:cubicBezTo>
                      <a:cubicBezTo>
                        <a:pt x="31923" y="18495"/>
                        <a:pt x="32050" y="18337"/>
                        <a:pt x="32145" y="18178"/>
                      </a:cubicBezTo>
                      <a:cubicBezTo>
                        <a:pt x="32240" y="17988"/>
                        <a:pt x="32303" y="17830"/>
                        <a:pt x="32366" y="17640"/>
                      </a:cubicBezTo>
                      <a:cubicBezTo>
                        <a:pt x="32430" y="17418"/>
                        <a:pt x="32493" y="17228"/>
                        <a:pt x="32556" y="17038"/>
                      </a:cubicBezTo>
                      <a:cubicBezTo>
                        <a:pt x="32588" y="16816"/>
                        <a:pt x="32620" y="16595"/>
                        <a:pt x="32651" y="16373"/>
                      </a:cubicBezTo>
                      <a:cubicBezTo>
                        <a:pt x="32651" y="16151"/>
                        <a:pt x="32651" y="15898"/>
                        <a:pt x="32651" y="15676"/>
                      </a:cubicBezTo>
                      <a:cubicBezTo>
                        <a:pt x="32620" y="15233"/>
                        <a:pt x="32556" y="14790"/>
                        <a:pt x="32461" y="14346"/>
                      </a:cubicBezTo>
                      <a:cubicBezTo>
                        <a:pt x="32398" y="14125"/>
                        <a:pt x="32335" y="13935"/>
                        <a:pt x="32240" y="13713"/>
                      </a:cubicBezTo>
                      <a:cubicBezTo>
                        <a:pt x="32176" y="13523"/>
                        <a:pt x="32081" y="13333"/>
                        <a:pt x="31955" y="13143"/>
                      </a:cubicBezTo>
                      <a:cubicBezTo>
                        <a:pt x="31860" y="12984"/>
                        <a:pt x="31733" y="12826"/>
                        <a:pt x="31606" y="12668"/>
                      </a:cubicBezTo>
                      <a:cubicBezTo>
                        <a:pt x="31511" y="12573"/>
                        <a:pt x="31448" y="12478"/>
                        <a:pt x="31321" y="12414"/>
                      </a:cubicBezTo>
                      <a:cubicBezTo>
                        <a:pt x="27363" y="11401"/>
                        <a:pt x="23246" y="10324"/>
                        <a:pt x="18590" y="9058"/>
                      </a:cubicBezTo>
                      <a:cubicBezTo>
                        <a:pt x="11940" y="7252"/>
                        <a:pt x="7221" y="3769"/>
                        <a:pt x="4561" y="32"/>
                      </a:cubicBezTo>
                      <a:close/>
                    </a:path>
                  </a:pathLst>
                </a:custGeom>
                <a:solidFill>
                  <a:srgbClr val="675CD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1" name="Google Shape;411;p20"/>
                <p:cNvSpPr/>
                <p:nvPr/>
              </p:nvSpPr>
              <p:spPr>
                <a:xfrm>
                  <a:off x="2049640" y="1726435"/>
                  <a:ext cx="201440" cy="1201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72" h="4882" extrusionOk="0">
                      <a:moveTo>
                        <a:pt x="4570" y="1"/>
                      </a:moveTo>
                      <a:cubicBezTo>
                        <a:pt x="4233" y="1"/>
                        <a:pt x="3907" y="16"/>
                        <a:pt x="3611" y="39"/>
                      </a:cubicBezTo>
                      <a:cubicBezTo>
                        <a:pt x="1679" y="134"/>
                        <a:pt x="1" y="1465"/>
                        <a:pt x="254" y="2700"/>
                      </a:cubicBezTo>
                      <a:cubicBezTo>
                        <a:pt x="456" y="3857"/>
                        <a:pt x="1874" y="4882"/>
                        <a:pt x="3904" y="4882"/>
                      </a:cubicBezTo>
                      <a:cubicBezTo>
                        <a:pt x="4096" y="4882"/>
                        <a:pt x="4294" y="4872"/>
                        <a:pt x="4498" y="4853"/>
                      </a:cubicBezTo>
                      <a:cubicBezTo>
                        <a:pt x="7569" y="4568"/>
                        <a:pt x="8171" y="2826"/>
                        <a:pt x="7886" y="1338"/>
                      </a:cubicBezTo>
                      <a:cubicBezTo>
                        <a:pt x="7706" y="282"/>
                        <a:pt x="6039" y="1"/>
                        <a:pt x="4570" y="1"/>
                      </a:cubicBezTo>
                      <a:close/>
                    </a:path>
                  </a:pathLst>
                </a:custGeom>
                <a:solidFill>
                  <a:srgbClr val="49429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2" name="Google Shape;412;p20"/>
                <p:cNvSpPr/>
                <p:nvPr/>
              </p:nvSpPr>
              <p:spPr>
                <a:xfrm>
                  <a:off x="2070715" y="1739947"/>
                  <a:ext cx="158499" cy="948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30" h="3855" extrusionOk="0">
                      <a:moveTo>
                        <a:pt x="3591" y="0"/>
                      </a:moveTo>
                      <a:cubicBezTo>
                        <a:pt x="3331" y="0"/>
                        <a:pt x="3079" y="11"/>
                        <a:pt x="2851" y="29"/>
                      </a:cubicBezTo>
                      <a:cubicBezTo>
                        <a:pt x="1299" y="124"/>
                        <a:pt x="1" y="1137"/>
                        <a:pt x="191" y="2119"/>
                      </a:cubicBezTo>
                      <a:cubicBezTo>
                        <a:pt x="364" y="3013"/>
                        <a:pt x="1456" y="3854"/>
                        <a:pt x="3036" y="3854"/>
                      </a:cubicBezTo>
                      <a:cubicBezTo>
                        <a:pt x="3191" y="3854"/>
                        <a:pt x="3351" y="3846"/>
                        <a:pt x="3516" y="3829"/>
                      </a:cubicBezTo>
                      <a:cubicBezTo>
                        <a:pt x="5954" y="3576"/>
                        <a:pt x="6429" y="2214"/>
                        <a:pt x="6208" y="1074"/>
                      </a:cubicBezTo>
                      <a:lnTo>
                        <a:pt x="6208" y="1042"/>
                      </a:lnTo>
                      <a:cubicBezTo>
                        <a:pt x="6053" y="216"/>
                        <a:pt x="4740" y="0"/>
                        <a:pt x="3591" y="0"/>
                      </a:cubicBezTo>
                      <a:close/>
                    </a:path>
                  </a:pathLst>
                </a:custGeom>
                <a:solidFill>
                  <a:srgbClr val="ED7D9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3" name="Google Shape;413;p20"/>
                <p:cNvSpPr/>
                <p:nvPr/>
              </p:nvSpPr>
              <p:spPr>
                <a:xfrm>
                  <a:off x="2093343" y="1753705"/>
                  <a:ext cx="114006" cy="686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25" h="2788" extrusionOk="0">
                      <a:moveTo>
                        <a:pt x="2465" y="0"/>
                      </a:moveTo>
                      <a:cubicBezTo>
                        <a:pt x="2323" y="0"/>
                        <a:pt x="2186" y="4"/>
                        <a:pt x="2059" y="8"/>
                      </a:cubicBezTo>
                      <a:cubicBezTo>
                        <a:pt x="951" y="72"/>
                        <a:pt x="1" y="832"/>
                        <a:pt x="128" y="1560"/>
                      </a:cubicBezTo>
                      <a:cubicBezTo>
                        <a:pt x="242" y="2186"/>
                        <a:pt x="1021" y="2787"/>
                        <a:pt x="2166" y="2787"/>
                      </a:cubicBezTo>
                      <a:cubicBezTo>
                        <a:pt x="2295" y="2787"/>
                        <a:pt x="2429" y="2779"/>
                        <a:pt x="2566" y="2763"/>
                      </a:cubicBezTo>
                      <a:cubicBezTo>
                        <a:pt x="4308" y="2605"/>
                        <a:pt x="4625" y="1592"/>
                        <a:pt x="4498" y="768"/>
                      </a:cubicBezTo>
                      <a:cubicBezTo>
                        <a:pt x="4362" y="117"/>
                        <a:pt x="3319" y="0"/>
                        <a:pt x="2465" y="0"/>
                      </a:cubicBezTo>
                      <a:close/>
                    </a:path>
                  </a:pathLst>
                </a:custGeom>
                <a:solidFill>
                  <a:srgbClr val="EE5F8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4" name="Google Shape;414;p20"/>
                <p:cNvSpPr/>
                <p:nvPr/>
              </p:nvSpPr>
              <p:spPr>
                <a:xfrm>
                  <a:off x="2101946" y="1758873"/>
                  <a:ext cx="96825" cy="578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28" h="2350" extrusionOk="0">
                      <a:moveTo>
                        <a:pt x="2205" y="1"/>
                      </a:moveTo>
                      <a:cubicBezTo>
                        <a:pt x="2043" y="1"/>
                        <a:pt x="1885" y="8"/>
                        <a:pt x="1742" y="20"/>
                      </a:cubicBezTo>
                      <a:cubicBezTo>
                        <a:pt x="792" y="52"/>
                        <a:pt x="0" y="685"/>
                        <a:pt x="95" y="1287"/>
                      </a:cubicBezTo>
                      <a:cubicBezTo>
                        <a:pt x="210" y="1831"/>
                        <a:pt x="869" y="2350"/>
                        <a:pt x="1838" y="2350"/>
                      </a:cubicBezTo>
                      <a:cubicBezTo>
                        <a:pt x="1940" y="2350"/>
                        <a:pt x="2045" y="2344"/>
                        <a:pt x="2154" y="2332"/>
                      </a:cubicBezTo>
                      <a:cubicBezTo>
                        <a:pt x="3642" y="2205"/>
                        <a:pt x="3927" y="1350"/>
                        <a:pt x="3801" y="653"/>
                      </a:cubicBezTo>
                      <a:cubicBezTo>
                        <a:pt x="3698" y="139"/>
                        <a:pt x="2906" y="1"/>
                        <a:pt x="2205" y="1"/>
                      </a:cubicBezTo>
                      <a:close/>
                    </a:path>
                  </a:pathLst>
                </a:custGeom>
                <a:solidFill>
                  <a:srgbClr val="B82D4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5" name="Google Shape;415;p20"/>
                <p:cNvSpPr/>
                <p:nvPr/>
              </p:nvSpPr>
              <p:spPr>
                <a:xfrm>
                  <a:off x="1809997" y="1263633"/>
                  <a:ext cx="331789" cy="6726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60" h="27331" fill="none" extrusionOk="0">
                      <a:moveTo>
                        <a:pt x="13459" y="21377"/>
                      </a:moveTo>
                      <a:lnTo>
                        <a:pt x="8899" y="27331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525" cap="flat" cmpd="sng">
                  <a:solidFill>
                    <a:schemeClr val="dk1"/>
                  </a:solidFill>
                  <a:prstDash val="solid"/>
                  <a:miter lim="31669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416" name="Google Shape;416;p20"/>
            <p:cNvSpPr txBox="1"/>
            <p:nvPr/>
          </p:nvSpPr>
          <p:spPr>
            <a:xfrm>
              <a:off x="5938550" y="551400"/>
              <a:ext cx="1352700" cy="323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>
                  <a:solidFill>
                    <a:schemeClr val="dk1"/>
                  </a:solidFill>
                  <a:latin typeface="Kalam"/>
                  <a:ea typeface="Kalam"/>
                  <a:cs typeface="Kalam"/>
                  <a:sym typeface="Kalam"/>
                </a:rPr>
                <a:t>VALVE</a:t>
              </a:r>
              <a:endParaRPr sz="900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endParaRPr>
            </a:p>
          </p:txBody>
        </p:sp>
        <p:cxnSp>
          <p:nvCxnSpPr>
            <p:cNvPr id="417" name="Google Shape;417;p20"/>
            <p:cNvCxnSpPr/>
            <p:nvPr/>
          </p:nvCxnSpPr>
          <p:spPr>
            <a:xfrm>
              <a:off x="5457950" y="1115613"/>
              <a:ext cx="4806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Capillaries</a:t>
            </a:r>
            <a:endParaRPr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00">
              <a:solidFill>
                <a:schemeClr val="lt2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23" name="Google Shape;423;p2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Char char="●"/>
            </a:pPr>
            <a:r>
              <a:rPr lang="en">
                <a:solidFill>
                  <a:srgbClr val="CCCCCC"/>
                </a:solidFill>
              </a:rPr>
              <a:t>Arterioles branch into </a:t>
            </a:r>
            <a:r>
              <a:rPr lang="en" b="1">
                <a:solidFill>
                  <a:srgbClr val="CCCCCC"/>
                </a:solidFill>
              </a:rPr>
              <a:t>capillaries</a:t>
            </a:r>
            <a:r>
              <a:rPr lang="en">
                <a:solidFill>
                  <a:srgbClr val="CCCCCC"/>
                </a:solidFill>
              </a:rPr>
              <a:t>.</a:t>
            </a:r>
            <a:endParaRPr>
              <a:solidFill>
                <a:srgbClr val="CCCCCC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Char char="○"/>
            </a:pPr>
            <a:r>
              <a:rPr lang="en">
                <a:solidFill>
                  <a:srgbClr val="CCCCCC"/>
                </a:solidFill>
              </a:rPr>
              <a:t>Capillaries are the smallest blood vessel.</a:t>
            </a:r>
            <a:endParaRPr>
              <a:solidFill>
                <a:srgbClr val="CCCCCC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Char char="○"/>
            </a:pPr>
            <a:r>
              <a:rPr lang="en">
                <a:solidFill>
                  <a:srgbClr val="CCCCCC"/>
                </a:solidFill>
              </a:rPr>
              <a:t>The walls of capillaries are only one cell thick.</a:t>
            </a:r>
            <a:endParaRPr>
              <a:solidFill>
                <a:srgbClr val="CCCCCC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Char char="●"/>
            </a:pPr>
            <a:r>
              <a:rPr lang="en">
                <a:solidFill>
                  <a:srgbClr val="CCCCCC"/>
                </a:solidFill>
              </a:rPr>
              <a:t>Compounds are </a:t>
            </a:r>
            <a:r>
              <a:rPr lang="en" b="1">
                <a:solidFill>
                  <a:srgbClr val="CCCCCC"/>
                </a:solidFill>
              </a:rPr>
              <a:t>exchanged </a:t>
            </a:r>
            <a:r>
              <a:rPr lang="en">
                <a:solidFill>
                  <a:srgbClr val="CCCCCC"/>
                </a:solidFill>
              </a:rPr>
              <a:t>at blood vessels.</a:t>
            </a:r>
            <a:endParaRPr>
              <a:solidFill>
                <a:srgbClr val="CCCCCC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Char char="○"/>
            </a:pPr>
            <a:r>
              <a:rPr lang="en">
                <a:solidFill>
                  <a:srgbClr val="CCCCCC"/>
                </a:solidFill>
              </a:rPr>
              <a:t>Glucose and O</a:t>
            </a:r>
            <a:r>
              <a:rPr lang="en" baseline="-25000">
                <a:solidFill>
                  <a:srgbClr val="CCCCCC"/>
                </a:solidFill>
              </a:rPr>
              <a:t>2</a:t>
            </a:r>
            <a:r>
              <a:rPr lang="en">
                <a:solidFill>
                  <a:srgbClr val="CCCCCC"/>
                </a:solidFill>
              </a:rPr>
              <a:t> </a:t>
            </a:r>
            <a:r>
              <a:rPr lang="en" b="1">
                <a:solidFill>
                  <a:srgbClr val="CCCCCC"/>
                </a:solidFill>
              </a:rPr>
              <a:t>diffuse </a:t>
            </a:r>
            <a:r>
              <a:rPr lang="en">
                <a:solidFill>
                  <a:srgbClr val="CCCCCC"/>
                </a:solidFill>
              </a:rPr>
              <a:t>into cells from capillaries.</a:t>
            </a:r>
            <a:endParaRPr>
              <a:solidFill>
                <a:srgbClr val="CCCCCC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Char char="●"/>
            </a:pPr>
            <a:r>
              <a:rPr lang="en">
                <a:solidFill>
                  <a:srgbClr val="CCCCCC"/>
                </a:solidFill>
              </a:rPr>
              <a:t>There are a </a:t>
            </a:r>
            <a:r>
              <a:rPr lang="en" b="1">
                <a:solidFill>
                  <a:srgbClr val="CCCCCC"/>
                </a:solidFill>
              </a:rPr>
              <a:t>huge number </a:t>
            </a:r>
            <a:r>
              <a:rPr lang="en">
                <a:solidFill>
                  <a:srgbClr val="CCCCCC"/>
                </a:solidFill>
              </a:rPr>
              <a:t>of capillaries.</a:t>
            </a:r>
            <a:endParaRPr>
              <a:solidFill>
                <a:srgbClr val="CCCCCC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Char char="○"/>
            </a:pPr>
            <a:r>
              <a:rPr lang="en">
                <a:solidFill>
                  <a:srgbClr val="CCCCCC"/>
                </a:solidFill>
              </a:rPr>
              <a:t>This increases the </a:t>
            </a:r>
            <a:r>
              <a:rPr lang="en" b="1">
                <a:solidFill>
                  <a:srgbClr val="CCCCCC"/>
                </a:solidFill>
              </a:rPr>
              <a:t>surface area </a:t>
            </a:r>
            <a:r>
              <a:rPr lang="en">
                <a:solidFill>
                  <a:srgbClr val="CCCCCC"/>
                </a:solidFill>
              </a:rPr>
              <a:t>for gas exchange.</a:t>
            </a:r>
            <a:endParaRPr>
              <a:solidFill>
                <a:srgbClr val="CCCCCC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Char char="○"/>
            </a:pPr>
            <a:r>
              <a:rPr lang="en">
                <a:solidFill>
                  <a:srgbClr val="CCCCCC"/>
                </a:solidFill>
              </a:rPr>
              <a:t>Capillary networks that are located in tissues are called </a:t>
            </a:r>
            <a:r>
              <a:rPr lang="en" b="1">
                <a:solidFill>
                  <a:srgbClr val="CCCCCC"/>
                </a:solidFill>
              </a:rPr>
              <a:t>capillary beds</a:t>
            </a:r>
            <a:r>
              <a:rPr lang="en">
                <a:solidFill>
                  <a:srgbClr val="CCCCCC"/>
                </a:solidFill>
              </a:rPr>
              <a:t>.</a:t>
            </a:r>
            <a:endParaRPr>
              <a:solidFill>
                <a:srgbClr val="CCCCCC"/>
              </a:solidFill>
            </a:endParaRPr>
          </a:p>
          <a:p>
            <a:pPr marL="91440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>
              <a:solidFill>
                <a:srgbClr val="CCCCCC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2200" baseline="-25000">
              <a:solidFill>
                <a:srgbClr val="FFFFFF"/>
              </a:solidFill>
              <a:latin typeface="Kalam"/>
              <a:ea typeface="Kalam"/>
              <a:cs typeface="Kalam"/>
              <a:sym typeface="Kalam"/>
            </a:endParaRPr>
          </a:p>
        </p:txBody>
      </p:sp>
      <p:sp>
        <p:nvSpPr>
          <p:cNvPr id="424" name="Google Shape;424;p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  <p:grpSp>
        <p:nvGrpSpPr>
          <p:cNvPr id="425" name="Google Shape;425;p21"/>
          <p:cNvGrpSpPr/>
          <p:nvPr/>
        </p:nvGrpSpPr>
        <p:grpSpPr>
          <a:xfrm>
            <a:off x="1576900" y="3692925"/>
            <a:ext cx="5990188" cy="970309"/>
            <a:chOff x="1537638" y="3728000"/>
            <a:chExt cx="5990188" cy="970309"/>
          </a:xfrm>
        </p:grpSpPr>
        <p:grpSp>
          <p:nvGrpSpPr>
            <p:cNvPr id="426" name="Google Shape;426;p21"/>
            <p:cNvGrpSpPr/>
            <p:nvPr/>
          </p:nvGrpSpPr>
          <p:grpSpPr>
            <a:xfrm>
              <a:off x="1537638" y="3787107"/>
              <a:ext cx="2824620" cy="911202"/>
              <a:chOff x="170050" y="1886025"/>
              <a:chExt cx="7061550" cy="2123025"/>
            </a:xfrm>
          </p:grpSpPr>
          <p:sp>
            <p:nvSpPr>
              <p:cNvPr id="427" name="Google Shape;427;p21"/>
              <p:cNvSpPr/>
              <p:nvPr/>
            </p:nvSpPr>
            <p:spPr>
              <a:xfrm>
                <a:off x="756225" y="1886025"/>
                <a:ext cx="6475375" cy="1983100"/>
              </a:xfrm>
              <a:custGeom>
                <a:avLst/>
                <a:gdLst/>
                <a:ahLst/>
                <a:cxnLst/>
                <a:rect l="l" t="t" r="r" b="b"/>
                <a:pathLst>
                  <a:path w="259015" h="79324" extrusionOk="0">
                    <a:moveTo>
                      <a:pt x="226266" y="0"/>
                    </a:moveTo>
                    <a:cubicBezTo>
                      <a:pt x="225683" y="0"/>
                      <a:pt x="225089" y="19"/>
                      <a:pt x="224486" y="58"/>
                    </a:cubicBezTo>
                    <a:cubicBezTo>
                      <a:pt x="197529" y="7845"/>
                      <a:pt x="167743" y="9190"/>
                      <a:pt x="137424" y="9190"/>
                    </a:cubicBezTo>
                    <a:cubicBezTo>
                      <a:pt x="121404" y="9190"/>
                      <a:pt x="105235" y="8815"/>
                      <a:pt x="89256" y="8815"/>
                    </a:cubicBezTo>
                    <a:cubicBezTo>
                      <a:pt x="57923" y="8815"/>
                      <a:pt x="27319" y="10260"/>
                      <a:pt x="0" y="18816"/>
                    </a:cubicBezTo>
                    <a:lnTo>
                      <a:pt x="15732" y="79324"/>
                    </a:lnTo>
                    <a:cubicBezTo>
                      <a:pt x="87888" y="61928"/>
                      <a:pt x="165793" y="69794"/>
                      <a:pt x="238554" y="58600"/>
                    </a:cubicBezTo>
                    <a:cubicBezTo>
                      <a:pt x="259014" y="46738"/>
                      <a:pt x="255061" y="0"/>
                      <a:pt x="226266" y="0"/>
                    </a:cubicBezTo>
                    <a:close/>
                  </a:path>
                </a:pathLst>
              </a:custGeom>
              <a:solidFill>
                <a:srgbClr val="B10E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8" name="Google Shape;428;p21"/>
              <p:cNvSpPr/>
              <p:nvPr/>
            </p:nvSpPr>
            <p:spPr>
              <a:xfrm>
                <a:off x="340225" y="2367750"/>
                <a:ext cx="1157250" cy="1505150"/>
              </a:xfrm>
              <a:custGeom>
                <a:avLst/>
                <a:gdLst/>
                <a:ahLst/>
                <a:cxnLst/>
                <a:rect l="l" t="t" r="r" b="b"/>
                <a:pathLst>
                  <a:path w="46290" h="60206" extrusionOk="0">
                    <a:moveTo>
                      <a:pt x="16640" y="4993"/>
                    </a:moveTo>
                    <a:cubicBezTo>
                      <a:pt x="30406" y="1"/>
                      <a:pt x="43112" y="10287"/>
                      <a:pt x="44776" y="22994"/>
                    </a:cubicBezTo>
                    <a:cubicBezTo>
                      <a:pt x="46289" y="35700"/>
                      <a:pt x="41448" y="52642"/>
                      <a:pt x="29801" y="55668"/>
                    </a:cubicBezTo>
                    <a:cubicBezTo>
                      <a:pt x="11799" y="60206"/>
                      <a:pt x="5900" y="44776"/>
                      <a:pt x="3026" y="34036"/>
                    </a:cubicBezTo>
                    <a:cubicBezTo>
                      <a:pt x="0" y="23145"/>
                      <a:pt x="7413" y="8472"/>
                      <a:pt x="16640" y="4993"/>
                    </a:cubicBezTo>
                    <a:close/>
                  </a:path>
                </a:pathLst>
              </a:custGeom>
              <a:solidFill>
                <a:srgbClr val="8507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9" name="Google Shape;429;p21"/>
              <p:cNvSpPr/>
              <p:nvPr/>
            </p:nvSpPr>
            <p:spPr>
              <a:xfrm>
                <a:off x="1062525" y="2718950"/>
                <a:ext cx="983300" cy="1065750"/>
              </a:xfrm>
              <a:custGeom>
                <a:avLst/>
                <a:gdLst/>
                <a:ahLst/>
                <a:cxnLst/>
                <a:rect l="l" t="t" r="r" b="b"/>
                <a:pathLst>
                  <a:path w="39332" h="42630" extrusionOk="0">
                    <a:moveTo>
                      <a:pt x="19928" y="0"/>
                    </a:moveTo>
                    <a:cubicBezTo>
                      <a:pt x="17625" y="0"/>
                      <a:pt x="15301" y="623"/>
                      <a:pt x="13162" y="2138"/>
                    </a:cubicBezTo>
                    <a:cubicBezTo>
                      <a:pt x="5749" y="7282"/>
                      <a:pt x="1" y="28913"/>
                      <a:pt x="12708" y="38897"/>
                    </a:cubicBezTo>
                    <a:cubicBezTo>
                      <a:pt x="15966" y="41457"/>
                      <a:pt x="19247" y="42630"/>
                      <a:pt x="22318" y="42630"/>
                    </a:cubicBezTo>
                    <a:cubicBezTo>
                      <a:pt x="27230" y="42630"/>
                      <a:pt x="31605" y="39629"/>
                      <a:pt x="34491" y="34510"/>
                    </a:cubicBezTo>
                    <a:cubicBezTo>
                      <a:pt x="38726" y="27098"/>
                      <a:pt x="39331" y="15299"/>
                      <a:pt x="33280" y="6979"/>
                    </a:cubicBezTo>
                    <a:cubicBezTo>
                      <a:pt x="30827" y="3565"/>
                      <a:pt x="25438" y="0"/>
                      <a:pt x="1992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0" name="Google Shape;430;p21"/>
              <p:cNvSpPr/>
              <p:nvPr/>
            </p:nvSpPr>
            <p:spPr>
              <a:xfrm>
                <a:off x="1104125" y="2629600"/>
                <a:ext cx="983300" cy="1067100"/>
              </a:xfrm>
              <a:custGeom>
                <a:avLst/>
                <a:gdLst/>
                <a:ahLst/>
                <a:cxnLst/>
                <a:rect l="l" t="t" r="r" b="b"/>
                <a:pathLst>
                  <a:path w="39332" h="42684" extrusionOk="0">
                    <a:moveTo>
                      <a:pt x="19947" y="1"/>
                    </a:moveTo>
                    <a:cubicBezTo>
                      <a:pt x="17604" y="1"/>
                      <a:pt x="15226" y="650"/>
                      <a:pt x="13010" y="2233"/>
                    </a:cubicBezTo>
                    <a:cubicBezTo>
                      <a:pt x="5598" y="7376"/>
                      <a:pt x="1" y="29008"/>
                      <a:pt x="12708" y="38992"/>
                    </a:cubicBezTo>
                    <a:cubicBezTo>
                      <a:pt x="15940" y="41531"/>
                      <a:pt x="19172" y="42683"/>
                      <a:pt x="22203" y="42683"/>
                    </a:cubicBezTo>
                    <a:cubicBezTo>
                      <a:pt x="27115" y="42683"/>
                      <a:pt x="31497" y="39657"/>
                      <a:pt x="34491" y="34605"/>
                    </a:cubicBezTo>
                    <a:cubicBezTo>
                      <a:pt x="38726" y="27041"/>
                      <a:pt x="39331" y="15394"/>
                      <a:pt x="33280" y="7074"/>
                    </a:cubicBezTo>
                    <a:cubicBezTo>
                      <a:pt x="30735" y="3574"/>
                      <a:pt x="25440" y="1"/>
                      <a:pt x="19947" y="1"/>
                    </a:cubicBezTo>
                    <a:close/>
                  </a:path>
                </a:pathLst>
              </a:custGeom>
              <a:solidFill>
                <a:srgbClr val="D400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1" name="Google Shape;431;p21"/>
              <p:cNvSpPr/>
              <p:nvPr/>
            </p:nvSpPr>
            <p:spPr>
              <a:xfrm>
                <a:off x="1697875" y="2674075"/>
                <a:ext cx="434925" cy="922775"/>
              </a:xfrm>
              <a:custGeom>
                <a:avLst/>
                <a:gdLst/>
                <a:ahLst/>
                <a:cxnLst/>
                <a:rect l="l" t="t" r="r" b="b"/>
                <a:pathLst>
                  <a:path w="17397" h="36911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0438" y="5900"/>
                      <a:pt x="15127" y="22237"/>
                      <a:pt x="6505" y="36910"/>
                    </a:cubicBezTo>
                    <a:cubicBezTo>
                      <a:pt x="17397" y="25565"/>
                      <a:pt x="13766" y="2875"/>
                      <a:pt x="0" y="0"/>
                    </a:cubicBezTo>
                    <a:close/>
                  </a:path>
                </a:pathLst>
              </a:custGeom>
              <a:solidFill>
                <a:srgbClr val="ED274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2" name="Google Shape;432;p21"/>
              <p:cNvSpPr/>
              <p:nvPr/>
            </p:nvSpPr>
            <p:spPr>
              <a:xfrm>
                <a:off x="1102000" y="2757275"/>
                <a:ext cx="520275" cy="894175"/>
              </a:xfrm>
              <a:custGeom>
                <a:avLst/>
                <a:gdLst/>
                <a:ahLst/>
                <a:cxnLst/>
                <a:rect l="l" t="t" r="r" b="b"/>
                <a:pathLst>
                  <a:path w="20811" h="35767" extrusionOk="0">
                    <a:moveTo>
                      <a:pt x="12188" y="0"/>
                    </a:moveTo>
                    <a:lnTo>
                      <a:pt x="12188" y="0"/>
                    </a:lnTo>
                    <a:cubicBezTo>
                      <a:pt x="1" y="12040"/>
                      <a:pt x="7624" y="35766"/>
                      <a:pt x="19702" y="35766"/>
                    </a:cubicBezTo>
                    <a:cubicBezTo>
                      <a:pt x="20067" y="35766"/>
                      <a:pt x="20437" y="35744"/>
                      <a:pt x="20810" y="35700"/>
                    </a:cubicBezTo>
                    <a:cubicBezTo>
                      <a:pt x="6137" y="29195"/>
                      <a:pt x="5985" y="12707"/>
                      <a:pt x="12188" y="0"/>
                    </a:cubicBezTo>
                    <a:close/>
                  </a:path>
                </a:pathLst>
              </a:custGeom>
              <a:solidFill>
                <a:srgbClr val="B7002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3" name="Google Shape;433;p21"/>
              <p:cNvSpPr/>
              <p:nvPr/>
            </p:nvSpPr>
            <p:spPr>
              <a:xfrm>
                <a:off x="1580650" y="2802500"/>
                <a:ext cx="443625" cy="718700"/>
              </a:xfrm>
              <a:custGeom>
                <a:avLst/>
                <a:gdLst/>
                <a:ahLst/>
                <a:cxnLst/>
                <a:rect l="l" t="t" r="r" b="b"/>
                <a:pathLst>
                  <a:path w="17745" h="28748" extrusionOk="0">
                    <a:moveTo>
                      <a:pt x="306" y="1"/>
                    </a:moveTo>
                    <a:cubicBezTo>
                      <a:pt x="204" y="1"/>
                      <a:pt x="102" y="3"/>
                      <a:pt x="0" y="7"/>
                    </a:cubicBezTo>
                    <a:cubicBezTo>
                      <a:pt x="5446" y="3637"/>
                      <a:pt x="12404" y="19067"/>
                      <a:pt x="5900" y="28748"/>
                    </a:cubicBezTo>
                    <a:cubicBezTo>
                      <a:pt x="17745" y="25149"/>
                      <a:pt x="11756" y="1"/>
                      <a:pt x="306" y="1"/>
                    </a:cubicBezTo>
                    <a:close/>
                  </a:path>
                </a:pathLst>
              </a:custGeom>
              <a:solidFill>
                <a:srgbClr val="B7002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4" name="Google Shape;434;p21"/>
              <p:cNvSpPr/>
              <p:nvPr/>
            </p:nvSpPr>
            <p:spPr>
              <a:xfrm>
                <a:off x="1270525" y="2810225"/>
                <a:ext cx="427375" cy="699625"/>
              </a:xfrm>
              <a:custGeom>
                <a:avLst/>
                <a:gdLst/>
                <a:ahLst/>
                <a:cxnLst/>
                <a:rect l="l" t="t" r="r" b="b"/>
                <a:pathLst>
                  <a:path w="17095" h="27985" extrusionOk="0">
                    <a:moveTo>
                      <a:pt x="11346" y="0"/>
                    </a:moveTo>
                    <a:lnTo>
                      <a:pt x="11346" y="0"/>
                    </a:lnTo>
                    <a:cubicBezTo>
                      <a:pt x="1" y="9379"/>
                      <a:pt x="7867" y="27531"/>
                      <a:pt x="17094" y="27985"/>
                    </a:cubicBezTo>
                    <a:cubicBezTo>
                      <a:pt x="9380" y="20875"/>
                      <a:pt x="7111" y="9530"/>
                      <a:pt x="11346" y="0"/>
                    </a:cubicBezTo>
                    <a:close/>
                  </a:path>
                </a:pathLst>
              </a:custGeom>
              <a:solidFill>
                <a:srgbClr val="ED274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5" name="Google Shape;435;p21"/>
              <p:cNvSpPr/>
              <p:nvPr/>
            </p:nvSpPr>
            <p:spPr>
              <a:xfrm>
                <a:off x="294850" y="2322375"/>
                <a:ext cx="1361450" cy="1686675"/>
              </a:xfrm>
              <a:custGeom>
                <a:avLst/>
                <a:gdLst/>
                <a:ahLst/>
                <a:cxnLst/>
                <a:rect l="l" t="t" r="r" b="b"/>
                <a:pathLst>
                  <a:path w="54458" h="67467" extrusionOk="0">
                    <a:moveTo>
                      <a:pt x="26321" y="0"/>
                    </a:moveTo>
                    <a:cubicBezTo>
                      <a:pt x="23598" y="0"/>
                      <a:pt x="21027" y="454"/>
                      <a:pt x="18455" y="1362"/>
                    </a:cubicBezTo>
                    <a:cubicBezTo>
                      <a:pt x="11950" y="3782"/>
                      <a:pt x="6656" y="8471"/>
                      <a:pt x="3328" y="14674"/>
                    </a:cubicBezTo>
                    <a:cubicBezTo>
                      <a:pt x="454" y="21329"/>
                      <a:pt x="0" y="28893"/>
                      <a:pt x="2118" y="36002"/>
                    </a:cubicBezTo>
                    <a:cubicBezTo>
                      <a:pt x="5597" y="49012"/>
                      <a:pt x="12556" y="67466"/>
                      <a:pt x="34187" y="61870"/>
                    </a:cubicBezTo>
                    <a:cubicBezTo>
                      <a:pt x="41146" y="60206"/>
                      <a:pt x="46138" y="54155"/>
                      <a:pt x="49012" y="46743"/>
                    </a:cubicBezTo>
                    <a:cubicBezTo>
                      <a:pt x="52037" y="39482"/>
                      <a:pt x="54457" y="37515"/>
                      <a:pt x="52188" y="23296"/>
                    </a:cubicBezTo>
                    <a:cubicBezTo>
                      <a:pt x="50827" y="15732"/>
                      <a:pt x="47802" y="9077"/>
                      <a:pt x="41751" y="4841"/>
                    </a:cubicBezTo>
                    <a:cubicBezTo>
                      <a:pt x="37061" y="1664"/>
                      <a:pt x="31767" y="0"/>
                      <a:pt x="26321" y="0"/>
                    </a:cubicBezTo>
                    <a:close/>
                    <a:moveTo>
                      <a:pt x="26624" y="7564"/>
                    </a:moveTo>
                    <a:cubicBezTo>
                      <a:pt x="31313" y="7715"/>
                      <a:pt x="35851" y="9530"/>
                      <a:pt x="39179" y="12858"/>
                    </a:cubicBezTo>
                    <a:cubicBezTo>
                      <a:pt x="42507" y="16035"/>
                      <a:pt x="39028" y="22086"/>
                      <a:pt x="39633" y="26775"/>
                    </a:cubicBezTo>
                    <a:cubicBezTo>
                      <a:pt x="40389" y="32675"/>
                      <a:pt x="45381" y="37969"/>
                      <a:pt x="43112" y="43566"/>
                    </a:cubicBezTo>
                    <a:cubicBezTo>
                      <a:pt x="40994" y="49314"/>
                      <a:pt x="37061" y="53852"/>
                      <a:pt x="31767" y="55214"/>
                    </a:cubicBezTo>
                    <a:cubicBezTo>
                      <a:pt x="15278" y="59449"/>
                      <a:pt x="9833" y="45381"/>
                      <a:pt x="7110" y="35397"/>
                    </a:cubicBezTo>
                    <a:cubicBezTo>
                      <a:pt x="4387" y="25414"/>
                      <a:pt x="11194" y="11799"/>
                      <a:pt x="19665" y="8774"/>
                    </a:cubicBezTo>
                    <a:cubicBezTo>
                      <a:pt x="21934" y="7866"/>
                      <a:pt x="24355" y="7413"/>
                      <a:pt x="26624" y="7564"/>
                    </a:cubicBezTo>
                    <a:close/>
                  </a:path>
                </a:pathLst>
              </a:custGeom>
              <a:solidFill>
                <a:srgbClr val="D9335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6" name="Google Shape;436;p21"/>
              <p:cNvSpPr/>
              <p:nvPr/>
            </p:nvSpPr>
            <p:spPr>
              <a:xfrm>
                <a:off x="170050" y="2628700"/>
                <a:ext cx="975700" cy="1036200"/>
              </a:xfrm>
              <a:custGeom>
                <a:avLst/>
                <a:gdLst/>
                <a:ahLst/>
                <a:cxnLst/>
                <a:rect l="l" t="t" r="r" b="b"/>
                <a:pathLst>
                  <a:path w="39028" h="41448" extrusionOk="0">
                    <a:moveTo>
                      <a:pt x="23447" y="2421"/>
                    </a:moveTo>
                    <a:cubicBezTo>
                      <a:pt x="17850" y="0"/>
                      <a:pt x="7261" y="454"/>
                      <a:pt x="3631" y="8774"/>
                    </a:cubicBezTo>
                    <a:cubicBezTo>
                      <a:pt x="0" y="17094"/>
                      <a:pt x="6505" y="38574"/>
                      <a:pt x="22539" y="40389"/>
                    </a:cubicBezTo>
                    <a:cubicBezTo>
                      <a:pt x="33280" y="41448"/>
                      <a:pt x="39028" y="34641"/>
                      <a:pt x="38725" y="25262"/>
                    </a:cubicBezTo>
                    <a:cubicBezTo>
                      <a:pt x="38574" y="16489"/>
                      <a:pt x="32977" y="6202"/>
                      <a:pt x="23447" y="242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7" name="Google Shape;437;p21"/>
              <p:cNvSpPr/>
              <p:nvPr/>
            </p:nvSpPr>
            <p:spPr>
              <a:xfrm>
                <a:off x="192725" y="2560625"/>
                <a:ext cx="975725" cy="1036225"/>
              </a:xfrm>
              <a:custGeom>
                <a:avLst/>
                <a:gdLst/>
                <a:ahLst/>
                <a:cxnLst/>
                <a:rect l="l" t="t" r="r" b="b"/>
                <a:pathLst>
                  <a:path w="39029" h="41449" extrusionOk="0">
                    <a:moveTo>
                      <a:pt x="23448" y="2269"/>
                    </a:moveTo>
                    <a:cubicBezTo>
                      <a:pt x="17699" y="0"/>
                      <a:pt x="7262" y="454"/>
                      <a:pt x="3631" y="8774"/>
                    </a:cubicBezTo>
                    <a:cubicBezTo>
                      <a:pt x="1" y="17094"/>
                      <a:pt x="6505" y="38574"/>
                      <a:pt x="22389" y="40238"/>
                    </a:cubicBezTo>
                    <a:cubicBezTo>
                      <a:pt x="33129" y="41448"/>
                      <a:pt x="39029" y="34641"/>
                      <a:pt x="38726" y="25111"/>
                    </a:cubicBezTo>
                    <a:cubicBezTo>
                      <a:pt x="38575" y="16489"/>
                      <a:pt x="32826" y="6202"/>
                      <a:pt x="23448" y="2269"/>
                    </a:cubicBezTo>
                    <a:close/>
                  </a:path>
                </a:pathLst>
              </a:custGeom>
              <a:solidFill>
                <a:srgbClr val="D400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8" name="Google Shape;438;p21"/>
              <p:cNvSpPr/>
              <p:nvPr/>
            </p:nvSpPr>
            <p:spPr>
              <a:xfrm>
                <a:off x="506625" y="2511450"/>
                <a:ext cx="703425" cy="820675"/>
              </a:xfrm>
              <a:custGeom>
                <a:avLst/>
                <a:gdLst/>
                <a:ahLst/>
                <a:cxnLst/>
                <a:rect l="l" t="t" r="r" b="b"/>
                <a:pathLst>
                  <a:path w="28137" h="32827" extrusionOk="0">
                    <a:moveTo>
                      <a:pt x="0" y="4841"/>
                    </a:moveTo>
                    <a:cubicBezTo>
                      <a:pt x="13312" y="1"/>
                      <a:pt x="28137" y="17397"/>
                      <a:pt x="24657" y="32826"/>
                    </a:cubicBezTo>
                    <a:cubicBezTo>
                      <a:pt x="24355" y="15733"/>
                      <a:pt x="11951" y="4388"/>
                      <a:pt x="0" y="4841"/>
                    </a:cubicBezTo>
                    <a:close/>
                  </a:path>
                </a:pathLst>
              </a:custGeom>
              <a:solidFill>
                <a:srgbClr val="ED274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9" name="Google Shape;439;p21"/>
              <p:cNvSpPr/>
              <p:nvPr/>
            </p:nvSpPr>
            <p:spPr>
              <a:xfrm>
                <a:off x="192725" y="2855600"/>
                <a:ext cx="756375" cy="847125"/>
              </a:xfrm>
              <a:custGeom>
                <a:avLst/>
                <a:gdLst/>
                <a:ahLst/>
                <a:cxnLst/>
                <a:rect l="l" t="t" r="r" b="b"/>
                <a:pathLst>
                  <a:path w="30255" h="33885" extrusionOk="0">
                    <a:moveTo>
                      <a:pt x="30255" y="25867"/>
                    </a:moveTo>
                    <a:cubicBezTo>
                      <a:pt x="20120" y="33885"/>
                      <a:pt x="1" y="17094"/>
                      <a:pt x="4236" y="0"/>
                    </a:cubicBezTo>
                    <a:cubicBezTo>
                      <a:pt x="5446" y="14068"/>
                      <a:pt x="14371" y="27985"/>
                      <a:pt x="30255" y="25867"/>
                    </a:cubicBezTo>
                    <a:close/>
                  </a:path>
                </a:pathLst>
              </a:custGeom>
              <a:solidFill>
                <a:srgbClr val="B7002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0" name="Google Shape;440;p21"/>
              <p:cNvSpPr/>
              <p:nvPr/>
            </p:nvSpPr>
            <p:spPr>
              <a:xfrm>
                <a:off x="472575" y="2640050"/>
                <a:ext cx="711000" cy="695850"/>
              </a:xfrm>
              <a:custGeom>
                <a:avLst/>
                <a:gdLst/>
                <a:ahLst/>
                <a:cxnLst/>
                <a:rect l="l" t="t" r="r" b="b"/>
                <a:pathLst>
                  <a:path w="28440" h="27834" extrusionOk="0">
                    <a:moveTo>
                      <a:pt x="1" y="6505"/>
                    </a:moveTo>
                    <a:cubicBezTo>
                      <a:pt x="9682" y="0"/>
                      <a:pt x="28440" y="18455"/>
                      <a:pt x="19968" y="27834"/>
                    </a:cubicBezTo>
                    <a:cubicBezTo>
                      <a:pt x="20422" y="16186"/>
                      <a:pt x="6505" y="6656"/>
                      <a:pt x="1" y="6505"/>
                    </a:cubicBezTo>
                    <a:close/>
                  </a:path>
                </a:pathLst>
              </a:custGeom>
              <a:solidFill>
                <a:srgbClr val="B7002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1" name="Google Shape;441;p21"/>
              <p:cNvSpPr/>
              <p:nvPr/>
            </p:nvSpPr>
            <p:spPr>
              <a:xfrm>
                <a:off x="336450" y="2821550"/>
                <a:ext cx="605100" cy="631575"/>
              </a:xfrm>
              <a:custGeom>
                <a:avLst/>
                <a:gdLst/>
                <a:ahLst/>
                <a:cxnLst/>
                <a:rect l="l" t="t" r="r" b="b"/>
                <a:pathLst>
                  <a:path w="24204" h="25263" extrusionOk="0">
                    <a:moveTo>
                      <a:pt x="24203" y="20876"/>
                    </a:moveTo>
                    <a:cubicBezTo>
                      <a:pt x="16035" y="25263"/>
                      <a:pt x="0" y="13918"/>
                      <a:pt x="4689" y="1"/>
                    </a:cubicBezTo>
                    <a:cubicBezTo>
                      <a:pt x="6051" y="10439"/>
                      <a:pt x="13917" y="18910"/>
                      <a:pt x="24203" y="20876"/>
                    </a:cubicBezTo>
                    <a:close/>
                  </a:path>
                </a:pathLst>
              </a:custGeom>
              <a:solidFill>
                <a:srgbClr val="ED274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2" name="Google Shape;442;p21"/>
              <p:cNvSpPr/>
              <p:nvPr/>
            </p:nvSpPr>
            <p:spPr>
              <a:xfrm>
                <a:off x="2866450" y="3180825"/>
                <a:ext cx="884950" cy="412225"/>
              </a:xfrm>
              <a:custGeom>
                <a:avLst/>
                <a:gdLst/>
                <a:ahLst/>
                <a:cxnLst/>
                <a:rect l="l" t="t" r="r" b="b"/>
                <a:pathLst>
                  <a:path w="35398" h="16489" extrusionOk="0">
                    <a:moveTo>
                      <a:pt x="23749" y="1059"/>
                    </a:moveTo>
                    <a:cubicBezTo>
                      <a:pt x="19211" y="606"/>
                      <a:pt x="15732" y="2572"/>
                      <a:pt x="11648" y="3934"/>
                    </a:cubicBezTo>
                    <a:cubicBezTo>
                      <a:pt x="0" y="7867"/>
                      <a:pt x="17850" y="16489"/>
                      <a:pt x="24960" y="13010"/>
                    </a:cubicBezTo>
                    <a:cubicBezTo>
                      <a:pt x="32826" y="9077"/>
                      <a:pt x="35397" y="1"/>
                      <a:pt x="23749" y="1059"/>
                    </a:cubicBezTo>
                    <a:close/>
                  </a:path>
                </a:pathLst>
              </a:custGeom>
              <a:solidFill>
                <a:srgbClr val="7E00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3" name="Google Shape;443;p21"/>
              <p:cNvSpPr/>
              <p:nvPr/>
            </p:nvSpPr>
            <p:spPr>
              <a:xfrm>
                <a:off x="2060925" y="2099250"/>
                <a:ext cx="1111850" cy="329025"/>
              </a:xfrm>
              <a:custGeom>
                <a:avLst/>
                <a:gdLst/>
                <a:ahLst/>
                <a:cxnLst/>
                <a:rect l="l" t="t" r="r" b="b"/>
                <a:pathLst>
                  <a:path w="44474" h="13161" extrusionOk="0">
                    <a:moveTo>
                      <a:pt x="11648" y="12707"/>
                    </a:moveTo>
                    <a:cubicBezTo>
                      <a:pt x="18758" y="13161"/>
                      <a:pt x="25716" y="12707"/>
                      <a:pt x="32675" y="11346"/>
                    </a:cubicBezTo>
                    <a:cubicBezTo>
                      <a:pt x="44474" y="8169"/>
                      <a:pt x="23750" y="1"/>
                      <a:pt x="16489" y="3026"/>
                    </a:cubicBezTo>
                    <a:cubicBezTo>
                      <a:pt x="8472" y="6505"/>
                      <a:pt x="0" y="13161"/>
                      <a:pt x="11648" y="12707"/>
                    </a:cubicBezTo>
                    <a:close/>
                  </a:path>
                </a:pathLst>
              </a:custGeom>
              <a:solidFill>
                <a:srgbClr val="7E00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4" name="Google Shape;444;p21"/>
              <p:cNvSpPr/>
              <p:nvPr/>
            </p:nvSpPr>
            <p:spPr>
              <a:xfrm>
                <a:off x="4371575" y="2689200"/>
                <a:ext cx="926550" cy="325250"/>
              </a:xfrm>
              <a:custGeom>
                <a:avLst/>
                <a:gdLst/>
                <a:ahLst/>
                <a:cxnLst/>
                <a:rect l="l" t="t" r="r" b="b"/>
                <a:pathLst>
                  <a:path w="37062" h="13010" extrusionOk="0">
                    <a:moveTo>
                      <a:pt x="4236" y="9984"/>
                    </a:moveTo>
                    <a:cubicBezTo>
                      <a:pt x="7564" y="13010"/>
                      <a:pt x="21179" y="12707"/>
                      <a:pt x="25263" y="11648"/>
                    </a:cubicBezTo>
                    <a:cubicBezTo>
                      <a:pt x="37062" y="8472"/>
                      <a:pt x="22086" y="1"/>
                      <a:pt x="12859" y="152"/>
                    </a:cubicBezTo>
                    <a:cubicBezTo>
                      <a:pt x="4085" y="152"/>
                      <a:pt x="1" y="6051"/>
                      <a:pt x="4236" y="9984"/>
                    </a:cubicBezTo>
                    <a:close/>
                  </a:path>
                </a:pathLst>
              </a:custGeom>
              <a:solidFill>
                <a:srgbClr val="7E00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5" name="Google Shape;445;p21"/>
              <p:cNvSpPr/>
              <p:nvPr/>
            </p:nvSpPr>
            <p:spPr>
              <a:xfrm>
                <a:off x="5411575" y="2008500"/>
                <a:ext cx="1028650" cy="404650"/>
              </a:xfrm>
              <a:custGeom>
                <a:avLst/>
                <a:gdLst/>
                <a:ahLst/>
                <a:cxnLst/>
                <a:rect l="l" t="t" r="r" b="b"/>
                <a:pathLst>
                  <a:path w="41146" h="16186" extrusionOk="0">
                    <a:moveTo>
                      <a:pt x="31918" y="1815"/>
                    </a:moveTo>
                    <a:cubicBezTo>
                      <a:pt x="27834" y="0"/>
                      <a:pt x="15278" y="4387"/>
                      <a:pt x="11345" y="6051"/>
                    </a:cubicBezTo>
                    <a:cubicBezTo>
                      <a:pt x="0" y="10891"/>
                      <a:pt x="21783" y="16186"/>
                      <a:pt x="28439" y="12102"/>
                    </a:cubicBezTo>
                    <a:cubicBezTo>
                      <a:pt x="36002" y="7564"/>
                      <a:pt x="41146" y="5748"/>
                      <a:pt x="31918" y="1815"/>
                    </a:cubicBezTo>
                    <a:close/>
                  </a:path>
                </a:pathLst>
              </a:custGeom>
              <a:solidFill>
                <a:srgbClr val="7E00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46" name="Google Shape;446;p21"/>
            <p:cNvSpPr txBox="1"/>
            <p:nvPr/>
          </p:nvSpPr>
          <p:spPr>
            <a:xfrm>
              <a:off x="4276125" y="3728000"/>
              <a:ext cx="3251700" cy="785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rPr>
                <a:t>The capillary endothelium is only wide enough for a </a:t>
              </a:r>
              <a:r>
                <a:rPr lang="en" sz="1300" b="1"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rPr>
                <a:t>single red blood cell </a:t>
              </a:r>
              <a:r>
                <a:rPr lang="en" sz="1300"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rPr>
                <a:t>to squeeze through at a time.</a:t>
              </a:r>
              <a:endParaRPr sz="13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Simple Dark">
  <a:themeElements>
    <a:clrScheme name="Simple Dark">
      <a:dk1>
        <a:srgbClr val="FFFFFF"/>
      </a:dk1>
      <a:lt1>
        <a:srgbClr val="212121"/>
      </a:lt1>
      <a:dk2>
        <a:srgbClr val="303030"/>
      </a:dk2>
      <a:lt2>
        <a:srgbClr val="ADADAD"/>
      </a:lt2>
      <a:accent1>
        <a:srgbClr val="009688"/>
      </a:accent1>
      <a:accent2>
        <a:srgbClr val="EEEEEE"/>
      </a:accent2>
      <a:accent3>
        <a:srgbClr val="78909C"/>
      </a:accent3>
      <a:accent4>
        <a:srgbClr val="FFAB40"/>
      </a:accent4>
      <a:accent5>
        <a:srgbClr val="4DD0E1"/>
      </a:accent5>
      <a:accent6>
        <a:srgbClr val="EEFF41"/>
      </a:accent6>
      <a:hlink>
        <a:srgbClr val="4DD0E1"/>
      </a:hlink>
      <a:folHlink>
        <a:srgbClr val="4DD0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1631</Words>
  <Application>Microsoft Office PowerPoint</Application>
  <PresentationFormat>On-screen Show (16:9)</PresentationFormat>
  <Paragraphs>246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Kalam</vt:lpstr>
      <vt:lpstr>Arial</vt:lpstr>
      <vt:lpstr>Cambria</vt:lpstr>
      <vt:lpstr>Times New Roman</vt:lpstr>
      <vt:lpstr>gg sans</vt:lpstr>
      <vt:lpstr>Simple Dark</vt:lpstr>
      <vt:lpstr>AQA A Level Biology 24 - The Circulatory System</vt:lpstr>
      <vt:lpstr>The Circulatory System  </vt:lpstr>
      <vt:lpstr>PowerPoint Presentation</vt:lpstr>
      <vt:lpstr>The Route of Blood  </vt:lpstr>
      <vt:lpstr>Arteries and Arterioles  </vt:lpstr>
      <vt:lpstr>PowerPoint Presentation</vt:lpstr>
      <vt:lpstr>Veins  </vt:lpstr>
      <vt:lpstr>PowerPoint Presentation</vt:lpstr>
      <vt:lpstr>Capillaries  </vt:lpstr>
      <vt:lpstr>Tissue Fluid  </vt:lpstr>
      <vt:lpstr>PowerPoint Presentation</vt:lpstr>
      <vt:lpstr>The Heart  </vt:lpstr>
      <vt:lpstr>PowerPoint Presentation</vt:lpstr>
      <vt:lpstr>The Role of Valves  </vt:lpstr>
      <vt:lpstr>Dissecting a Heart  </vt:lpstr>
      <vt:lpstr>The Cardiac Cycle  </vt:lpstr>
      <vt:lpstr>PowerPoint Presentation</vt:lpstr>
      <vt:lpstr>PowerPoint Presentation</vt:lpstr>
      <vt:lpstr>Cardiac Output 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AQA A Level Biology 24 - The Circulatory System</dc:title>
  <cp:lastModifiedBy>Chezka Mae Madrona</cp:lastModifiedBy>
  <cp:revision>3</cp:revision>
  <dcterms:modified xsi:type="dcterms:W3CDTF">2025-07-25T10:35:44Z</dcterms:modified>
</cp:coreProperties>
</file>