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gg sans" panose="00000800000000000000" pitchFamily="2" charset="0"/>
      <p:bold r:id="rId26"/>
    </p:embeddedFont>
    <p:embeddedFont>
      <p:font typeface="Kalam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afe4f79cc6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afe4f79cc6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fe4f79cc6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afe4f79cc6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afe4f79cc6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afe4f79cc6_0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3b6db01db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3b6db01db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afe4f79cc6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afe4f79cc6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afe4f79cc6_0_1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afe4f79cc6_0_1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afe4f79cc6_0_1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afe4f79cc6_0_1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fe4f79cc6_0_1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fe4f79cc6_0_1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afe4f79cc6_0_1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afe4f79cc6_0_1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afe4f79cc6_0_1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afe4f79cc6_0_1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fe4f79cc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afe4f79cc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afe4f79cc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afe4f79cc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fe4f79cc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fe4f79cc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fe4f79cc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afe4f79cc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fe4f79cc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fe4f79cc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fe4f79cc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afe4f79cc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b6db01db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3b6db01db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FD32DC-AE6C-B2CB-EB42-DB3D1F50265F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50E14-72B2-45E9-9FDC-0A068C57368F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E7061-785C-9268-737A-1AB290D313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3C6657-BB3D-3C89-F371-33438FCBF1A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br>
              <a:rPr lang="en">
                <a:solidFill>
                  <a:srgbClr val="216F00"/>
                </a:solidFill>
              </a:rPr>
            </a:br>
            <a:r>
              <a:rPr lang="en" sz="3500"/>
              <a:t>23 </a:t>
            </a:r>
            <a:r>
              <a:rPr lang="en" sz="3500" dirty="0"/>
              <a:t>- Haemoglobin</a:t>
            </a:r>
            <a:endParaRPr sz="35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Association with Oxygen and the Bohr Effect</a:t>
            </a:r>
            <a:endParaRPr sz="250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Shape and Affinity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4" name="Google Shape;43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molecules bind to haemoglobin, they </a:t>
            </a:r>
            <a:r>
              <a:rPr lang="en" b="1">
                <a:solidFill>
                  <a:srgbClr val="CCCCCC"/>
                </a:solidFill>
              </a:rPr>
              <a:t>alter </a:t>
            </a:r>
            <a:r>
              <a:rPr lang="en">
                <a:solidFill>
                  <a:srgbClr val="CCCCCC"/>
                </a:solidFill>
              </a:rPr>
              <a:t>its </a:t>
            </a:r>
            <a:r>
              <a:rPr lang="en" b="1">
                <a:solidFill>
                  <a:srgbClr val="CCCCCC"/>
                </a:solidFill>
              </a:rPr>
              <a:t>shape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also affects the haemoglobin’s affinity for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binding of the </a:t>
            </a:r>
            <a:r>
              <a:rPr lang="en" b="1">
                <a:solidFill>
                  <a:srgbClr val="CCCCCC"/>
                </a:solidFill>
              </a:rPr>
              <a:t>first </a:t>
            </a: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molecule makes subsequent bindings </a:t>
            </a:r>
            <a:r>
              <a:rPr lang="en" b="1">
                <a:solidFill>
                  <a:srgbClr val="CCCCCC"/>
                </a:solidFill>
              </a:rPr>
              <a:t>easier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because the first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molecule changes the shape of the haemoglobin in such a way as to </a:t>
            </a:r>
            <a:r>
              <a:rPr lang="en" b="1">
                <a:solidFill>
                  <a:srgbClr val="CCCCCC"/>
                </a:solidFill>
              </a:rPr>
              <a:t>increase </a:t>
            </a:r>
            <a:r>
              <a:rPr lang="en">
                <a:solidFill>
                  <a:srgbClr val="CCCCCC"/>
                </a:solidFill>
              </a:rPr>
              <a:t>its affinity for other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molecules.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As the haemoglobin becomes more saturated with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, it becomes </a:t>
            </a:r>
            <a:r>
              <a:rPr lang="en" b="1">
                <a:solidFill>
                  <a:srgbClr val="CCCCCC"/>
                </a:solidFill>
              </a:rPr>
              <a:t>harder </a:t>
            </a:r>
            <a:r>
              <a:rPr lang="en">
                <a:solidFill>
                  <a:srgbClr val="CCCCCC"/>
                </a:solidFill>
              </a:rPr>
              <a:t>for more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molecules to join.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what gives the dissociation curve it’s </a:t>
            </a:r>
            <a:r>
              <a:rPr lang="en" b="1">
                <a:solidFill>
                  <a:srgbClr val="CCCCCC"/>
                </a:solidFill>
              </a:rPr>
              <a:t>‘S-shape</a:t>
            </a:r>
            <a:r>
              <a:rPr lang="en">
                <a:solidFill>
                  <a:srgbClr val="CCCCCC"/>
                </a:solidFill>
              </a:rPr>
              <a:t>’.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When the curve is </a:t>
            </a:r>
            <a:r>
              <a:rPr lang="en" b="1">
                <a:solidFill>
                  <a:srgbClr val="CCCCCC"/>
                </a:solidFill>
              </a:rPr>
              <a:t>steep</a:t>
            </a:r>
            <a:r>
              <a:rPr lang="en">
                <a:solidFill>
                  <a:srgbClr val="CCCCCC"/>
                </a:solidFill>
              </a:rPr>
              <a:t>, a </a:t>
            </a:r>
            <a:r>
              <a:rPr lang="en" b="1">
                <a:solidFill>
                  <a:srgbClr val="CCCCCC"/>
                </a:solidFill>
              </a:rPr>
              <a:t>small </a:t>
            </a:r>
            <a:r>
              <a:rPr lang="en">
                <a:solidFill>
                  <a:srgbClr val="CCCCCC"/>
                </a:solidFill>
              </a:rPr>
              <a:t>change in pO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causes a </a:t>
            </a:r>
            <a:r>
              <a:rPr lang="en" b="1">
                <a:solidFill>
                  <a:srgbClr val="CCCCCC"/>
                </a:solidFill>
              </a:rPr>
              <a:t>big </a:t>
            </a:r>
            <a:r>
              <a:rPr lang="en">
                <a:solidFill>
                  <a:srgbClr val="CCCCCC"/>
                </a:solidFill>
              </a:rPr>
              <a:t>change in the amount of O</a:t>
            </a:r>
            <a:r>
              <a:rPr lang="en" baseline="-25000">
                <a:solidFill>
                  <a:srgbClr val="CCCCCC"/>
                </a:solidFill>
              </a:rPr>
              <a:t>2 </a:t>
            </a:r>
            <a:r>
              <a:rPr lang="en">
                <a:solidFill>
                  <a:srgbClr val="CCCCCC"/>
                </a:solidFill>
              </a:rPr>
              <a:t>carried by the haemoglobin.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 baseline="-25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35" name="Google Shape;43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Bohr Effect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1" name="Google Shape;44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partial pressure of carbon dioxide</a:t>
            </a:r>
            <a:r>
              <a:rPr lang="en">
                <a:solidFill>
                  <a:srgbClr val="CCCCCC"/>
                </a:solidFill>
              </a:rPr>
              <a:t> (</a:t>
            </a:r>
            <a:r>
              <a:rPr lang="en" b="1">
                <a:solidFill>
                  <a:srgbClr val="CCCCCC"/>
                </a:solidFill>
              </a:rPr>
              <a:t>pCO</a:t>
            </a:r>
            <a:r>
              <a:rPr lang="en" b="1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 is a measure of 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concentration in a cell.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pCO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has an </a:t>
            </a:r>
            <a:r>
              <a:rPr lang="en" b="1">
                <a:solidFill>
                  <a:srgbClr val="CCCCCC"/>
                </a:solidFill>
              </a:rPr>
              <a:t>impact </a:t>
            </a:r>
            <a:r>
              <a:rPr lang="en">
                <a:solidFill>
                  <a:srgbClr val="CCCCCC"/>
                </a:solidFill>
              </a:rPr>
              <a:t>on haemoglobin’s affinity for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Haemoglobin has a </a:t>
            </a:r>
            <a:r>
              <a:rPr lang="en" b="1">
                <a:solidFill>
                  <a:srgbClr val="CCCCCC"/>
                </a:solidFill>
              </a:rPr>
              <a:t>lower </a:t>
            </a:r>
            <a:r>
              <a:rPr lang="en">
                <a:solidFill>
                  <a:srgbClr val="CCCCCC"/>
                </a:solidFill>
              </a:rPr>
              <a:t>affinity for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at a high pCO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haemoglobin will readily dissociate from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when concentrations of 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are high.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cells undergo </a:t>
            </a:r>
            <a:r>
              <a:rPr lang="en" b="1">
                <a:solidFill>
                  <a:srgbClr val="CCCCCC"/>
                </a:solidFill>
              </a:rPr>
              <a:t>respiration</a:t>
            </a:r>
            <a:r>
              <a:rPr lang="en">
                <a:solidFill>
                  <a:srgbClr val="CCCCCC"/>
                </a:solidFill>
              </a:rPr>
              <a:t>, they release lots of 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raises the pCO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Increased respiration increases the rate of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</a:t>
            </a:r>
            <a:r>
              <a:rPr lang="en" b="1">
                <a:solidFill>
                  <a:srgbClr val="CCCCCC"/>
                </a:solidFill>
              </a:rPr>
              <a:t>unloading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More O</a:t>
            </a:r>
            <a:r>
              <a:rPr lang="en" b="1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is released into cells that are undergoing </a:t>
            </a:r>
            <a:r>
              <a:rPr lang="en" b="1">
                <a:solidFill>
                  <a:srgbClr val="CCCCCC"/>
                </a:solidFill>
              </a:rPr>
              <a:t>lots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respiration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This is referred to as the </a:t>
            </a:r>
            <a:r>
              <a:rPr lang="en" b="1">
                <a:solidFill>
                  <a:srgbClr val="CCCCCC"/>
                </a:solidFill>
              </a:rPr>
              <a:t>Bohr effect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dissociation curve is </a:t>
            </a:r>
            <a:r>
              <a:rPr lang="en" b="1">
                <a:solidFill>
                  <a:srgbClr val="CCCCCC"/>
                </a:solidFill>
              </a:rPr>
              <a:t>shifted </a:t>
            </a:r>
            <a:r>
              <a:rPr lang="en">
                <a:solidFill>
                  <a:srgbClr val="CCCCCC"/>
                </a:solidFill>
              </a:rPr>
              <a:t>to the </a:t>
            </a:r>
            <a:r>
              <a:rPr lang="en" b="1">
                <a:solidFill>
                  <a:srgbClr val="CCCCCC"/>
                </a:solidFill>
              </a:rPr>
              <a:t>right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 baseline="-25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442" name="Google Shape;44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24"/>
          <p:cNvPicPr preferRelativeResize="0"/>
          <p:nvPr/>
        </p:nvPicPr>
        <p:blipFill rotWithShape="1">
          <a:blip r:embed="rId3">
            <a:alphaModFix/>
          </a:blip>
          <a:srcRect r="6041"/>
          <a:stretch/>
        </p:blipFill>
        <p:spPr>
          <a:xfrm>
            <a:off x="5396700" y="0"/>
            <a:ext cx="37472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49" name="Google Shape;449;p24"/>
          <p:cNvSpPr txBox="1"/>
          <p:nvPr/>
        </p:nvSpPr>
        <p:spPr>
          <a:xfrm>
            <a:off x="839875" y="504838"/>
            <a:ext cx="3681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Danish doctor Christian Bohr is credited with discovering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Bohr effect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, a phenomenon that causes haemoglobin’s affinity with O</a:t>
            </a:r>
            <a:r>
              <a:rPr lang="en" sz="1300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to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reduce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when exposed to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high concentration of CO</a:t>
            </a:r>
            <a:r>
              <a:rPr lang="en" sz="1300" b="1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Below is Bohr’s original research from 1904.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50" name="Google Shape;45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863" y="2064163"/>
            <a:ext cx="3581926" cy="25745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1" name="Google Shape;451;p24"/>
          <p:cNvCxnSpPr/>
          <p:nvPr/>
        </p:nvCxnSpPr>
        <p:spPr>
          <a:xfrm flipH="1">
            <a:off x="5396688" y="0"/>
            <a:ext cx="3600" cy="5143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57" name="Google Shape;457;p25"/>
          <p:cNvSpPr txBox="1"/>
          <p:nvPr/>
        </p:nvSpPr>
        <p:spPr>
          <a:xfrm>
            <a:off x="6068175" y="1678950"/>
            <a:ext cx="24330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300" baseline="-25000"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concentration can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significantly reduce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affinity of haemoglobin for O</a:t>
            </a:r>
            <a:r>
              <a:rPr lang="en" sz="1300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This means that O</a:t>
            </a:r>
            <a:r>
              <a:rPr lang="en" sz="1300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will be more readily unloaded to tissues, allowing for higher and consistent rates of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respiration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58" name="Google Shape;458;p25"/>
          <p:cNvGrpSpPr/>
          <p:nvPr/>
        </p:nvGrpSpPr>
        <p:grpSpPr>
          <a:xfrm>
            <a:off x="612648" y="576072"/>
            <a:ext cx="4865279" cy="4004585"/>
            <a:chOff x="1792224" y="621788"/>
            <a:chExt cx="4865279" cy="4004585"/>
          </a:xfrm>
        </p:grpSpPr>
        <p:grpSp>
          <p:nvGrpSpPr>
            <p:cNvPr id="459" name="Google Shape;459;p25"/>
            <p:cNvGrpSpPr/>
            <p:nvPr/>
          </p:nvGrpSpPr>
          <p:grpSpPr>
            <a:xfrm>
              <a:off x="1792224" y="621788"/>
              <a:ext cx="4865279" cy="4004585"/>
              <a:chOff x="640700" y="264125"/>
              <a:chExt cx="6322650" cy="5169875"/>
            </a:xfrm>
          </p:grpSpPr>
          <p:sp>
            <p:nvSpPr>
              <p:cNvPr id="460" name="Google Shape;460;p25"/>
              <p:cNvSpPr/>
              <p:nvPr/>
            </p:nvSpPr>
            <p:spPr>
              <a:xfrm>
                <a:off x="1410600" y="326650"/>
                <a:ext cx="5451425" cy="4539150"/>
              </a:xfrm>
              <a:custGeom>
                <a:avLst/>
                <a:gdLst/>
                <a:ahLst/>
                <a:cxnLst/>
                <a:rect l="l" t="t" r="r" b="b"/>
                <a:pathLst>
                  <a:path w="218057" h="181566" fill="none" extrusionOk="0">
                    <a:moveTo>
                      <a:pt x="0" y="0"/>
                    </a:moveTo>
                    <a:lnTo>
                      <a:pt x="218056" y="0"/>
                    </a:lnTo>
                    <a:lnTo>
                      <a:pt x="218056" y="181565"/>
                    </a:lnTo>
                    <a:lnTo>
                      <a:pt x="0" y="181565"/>
                    </a:lnTo>
                    <a:close/>
                  </a:path>
                </a:pathLst>
              </a:custGeom>
              <a:noFill/>
              <a:ln w="228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5"/>
              <p:cNvSpPr/>
              <p:nvPr/>
            </p:nvSpPr>
            <p:spPr>
              <a:xfrm>
                <a:off x="2704425" y="5256900"/>
                <a:ext cx="98150" cy="12870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5148" extrusionOk="0">
                    <a:moveTo>
                      <a:pt x="2538" y="621"/>
                    </a:moveTo>
                    <a:cubicBezTo>
                      <a:pt x="2720" y="621"/>
                      <a:pt x="2903" y="749"/>
                      <a:pt x="3031" y="968"/>
                    </a:cubicBezTo>
                    <a:cubicBezTo>
                      <a:pt x="3177" y="1205"/>
                      <a:pt x="3250" y="1515"/>
                      <a:pt x="3250" y="1880"/>
                    </a:cubicBezTo>
                    <a:cubicBezTo>
                      <a:pt x="3250" y="2264"/>
                      <a:pt x="3140" y="2665"/>
                      <a:pt x="2903" y="3085"/>
                    </a:cubicBezTo>
                    <a:cubicBezTo>
                      <a:pt x="2684" y="3505"/>
                      <a:pt x="2410" y="3852"/>
                      <a:pt x="2081" y="4144"/>
                    </a:cubicBezTo>
                    <a:cubicBezTo>
                      <a:pt x="1771" y="4436"/>
                      <a:pt x="1497" y="4582"/>
                      <a:pt x="1242" y="4582"/>
                    </a:cubicBezTo>
                    <a:cubicBezTo>
                      <a:pt x="1096" y="4582"/>
                      <a:pt x="949" y="4491"/>
                      <a:pt x="840" y="4327"/>
                    </a:cubicBezTo>
                    <a:cubicBezTo>
                      <a:pt x="712" y="4162"/>
                      <a:pt x="657" y="3943"/>
                      <a:pt x="657" y="3669"/>
                    </a:cubicBezTo>
                    <a:cubicBezTo>
                      <a:pt x="657" y="3213"/>
                      <a:pt x="785" y="2757"/>
                      <a:pt x="1004" y="2264"/>
                    </a:cubicBezTo>
                    <a:cubicBezTo>
                      <a:pt x="1242" y="1771"/>
                      <a:pt x="1515" y="1387"/>
                      <a:pt x="1807" y="1077"/>
                    </a:cubicBezTo>
                    <a:cubicBezTo>
                      <a:pt x="2100" y="767"/>
                      <a:pt x="2337" y="621"/>
                      <a:pt x="2538" y="621"/>
                    </a:cubicBezTo>
                    <a:close/>
                    <a:moveTo>
                      <a:pt x="2501" y="0"/>
                    </a:moveTo>
                    <a:cubicBezTo>
                      <a:pt x="2246" y="0"/>
                      <a:pt x="1972" y="110"/>
                      <a:pt x="1661" y="329"/>
                    </a:cubicBezTo>
                    <a:cubicBezTo>
                      <a:pt x="1369" y="548"/>
                      <a:pt x="1096" y="822"/>
                      <a:pt x="858" y="1168"/>
                    </a:cubicBezTo>
                    <a:cubicBezTo>
                      <a:pt x="603" y="1497"/>
                      <a:pt x="402" y="1899"/>
                      <a:pt x="238" y="2355"/>
                    </a:cubicBezTo>
                    <a:cubicBezTo>
                      <a:pt x="73" y="2811"/>
                      <a:pt x="0" y="3268"/>
                      <a:pt x="0" y="3706"/>
                    </a:cubicBezTo>
                    <a:cubicBezTo>
                      <a:pt x="0" y="4034"/>
                      <a:pt x="110" y="4363"/>
                      <a:pt x="347" y="4673"/>
                    </a:cubicBezTo>
                    <a:cubicBezTo>
                      <a:pt x="603" y="5002"/>
                      <a:pt x="876" y="5148"/>
                      <a:pt x="1205" y="5148"/>
                    </a:cubicBezTo>
                    <a:cubicBezTo>
                      <a:pt x="1643" y="5148"/>
                      <a:pt x="2081" y="4965"/>
                      <a:pt x="2501" y="4619"/>
                    </a:cubicBezTo>
                    <a:cubicBezTo>
                      <a:pt x="2939" y="4253"/>
                      <a:pt x="3286" y="3815"/>
                      <a:pt x="3542" y="3304"/>
                    </a:cubicBezTo>
                    <a:cubicBezTo>
                      <a:pt x="3797" y="2775"/>
                      <a:pt x="3925" y="2282"/>
                      <a:pt x="3925" y="1826"/>
                    </a:cubicBezTo>
                    <a:cubicBezTo>
                      <a:pt x="3925" y="1351"/>
                      <a:pt x="3797" y="931"/>
                      <a:pt x="3523" y="566"/>
                    </a:cubicBezTo>
                    <a:cubicBezTo>
                      <a:pt x="3250" y="183"/>
                      <a:pt x="2903" y="0"/>
                      <a:pt x="2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5"/>
              <p:cNvSpPr/>
              <p:nvPr/>
            </p:nvSpPr>
            <p:spPr>
              <a:xfrm>
                <a:off x="2810750" y="5257350"/>
                <a:ext cx="110025" cy="127800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5112" extrusionOk="0">
                    <a:moveTo>
                      <a:pt x="822" y="0"/>
                    </a:moveTo>
                    <a:cubicBezTo>
                      <a:pt x="749" y="0"/>
                      <a:pt x="713" y="73"/>
                      <a:pt x="713" y="201"/>
                    </a:cubicBezTo>
                    <a:cubicBezTo>
                      <a:pt x="713" y="712"/>
                      <a:pt x="1041" y="1552"/>
                      <a:pt x="1698" y="2739"/>
                    </a:cubicBezTo>
                    <a:cubicBezTo>
                      <a:pt x="1078" y="3542"/>
                      <a:pt x="585" y="4162"/>
                      <a:pt x="183" y="4582"/>
                    </a:cubicBezTo>
                    <a:lnTo>
                      <a:pt x="74" y="4710"/>
                    </a:lnTo>
                    <a:cubicBezTo>
                      <a:pt x="55" y="4710"/>
                      <a:pt x="55" y="4728"/>
                      <a:pt x="37" y="4747"/>
                    </a:cubicBezTo>
                    <a:cubicBezTo>
                      <a:pt x="37" y="4765"/>
                      <a:pt x="19" y="4783"/>
                      <a:pt x="19" y="4783"/>
                    </a:cubicBezTo>
                    <a:cubicBezTo>
                      <a:pt x="19" y="4801"/>
                      <a:pt x="1" y="4820"/>
                      <a:pt x="1" y="4856"/>
                    </a:cubicBezTo>
                    <a:cubicBezTo>
                      <a:pt x="1" y="4911"/>
                      <a:pt x="55" y="4947"/>
                      <a:pt x="128" y="5020"/>
                    </a:cubicBezTo>
                    <a:cubicBezTo>
                      <a:pt x="220" y="5075"/>
                      <a:pt x="293" y="5112"/>
                      <a:pt x="366" y="5112"/>
                    </a:cubicBezTo>
                    <a:cubicBezTo>
                      <a:pt x="439" y="5112"/>
                      <a:pt x="530" y="5075"/>
                      <a:pt x="621" y="5002"/>
                    </a:cubicBezTo>
                    <a:cubicBezTo>
                      <a:pt x="658" y="4966"/>
                      <a:pt x="713" y="4929"/>
                      <a:pt x="749" y="4893"/>
                    </a:cubicBezTo>
                    <a:cubicBezTo>
                      <a:pt x="804" y="4856"/>
                      <a:pt x="859" y="4783"/>
                      <a:pt x="913" y="4710"/>
                    </a:cubicBezTo>
                    <a:cubicBezTo>
                      <a:pt x="986" y="4637"/>
                      <a:pt x="1041" y="4564"/>
                      <a:pt x="1096" y="4509"/>
                    </a:cubicBezTo>
                    <a:cubicBezTo>
                      <a:pt x="1151" y="4455"/>
                      <a:pt x="1205" y="4363"/>
                      <a:pt x="1297" y="4254"/>
                    </a:cubicBezTo>
                    <a:cubicBezTo>
                      <a:pt x="1370" y="4144"/>
                      <a:pt x="1461" y="4035"/>
                      <a:pt x="1534" y="3943"/>
                    </a:cubicBezTo>
                    <a:cubicBezTo>
                      <a:pt x="1607" y="3852"/>
                      <a:pt x="1771" y="3633"/>
                      <a:pt x="2027" y="3286"/>
                    </a:cubicBezTo>
                    <a:cubicBezTo>
                      <a:pt x="2337" y="3816"/>
                      <a:pt x="2629" y="4254"/>
                      <a:pt x="2921" y="4601"/>
                    </a:cubicBezTo>
                    <a:cubicBezTo>
                      <a:pt x="3195" y="4947"/>
                      <a:pt x="3396" y="5112"/>
                      <a:pt x="3524" y="5112"/>
                    </a:cubicBezTo>
                    <a:cubicBezTo>
                      <a:pt x="3579" y="5112"/>
                      <a:pt x="3615" y="5093"/>
                      <a:pt x="3652" y="5057"/>
                    </a:cubicBezTo>
                    <a:cubicBezTo>
                      <a:pt x="3688" y="5020"/>
                      <a:pt x="3706" y="4947"/>
                      <a:pt x="3706" y="4874"/>
                    </a:cubicBezTo>
                    <a:cubicBezTo>
                      <a:pt x="3706" y="4801"/>
                      <a:pt x="3652" y="4674"/>
                      <a:pt x="3542" y="4491"/>
                    </a:cubicBezTo>
                    <a:cubicBezTo>
                      <a:pt x="3433" y="4290"/>
                      <a:pt x="3250" y="4016"/>
                      <a:pt x="3013" y="3651"/>
                    </a:cubicBezTo>
                    <a:cubicBezTo>
                      <a:pt x="2757" y="3268"/>
                      <a:pt x="2575" y="2976"/>
                      <a:pt x="2447" y="2757"/>
                    </a:cubicBezTo>
                    <a:cubicBezTo>
                      <a:pt x="3323" y="1625"/>
                      <a:pt x="3852" y="986"/>
                      <a:pt x="4017" y="804"/>
                    </a:cubicBezTo>
                    <a:cubicBezTo>
                      <a:pt x="4072" y="749"/>
                      <a:pt x="4126" y="712"/>
                      <a:pt x="4199" y="657"/>
                    </a:cubicBezTo>
                    <a:cubicBezTo>
                      <a:pt x="4272" y="603"/>
                      <a:pt x="4309" y="566"/>
                      <a:pt x="4345" y="548"/>
                    </a:cubicBezTo>
                    <a:cubicBezTo>
                      <a:pt x="4382" y="511"/>
                      <a:pt x="4400" y="475"/>
                      <a:pt x="4400" y="420"/>
                    </a:cubicBezTo>
                    <a:cubicBezTo>
                      <a:pt x="4400" y="365"/>
                      <a:pt x="4345" y="292"/>
                      <a:pt x="4254" y="183"/>
                    </a:cubicBezTo>
                    <a:cubicBezTo>
                      <a:pt x="4163" y="92"/>
                      <a:pt x="4072" y="37"/>
                      <a:pt x="4017" y="37"/>
                    </a:cubicBezTo>
                    <a:cubicBezTo>
                      <a:pt x="3889" y="37"/>
                      <a:pt x="3706" y="165"/>
                      <a:pt x="3469" y="402"/>
                    </a:cubicBezTo>
                    <a:cubicBezTo>
                      <a:pt x="3250" y="639"/>
                      <a:pt x="2794" y="1242"/>
                      <a:pt x="2100" y="2191"/>
                    </a:cubicBezTo>
                    <a:cubicBezTo>
                      <a:pt x="1662" y="1424"/>
                      <a:pt x="1443" y="804"/>
                      <a:pt x="1443" y="365"/>
                    </a:cubicBezTo>
                    <a:cubicBezTo>
                      <a:pt x="1443" y="274"/>
                      <a:pt x="1370" y="183"/>
                      <a:pt x="1242" y="110"/>
                    </a:cubicBezTo>
                    <a:cubicBezTo>
                      <a:pt x="1096" y="37"/>
                      <a:pt x="968" y="0"/>
                      <a:pt x="8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2937175" y="5258250"/>
                <a:ext cx="9402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5149" extrusionOk="0">
                    <a:moveTo>
                      <a:pt x="292" y="1"/>
                    </a:moveTo>
                    <a:cubicBezTo>
                      <a:pt x="92" y="1"/>
                      <a:pt x="0" y="165"/>
                      <a:pt x="0" y="512"/>
                    </a:cubicBezTo>
                    <a:cubicBezTo>
                      <a:pt x="0" y="841"/>
                      <a:pt x="55" y="1187"/>
                      <a:pt x="183" y="1553"/>
                    </a:cubicBezTo>
                    <a:cubicBezTo>
                      <a:pt x="311" y="1918"/>
                      <a:pt x="493" y="2228"/>
                      <a:pt x="730" y="2520"/>
                    </a:cubicBezTo>
                    <a:cubicBezTo>
                      <a:pt x="986" y="2812"/>
                      <a:pt x="1242" y="2995"/>
                      <a:pt x="1534" y="3068"/>
                    </a:cubicBezTo>
                    <a:cubicBezTo>
                      <a:pt x="1497" y="3122"/>
                      <a:pt x="1461" y="3214"/>
                      <a:pt x="1388" y="3323"/>
                    </a:cubicBezTo>
                    <a:lnTo>
                      <a:pt x="1260" y="3597"/>
                    </a:lnTo>
                    <a:cubicBezTo>
                      <a:pt x="1223" y="3652"/>
                      <a:pt x="1187" y="3725"/>
                      <a:pt x="1132" y="3834"/>
                    </a:cubicBezTo>
                    <a:cubicBezTo>
                      <a:pt x="1077" y="3926"/>
                      <a:pt x="1041" y="4017"/>
                      <a:pt x="1023" y="4072"/>
                    </a:cubicBezTo>
                    <a:cubicBezTo>
                      <a:pt x="1004" y="4126"/>
                      <a:pt x="968" y="4181"/>
                      <a:pt x="913" y="4273"/>
                    </a:cubicBezTo>
                    <a:cubicBezTo>
                      <a:pt x="785" y="4546"/>
                      <a:pt x="712" y="4765"/>
                      <a:pt x="712" y="4893"/>
                    </a:cubicBezTo>
                    <a:cubicBezTo>
                      <a:pt x="712" y="5076"/>
                      <a:pt x="767" y="5149"/>
                      <a:pt x="877" y="5149"/>
                    </a:cubicBezTo>
                    <a:cubicBezTo>
                      <a:pt x="950" y="5149"/>
                      <a:pt x="1041" y="5076"/>
                      <a:pt x="1150" y="4930"/>
                    </a:cubicBezTo>
                    <a:cubicBezTo>
                      <a:pt x="1278" y="4784"/>
                      <a:pt x="1497" y="4419"/>
                      <a:pt x="1808" y="3834"/>
                    </a:cubicBezTo>
                    <a:cubicBezTo>
                      <a:pt x="2118" y="3250"/>
                      <a:pt x="2428" y="2703"/>
                      <a:pt x="2739" y="2191"/>
                    </a:cubicBezTo>
                    <a:cubicBezTo>
                      <a:pt x="3049" y="1699"/>
                      <a:pt x="3304" y="1279"/>
                      <a:pt x="3487" y="987"/>
                    </a:cubicBezTo>
                    <a:cubicBezTo>
                      <a:pt x="3670" y="676"/>
                      <a:pt x="3761" y="475"/>
                      <a:pt x="3761" y="366"/>
                    </a:cubicBezTo>
                    <a:cubicBezTo>
                      <a:pt x="3761" y="256"/>
                      <a:pt x="3724" y="183"/>
                      <a:pt x="3670" y="110"/>
                    </a:cubicBezTo>
                    <a:cubicBezTo>
                      <a:pt x="3597" y="37"/>
                      <a:pt x="3523" y="1"/>
                      <a:pt x="3414" y="1"/>
                    </a:cubicBezTo>
                    <a:cubicBezTo>
                      <a:pt x="3304" y="1"/>
                      <a:pt x="3140" y="202"/>
                      <a:pt x="2903" y="621"/>
                    </a:cubicBezTo>
                    <a:cubicBezTo>
                      <a:pt x="2666" y="1041"/>
                      <a:pt x="2428" y="1461"/>
                      <a:pt x="2191" y="1881"/>
                    </a:cubicBezTo>
                    <a:cubicBezTo>
                      <a:pt x="1954" y="2283"/>
                      <a:pt x="1808" y="2502"/>
                      <a:pt x="1716" y="2502"/>
                    </a:cubicBezTo>
                    <a:cubicBezTo>
                      <a:pt x="1607" y="2502"/>
                      <a:pt x="1479" y="2410"/>
                      <a:pt x="1315" y="2246"/>
                    </a:cubicBezTo>
                    <a:cubicBezTo>
                      <a:pt x="1169" y="2082"/>
                      <a:pt x="1023" y="1881"/>
                      <a:pt x="913" y="1644"/>
                    </a:cubicBezTo>
                    <a:cubicBezTo>
                      <a:pt x="803" y="1406"/>
                      <a:pt x="712" y="1151"/>
                      <a:pt x="639" y="877"/>
                    </a:cubicBezTo>
                    <a:cubicBezTo>
                      <a:pt x="584" y="585"/>
                      <a:pt x="530" y="366"/>
                      <a:pt x="475" y="220"/>
                    </a:cubicBezTo>
                    <a:cubicBezTo>
                      <a:pt x="420" y="74"/>
                      <a:pt x="365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5"/>
              <p:cNvSpPr/>
              <p:nvPr/>
            </p:nvSpPr>
            <p:spPr>
              <a:xfrm>
                <a:off x="3033475" y="5257800"/>
                <a:ext cx="89475" cy="147425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5897" extrusionOk="0">
                    <a:moveTo>
                      <a:pt x="2976" y="1"/>
                    </a:moveTo>
                    <a:cubicBezTo>
                      <a:pt x="2574" y="1"/>
                      <a:pt x="2118" y="220"/>
                      <a:pt x="1643" y="658"/>
                    </a:cubicBezTo>
                    <a:cubicBezTo>
                      <a:pt x="1187" y="1078"/>
                      <a:pt x="785" y="1607"/>
                      <a:pt x="475" y="2209"/>
                    </a:cubicBezTo>
                    <a:cubicBezTo>
                      <a:pt x="164" y="2812"/>
                      <a:pt x="0" y="3360"/>
                      <a:pt x="0" y="3852"/>
                    </a:cubicBezTo>
                    <a:cubicBezTo>
                      <a:pt x="0" y="4163"/>
                      <a:pt x="146" y="4455"/>
                      <a:pt x="420" y="4729"/>
                    </a:cubicBezTo>
                    <a:cubicBezTo>
                      <a:pt x="694" y="4984"/>
                      <a:pt x="986" y="5112"/>
                      <a:pt x="1260" y="5112"/>
                    </a:cubicBezTo>
                    <a:cubicBezTo>
                      <a:pt x="1552" y="5112"/>
                      <a:pt x="1844" y="5002"/>
                      <a:pt x="2154" y="4765"/>
                    </a:cubicBezTo>
                    <a:cubicBezTo>
                      <a:pt x="2446" y="4528"/>
                      <a:pt x="2720" y="4199"/>
                      <a:pt x="2957" y="3798"/>
                    </a:cubicBezTo>
                    <a:lnTo>
                      <a:pt x="2957" y="3798"/>
                    </a:lnTo>
                    <a:cubicBezTo>
                      <a:pt x="2903" y="3962"/>
                      <a:pt x="2848" y="4163"/>
                      <a:pt x="2775" y="4400"/>
                    </a:cubicBezTo>
                    <a:cubicBezTo>
                      <a:pt x="2684" y="4656"/>
                      <a:pt x="2611" y="4893"/>
                      <a:pt x="2538" y="5130"/>
                    </a:cubicBezTo>
                    <a:cubicBezTo>
                      <a:pt x="2483" y="5349"/>
                      <a:pt x="2446" y="5550"/>
                      <a:pt x="2446" y="5678"/>
                    </a:cubicBezTo>
                    <a:cubicBezTo>
                      <a:pt x="2446" y="5824"/>
                      <a:pt x="2501" y="5897"/>
                      <a:pt x="2629" y="5897"/>
                    </a:cubicBezTo>
                    <a:cubicBezTo>
                      <a:pt x="2757" y="5897"/>
                      <a:pt x="2939" y="5532"/>
                      <a:pt x="3176" y="4802"/>
                    </a:cubicBezTo>
                    <a:cubicBezTo>
                      <a:pt x="3414" y="4071"/>
                      <a:pt x="3542" y="3597"/>
                      <a:pt x="3542" y="3414"/>
                    </a:cubicBezTo>
                    <a:cubicBezTo>
                      <a:pt x="3542" y="3213"/>
                      <a:pt x="3487" y="3031"/>
                      <a:pt x="3377" y="2885"/>
                    </a:cubicBezTo>
                    <a:cubicBezTo>
                      <a:pt x="3268" y="2739"/>
                      <a:pt x="3122" y="2666"/>
                      <a:pt x="2957" y="2666"/>
                    </a:cubicBezTo>
                    <a:cubicBezTo>
                      <a:pt x="2629" y="2666"/>
                      <a:pt x="2373" y="2684"/>
                      <a:pt x="2154" y="2739"/>
                    </a:cubicBezTo>
                    <a:cubicBezTo>
                      <a:pt x="1953" y="2775"/>
                      <a:pt x="1844" y="2848"/>
                      <a:pt x="1844" y="2921"/>
                    </a:cubicBezTo>
                    <a:cubicBezTo>
                      <a:pt x="1844" y="2976"/>
                      <a:pt x="1899" y="3049"/>
                      <a:pt x="1990" y="3122"/>
                    </a:cubicBezTo>
                    <a:cubicBezTo>
                      <a:pt x="2081" y="3195"/>
                      <a:pt x="2191" y="3232"/>
                      <a:pt x="2318" y="3232"/>
                    </a:cubicBezTo>
                    <a:cubicBezTo>
                      <a:pt x="2446" y="3232"/>
                      <a:pt x="2665" y="3195"/>
                      <a:pt x="2921" y="3122"/>
                    </a:cubicBezTo>
                    <a:lnTo>
                      <a:pt x="2921" y="3122"/>
                    </a:lnTo>
                    <a:cubicBezTo>
                      <a:pt x="2665" y="3524"/>
                      <a:pt x="2373" y="3852"/>
                      <a:pt x="2045" y="4108"/>
                    </a:cubicBezTo>
                    <a:cubicBezTo>
                      <a:pt x="1734" y="4364"/>
                      <a:pt x="1460" y="4491"/>
                      <a:pt x="1241" y="4491"/>
                    </a:cubicBezTo>
                    <a:cubicBezTo>
                      <a:pt x="1077" y="4491"/>
                      <a:pt x="949" y="4418"/>
                      <a:pt x="840" y="4309"/>
                    </a:cubicBezTo>
                    <a:cubicBezTo>
                      <a:pt x="730" y="4181"/>
                      <a:pt x="676" y="4035"/>
                      <a:pt x="676" y="3852"/>
                    </a:cubicBezTo>
                    <a:cubicBezTo>
                      <a:pt x="676" y="3414"/>
                      <a:pt x="803" y="2958"/>
                      <a:pt x="1059" y="2447"/>
                    </a:cubicBezTo>
                    <a:cubicBezTo>
                      <a:pt x="1333" y="1936"/>
                      <a:pt x="1643" y="1516"/>
                      <a:pt x="2008" y="1187"/>
                    </a:cubicBezTo>
                    <a:cubicBezTo>
                      <a:pt x="2391" y="859"/>
                      <a:pt x="2738" y="676"/>
                      <a:pt x="3030" y="676"/>
                    </a:cubicBezTo>
                    <a:cubicBezTo>
                      <a:pt x="3140" y="676"/>
                      <a:pt x="3249" y="694"/>
                      <a:pt x="3341" y="749"/>
                    </a:cubicBezTo>
                    <a:cubicBezTo>
                      <a:pt x="3432" y="767"/>
                      <a:pt x="3487" y="786"/>
                      <a:pt x="3505" y="786"/>
                    </a:cubicBezTo>
                    <a:cubicBezTo>
                      <a:pt x="3560" y="786"/>
                      <a:pt x="3578" y="749"/>
                      <a:pt x="3578" y="639"/>
                    </a:cubicBezTo>
                    <a:cubicBezTo>
                      <a:pt x="3578" y="548"/>
                      <a:pt x="3505" y="420"/>
                      <a:pt x="3377" y="256"/>
                    </a:cubicBezTo>
                    <a:cubicBezTo>
                      <a:pt x="3249" y="92"/>
                      <a:pt x="3122" y="1"/>
                      <a:pt x="29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5"/>
              <p:cNvSpPr/>
              <p:nvPr/>
            </p:nvSpPr>
            <p:spPr>
              <a:xfrm>
                <a:off x="3148475" y="5259175"/>
                <a:ext cx="98600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5076" extrusionOk="0">
                    <a:moveTo>
                      <a:pt x="2483" y="0"/>
                    </a:moveTo>
                    <a:cubicBezTo>
                      <a:pt x="1497" y="0"/>
                      <a:pt x="968" y="92"/>
                      <a:pt x="895" y="274"/>
                    </a:cubicBezTo>
                    <a:cubicBezTo>
                      <a:pt x="877" y="329"/>
                      <a:pt x="858" y="384"/>
                      <a:pt x="858" y="438"/>
                    </a:cubicBezTo>
                    <a:cubicBezTo>
                      <a:pt x="858" y="822"/>
                      <a:pt x="785" y="1278"/>
                      <a:pt x="639" y="1826"/>
                    </a:cubicBezTo>
                    <a:cubicBezTo>
                      <a:pt x="493" y="2355"/>
                      <a:pt x="347" y="2885"/>
                      <a:pt x="201" y="3359"/>
                    </a:cubicBezTo>
                    <a:cubicBezTo>
                      <a:pt x="73" y="3834"/>
                      <a:pt x="0" y="4181"/>
                      <a:pt x="0" y="4382"/>
                    </a:cubicBezTo>
                    <a:cubicBezTo>
                      <a:pt x="0" y="4582"/>
                      <a:pt x="73" y="4747"/>
                      <a:pt x="238" y="4874"/>
                    </a:cubicBezTo>
                    <a:cubicBezTo>
                      <a:pt x="420" y="5002"/>
                      <a:pt x="603" y="5075"/>
                      <a:pt x="840" y="5075"/>
                    </a:cubicBezTo>
                    <a:cubicBezTo>
                      <a:pt x="1333" y="5075"/>
                      <a:pt x="1862" y="4984"/>
                      <a:pt x="2392" y="4801"/>
                    </a:cubicBezTo>
                    <a:cubicBezTo>
                      <a:pt x="2921" y="4619"/>
                      <a:pt x="3195" y="4436"/>
                      <a:pt x="3195" y="4254"/>
                    </a:cubicBezTo>
                    <a:cubicBezTo>
                      <a:pt x="3195" y="4162"/>
                      <a:pt x="3158" y="4108"/>
                      <a:pt x="3085" y="4108"/>
                    </a:cubicBezTo>
                    <a:cubicBezTo>
                      <a:pt x="3049" y="4108"/>
                      <a:pt x="2921" y="4126"/>
                      <a:pt x="2702" y="4199"/>
                    </a:cubicBezTo>
                    <a:cubicBezTo>
                      <a:pt x="2027" y="4363"/>
                      <a:pt x="1424" y="4455"/>
                      <a:pt x="858" y="4455"/>
                    </a:cubicBezTo>
                    <a:cubicBezTo>
                      <a:pt x="804" y="4455"/>
                      <a:pt x="749" y="4436"/>
                      <a:pt x="712" y="4418"/>
                    </a:cubicBezTo>
                    <a:cubicBezTo>
                      <a:pt x="676" y="4363"/>
                      <a:pt x="658" y="4327"/>
                      <a:pt x="658" y="4272"/>
                    </a:cubicBezTo>
                    <a:cubicBezTo>
                      <a:pt x="658" y="4089"/>
                      <a:pt x="785" y="3578"/>
                      <a:pt x="1059" y="2757"/>
                    </a:cubicBezTo>
                    <a:cubicBezTo>
                      <a:pt x="1570" y="2757"/>
                      <a:pt x="2045" y="2720"/>
                      <a:pt x="2447" y="2629"/>
                    </a:cubicBezTo>
                    <a:cubicBezTo>
                      <a:pt x="2848" y="2538"/>
                      <a:pt x="3031" y="2428"/>
                      <a:pt x="3031" y="2246"/>
                    </a:cubicBezTo>
                    <a:cubicBezTo>
                      <a:pt x="3031" y="2173"/>
                      <a:pt x="2958" y="2154"/>
                      <a:pt x="2812" y="2154"/>
                    </a:cubicBezTo>
                    <a:cubicBezTo>
                      <a:pt x="2684" y="2154"/>
                      <a:pt x="2465" y="2154"/>
                      <a:pt x="2191" y="2191"/>
                    </a:cubicBezTo>
                    <a:cubicBezTo>
                      <a:pt x="1899" y="2209"/>
                      <a:pt x="1680" y="2227"/>
                      <a:pt x="1497" y="2227"/>
                    </a:cubicBezTo>
                    <a:cubicBezTo>
                      <a:pt x="1333" y="2227"/>
                      <a:pt x="1242" y="2209"/>
                      <a:pt x="1205" y="2209"/>
                    </a:cubicBezTo>
                    <a:cubicBezTo>
                      <a:pt x="1388" y="1552"/>
                      <a:pt x="1479" y="1041"/>
                      <a:pt x="1479" y="712"/>
                    </a:cubicBezTo>
                    <a:lnTo>
                      <a:pt x="1479" y="694"/>
                    </a:lnTo>
                    <a:cubicBezTo>
                      <a:pt x="1935" y="621"/>
                      <a:pt x="2209" y="566"/>
                      <a:pt x="2337" y="566"/>
                    </a:cubicBezTo>
                    <a:cubicBezTo>
                      <a:pt x="2447" y="548"/>
                      <a:pt x="2647" y="530"/>
                      <a:pt x="2939" y="511"/>
                    </a:cubicBezTo>
                    <a:cubicBezTo>
                      <a:pt x="3231" y="475"/>
                      <a:pt x="3469" y="438"/>
                      <a:pt x="3633" y="402"/>
                    </a:cubicBezTo>
                    <a:cubicBezTo>
                      <a:pt x="3852" y="384"/>
                      <a:pt x="3943" y="311"/>
                      <a:pt x="3943" y="219"/>
                    </a:cubicBezTo>
                    <a:cubicBezTo>
                      <a:pt x="3943" y="73"/>
                      <a:pt x="3469" y="0"/>
                      <a:pt x="24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5"/>
              <p:cNvSpPr/>
              <p:nvPr/>
            </p:nvSpPr>
            <p:spPr>
              <a:xfrm>
                <a:off x="3253450" y="5256900"/>
                <a:ext cx="107725" cy="128700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5148" extrusionOk="0">
                    <a:moveTo>
                      <a:pt x="3852" y="0"/>
                    </a:moveTo>
                    <a:cubicBezTo>
                      <a:pt x="3761" y="0"/>
                      <a:pt x="3724" y="110"/>
                      <a:pt x="3706" y="310"/>
                    </a:cubicBezTo>
                    <a:cubicBezTo>
                      <a:pt x="3706" y="347"/>
                      <a:pt x="3688" y="639"/>
                      <a:pt x="3633" y="1187"/>
                    </a:cubicBezTo>
                    <a:cubicBezTo>
                      <a:pt x="3523" y="2337"/>
                      <a:pt x="3322" y="3341"/>
                      <a:pt x="2994" y="4180"/>
                    </a:cubicBezTo>
                    <a:cubicBezTo>
                      <a:pt x="2793" y="3724"/>
                      <a:pt x="2300" y="2483"/>
                      <a:pt x="1515" y="438"/>
                    </a:cubicBezTo>
                    <a:cubicBezTo>
                      <a:pt x="1460" y="329"/>
                      <a:pt x="1406" y="237"/>
                      <a:pt x="1296" y="146"/>
                    </a:cubicBezTo>
                    <a:cubicBezTo>
                      <a:pt x="1205" y="55"/>
                      <a:pt x="1132" y="18"/>
                      <a:pt x="1077" y="18"/>
                    </a:cubicBezTo>
                    <a:cubicBezTo>
                      <a:pt x="1004" y="18"/>
                      <a:pt x="949" y="91"/>
                      <a:pt x="949" y="237"/>
                    </a:cubicBezTo>
                    <a:cubicBezTo>
                      <a:pt x="949" y="548"/>
                      <a:pt x="785" y="1333"/>
                      <a:pt x="475" y="2592"/>
                    </a:cubicBezTo>
                    <a:cubicBezTo>
                      <a:pt x="146" y="3852"/>
                      <a:pt x="0" y="4527"/>
                      <a:pt x="0" y="4655"/>
                    </a:cubicBezTo>
                    <a:cubicBezTo>
                      <a:pt x="0" y="4765"/>
                      <a:pt x="37" y="4874"/>
                      <a:pt x="128" y="4984"/>
                    </a:cubicBezTo>
                    <a:cubicBezTo>
                      <a:pt x="219" y="5093"/>
                      <a:pt x="292" y="5148"/>
                      <a:pt x="365" y="5148"/>
                    </a:cubicBezTo>
                    <a:cubicBezTo>
                      <a:pt x="402" y="5148"/>
                      <a:pt x="456" y="5057"/>
                      <a:pt x="511" y="4856"/>
                    </a:cubicBezTo>
                    <a:cubicBezTo>
                      <a:pt x="566" y="4673"/>
                      <a:pt x="694" y="4217"/>
                      <a:pt x="858" y="3505"/>
                    </a:cubicBezTo>
                    <a:cubicBezTo>
                      <a:pt x="1041" y="2793"/>
                      <a:pt x="1205" y="2154"/>
                      <a:pt x="1351" y="1588"/>
                    </a:cubicBezTo>
                    <a:cubicBezTo>
                      <a:pt x="2063" y="3396"/>
                      <a:pt x="2501" y="4491"/>
                      <a:pt x="2647" y="4819"/>
                    </a:cubicBezTo>
                    <a:cubicBezTo>
                      <a:pt x="2683" y="4911"/>
                      <a:pt x="2757" y="5002"/>
                      <a:pt x="2830" y="5057"/>
                    </a:cubicBezTo>
                    <a:cubicBezTo>
                      <a:pt x="2903" y="5111"/>
                      <a:pt x="2976" y="5148"/>
                      <a:pt x="3049" y="5148"/>
                    </a:cubicBezTo>
                    <a:cubicBezTo>
                      <a:pt x="3231" y="5148"/>
                      <a:pt x="3432" y="4838"/>
                      <a:pt x="3633" y="4217"/>
                    </a:cubicBezTo>
                    <a:cubicBezTo>
                      <a:pt x="3834" y="3578"/>
                      <a:pt x="3998" y="2903"/>
                      <a:pt x="4126" y="2172"/>
                    </a:cubicBezTo>
                    <a:cubicBezTo>
                      <a:pt x="4253" y="1424"/>
                      <a:pt x="4308" y="858"/>
                      <a:pt x="4308" y="456"/>
                    </a:cubicBezTo>
                    <a:cubicBezTo>
                      <a:pt x="4308" y="383"/>
                      <a:pt x="4272" y="274"/>
                      <a:pt x="4162" y="164"/>
                    </a:cubicBezTo>
                    <a:cubicBezTo>
                      <a:pt x="4053" y="55"/>
                      <a:pt x="3943" y="0"/>
                      <a:pt x="38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3448300" y="5255525"/>
                <a:ext cx="94050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5222" extrusionOk="0">
                    <a:moveTo>
                      <a:pt x="2283" y="603"/>
                    </a:moveTo>
                    <a:cubicBezTo>
                      <a:pt x="2520" y="603"/>
                      <a:pt x="2721" y="676"/>
                      <a:pt x="2867" y="804"/>
                    </a:cubicBezTo>
                    <a:cubicBezTo>
                      <a:pt x="3049" y="950"/>
                      <a:pt x="3123" y="1114"/>
                      <a:pt x="3123" y="1333"/>
                    </a:cubicBezTo>
                    <a:cubicBezTo>
                      <a:pt x="3123" y="1643"/>
                      <a:pt x="2940" y="1935"/>
                      <a:pt x="2575" y="2209"/>
                    </a:cubicBezTo>
                    <a:cubicBezTo>
                      <a:pt x="2228" y="2483"/>
                      <a:pt x="1753" y="2684"/>
                      <a:pt x="1169" y="2848"/>
                    </a:cubicBezTo>
                    <a:cubicBezTo>
                      <a:pt x="1407" y="1972"/>
                      <a:pt x="1534" y="1388"/>
                      <a:pt x="1534" y="1114"/>
                    </a:cubicBezTo>
                    <a:cubicBezTo>
                      <a:pt x="1534" y="1023"/>
                      <a:pt x="1516" y="931"/>
                      <a:pt x="1461" y="822"/>
                    </a:cubicBezTo>
                    <a:cubicBezTo>
                      <a:pt x="1790" y="676"/>
                      <a:pt x="2064" y="603"/>
                      <a:pt x="2283" y="603"/>
                    </a:cubicBezTo>
                    <a:close/>
                    <a:moveTo>
                      <a:pt x="2173" y="0"/>
                    </a:moveTo>
                    <a:cubicBezTo>
                      <a:pt x="1863" y="0"/>
                      <a:pt x="1553" y="55"/>
                      <a:pt x="1224" y="165"/>
                    </a:cubicBezTo>
                    <a:cubicBezTo>
                      <a:pt x="895" y="274"/>
                      <a:pt x="713" y="402"/>
                      <a:pt x="713" y="511"/>
                    </a:cubicBezTo>
                    <a:cubicBezTo>
                      <a:pt x="713" y="603"/>
                      <a:pt x="786" y="712"/>
                      <a:pt x="895" y="804"/>
                    </a:cubicBezTo>
                    <a:cubicBezTo>
                      <a:pt x="877" y="1388"/>
                      <a:pt x="640" y="2392"/>
                      <a:pt x="202" y="3852"/>
                    </a:cubicBezTo>
                    <a:cubicBezTo>
                      <a:pt x="74" y="4327"/>
                      <a:pt x="1" y="4619"/>
                      <a:pt x="1" y="4728"/>
                    </a:cubicBezTo>
                    <a:cubicBezTo>
                      <a:pt x="1" y="4838"/>
                      <a:pt x="37" y="4947"/>
                      <a:pt x="129" y="5057"/>
                    </a:cubicBezTo>
                    <a:cubicBezTo>
                      <a:pt x="238" y="5166"/>
                      <a:pt x="311" y="5221"/>
                      <a:pt x="384" y="5221"/>
                    </a:cubicBezTo>
                    <a:cubicBezTo>
                      <a:pt x="439" y="5221"/>
                      <a:pt x="658" y="4619"/>
                      <a:pt x="1005" y="3414"/>
                    </a:cubicBezTo>
                    <a:cubicBezTo>
                      <a:pt x="1845" y="3250"/>
                      <a:pt x="2502" y="2994"/>
                      <a:pt x="3013" y="2629"/>
                    </a:cubicBezTo>
                    <a:cubicBezTo>
                      <a:pt x="3506" y="2264"/>
                      <a:pt x="3761" y="1826"/>
                      <a:pt x="3761" y="1296"/>
                    </a:cubicBezTo>
                    <a:cubicBezTo>
                      <a:pt x="3761" y="913"/>
                      <a:pt x="3615" y="603"/>
                      <a:pt x="3305" y="365"/>
                    </a:cubicBezTo>
                    <a:cubicBezTo>
                      <a:pt x="3013" y="128"/>
                      <a:pt x="2630" y="0"/>
                      <a:pt x="21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5"/>
              <p:cNvSpPr/>
              <p:nvPr/>
            </p:nvSpPr>
            <p:spPr>
              <a:xfrm>
                <a:off x="3547350" y="5255525"/>
                <a:ext cx="94950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5222" extrusionOk="0">
                    <a:moveTo>
                      <a:pt x="2264" y="730"/>
                    </a:moveTo>
                    <a:cubicBezTo>
                      <a:pt x="2337" y="1150"/>
                      <a:pt x="2428" y="1771"/>
                      <a:pt x="2519" y="2593"/>
                    </a:cubicBezTo>
                    <a:cubicBezTo>
                      <a:pt x="2136" y="2666"/>
                      <a:pt x="1771" y="2739"/>
                      <a:pt x="1424" y="2830"/>
                    </a:cubicBezTo>
                    <a:cubicBezTo>
                      <a:pt x="1753" y="1935"/>
                      <a:pt x="2045" y="1223"/>
                      <a:pt x="2264" y="730"/>
                    </a:cubicBezTo>
                    <a:close/>
                    <a:moveTo>
                      <a:pt x="2428" y="0"/>
                    </a:moveTo>
                    <a:cubicBezTo>
                      <a:pt x="2300" y="0"/>
                      <a:pt x="2173" y="55"/>
                      <a:pt x="2027" y="146"/>
                    </a:cubicBezTo>
                    <a:cubicBezTo>
                      <a:pt x="1899" y="238"/>
                      <a:pt x="1807" y="347"/>
                      <a:pt x="1753" y="493"/>
                    </a:cubicBezTo>
                    <a:cubicBezTo>
                      <a:pt x="1698" y="621"/>
                      <a:pt x="1570" y="931"/>
                      <a:pt x="1369" y="1406"/>
                    </a:cubicBezTo>
                    <a:cubicBezTo>
                      <a:pt x="1169" y="1899"/>
                      <a:pt x="1023" y="2264"/>
                      <a:pt x="913" y="2556"/>
                    </a:cubicBezTo>
                    <a:cubicBezTo>
                      <a:pt x="858" y="2684"/>
                      <a:pt x="803" y="2848"/>
                      <a:pt x="712" y="3031"/>
                    </a:cubicBezTo>
                    <a:cubicBezTo>
                      <a:pt x="238" y="3177"/>
                      <a:pt x="0" y="3304"/>
                      <a:pt x="0" y="3396"/>
                    </a:cubicBezTo>
                    <a:cubicBezTo>
                      <a:pt x="0" y="3487"/>
                      <a:pt x="37" y="3578"/>
                      <a:pt x="110" y="3633"/>
                    </a:cubicBezTo>
                    <a:cubicBezTo>
                      <a:pt x="183" y="3706"/>
                      <a:pt x="274" y="3724"/>
                      <a:pt x="365" y="3724"/>
                    </a:cubicBezTo>
                    <a:lnTo>
                      <a:pt x="420" y="3724"/>
                    </a:lnTo>
                    <a:cubicBezTo>
                      <a:pt x="146" y="4382"/>
                      <a:pt x="0" y="4728"/>
                      <a:pt x="0" y="4765"/>
                    </a:cubicBezTo>
                    <a:cubicBezTo>
                      <a:pt x="0" y="4874"/>
                      <a:pt x="37" y="4984"/>
                      <a:pt x="128" y="5075"/>
                    </a:cubicBezTo>
                    <a:cubicBezTo>
                      <a:pt x="219" y="5166"/>
                      <a:pt x="311" y="5221"/>
                      <a:pt x="384" y="5221"/>
                    </a:cubicBezTo>
                    <a:cubicBezTo>
                      <a:pt x="475" y="5221"/>
                      <a:pt x="712" y="4655"/>
                      <a:pt x="1150" y="3542"/>
                    </a:cubicBezTo>
                    <a:cubicBezTo>
                      <a:pt x="1515" y="3432"/>
                      <a:pt x="1789" y="3359"/>
                      <a:pt x="1972" y="3323"/>
                    </a:cubicBezTo>
                    <a:cubicBezTo>
                      <a:pt x="2154" y="3268"/>
                      <a:pt x="2337" y="3213"/>
                      <a:pt x="2556" y="3158"/>
                    </a:cubicBezTo>
                    <a:cubicBezTo>
                      <a:pt x="2611" y="3597"/>
                      <a:pt x="2647" y="4053"/>
                      <a:pt x="2665" y="4528"/>
                    </a:cubicBezTo>
                    <a:cubicBezTo>
                      <a:pt x="2702" y="4783"/>
                      <a:pt x="2738" y="4966"/>
                      <a:pt x="2793" y="5057"/>
                    </a:cubicBezTo>
                    <a:cubicBezTo>
                      <a:pt x="2848" y="5166"/>
                      <a:pt x="2903" y="5221"/>
                      <a:pt x="2994" y="5221"/>
                    </a:cubicBezTo>
                    <a:cubicBezTo>
                      <a:pt x="3140" y="5221"/>
                      <a:pt x="3213" y="4911"/>
                      <a:pt x="3213" y="4290"/>
                    </a:cubicBezTo>
                    <a:cubicBezTo>
                      <a:pt x="3213" y="3943"/>
                      <a:pt x="3195" y="3505"/>
                      <a:pt x="3158" y="2994"/>
                    </a:cubicBezTo>
                    <a:cubicBezTo>
                      <a:pt x="3596" y="2885"/>
                      <a:pt x="3797" y="2775"/>
                      <a:pt x="3797" y="2684"/>
                    </a:cubicBezTo>
                    <a:cubicBezTo>
                      <a:pt x="3797" y="2556"/>
                      <a:pt x="3688" y="2483"/>
                      <a:pt x="3469" y="2483"/>
                    </a:cubicBezTo>
                    <a:cubicBezTo>
                      <a:pt x="3377" y="2483"/>
                      <a:pt x="3250" y="2501"/>
                      <a:pt x="3122" y="2519"/>
                    </a:cubicBezTo>
                    <a:cubicBezTo>
                      <a:pt x="3049" y="1808"/>
                      <a:pt x="2958" y="1205"/>
                      <a:pt x="2830" y="730"/>
                    </a:cubicBezTo>
                    <a:cubicBezTo>
                      <a:pt x="2702" y="238"/>
                      <a:pt x="2574" y="0"/>
                      <a:pt x="24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5"/>
              <p:cNvSpPr/>
              <p:nvPr/>
            </p:nvSpPr>
            <p:spPr>
              <a:xfrm>
                <a:off x="3659150" y="5257350"/>
                <a:ext cx="9267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5149" extrusionOk="0">
                    <a:moveTo>
                      <a:pt x="2246" y="639"/>
                    </a:moveTo>
                    <a:cubicBezTo>
                      <a:pt x="2775" y="639"/>
                      <a:pt x="3031" y="785"/>
                      <a:pt x="3031" y="1096"/>
                    </a:cubicBezTo>
                    <a:cubicBezTo>
                      <a:pt x="3031" y="1278"/>
                      <a:pt x="2958" y="1461"/>
                      <a:pt x="2794" y="1643"/>
                    </a:cubicBezTo>
                    <a:cubicBezTo>
                      <a:pt x="2648" y="1826"/>
                      <a:pt x="2465" y="1954"/>
                      <a:pt x="2283" y="2063"/>
                    </a:cubicBezTo>
                    <a:cubicBezTo>
                      <a:pt x="2100" y="2173"/>
                      <a:pt x="1881" y="2282"/>
                      <a:pt x="1662" y="2410"/>
                    </a:cubicBezTo>
                    <a:cubicBezTo>
                      <a:pt x="1425" y="2538"/>
                      <a:pt x="1260" y="2629"/>
                      <a:pt x="1187" y="2684"/>
                    </a:cubicBezTo>
                    <a:cubicBezTo>
                      <a:pt x="1388" y="1954"/>
                      <a:pt x="1479" y="1442"/>
                      <a:pt x="1479" y="1114"/>
                    </a:cubicBezTo>
                    <a:cubicBezTo>
                      <a:pt x="1479" y="1023"/>
                      <a:pt x="1461" y="931"/>
                      <a:pt x="1406" y="822"/>
                    </a:cubicBezTo>
                    <a:cubicBezTo>
                      <a:pt x="1735" y="712"/>
                      <a:pt x="2009" y="639"/>
                      <a:pt x="2246" y="639"/>
                    </a:cubicBezTo>
                    <a:close/>
                    <a:moveTo>
                      <a:pt x="2210" y="0"/>
                    </a:moveTo>
                    <a:cubicBezTo>
                      <a:pt x="1808" y="0"/>
                      <a:pt x="1443" y="55"/>
                      <a:pt x="1114" y="183"/>
                    </a:cubicBezTo>
                    <a:cubicBezTo>
                      <a:pt x="786" y="292"/>
                      <a:pt x="621" y="402"/>
                      <a:pt x="621" y="511"/>
                    </a:cubicBezTo>
                    <a:cubicBezTo>
                      <a:pt x="621" y="584"/>
                      <a:pt x="640" y="657"/>
                      <a:pt x="694" y="731"/>
                    </a:cubicBezTo>
                    <a:cubicBezTo>
                      <a:pt x="749" y="822"/>
                      <a:pt x="804" y="877"/>
                      <a:pt x="859" y="913"/>
                    </a:cubicBezTo>
                    <a:cubicBezTo>
                      <a:pt x="822" y="1406"/>
                      <a:pt x="676" y="2136"/>
                      <a:pt x="402" y="3067"/>
                    </a:cubicBezTo>
                    <a:cubicBezTo>
                      <a:pt x="129" y="4016"/>
                      <a:pt x="1" y="4546"/>
                      <a:pt x="1" y="4655"/>
                    </a:cubicBezTo>
                    <a:cubicBezTo>
                      <a:pt x="1" y="4765"/>
                      <a:pt x="37" y="4874"/>
                      <a:pt x="129" y="4984"/>
                    </a:cubicBezTo>
                    <a:cubicBezTo>
                      <a:pt x="238" y="5093"/>
                      <a:pt x="311" y="5148"/>
                      <a:pt x="384" y="5148"/>
                    </a:cubicBezTo>
                    <a:cubicBezTo>
                      <a:pt x="421" y="5148"/>
                      <a:pt x="475" y="5020"/>
                      <a:pt x="567" y="4765"/>
                    </a:cubicBezTo>
                    <a:cubicBezTo>
                      <a:pt x="603" y="4637"/>
                      <a:pt x="640" y="4509"/>
                      <a:pt x="676" y="4400"/>
                    </a:cubicBezTo>
                    <a:cubicBezTo>
                      <a:pt x="713" y="4272"/>
                      <a:pt x="840" y="3834"/>
                      <a:pt x="1078" y="3067"/>
                    </a:cubicBezTo>
                    <a:cubicBezTo>
                      <a:pt x="1187" y="3432"/>
                      <a:pt x="1516" y="3870"/>
                      <a:pt x="2064" y="4382"/>
                    </a:cubicBezTo>
                    <a:cubicBezTo>
                      <a:pt x="2611" y="4874"/>
                      <a:pt x="3013" y="5130"/>
                      <a:pt x="3305" y="5130"/>
                    </a:cubicBezTo>
                    <a:cubicBezTo>
                      <a:pt x="3469" y="5130"/>
                      <a:pt x="3560" y="5075"/>
                      <a:pt x="3560" y="4966"/>
                    </a:cubicBezTo>
                    <a:cubicBezTo>
                      <a:pt x="3560" y="4893"/>
                      <a:pt x="3487" y="4801"/>
                      <a:pt x="3378" y="4692"/>
                    </a:cubicBezTo>
                    <a:cubicBezTo>
                      <a:pt x="3305" y="4637"/>
                      <a:pt x="3250" y="4582"/>
                      <a:pt x="3177" y="4528"/>
                    </a:cubicBezTo>
                    <a:cubicBezTo>
                      <a:pt x="3122" y="4473"/>
                      <a:pt x="3049" y="4400"/>
                      <a:pt x="2940" y="4309"/>
                    </a:cubicBezTo>
                    <a:cubicBezTo>
                      <a:pt x="2849" y="4235"/>
                      <a:pt x="2739" y="4144"/>
                      <a:pt x="2629" y="4035"/>
                    </a:cubicBezTo>
                    <a:cubicBezTo>
                      <a:pt x="2520" y="3925"/>
                      <a:pt x="2429" y="3852"/>
                      <a:pt x="2356" y="3779"/>
                    </a:cubicBezTo>
                    <a:cubicBezTo>
                      <a:pt x="2283" y="3724"/>
                      <a:pt x="2173" y="3597"/>
                      <a:pt x="1991" y="3432"/>
                    </a:cubicBezTo>
                    <a:cubicBezTo>
                      <a:pt x="1826" y="3268"/>
                      <a:pt x="1753" y="3122"/>
                      <a:pt x="1753" y="3012"/>
                    </a:cubicBezTo>
                    <a:cubicBezTo>
                      <a:pt x="1753" y="2994"/>
                      <a:pt x="1808" y="2939"/>
                      <a:pt x="1954" y="2885"/>
                    </a:cubicBezTo>
                    <a:cubicBezTo>
                      <a:pt x="2082" y="2812"/>
                      <a:pt x="2246" y="2720"/>
                      <a:pt x="2429" y="2629"/>
                    </a:cubicBezTo>
                    <a:cubicBezTo>
                      <a:pt x="2629" y="2520"/>
                      <a:pt x="2812" y="2410"/>
                      <a:pt x="3013" y="2264"/>
                    </a:cubicBezTo>
                    <a:cubicBezTo>
                      <a:pt x="3195" y="2136"/>
                      <a:pt x="3360" y="1972"/>
                      <a:pt x="3487" y="1771"/>
                    </a:cubicBezTo>
                    <a:cubicBezTo>
                      <a:pt x="3633" y="1552"/>
                      <a:pt x="3706" y="1333"/>
                      <a:pt x="3706" y="1096"/>
                    </a:cubicBezTo>
                    <a:cubicBezTo>
                      <a:pt x="3706" y="749"/>
                      <a:pt x="3560" y="475"/>
                      <a:pt x="3250" y="292"/>
                    </a:cubicBezTo>
                    <a:cubicBezTo>
                      <a:pt x="2958" y="92"/>
                      <a:pt x="2611" y="0"/>
                      <a:pt x="22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3768675" y="5258250"/>
                <a:ext cx="990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3963" h="5076" extrusionOk="0">
                    <a:moveTo>
                      <a:pt x="2265" y="1"/>
                    </a:moveTo>
                    <a:cubicBezTo>
                      <a:pt x="1315" y="1"/>
                      <a:pt x="695" y="19"/>
                      <a:pt x="421" y="37"/>
                    </a:cubicBezTo>
                    <a:cubicBezTo>
                      <a:pt x="129" y="74"/>
                      <a:pt x="1" y="129"/>
                      <a:pt x="1" y="220"/>
                    </a:cubicBezTo>
                    <a:cubicBezTo>
                      <a:pt x="1" y="311"/>
                      <a:pt x="37" y="402"/>
                      <a:pt x="129" y="512"/>
                    </a:cubicBezTo>
                    <a:cubicBezTo>
                      <a:pt x="202" y="621"/>
                      <a:pt x="293" y="658"/>
                      <a:pt x="366" y="658"/>
                    </a:cubicBezTo>
                    <a:lnTo>
                      <a:pt x="1607" y="603"/>
                    </a:lnTo>
                    <a:lnTo>
                      <a:pt x="1607" y="603"/>
                    </a:lnTo>
                    <a:cubicBezTo>
                      <a:pt x="1571" y="1078"/>
                      <a:pt x="1407" y="1826"/>
                      <a:pt x="1151" y="2867"/>
                    </a:cubicBezTo>
                    <a:cubicBezTo>
                      <a:pt x="895" y="3907"/>
                      <a:pt x="749" y="4473"/>
                      <a:pt x="749" y="4583"/>
                    </a:cubicBezTo>
                    <a:cubicBezTo>
                      <a:pt x="749" y="4692"/>
                      <a:pt x="804" y="4802"/>
                      <a:pt x="895" y="4930"/>
                    </a:cubicBezTo>
                    <a:cubicBezTo>
                      <a:pt x="987" y="5021"/>
                      <a:pt x="1060" y="5076"/>
                      <a:pt x="1133" y="5076"/>
                    </a:cubicBezTo>
                    <a:cubicBezTo>
                      <a:pt x="1188" y="5076"/>
                      <a:pt x="1261" y="4948"/>
                      <a:pt x="1315" y="4692"/>
                    </a:cubicBezTo>
                    <a:cubicBezTo>
                      <a:pt x="1352" y="4565"/>
                      <a:pt x="1425" y="4327"/>
                      <a:pt x="1498" y="3999"/>
                    </a:cubicBezTo>
                    <a:cubicBezTo>
                      <a:pt x="1571" y="3670"/>
                      <a:pt x="1626" y="3433"/>
                      <a:pt x="1662" y="3268"/>
                    </a:cubicBezTo>
                    <a:cubicBezTo>
                      <a:pt x="2045" y="1772"/>
                      <a:pt x="2246" y="932"/>
                      <a:pt x="2246" y="768"/>
                    </a:cubicBezTo>
                    <a:cubicBezTo>
                      <a:pt x="2246" y="695"/>
                      <a:pt x="2228" y="640"/>
                      <a:pt x="2210" y="603"/>
                    </a:cubicBezTo>
                    <a:cubicBezTo>
                      <a:pt x="2484" y="603"/>
                      <a:pt x="2757" y="621"/>
                      <a:pt x="3050" y="640"/>
                    </a:cubicBezTo>
                    <a:cubicBezTo>
                      <a:pt x="3323" y="658"/>
                      <a:pt x="3561" y="658"/>
                      <a:pt x="3707" y="658"/>
                    </a:cubicBezTo>
                    <a:cubicBezTo>
                      <a:pt x="3871" y="658"/>
                      <a:pt x="3962" y="621"/>
                      <a:pt x="3962" y="530"/>
                    </a:cubicBezTo>
                    <a:cubicBezTo>
                      <a:pt x="3962" y="402"/>
                      <a:pt x="3798" y="275"/>
                      <a:pt x="3469" y="165"/>
                    </a:cubicBezTo>
                    <a:cubicBezTo>
                      <a:pt x="3159" y="56"/>
                      <a:pt x="2757" y="1"/>
                      <a:pt x="2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5"/>
              <p:cNvSpPr/>
              <p:nvPr/>
            </p:nvSpPr>
            <p:spPr>
              <a:xfrm>
                <a:off x="3867275" y="5257800"/>
                <a:ext cx="37425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5094" extrusionOk="0">
                    <a:moveTo>
                      <a:pt x="1041" y="1"/>
                    </a:moveTo>
                    <a:cubicBezTo>
                      <a:pt x="968" y="1"/>
                      <a:pt x="931" y="19"/>
                      <a:pt x="895" y="55"/>
                    </a:cubicBezTo>
                    <a:cubicBezTo>
                      <a:pt x="876" y="74"/>
                      <a:pt x="876" y="128"/>
                      <a:pt x="876" y="220"/>
                    </a:cubicBezTo>
                    <a:cubicBezTo>
                      <a:pt x="876" y="512"/>
                      <a:pt x="712" y="1297"/>
                      <a:pt x="420" y="2575"/>
                    </a:cubicBezTo>
                    <a:cubicBezTo>
                      <a:pt x="146" y="3834"/>
                      <a:pt x="0" y="4510"/>
                      <a:pt x="0" y="4601"/>
                    </a:cubicBezTo>
                    <a:cubicBezTo>
                      <a:pt x="0" y="4710"/>
                      <a:pt x="37" y="4802"/>
                      <a:pt x="128" y="4929"/>
                    </a:cubicBezTo>
                    <a:cubicBezTo>
                      <a:pt x="237" y="5039"/>
                      <a:pt x="310" y="5094"/>
                      <a:pt x="365" y="5094"/>
                    </a:cubicBezTo>
                    <a:cubicBezTo>
                      <a:pt x="420" y="5094"/>
                      <a:pt x="493" y="4966"/>
                      <a:pt x="584" y="4674"/>
                    </a:cubicBezTo>
                    <a:cubicBezTo>
                      <a:pt x="621" y="4510"/>
                      <a:pt x="657" y="4364"/>
                      <a:pt x="694" y="4236"/>
                    </a:cubicBezTo>
                    <a:cubicBezTo>
                      <a:pt x="730" y="4108"/>
                      <a:pt x="767" y="3925"/>
                      <a:pt x="821" y="3670"/>
                    </a:cubicBezTo>
                    <a:cubicBezTo>
                      <a:pt x="895" y="3433"/>
                      <a:pt x="931" y="3232"/>
                      <a:pt x="968" y="3104"/>
                    </a:cubicBezTo>
                    <a:cubicBezTo>
                      <a:pt x="1314" y="1680"/>
                      <a:pt x="1497" y="877"/>
                      <a:pt x="1497" y="713"/>
                    </a:cubicBezTo>
                    <a:cubicBezTo>
                      <a:pt x="1497" y="530"/>
                      <a:pt x="1442" y="366"/>
                      <a:pt x="1314" y="220"/>
                    </a:cubicBezTo>
                    <a:cubicBezTo>
                      <a:pt x="1205" y="74"/>
                      <a:pt x="1114" y="1"/>
                      <a:pt x="10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5"/>
              <p:cNvSpPr/>
              <p:nvPr/>
            </p:nvSpPr>
            <p:spPr>
              <a:xfrm>
                <a:off x="3918825" y="5255525"/>
                <a:ext cx="95425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5222" extrusionOk="0">
                    <a:moveTo>
                      <a:pt x="2264" y="730"/>
                    </a:moveTo>
                    <a:cubicBezTo>
                      <a:pt x="2356" y="1150"/>
                      <a:pt x="2447" y="1771"/>
                      <a:pt x="2520" y="2593"/>
                    </a:cubicBezTo>
                    <a:cubicBezTo>
                      <a:pt x="2137" y="2666"/>
                      <a:pt x="1772" y="2739"/>
                      <a:pt x="1425" y="2830"/>
                    </a:cubicBezTo>
                    <a:cubicBezTo>
                      <a:pt x="1772" y="1935"/>
                      <a:pt x="2045" y="1223"/>
                      <a:pt x="2264" y="730"/>
                    </a:cubicBezTo>
                    <a:close/>
                    <a:moveTo>
                      <a:pt x="2447" y="0"/>
                    </a:moveTo>
                    <a:cubicBezTo>
                      <a:pt x="2319" y="0"/>
                      <a:pt x="2191" y="55"/>
                      <a:pt x="2045" y="146"/>
                    </a:cubicBezTo>
                    <a:cubicBezTo>
                      <a:pt x="1918" y="238"/>
                      <a:pt x="1826" y="347"/>
                      <a:pt x="1772" y="493"/>
                    </a:cubicBezTo>
                    <a:cubicBezTo>
                      <a:pt x="1717" y="621"/>
                      <a:pt x="1589" y="931"/>
                      <a:pt x="1388" y="1406"/>
                    </a:cubicBezTo>
                    <a:cubicBezTo>
                      <a:pt x="1187" y="1899"/>
                      <a:pt x="1041" y="2264"/>
                      <a:pt x="914" y="2556"/>
                    </a:cubicBezTo>
                    <a:cubicBezTo>
                      <a:pt x="877" y="2684"/>
                      <a:pt x="804" y="2848"/>
                      <a:pt x="731" y="3031"/>
                    </a:cubicBezTo>
                    <a:cubicBezTo>
                      <a:pt x="256" y="3177"/>
                      <a:pt x="1" y="3304"/>
                      <a:pt x="1" y="3396"/>
                    </a:cubicBezTo>
                    <a:cubicBezTo>
                      <a:pt x="1" y="3487"/>
                      <a:pt x="37" y="3578"/>
                      <a:pt x="110" y="3633"/>
                    </a:cubicBezTo>
                    <a:cubicBezTo>
                      <a:pt x="202" y="3706"/>
                      <a:pt x="293" y="3724"/>
                      <a:pt x="384" y="3724"/>
                    </a:cubicBezTo>
                    <a:lnTo>
                      <a:pt x="439" y="3724"/>
                    </a:lnTo>
                    <a:cubicBezTo>
                      <a:pt x="147" y="4382"/>
                      <a:pt x="19" y="4728"/>
                      <a:pt x="19" y="4765"/>
                    </a:cubicBezTo>
                    <a:cubicBezTo>
                      <a:pt x="19" y="4874"/>
                      <a:pt x="56" y="4984"/>
                      <a:pt x="147" y="5075"/>
                    </a:cubicBezTo>
                    <a:cubicBezTo>
                      <a:pt x="238" y="5166"/>
                      <a:pt x="329" y="5221"/>
                      <a:pt x="402" y="5221"/>
                    </a:cubicBezTo>
                    <a:cubicBezTo>
                      <a:pt x="475" y="5221"/>
                      <a:pt x="731" y="4655"/>
                      <a:pt x="1169" y="3542"/>
                    </a:cubicBezTo>
                    <a:cubicBezTo>
                      <a:pt x="1534" y="3432"/>
                      <a:pt x="1808" y="3359"/>
                      <a:pt x="1972" y="3323"/>
                    </a:cubicBezTo>
                    <a:cubicBezTo>
                      <a:pt x="2155" y="3268"/>
                      <a:pt x="2356" y="3213"/>
                      <a:pt x="2575" y="3158"/>
                    </a:cubicBezTo>
                    <a:cubicBezTo>
                      <a:pt x="2611" y="3597"/>
                      <a:pt x="2648" y="4053"/>
                      <a:pt x="2684" y="4528"/>
                    </a:cubicBezTo>
                    <a:cubicBezTo>
                      <a:pt x="2721" y="4783"/>
                      <a:pt x="2757" y="4966"/>
                      <a:pt x="2812" y="5057"/>
                    </a:cubicBezTo>
                    <a:cubicBezTo>
                      <a:pt x="2849" y="5166"/>
                      <a:pt x="2922" y="5221"/>
                      <a:pt x="2995" y="5221"/>
                    </a:cubicBezTo>
                    <a:cubicBezTo>
                      <a:pt x="3159" y="5221"/>
                      <a:pt x="3232" y="4911"/>
                      <a:pt x="3232" y="4290"/>
                    </a:cubicBezTo>
                    <a:cubicBezTo>
                      <a:pt x="3232" y="3943"/>
                      <a:pt x="3214" y="3505"/>
                      <a:pt x="3177" y="2994"/>
                    </a:cubicBezTo>
                    <a:cubicBezTo>
                      <a:pt x="3615" y="2885"/>
                      <a:pt x="3816" y="2775"/>
                      <a:pt x="3816" y="2684"/>
                    </a:cubicBezTo>
                    <a:cubicBezTo>
                      <a:pt x="3816" y="2556"/>
                      <a:pt x="3707" y="2483"/>
                      <a:pt x="3488" y="2483"/>
                    </a:cubicBezTo>
                    <a:cubicBezTo>
                      <a:pt x="3396" y="2483"/>
                      <a:pt x="3268" y="2501"/>
                      <a:pt x="3141" y="2519"/>
                    </a:cubicBezTo>
                    <a:cubicBezTo>
                      <a:pt x="3068" y="1808"/>
                      <a:pt x="2958" y="1205"/>
                      <a:pt x="2849" y="730"/>
                    </a:cubicBezTo>
                    <a:cubicBezTo>
                      <a:pt x="2721" y="238"/>
                      <a:pt x="2593" y="0"/>
                      <a:pt x="24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4033850" y="5256425"/>
                <a:ext cx="785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5167" extrusionOk="0">
                    <a:moveTo>
                      <a:pt x="1168" y="1"/>
                    </a:moveTo>
                    <a:cubicBezTo>
                      <a:pt x="1095" y="1"/>
                      <a:pt x="1041" y="19"/>
                      <a:pt x="1022" y="56"/>
                    </a:cubicBezTo>
                    <a:cubicBezTo>
                      <a:pt x="1004" y="92"/>
                      <a:pt x="986" y="147"/>
                      <a:pt x="986" y="220"/>
                    </a:cubicBezTo>
                    <a:cubicBezTo>
                      <a:pt x="986" y="548"/>
                      <a:pt x="822" y="1297"/>
                      <a:pt x="493" y="2465"/>
                    </a:cubicBezTo>
                    <a:cubicBezTo>
                      <a:pt x="164" y="3615"/>
                      <a:pt x="0" y="4291"/>
                      <a:pt x="0" y="4492"/>
                    </a:cubicBezTo>
                    <a:cubicBezTo>
                      <a:pt x="0" y="4674"/>
                      <a:pt x="73" y="4838"/>
                      <a:pt x="256" y="4966"/>
                    </a:cubicBezTo>
                    <a:cubicBezTo>
                      <a:pt x="420" y="5094"/>
                      <a:pt x="621" y="5167"/>
                      <a:pt x="858" y="5167"/>
                    </a:cubicBezTo>
                    <a:cubicBezTo>
                      <a:pt x="1387" y="5167"/>
                      <a:pt x="1880" y="5076"/>
                      <a:pt x="2373" y="4893"/>
                    </a:cubicBezTo>
                    <a:cubicBezTo>
                      <a:pt x="2884" y="4729"/>
                      <a:pt x="3140" y="4528"/>
                      <a:pt x="3140" y="4327"/>
                    </a:cubicBezTo>
                    <a:cubicBezTo>
                      <a:pt x="3140" y="4272"/>
                      <a:pt x="3122" y="4236"/>
                      <a:pt x="3103" y="4236"/>
                    </a:cubicBezTo>
                    <a:cubicBezTo>
                      <a:pt x="3103" y="4218"/>
                      <a:pt x="3067" y="4199"/>
                      <a:pt x="3030" y="4199"/>
                    </a:cubicBezTo>
                    <a:cubicBezTo>
                      <a:pt x="2994" y="4199"/>
                      <a:pt x="2866" y="4236"/>
                      <a:pt x="2647" y="4291"/>
                    </a:cubicBezTo>
                    <a:cubicBezTo>
                      <a:pt x="1990" y="4473"/>
                      <a:pt x="1387" y="4565"/>
                      <a:pt x="840" y="4565"/>
                    </a:cubicBezTo>
                    <a:cubicBezTo>
                      <a:pt x="712" y="4565"/>
                      <a:pt x="657" y="4492"/>
                      <a:pt x="657" y="4364"/>
                    </a:cubicBezTo>
                    <a:cubicBezTo>
                      <a:pt x="657" y="4236"/>
                      <a:pt x="749" y="3834"/>
                      <a:pt x="968" y="3159"/>
                    </a:cubicBezTo>
                    <a:cubicBezTo>
                      <a:pt x="1387" y="1772"/>
                      <a:pt x="1588" y="914"/>
                      <a:pt x="1588" y="567"/>
                    </a:cubicBezTo>
                    <a:cubicBezTo>
                      <a:pt x="1588" y="439"/>
                      <a:pt x="1534" y="311"/>
                      <a:pt x="1424" y="183"/>
                    </a:cubicBezTo>
                    <a:cubicBezTo>
                      <a:pt x="1333" y="56"/>
                      <a:pt x="1241" y="1"/>
                      <a:pt x="11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5"/>
              <p:cNvSpPr/>
              <p:nvPr/>
            </p:nvSpPr>
            <p:spPr>
              <a:xfrm>
                <a:off x="4203150" y="5255525"/>
                <a:ext cx="94050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5222" extrusionOk="0">
                    <a:moveTo>
                      <a:pt x="2283" y="603"/>
                    </a:moveTo>
                    <a:cubicBezTo>
                      <a:pt x="2520" y="603"/>
                      <a:pt x="2721" y="676"/>
                      <a:pt x="2867" y="804"/>
                    </a:cubicBezTo>
                    <a:cubicBezTo>
                      <a:pt x="3049" y="950"/>
                      <a:pt x="3122" y="1114"/>
                      <a:pt x="3122" y="1333"/>
                    </a:cubicBezTo>
                    <a:cubicBezTo>
                      <a:pt x="3122" y="1643"/>
                      <a:pt x="2940" y="1935"/>
                      <a:pt x="2575" y="2209"/>
                    </a:cubicBezTo>
                    <a:cubicBezTo>
                      <a:pt x="2228" y="2483"/>
                      <a:pt x="1753" y="2684"/>
                      <a:pt x="1169" y="2848"/>
                    </a:cubicBezTo>
                    <a:cubicBezTo>
                      <a:pt x="1406" y="1972"/>
                      <a:pt x="1534" y="1388"/>
                      <a:pt x="1534" y="1114"/>
                    </a:cubicBezTo>
                    <a:cubicBezTo>
                      <a:pt x="1534" y="1023"/>
                      <a:pt x="1516" y="931"/>
                      <a:pt x="1461" y="822"/>
                    </a:cubicBezTo>
                    <a:cubicBezTo>
                      <a:pt x="1790" y="676"/>
                      <a:pt x="2064" y="603"/>
                      <a:pt x="2283" y="603"/>
                    </a:cubicBezTo>
                    <a:close/>
                    <a:moveTo>
                      <a:pt x="2173" y="0"/>
                    </a:moveTo>
                    <a:cubicBezTo>
                      <a:pt x="1863" y="0"/>
                      <a:pt x="1552" y="55"/>
                      <a:pt x="1224" y="165"/>
                    </a:cubicBezTo>
                    <a:cubicBezTo>
                      <a:pt x="895" y="274"/>
                      <a:pt x="713" y="402"/>
                      <a:pt x="713" y="511"/>
                    </a:cubicBezTo>
                    <a:cubicBezTo>
                      <a:pt x="713" y="603"/>
                      <a:pt x="786" y="712"/>
                      <a:pt x="895" y="804"/>
                    </a:cubicBezTo>
                    <a:cubicBezTo>
                      <a:pt x="877" y="1388"/>
                      <a:pt x="640" y="2392"/>
                      <a:pt x="202" y="3852"/>
                    </a:cubicBezTo>
                    <a:cubicBezTo>
                      <a:pt x="74" y="4327"/>
                      <a:pt x="1" y="4619"/>
                      <a:pt x="1" y="4728"/>
                    </a:cubicBezTo>
                    <a:cubicBezTo>
                      <a:pt x="1" y="4838"/>
                      <a:pt x="37" y="4947"/>
                      <a:pt x="128" y="5057"/>
                    </a:cubicBezTo>
                    <a:cubicBezTo>
                      <a:pt x="238" y="5166"/>
                      <a:pt x="311" y="5221"/>
                      <a:pt x="384" y="5221"/>
                    </a:cubicBezTo>
                    <a:cubicBezTo>
                      <a:pt x="439" y="5221"/>
                      <a:pt x="658" y="4619"/>
                      <a:pt x="1005" y="3414"/>
                    </a:cubicBezTo>
                    <a:cubicBezTo>
                      <a:pt x="1844" y="3250"/>
                      <a:pt x="2502" y="2994"/>
                      <a:pt x="3013" y="2629"/>
                    </a:cubicBezTo>
                    <a:cubicBezTo>
                      <a:pt x="3506" y="2264"/>
                      <a:pt x="3761" y="1826"/>
                      <a:pt x="3761" y="1296"/>
                    </a:cubicBezTo>
                    <a:cubicBezTo>
                      <a:pt x="3761" y="913"/>
                      <a:pt x="3615" y="603"/>
                      <a:pt x="3305" y="365"/>
                    </a:cubicBezTo>
                    <a:cubicBezTo>
                      <a:pt x="3013" y="128"/>
                      <a:pt x="2629" y="0"/>
                      <a:pt x="21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5"/>
              <p:cNvSpPr/>
              <p:nvPr/>
            </p:nvSpPr>
            <p:spPr>
              <a:xfrm>
                <a:off x="4303100" y="5257350"/>
                <a:ext cx="9222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149" extrusionOk="0">
                    <a:moveTo>
                      <a:pt x="2246" y="639"/>
                    </a:moveTo>
                    <a:cubicBezTo>
                      <a:pt x="2775" y="639"/>
                      <a:pt x="3031" y="785"/>
                      <a:pt x="3031" y="1096"/>
                    </a:cubicBezTo>
                    <a:cubicBezTo>
                      <a:pt x="3031" y="1278"/>
                      <a:pt x="2958" y="1461"/>
                      <a:pt x="2794" y="1643"/>
                    </a:cubicBezTo>
                    <a:cubicBezTo>
                      <a:pt x="2648" y="1826"/>
                      <a:pt x="2465" y="1954"/>
                      <a:pt x="2282" y="2063"/>
                    </a:cubicBezTo>
                    <a:cubicBezTo>
                      <a:pt x="2100" y="2173"/>
                      <a:pt x="1881" y="2282"/>
                      <a:pt x="1644" y="2410"/>
                    </a:cubicBezTo>
                    <a:cubicBezTo>
                      <a:pt x="1424" y="2538"/>
                      <a:pt x="1260" y="2629"/>
                      <a:pt x="1169" y="2684"/>
                    </a:cubicBezTo>
                    <a:cubicBezTo>
                      <a:pt x="1388" y="1954"/>
                      <a:pt x="1479" y="1442"/>
                      <a:pt x="1479" y="1114"/>
                    </a:cubicBezTo>
                    <a:cubicBezTo>
                      <a:pt x="1479" y="1023"/>
                      <a:pt x="1461" y="931"/>
                      <a:pt x="1406" y="822"/>
                    </a:cubicBezTo>
                    <a:cubicBezTo>
                      <a:pt x="1735" y="712"/>
                      <a:pt x="2009" y="639"/>
                      <a:pt x="2246" y="639"/>
                    </a:cubicBezTo>
                    <a:close/>
                    <a:moveTo>
                      <a:pt x="2209" y="0"/>
                    </a:moveTo>
                    <a:cubicBezTo>
                      <a:pt x="1808" y="0"/>
                      <a:pt x="1443" y="55"/>
                      <a:pt x="1114" y="183"/>
                    </a:cubicBezTo>
                    <a:cubicBezTo>
                      <a:pt x="786" y="292"/>
                      <a:pt x="621" y="402"/>
                      <a:pt x="621" y="511"/>
                    </a:cubicBezTo>
                    <a:cubicBezTo>
                      <a:pt x="621" y="584"/>
                      <a:pt x="639" y="657"/>
                      <a:pt x="694" y="731"/>
                    </a:cubicBezTo>
                    <a:cubicBezTo>
                      <a:pt x="731" y="822"/>
                      <a:pt x="786" y="877"/>
                      <a:pt x="859" y="913"/>
                    </a:cubicBezTo>
                    <a:cubicBezTo>
                      <a:pt x="822" y="1406"/>
                      <a:pt x="658" y="2136"/>
                      <a:pt x="402" y="3067"/>
                    </a:cubicBezTo>
                    <a:cubicBezTo>
                      <a:pt x="128" y="4016"/>
                      <a:pt x="1" y="4546"/>
                      <a:pt x="1" y="4655"/>
                    </a:cubicBezTo>
                    <a:cubicBezTo>
                      <a:pt x="1" y="4765"/>
                      <a:pt x="37" y="4874"/>
                      <a:pt x="128" y="4984"/>
                    </a:cubicBezTo>
                    <a:cubicBezTo>
                      <a:pt x="220" y="5093"/>
                      <a:pt x="311" y="5148"/>
                      <a:pt x="384" y="5148"/>
                    </a:cubicBezTo>
                    <a:cubicBezTo>
                      <a:pt x="420" y="5148"/>
                      <a:pt x="475" y="5020"/>
                      <a:pt x="548" y="4765"/>
                    </a:cubicBezTo>
                    <a:cubicBezTo>
                      <a:pt x="603" y="4637"/>
                      <a:pt x="639" y="4509"/>
                      <a:pt x="676" y="4400"/>
                    </a:cubicBezTo>
                    <a:cubicBezTo>
                      <a:pt x="713" y="4272"/>
                      <a:pt x="840" y="3834"/>
                      <a:pt x="1059" y="3067"/>
                    </a:cubicBezTo>
                    <a:cubicBezTo>
                      <a:pt x="1187" y="3432"/>
                      <a:pt x="1516" y="3870"/>
                      <a:pt x="2063" y="4382"/>
                    </a:cubicBezTo>
                    <a:cubicBezTo>
                      <a:pt x="2593" y="4874"/>
                      <a:pt x="3013" y="5130"/>
                      <a:pt x="3305" y="5130"/>
                    </a:cubicBezTo>
                    <a:cubicBezTo>
                      <a:pt x="3469" y="5130"/>
                      <a:pt x="3542" y="5075"/>
                      <a:pt x="3542" y="4966"/>
                    </a:cubicBezTo>
                    <a:cubicBezTo>
                      <a:pt x="3542" y="4893"/>
                      <a:pt x="3487" y="4801"/>
                      <a:pt x="3359" y="4692"/>
                    </a:cubicBezTo>
                    <a:cubicBezTo>
                      <a:pt x="3305" y="4637"/>
                      <a:pt x="3250" y="4582"/>
                      <a:pt x="3177" y="4528"/>
                    </a:cubicBezTo>
                    <a:cubicBezTo>
                      <a:pt x="3122" y="4473"/>
                      <a:pt x="3031" y="4400"/>
                      <a:pt x="2940" y="4309"/>
                    </a:cubicBezTo>
                    <a:cubicBezTo>
                      <a:pt x="2848" y="4235"/>
                      <a:pt x="2739" y="4144"/>
                      <a:pt x="2629" y="4035"/>
                    </a:cubicBezTo>
                    <a:cubicBezTo>
                      <a:pt x="2520" y="3925"/>
                      <a:pt x="2428" y="3852"/>
                      <a:pt x="2355" y="3779"/>
                    </a:cubicBezTo>
                    <a:cubicBezTo>
                      <a:pt x="2282" y="3724"/>
                      <a:pt x="2173" y="3597"/>
                      <a:pt x="1990" y="3432"/>
                    </a:cubicBezTo>
                    <a:cubicBezTo>
                      <a:pt x="1826" y="3268"/>
                      <a:pt x="1753" y="3122"/>
                      <a:pt x="1753" y="3012"/>
                    </a:cubicBezTo>
                    <a:cubicBezTo>
                      <a:pt x="1753" y="2994"/>
                      <a:pt x="1808" y="2939"/>
                      <a:pt x="1936" y="2885"/>
                    </a:cubicBezTo>
                    <a:cubicBezTo>
                      <a:pt x="2082" y="2812"/>
                      <a:pt x="2246" y="2720"/>
                      <a:pt x="2428" y="2629"/>
                    </a:cubicBezTo>
                    <a:cubicBezTo>
                      <a:pt x="2629" y="2520"/>
                      <a:pt x="2812" y="2410"/>
                      <a:pt x="2994" y="2264"/>
                    </a:cubicBezTo>
                    <a:cubicBezTo>
                      <a:pt x="3195" y="2136"/>
                      <a:pt x="3359" y="1972"/>
                      <a:pt x="3487" y="1771"/>
                    </a:cubicBezTo>
                    <a:cubicBezTo>
                      <a:pt x="3633" y="1552"/>
                      <a:pt x="3688" y="1333"/>
                      <a:pt x="3688" y="1096"/>
                    </a:cubicBezTo>
                    <a:cubicBezTo>
                      <a:pt x="3688" y="749"/>
                      <a:pt x="3542" y="475"/>
                      <a:pt x="3250" y="292"/>
                    </a:cubicBezTo>
                    <a:cubicBezTo>
                      <a:pt x="2958" y="92"/>
                      <a:pt x="2611" y="0"/>
                      <a:pt x="2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4412625" y="5259175"/>
                <a:ext cx="98600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5076" extrusionOk="0">
                    <a:moveTo>
                      <a:pt x="2483" y="0"/>
                    </a:moveTo>
                    <a:cubicBezTo>
                      <a:pt x="1498" y="0"/>
                      <a:pt x="968" y="92"/>
                      <a:pt x="895" y="274"/>
                    </a:cubicBezTo>
                    <a:cubicBezTo>
                      <a:pt x="877" y="329"/>
                      <a:pt x="859" y="384"/>
                      <a:pt x="859" y="438"/>
                    </a:cubicBezTo>
                    <a:cubicBezTo>
                      <a:pt x="859" y="822"/>
                      <a:pt x="786" y="1278"/>
                      <a:pt x="640" y="1826"/>
                    </a:cubicBezTo>
                    <a:cubicBezTo>
                      <a:pt x="494" y="2355"/>
                      <a:pt x="348" y="2885"/>
                      <a:pt x="202" y="3359"/>
                    </a:cubicBezTo>
                    <a:cubicBezTo>
                      <a:pt x="74" y="3834"/>
                      <a:pt x="1" y="4181"/>
                      <a:pt x="1" y="4382"/>
                    </a:cubicBezTo>
                    <a:cubicBezTo>
                      <a:pt x="1" y="4582"/>
                      <a:pt x="74" y="4747"/>
                      <a:pt x="238" y="4874"/>
                    </a:cubicBezTo>
                    <a:cubicBezTo>
                      <a:pt x="421" y="5002"/>
                      <a:pt x="603" y="5075"/>
                      <a:pt x="840" y="5075"/>
                    </a:cubicBezTo>
                    <a:cubicBezTo>
                      <a:pt x="1333" y="5075"/>
                      <a:pt x="1863" y="4984"/>
                      <a:pt x="2392" y="4801"/>
                    </a:cubicBezTo>
                    <a:cubicBezTo>
                      <a:pt x="2922" y="4619"/>
                      <a:pt x="3195" y="4436"/>
                      <a:pt x="3195" y="4254"/>
                    </a:cubicBezTo>
                    <a:cubicBezTo>
                      <a:pt x="3195" y="4162"/>
                      <a:pt x="3159" y="4108"/>
                      <a:pt x="3086" y="4108"/>
                    </a:cubicBezTo>
                    <a:cubicBezTo>
                      <a:pt x="3049" y="4108"/>
                      <a:pt x="2922" y="4126"/>
                      <a:pt x="2703" y="4199"/>
                    </a:cubicBezTo>
                    <a:cubicBezTo>
                      <a:pt x="2027" y="4363"/>
                      <a:pt x="1425" y="4455"/>
                      <a:pt x="859" y="4455"/>
                    </a:cubicBezTo>
                    <a:cubicBezTo>
                      <a:pt x="804" y="4455"/>
                      <a:pt x="749" y="4436"/>
                      <a:pt x="713" y="4418"/>
                    </a:cubicBezTo>
                    <a:cubicBezTo>
                      <a:pt x="676" y="4363"/>
                      <a:pt x="658" y="4327"/>
                      <a:pt x="658" y="4272"/>
                    </a:cubicBezTo>
                    <a:cubicBezTo>
                      <a:pt x="658" y="4089"/>
                      <a:pt x="786" y="3578"/>
                      <a:pt x="1060" y="2757"/>
                    </a:cubicBezTo>
                    <a:cubicBezTo>
                      <a:pt x="1571" y="2757"/>
                      <a:pt x="2045" y="2720"/>
                      <a:pt x="2447" y="2629"/>
                    </a:cubicBezTo>
                    <a:cubicBezTo>
                      <a:pt x="2849" y="2538"/>
                      <a:pt x="3031" y="2428"/>
                      <a:pt x="3031" y="2246"/>
                    </a:cubicBezTo>
                    <a:cubicBezTo>
                      <a:pt x="3031" y="2173"/>
                      <a:pt x="2958" y="2154"/>
                      <a:pt x="2812" y="2154"/>
                    </a:cubicBezTo>
                    <a:cubicBezTo>
                      <a:pt x="2684" y="2154"/>
                      <a:pt x="2465" y="2154"/>
                      <a:pt x="2191" y="2191"/>
                    </a:cubicBezTo>
                    <a:cubicBezTo>
                      <a:pt x="1899" y="2209"/>
                      <a:pt x="1680" y="2227"/>
                      <a:pt x="1498" y="2227"/>
                    </a:cubicBezTo>
                    <a:cubicBezTo>
                      <a:pt x="1333" y="2227"/>
                      <a:pt x="1242" y="2209"/>
                      <a:pt x="1206" y="2209"/>
                    </a:cubicBezTo>
                    <a:cubicBezTo>
                      <a:pt x="1388" y="1552"/>
                      <a:pt x="1479" y="1041"/>
                      <a:pt x="1479" y="712"/>
                    </a:cubicBezTo>
                    <a:lnTo>
                      <a:pt x="1479" y="694"/>
                    </a:lnTo>
                    <a:cubicBezTo>
                      <a:pt x="1936" y="621"/>
                      <a:pt x="2210" y="566"/>
                      <a:pt x="2337" y="566"/>
                    </a:cubicBezTo>
                    <a:cubicBezTo>
                      <a:pt x="2447" y="548"/>
                      <a:pt x="2648" y="530"/>
                      <a:pt x="2940" y="511"/>
                    </a:cubicBezTo>
                    <a:cubicBezTo>
                      <a:pt x="3232" y="475"/>
                      <a:pt x="3469" y="438"/>
                      <a:pt x="3634" y="402"/>
                    </a:cubicBezTo>
                    <a:cubicBezTo>
                      <a:pt x="3853" y="384"/>
                      <a:pt x="3944" y="311"/>
                      <a:pt x="3944" y="219"/>
                    </a:cubicBezTo>
                    <a:cubicBezTo>
                      <a:pt x="3944" y="73"/>
                      <a:pt x="3469" y="0"/>
                      <a:pt x="24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5"/>
              <p:cNvSpPr/>
              <p:nvPr/>
            </p:nvSpPr>
            <p:spPr>
              <a:xfrm>
                <a:off x="4508475" y="5257350"/>
                <a:ext cx="92200" cy="127800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5112" extrusionOk="0">
                    <a:moveTo>
                      <a:pt x="3177" y="0"/>
                    </a:moveTo>
                    <a:cubicBezTo>
                      <a:pt x="2903" y="0"/>
                      <a:pt x="2574" y="92"/>
                      <a:pt x="2154" y="274"/>
                    </a:cubicBezTo>
                    <a:cubicBezTo>
                      <a:pt x="1771" y="438"/>
                      <a:pt x="1461" y="639"/>
                      <a:pt x="1278" y="840"/>
                    </a:cubicBezTo>
                    <a:cubicBezTo>
                      <a:pt x="1223" y="913"/>
                      <a:pt x="1169" y="1004"/>
                      <a:pt x="1114" y="1150"/>
                    </a:cubicBezTo>
                    <a:cubicBezTo>
                      <a:pt x="1077" y="1278"/>
                      <a:pt x="1041" y="1406"/>
                      <a:pt x="1041" y="1534"/>
                    </a:cubicBezTo>
                    <a:cubicBezTo>
                      <a:pt x="1041" y="1662"/>
                      <a:pt x="1132" y="1826"/>
                      <a:pt x="1315" y="2027"/>
                    </a:cubicBezTo>
                    <a:cubicBezTo>
                      <a:pt x="1479" y="2246"/>
                      <a:pt x="1680" y="2428"/>
                      <a:pt x="1881" y="2629"/>
                    </a:cubicBezTo>
                    <a:cubicBezTo>
                      <a:pt x="2100" y="2793"/>
                      <a:pt x="2300" y="2994"/>
                      <a:pt x="2465" y="3195"/>
                    </a:cubicBezTo>
                    <a:cubicBezTo>
                      <a:pt x="2647" y="3396"/>
                      <a:pt x="2739" y="3578"/>
                      <a:pt x="2739" y="3706"/>
                    </a:cubicBezTo>
                    <a:cubicBezTo>
                      <a:pt x="2739" y="3907"/>
                      <a:pt x="2593" y="4089"/>
                      <a:pt x="2337" y="4272"/>
                    </a:cubicBezTo>
                    <a:cubicBezTo>
                      <a:pt x="2063" y="4455"/>
                      <a:pt x="1771" y="4528"/>
                      <a:pt x="1424" y="4528"/>
                    </a:cubicBezTo>
                    <a:cubicBezTo>
                      <a:pt x="1260" y="4528"/>
                      <a:pt x="1096" y="4491"/>
                      <a:pt x="950" y="4418"/>
                    </a:cubicBezTo>
                    <a:cubicBezTo>
                      <a:pt x="804" y="4345"/>
                      <a:pt x="694" y="4272"/>
                      <a:pt x="603" y="4199"/>
                    </a:cubicBezTo>
                    <a:cubicBezTo>
                      <a:pt x="365" y="3962"/>
                      <a:pt x="219" y="3834"/>
                      <a:pt x="146" y="3834"/>
                    </a:cubicBezTo>
                    <a:cubicBezTo>
                      <a:pt x="55" y="3834"/>
                      <a:pt x="0" y="3907"/>
                      <a:pt x="0" y="4053"/>
                    </a:cubicBezTo>
                    <a:cubicBezTo>
                      <a:pt x="0" y="4272"/>
                      <a:pt x="165" y="4509"/>
                      <a:pt x="457" y="4747"/>
                    </a:cubicBezTo>
                    <a:cubicBezTo>
                      <a:pt x="767" y="4984"/>
                      <a:pt x="1150" y="5112"/>
                      <a:pt x="1607" y="5112"/>
                    </a:cubicBezTo>
                    <a:cubicBezTo>
                      <a:pt x="2081" y="5112"/>
                      <a:pt x="2483" y="4966"/>
                      <a:pt x="2848" y="4710"/>
                    </a:cubicBezTo>
                    <a:cubicBezTo>
                      <a:pt x="3213" y="4436"/>
                      <a:pt x="3396" y="4089"/>
                      <a:pt x="3396" y="3688"/>
                    </a:cubicBezTo>
                    <a:cubicBezTo>
                      <a:pt x="3396" y="3487"/>
                      <a:pt x="3304" y="3268"/>
                      <a:pt x="3122" y="3012"/>
                    </a:cubicBezTo>
                    <a:cubicBezTo>
                      <a:pt x="2939" y="2757"/>
                      <a:pt x="2739" y="2538"/>
                      <a:pt x="2520" y="2355"/>
                    </a:cubicBezTo>
                    <a:cubicBezTo>
                      <a:pt x="1954" y="1862"/>
                      <a:pt x="1680" y="1552"/>
                      <a:pt x="1680" y="1461"/>
                    </a:cubicBezTo>
                    <a:cubicBezTo>
                      <a:pt x="1680" y="1260"/>
                      <a:pt x="1954" y="1041"/>
                      <a:pt x="2520" y="840"/>
                    </a:cubicBezTo>
                    <a:cubicBezTo>
                      <a:pt x="2666" y="767"/>
                      <a:pt x="2848" y="712"/>
                      <a:pt x="3067" y="676"/>
                    </a:cubicBezTo>
                    <a:cubicBezTo>
                      <a:pt x="3268" y="621"/>
                      <a:pt x="3432" y="584"/>
                      <a:pt x="3524" y="548"/>
                    </a:cubicBezTo>
                    <a:cubicBezTo>
                      <a:pt x="3633" y="530"/>
                      <a:pt x="3688" y="493"/>
                      <a:pt x="3688" y="438"/>
                    </a:cubicBezTo>
                    <a:cubicBezTo>
                      <a:pt x="3688" y="329"/>
                      <a:pt x="3633" y="238"/>
                      <a:pt x="3542" y="146"/>
                    </a:cubicBezTo>
                    <a:cubicBezTo>
                      <a:pt x="3432" y="55"/>
                      <a:pt x="3323" y="0"/>
                      <a:pt x="3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5"/>
              <p:cNvSpPr/>
              <p:nvPr/>
            </p:nvSpPr>
            <p:spPr>
              <a:xfrm>
                <a:off x="4605675" y="5257350"/>
                <a:ext cx="91750" cy="1278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5112" extrusionOk="0">
                    <a:moveTo>
                      <a:pt x="3159" y="0"/>
                    </a:moveTo>
                    <a:cubicBezTo>
                      <a:pt x="2903" y="0"/>
                      <a:pt x="2556" y="92"/>
                      <a:pt x="2155" y="274"/>
                    </a:cubicBezTo>
                    <a:cubicBezTo>
                      <a:pt x="1753" y="438"/>
                      <a:pt x="1461" y="639"/>
                      <a:pt x="1260" y="840"/>
                    </a:cubicBezTo>
                    <a:cubicBezTo>
                      <a:pt x="1205" y="913"/>
                      <a:pt x="1151" y="1004"/>
                      <a:pt x="1114" y="1150"/>
                    </a:cubicBezTo>
                    <a:cubicBezTo>
                      <a:pt x="1059" y="1278"/>
                      <a:pt x="1041" y="1406"/>
                      <a:pt x="1041" y="1534"/>
                    </a:cubicBezTo>
                    <a:cubicBezTo>
                      <a:pt x="1041" y="1662"/>
                      <a:pt x="1114" y="1826"/>
                      <a:pt x="1297" y="2027"/>
                    </a:cubicBezTo>
                    <a:cubicBezTo>
                      <a:pt x="1479" y="2246"/>
                      <a:pt x="1662" y="2428"/>
                      <a:pt x="1881" y="2629"/>
                    </a:cubicBezTo>
                    <a:cubicBezTo>
                      <a:pt x="2082" y="2793"/>
                      <a:pt x="2283" y="2994"/>
                      <a:pt x="2465" y="3195"/>
                    </a:cubicBezTo>
                    <a:cubicBezTo>
                      <a:pt x="2629" y="3396"/>
                      <a:pt x="2721" y="3578"/>
                      <a:pt x="2721" y="3706"/>
                    </a:cubicBezTo>
                    <a:cubicBezTo>
                      <a:pt x="2721" y="3907"/>
                      <a:pt x="2593" y="4089"/>
                      <a:pt x="2319" y="4272"/>
                    </a:cubicBezTo>
                    <a:cubicBezTo>
                      <a:pt x="2063" y="4455"/>
                      <a:pt x="1753" y="4528"/>
                      <a:pt x="1406" y="4528"/>
                    </a:cubicBezTo>
                    <a:cubicBezTo>
                      <a:pt x="1242" y="4528"/>
                      <a:pt x="1096" y="4491"/>
                      <a:pt x="932" y="4418"/>
                    </a:cubicBezTo>
                    <a:cubicBezTo>
                      <a:pt x="786" y="4345"/>
                      <a:pt x="676" y="4272"/>
                      <a:pt x="585" y="4199"/>
                    </a:cubicBezTo>
                    <a:cubicBezTo>
                      <a:pt x="366" y="3962"/>
                      <a:pt x="201" y="3834"/>
                      <a:pt x="128" y="3834"/>
                    </a:cubicBezTo>
                    <a:cubicBezTo>
                      <a:pt x="37" y="3834"/>
                      <a:pt x="1" y="3907"/>
                      <a:pt x="1" y="4053"/>
                    </a:cubicBezTo>
                    <a:cubicBezTo>
                      <a:pt x="1" y="4272"/>
                      <a:pt x="147" y="4509"/>
                      <a:pt x="457" y="4747"/>
                    </a:cubicBezTo>
                    <a:cubicBezTo>
                      <a:pt x="749" y="4984"/>
                      <a:pt x="1132" y="5112"/>
                      <a:pt x="1589" y="5112"/>
                    </a:cubicBezTo>
                    <a:cubicBezTo>
                      <a:pt x="2063" y="5112"/>
                      <a:pt x="2483" y="4966"/>
                      <a:pt x="2830" y="4710"/>
                    </a:cubicBezTo>
                    <a:cubicBezTo>
                      <a:pt x="3195" y="4436"/>
                      <a:pt x="3378" y="4089"/>
                      <a:pt x="3378" y="3688"/>
                    </a:cubicBezTo>
                    <a:cubicBezTo>
                      <a:pt x="3378" y="3487"/>
                      <a:pt x="3287" y="3268"/>
                      <a:pt x="3104" y="3012"/>
                    </a:cubicBezTo>
                    <a:cubicBezTo>
                      <a:pt x="2940" y="2757"/>
                      <a:pt x="2739" y="2538"/>
                      <a:pt x="2520" y="2355"/>
                    </a:cubicBezTo>
                    <a:cubicBezTo>
                      <a:pt x="1954" y="1862"/>
                      <a:pt x="1662" y="1552"/>
                      <a:pt x="1662" y="1461"/>
                    </a:cubicBezTo>
                    <a:cubicBezTo>
                      <a:pt x="1662" y="1260"/>
                      <a:pt x="1936" y="1041"/>
                      <a:pt x="2502" y="840"/>
                    </a:cubicBezTo>
                    <a:cubicBezTo>
                      <a:pt x="2666" y="767"/>
                      <a:pt x="2848" y="712"/>
                      <a:pt x="3049" y="676"/>
                    </a:cubicBezTo>
                    <a:cubicBezTo>
                      <a:pt x="3268" y="621"/>
                      <a:pt x="3414" y="584"/>
                      <a:pt x="3524" y="548"/>
                    </a:cubicBezTo>
                    <a:cubicBezTo>
                      <a:pt x="3615" y="530"/>
                      <a:pt x="3670" y="493"/>
                      <a:pt x="3670" y="438"/>
                    </a:cubicBezTo>
                    <a:cubicBezTo>
                      <a:pt x="3670" y="329"/>
                      <a:pt x="3615" y="238"/>
                      <a:pt x="3524" y="146"/>
                    </a:cubicBezTo>
                    <a:cubicBezTo>
                      <a:pt x="3433" y="55"/>
                      <a:pt x="3305" y="0"/>
                      <a:pt x="31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4717025" y="5257350"/>
                <a:ext cx="88575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5185" extrusionOk="0">
                    <a:moveTo>
                      <a:pt x="786" y="0"/>
                    </a:moveTo>
                    <a:cubicBezTo>
                      <a:pt x="713" y="0"/>
                      <a:pt x="676" y="19"/>
                      <a:pt x="640" y="55"/>
                    </a:cubicBezTo>
                    <a:cubicBezTo>
                      <a:pt x="622" y="92"/>
                      <a:pt x="622" y="146"/>
                      <a:pt x="622" y="219"/>
                    </a:cubicBezTo>
                    <a:cubicBezTo>
                      <a:pt x="622" y="511"/>
                      <a:pt x="512" y="1077"/>
                      <a:pt x="311" y="1899"/>
                    </a:cubicBezTo>
                    <a:cubicBezTo>
                      <a:pt x="110" y="2720"/>
                      <a:pt x="1" y="3323"/>
                      <a:pt x="1" y="3706"/>
                    </a:cubicBezTo>
                    <a:cubicBezTo>
                      <a:pt x="1" y="4089"/>
                      <a:pt x="110" y="4436"/>
                      <a:pt x="348" y="4728"/>
                    </a:cubicBezTo>
                    <a:cubicBezTo>
                      <a:pt x="567" y="5020"/>
                      <a:pt x="841" y="5185"/>
                      <a:pt x="1151" y="5185"/>
                    </a:cubicBezTo>
                    <a:cubicBezTo>
                      <a:pt x="1571" y="5185"/>
                      <a:pt x="1954" y="4984"/>
                      <a:pt x="2319" y="4601"/>
                    </a:cubicBezTo>
                    <a:cubicBezTo>
                      <a:pt x="2703" y="4199"/>
                      <a:pt x="2995" y="3670"/>
                      <a:pt x="3214" y="3012"/>
                    </a:cubicBezTo>
                    <a:cubicBezTo>
                      <a:pt x="3433" y="2355"/>
                      <a:pt x="3542" y="1662"/>
                      <a:pt x="3542" y="913"/>
                    </a:cubicBezTo>
                    <a:cubicBezTo>
                      <a:pt x="3542" y="639"/>
                      <a:pt x="3469" y="420"/>
                      <a:pt x="3323" y="256"/>
                    </a:cubicBezTo>
                    <a:cubicBezTo>
                      <a:pt x="3177" y="92"/>
                      <a:pt x="3049" y="0"/>
                      <a:pt x="2940" y="0"/>
                    </a:cubicBezTo>
                    <a:cubicBezTo>
                      <a:pt x="2849" y="0"/>
                      <a:pt x="2794" y="55"/>
                      <a:pt x="2794" y="165"/>
                    </a:cubicBezTo>
                    <a:cubicBezTo>
                      <a:pt x="2794" y="201"/>
                      <a:pt x="2812" y="329"/>
                      <a:pt x="2830" y="548"/>
                    </a:cubicBezTo>
                    <a:cubicBezTo>
                      <a:pt x="2849" y="749"/>
                      <a:pt x="2867" y="950"/>
                      <a:pt x="2867" y="1150"/>
                    </a:cubicBezTo>
                    <a:cubicBezTo>
                      <a:pt x="2867" y="1589"/>
                      <a:pt x="2812" y="2027"/>
                      <a:pt x="2684" y="2465"/>
                    </a:cubicBezTo>
                    <a:cubicBezTo>
                      <a:pt x="2575" y="2885"/>
                      <a:pt x="2447" y="3250"/>
                      <a:pt x="2264" y="3560"/>
                    </a:cubicBezTo>
                    <a:cubicBezTo>
                      <a:pt x="2100" y="3852"/>
                      <a:pt x="1918" y="4089"/>
                      <a:pt x="1735" y="4272"/>
                    </a:cubicBezTo>
                    <a:cubicBezTo>
                      <a:pt x="1534" y="4473"/>
                      <a:pt x="1352" y="4564"/>
                      <a:pt x="1187" y="4564"/>
                    </a:cubicBezTo>
                    <a:cubicBezTo>
                      <a:pt x="1041" y="4564"/>
                      <a:pt x="895" y="4473"/>
                      <a:pt x="804" y="4309"/>
                    </a:cubicBezTo>
                    <a:cubicBezTo>
                      <a:pt x="695" y="4126"/>
                      <a:pt x="640" y="3907"/>
                      <a:pt x="640" y="3633"/>
                    </a:cubicBezTo>
                    <a:cubicBezTo>
                      <a:pt x="640" y="3359"/>
                      <a:pt x="749" y="2830"/>
                      <a:pt x="932" y="2063"/>
                    </a:cubicBezTo>
                    <a:cubicBezTo>
                      <a:pt x="1133" y="1296"/>
                      <a:pt x="1242" y="822"/>
                      <a:pt x="1242" y="657"/>
                    </a:cubicBezTo>
                    <a:cubicBezTo>
                      <a:pt x="1242" y="475"/>
                      <a:pt x="1187" y="329"/>
                      <a:pt x="1060" y="201"/>
                    </a:cubicBezTo>
                    <a:cubicBezTo>
                      <a:pt x="950" y="73"/>
                      <a:pt x="859" y="0"/>
                      <a:pt x="7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5"/>
              <p:cNvSpPr/>
              <p:nvPr/>
            </p:nvSpPr>
            <p:spPr>
              <a:xfrm>
                <a:off x="4819250" y="5257350"/>
                <a:ext cx="9267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5149" extrusionOk="0">
                    <a:moveTo>
                      <a:pt x="2246" y="639"/>
                    </a:moveTo>
                    <a:cubicBezTo>
                      <a:pt x="2776" y="639"/>
                      <a:pt x="3050" y="785"/>
                      <a:pt x="3050" y="1096"/>
                    </a:cubicBezTo>
                    <a:cubicBezTo>
                      <a:pt x="3050" y="1278"/>
                      <a:pt x="2958" y="1461"/>
                      <a:pt x="2812" y="1643"/>
                    </a:cubicBezTo>
                    <a:cubicBezTo>
                      <a:pt x="2648" y="1826"/>
                      <a:pt x="2484" y="1954"/>
                      <a:pt x="2283" y="2063"/>
                    </a:cubicBezTo>
                    <a:cubicBezTo>
                      <a:pt x="2100" y="2173"/>
                      <a:pt x="1900" y="2282"/>
                      <a:pt x="1662" y="2410"/>
                    </a:cubicBezTo>
                    <a:cubicBezTo>
                      <a:pt x="1425" y="2538"/>
                      <a:pt x="1279" y="2629"/>
                      <a:pt x="1188" y="2684"/>
                    </a:cubicBezTo>
                    <a:cubicBezTo>
                      <a:pt x="1388" y="1954"/>
                      <a:pt x="1498" y="1442"/>
                      <a:pt x="1498" y="1114"/>
                    </a:cubicBezTo>
                    <a:cubicBezTo>
                      <a:pt x="1498" y="1023"/>
                      <a:pt x="1480" y="931"/>
                      <a:pt x="1425" y="822"/>
                    </a:cubicBezTo>
                    <a:cubicBezTo>
                      <a:pt x="1735" y="712"/>
                      <a:pt x="2009" y="639"/>
                      <a:pt x="2246" y="639"/>
                    </a:cubicBezTo>
                    <a:close/>
                    <a:moveTo>
                      <a:pt x="2210" y="0"/>
                    </a:moveTo>
                    <a:cubicBezTo>
                      <a:pt x="1826" y="0"/>
                      <a:pt x="1461" y="55"/>
                      <a:pt x="1115" y="183"/>
                    </a:cubicBezTo>
                    <a:cubicBezTo>
                      <a:pt x="786" y="292"/>
                      <a:pt x="622" y="402"/>
                      <a:pt x="622" y="511"/>
                    </a:cubicBezTo>
                    <a:cubicBezTo>
                      <a:pt x="622" y="584"/>
                      <a:pt x="658" y="657"/>
                      <a:pt x="695" y="731"/>
                    </a:cubicBezTo>
                    <a:cubicBezTo>
                      <a:pt x="749" y="822"/>
                      <a:pt x="804" y="877"/>
                      <a:pt x="859" y="913"/>
                    </a:cubicBezTo>
                    <a:cubicBezTo>
                      <a:pt x="822" y="1406"/>
                      <a:pt x="676" y="2136"/>
                      <a:pt x="403" y="3067"/>
                    </a:cubicBezTo>
                    <a:cubicBezTo>
                      <a:pt x="147" y="4016"/>
                      <a:pt x="1" y="4546"/>
                      <a:pt x="1" y="4655"/>
                    </a:cubicBezTo>
                    <a:cubicBezTo>
                      <a:pt x="1" y="4765"/>
                      <a:pt x="56" y="4874"/>
                      <a:pt x="147" y="4984"/>
                    </a:cubicBezTo>
                    <a:cubicBezTo>
                      <a:pt x="238" y="5093"/>
                      <a:pt x="311" y="5148"/>
                      <a:pt x="384" y="5148"/>
                    </a:cubicBezTo>
                    <a:cubicBezTo>
                      <a:pt x="439" y="5148"/>
                      <a:pt x="494" y="5020"/>
                      <a:pt x="567" y="4765"/>
                    </a:cubicBezTo>
                    <a:cubicBezTo>
                      <a:pt x="603" y="4637"/>
                      <a:pt x="658" y="4509"/>
                      <a:pt x="676" y="4400"/>
                    </a:cubicBezTo>
                    <a:cubicBezTo>
                      <a:pt x="713" y="4272"/>
                      <a:pt x="859" y="3834"/>
                      <a:pt x="1078" y="3067"/>
                    </a:cubicBezTo>
                    <a:cubicBezTo>
                      <a:pt x="1206" y="3432"/>
                      <a:pt x="1534" y="3870"/>
                      <a:pt x="2064" y="4382"/>
                    </a:cubicBezTo>
                    <a:cubicBezTo>
                      <a:pt x="2611" y="4874"/>
                      <a:pt x="3031" y="5130"/>
                      <a:pt x="3323" y="5130"/>
                    </a:cubicBezTo>
                    <a:cubicBezTo>
                      <a:pt x="3488" y="5130"/>
                      <a:pt x="3561" y="5075"/>
                      <a:pt x="3561" y="4966"/>
                    </a:cubicBezTo>
                    <a:cubicBezTo>
                      <a:pt x="3561" y="4893"/>
                      <a:pt x="3506" y="4801"/>
                      <a:pt x="3378" y="4692"/>
                    </a:cubicBezTo>
                    <a:cubicBezTo>
                      <a:pt x="3323" y="4637"/>
                      <a:pt x="3250" y="4582"/>
                      <a:pt x="3196" y="4528"/>
                    </a:cubicBezTo>
                    <a:cubicBezTo>
                      <a:pt x="3123" y="4473"/>
                      <a:pt x="3050" y="4400"/>
                      <a:pt x="2940" y="4309"/>
                    </a:cubicBezTo>
                    <a:cubicBezTo>
                      <a:pt x="2849" y="4235"/>
                      <a:pt x="2739" y="4144"/>
                      <a:pt x="2630" y="4035"/>
                    </a:cubicBezTo>
                    <a:cubicBezTo>
                      <a:pt x="2520" y="3925"/>
                      <a:pt x="2429" y="3852"/>
                      <a:pt x="2356" y="3779"/>
                    </a:cubicBezTo>
                    <a:cubicBezTo>
                      <a:pt x="2301" y="3724"/>
                      <a:pt x="2173" y="3597"/>
                      <a:pt x="2009" y="3432"/>
                    </a:cubicBezTo>
                    <a:cubicBezTo>
                      <a:pt x="1845" y="3268"/>
                      <a:pt x="1753" y="3122"/>
                      <a:pt x="1753" y="3012"/>
                    </a:cubicBezTo>
                    <a:cubicBezTo>
                      <a:pt x="1753" y="2994"/>
                      <a:pt x="1826" y="2939"/>
                      <a:pt x="1954" y="2885"/>
                    </a:cubicBezTo>
                    <a:cubicBezTo>
                      <a:pt x="2100" y="2812"/>
                      <a:pt x="2246" y="2720"/>
                      <a:pt x="2447" y="2629"/>
                    </a:cubicBezTo>
                    <a:cubicBezTo>
                      <a:pt x="2630" y="2520"/>
                      <a:pt x="2831" y="2410"/>
                      <a:pt x="3013" y="2264"/>
                    </a:cubicBezTo>
                    <a:cubicBezTo>
                      <a:pt x="3214" y="2136"/>
                      <a:pt x="3378" y="1972"/>
                      <a:pt x="3506" y="1771"/>
                    </a:cubicBezTo>
                    <a:cubicBezTo>
                      <a:pt x="3634" y="1552"/>
                      <a:pt x="3707" y="1333"/>
                      <a:pt x="3707" y="1096"/>
                    </a:cubicBezTo>
                    <a:cubicBezTo>
                      <a:pt x="3707" y="749"/>
                      <a:pt x="3561" y="475"/>
                      <a:pt x="3269" y="292"/>
                    </a:cubicBezTo>
                    <a:cubicBezTo>
                      <a:pt x="2977" y="92"/>
                      <a:pt x="2630" y="0"/>
                      <a:pt x="22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5"/>
              <p:cNvSpPr/>
              <p:nvPr/>
            </p:nvSpPr>
            <p:spPr>
              <a:xfrm>
                <a:off x="4928800" y="5259175"/>
                <a:ext cx="99050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5076" extrusionOk="0">
                    <a:moveTo>
                      <a:pt x="2501" y="0"/>
                    </a:moveTo>
                    <a:cubicBezTo>
                      <a:pt x="1515" y="0"/>
                      <a:pt x="986" y="92"/>
                      <a:pt x="895" y="274"/>
                    </a:cubicBezTo>
                    <a:cubicBezTo>
                      <a:pt x="876" y="329"/>
                      <a:pt x="876" y="384"/>
                      <a:pt x="876" y="438"/>
                    </a:cubicBezTo>
                    <a:cubicBezTo>
                      <a:pt x="876" y="822"/>
                      <a:pt x="803" y="1278"/>
                      <a:pt x="657" y="1826"/>
                    </a:cubicBezTo>
                    <a:cubicBezTo>
                      <a:pt x="511" y="2355"/>
                      <a:pt x="365" y="2885"/>
                      <a:pt x="219" y="3359"/>
                    </a:cubicBezTo>
                    <a:cubicBezTo>
                      <a:pt x="73" y="3834"/>
                      <a:pt x="0" y="4181"/>
                      <a:pt x="0" y="4382"/>
                    </a:cubicBezTo>
                    <a:cubicBezTo>
                      <a:pt x="0" y="4582"/>
                      <a:pt x="91" y="4747"/>
                      <a:pt x="256" y="4874"/>
                    </a:cubicBezTo>
                    <a:cubicBezTo>
                      <a:pt x="420" y="5002"/>
                      <a:pt x="621" y="5075"/>
                      <a:pt x="840" y="5075"/>
                    </a:cubicBezTo>
                    <a:cubicBezTo>
                      <a:pt x="1351" y="5075"/>
                      <a:pt x="1862" y="4984"/>
                      <a:pt x="2392" y="4801"/>
                    </a:cubicBezTo>
                    <a:cubicBezTo>
                      <a:pt x="2939" y="4619"/>
                      <a:pt x="3213" y="4436"/>
                      <a:pt x="3213" y="4254"/>
                    </a:cubicBezTo>
                    <a:cubicBezTo>
                      <a:pt x="3213" y="4162"/>
                      <a:pt x="3177" y="4108"/>
                      <a:pt x="3104" y="4108"/>
                    </a:cubicBezTo>
                    <a:cubicBezTo>
                      <a:pt x="3067" y="4108"/>
                      <a:pt x="2939" y="4126"/>
                      <a:pt x="2720" y="4199"/>
                    </a:cubicBezTo>
                    <a:cubicBezTo>
                      <a:pt x="2045" y="4363"/>
                      <a:pt x="1424" y="4455"/>
                      <a:pt x="858" y="4455"/>
                    </a:cubicBezTo>
                    <a:cubicBezTo>
                      <a:pt x="803" y="4455"/>
                      <a:pt x="767" y="4436"/>
                      <a:pt x="712" y="4418"/>
                    </a:cubicBezTo>
                    <a:cubicBezTo>
                      <a:pt x="694" y="4363"/>
                      <a:pt x="676" y="4327"/>
                      <a:pt x="676" y="4272"/>
                    </a:cubicBezTo>
                    <a:cubicBezTo>
                      <a:pt x="676" y="4089"/>
                      <a:pt x="803" y="3578"/>
                      <a:pt x="1059" y="2757"/>
                    </a:cubicBezTo>
                    <a:cubicBezTo>
                      <a:pt x="1588" y="2757"/>
                      <a:pt x="2045" y="2720"/>
                      <a:pt x="2446" y="2629"/>
                    </a:cubicBezTo>
                    <a:cubicBezTo>
                      <a:pt x="2848" y="2538"/>
                      <a:pt x="3049" y="2428"/>
                      <a:pt x="3049" y="2246"/>
                    </a:cubicBezTo>
                    <a:cubicBezTo>
                      <a:pt x="3049" y="2173"/>
                      <a:pt x="2976" y="2154"/>
                      <a:pt x="2830" y="2154"/>
                    </a:cubicBezTo>
                    <a:cubicBezTo>
                      <a:pt x="2684" y="2154"/>
                      <a:pt x="2483" y="2154"/>
                      <a:pt x="2191" y="2191"/>
                    </a:cubicBezTo>
                    <a:cubicBezTo>
                      <a:pt x="1917" y="2209"/>
                      <a:pt x="1680" y="2227"/>
                      <a:pt x="1515" y="2227"/>
                    </a:cubicBezTo>
                    <a:cubicBezTo>
                      <a:pt x="1351" y="2227"/>
                      <a:pt x="1260" y="2209"/>
                      <a:pt x="1223" y="2209"/>
                    </a:cubicBezTo>
                    <a:cubicBezTo>
                      <a:pt x="1406" y="1552"/>
                      <a:pt x="1497" y="1041"/>
                      <a:pt x="1497" y="712"/>
                    </a:cubicBezTo>
                    <a:lnTo>
                      <a:pt x="1497" y="694"/>
                    </a:lnTo>
                    <a:cubicBezTo>
                      <a:pt x="1935" y="621"/>
                      <a:pt x="2227" y="566"/>
                      <a:pt x="2337" y="566"/>
                    </a:cubicBezTo>
                    <a:cubicBezTo>
                      <a:pt x="2465" y="548"/>
                      <a:pt x="2665" y="530"/>
                      <a:pt x="2939" y="511"/>
                    </a:cubicBezTo>
                    <a:cubicBezTo>
                      <a:pt x="3231" y="475"/>
                      <a:pt x="3469" y="438"/>
                      <a:pt x="3651" y="402"/>
                    </a:cubicBezTo>
                    <a:cubicBezTo>
                      <a:pt x="3852" y="384"/>
                      <a:pt x="3962" y="311"/>
                      <a:pt x="3962" y="219"/>
                    </a:cubicBezTo>
                    <a:cubicBezTo>
                      <a:pt x="3962" y="73"/>
                      <a:pt x="3469" y="0"/>
                      <a:pt x="2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5"/>
              <p:cNvSpPr/>
              <p:nvPr/>
            </p:nvSpPr>
            <p:spPr>
              <a:xfrm>
                <a:off x="5111800" y="5229050"/>
                <a:ext cx="86275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7120" extrusionOk="0">
                    <a:moveTo>
                      <a:pt x="3067" y="1"/>
                    </a:moveTo>
                    <a:cubicBezTo>
                      <a:pt x="2976" y="1"/>
                      <a:pt x="2812" y="74"/>
                      <a:pt x="2556" y="201"/>
                    </a:cubicBezTo>
                    <a:cubicBezTo>
                      <a:pt x="2337" y="329"/>
                      <a:pt x="2063" y="530"/>
                      <a:pt x="1771" y="804"/>
                    </a:cubicBezTo>
                    <a:cubicBezTo>
                      <a:pt x="1479" y="1059"/>
                      <a:pt x="1205" y="1370"/>
                      <a:pt x="950" y="1716"/>
                    </a:cubicBezTo>
                    <a:cubicBezTo>
                      <a:pt x="676" y="2045"/>
                      <a:pt x="457" y="2465"/>
                      <a:pt x="274" y="2940"/>
                    </a:cubicBezTo>
                    <a:cubicBezTo>
                      <a:pt x="92" y="3414"/>
                      <a:pt x="0" y="3889"/>
                      <a:pt x="0" y="4345"/>
                    </a:cubicBezTo>
                    <a:cubicBezTo>
                      <a:pt x="0" y="4802"/>
                      <a:pt x="92" y="5221"/>
                      <a:pt x="256" y="5587"/>
                    </a:cubicBezTo>
                    <a:cubicBezTo>
                      <a:pt x="439" y="5933"/>
                      <a:pt x="658" y="6225"/>
                      <a:pt x="913" y="6426"/>
                    </a:cubicBezTo>
                    <a:cubicBezTo>
                      <a:pt x="1169" y="6645"/>
                      <a:pt x="1424" y="6810"/>
                      <a:pt x="1698" y="6937"/>
                    </a:cubicBezTo>
                    <a:cubicBezTo>
                      <a:pt x="1972" y="7047"/>
                      <a:pt x="2228" y="7120"/>
                      <a:pt x="2465" y="7120"/>
                    </a:cubicBezTo>
                    <a:cubicBezTo>
                      <a:pt x="2611" y="7120"/>
                      <a:pt x="2666" y="7065"/>
                      <a:pt x="2666" y="6956"/>
                    </a:cubicBezTo>
                    <a:cubicBezTo>
                      <a:pt x="2666" y="6846"/>
                      <a:pt x="2501" y="6718"/>
                      <a:pt x="2155" y="6554"/>
                    </a:cubicBezTo>
                    <a:cubicBezTo>
                      <a:pt x="2009" y="6481"/>
                      <a:pt x="1844" y="6390"/>
                      <a:pt x="1662" y="6280"/>
                    </a:cubicBezTo>
                    <a:cubicBezTo>
                      <a:pt x="1497" y="6152"/>
                      <a:pt x="1333" y="6025"/>
                      <a:pt x="1169" y="5879"/>
                    </a:cubicBezTo>
                    <a:cubicBezTo>
                      <a:pt x="1023" y="5733"/>
                      <a:pt x="913" y="5532"/>
                      <a:pt x="804" y="5294"/>
                    </a:cubicBezTo>
                    <a:cubicBezTo>
                      <a:pt x="712" y="5057"/>
                      <a:pt x="658" y="4747"/>
                      <a:pt x="658" y="4400"/>
                    </a:cubicBezTo>
                    <a:cubicBezTo>
                      <a:pt x="658" y="4035"/>
                      <a:pt x="731" y="3670"/>
                      <a:pt x="858" y="3286"/>
                    </a:cubicBezTo>
                    <a:cubicBezTo>
                      <a:pt x="1004" y="2903"/>
                      <a:pt x="1169" y="2574"/>
                      <a:pt x="1388" y="2301"/>
                    </a:cubicBezTo>
                    <a:cubicBezTo>
                      <a:pt x="1589" y="2045"/>
                      <a:pt x="1808" y="1789"/>
                      <a:pt x="2045" y="1570"/>
                    </a:cubicBezTo>
                    <a:cubicBezTo>
                      <a:pt x="2301" y="1333"/>
                      <a:pt x="2520" y="1132"/>
                      <a:pt x="2720" y="986"/>
                    </a:cubicBezTo>
                    <a:cubicBezTo>
                      <a:pt x="2921" y="840"/>
                      <a:pt x="3104" y="712"/>
                      <a:pt x="3232" y="603"/>
                    </a:cubicBezTo>
                    <a:cubicBezTo>
                      <a:pt x="3378" y="475"/>
                      <a:pt x="3451" y="384"/>
                      <a:pt x="3451" y="329"/>
                    </a:cubicBezTo>
                    <a:cubicBezTo>
                      <a:pt x="3451" y="256"/>
                      <a:pt x="3414" y="183"/>
                      <a:pt x="3323" y="110"/>
                    </a:cubicBezTo>
                    <a:cubicBezTo>
                      <a:pt x="3250" y="37"/>
                      <a:pt x="3177" y="1"/>
                      <a:pt x="30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5"/>
              <p:cNvSpPr/>
              <p:nvPr/>
            </p:nvSpPr>
            <p:spPr>
              <a:xfrm>
                <a:off x="5189850" y="5294775"/>
                <a:ext cx="1337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3652" extrusionOk="0">
                    <a:moveTo>
                      <a:pt x="694" y="0"/>
                    </a:moveTo>
                    <a:cubicBezTo>
                      <a:pt x="621" y="0"/>
                      <a:pt x="584" y="92"/>
                      <a:pt x="566" y="256"/>
                    </a:cubicBezTo>
                    <a:cubicBezTo>
                      <a:pt x="548" y="420"/>
                      <a:pt x="529" y="694"/>
                      <a:pt x="493" y="1059"/>
                    </a:cubicBezTo>
                    <a:cubicBezTo>
                      <a:pt x="456" y="1406"/>
                      <a:pt x="420" y="1698"/>
                      <a:pt x="347" y="1899"/>
                    </a:cubicBezTo>
                    <a:cubicBezTo>
                      <a:pt x="292" y="2118"/>
                      <a:pt x="237" y="2282"/>
                      <a:pt x="201" y="2446"/>
                    </a:cubicBezTo>
                    <a:cubicBezTo>
                      <a:pt x="146" y="2592"/>
                      <a:pt x="110" y="2720"/>
                      <a:pt x="91" y="2793"/>
                    </a:cubicBezTo>
                    <a:cubicBezTo>
                      <a:pt x="73" y="2866"/>
                      <a:pt x="55" y="2939"/>
                      <a:pt x="37" y="3031"/>
                    </a:cubicBezTo>
                    <a:cubicBezTo>
                      <a:pt x="18" y="3122"/>
                      <a:pt x="0" y="3177"/>
                      <a:pt x="0" y="3250"/>
                    </a:cubicBezTo>
                    <a:cubicBezTo>
                      <a:pt x="0" y="3304"/>
                      <a:pt x="55" y="3377"/>
                      <a:pt x="146" y="3487"/>
                    </a:cubicBezTo>
                    <a:cubicBezTo>
                      <a:pt x="256" y="3596"/>
                      <a:pt x="329" y="3651"/>
                      <a:pt x="383" y="3651"/>
                    </a:cubicBezTo>
                    <a:cubicBezTo>
                      <a:pt x="456" y="3651"/>
                      <a:pt x="548" y="3560"/>
                      <a:pt x="676" y="3377"/>
                    </a:cubicBezTo>
                    <a:cubicBezTo>
                      <a:pt x="749" y="3286"/>
                      <a:pt x="803" y="3195"/>
                      <a:pt x="840" y="3122"/>
                    </a:cubicBezTo>
                    <a:cubicBezTo>
                      <a:pt x="895" y="3049"/>
                      <a:pt x="968" y="2939"/>
                      <a:pt x="1059" y="2793"/>
                    </a:cubicBezTo>
                    <a:cubicBezTo>
                      <a:pt x="1150" y="2647"/>
                      <a:pt x="1241" y="2519"/>
                      <a:pt x="1296" y="2410"/>
                    </a:cubicBezTo>
                    <a:cubicBezTo>
                      <a:pt x="1369" y="2300"/>
                      <a:pt x="1479" y="2136"/>
                      <a:pt x="1625" y="1917"/>
                    </a:cubicBezTo>
                    <a:cubicBezTo>
                      <a:pt x="1753" y="1680"/>
                      <a:pt x="1862" y="1515"/>
                      <a:pt x="1935" y="1406"/>
                    </a:cubicBezTo>
                    <a:cubicBezTo>
                      <a:pt x="2008" y="1296"/>
                      <a:pt x="2081" y="1187"/>
                      <a:pt x="2172" y="1077"/>
                    </a:cubicBezTo>
                    <a:cubicBezTo>
                      <a:pt x="2245" y="949"/>
                      <a:pt x="2318" y="876"/>
                      <a:pt x="2391" y="822"/>
                    </a:cubicBezTo>
                    <a:cubicBezTo>
                      <a:pt x="2446" y="785"/>
                      <a:pt x="2501" y="749"/>
                      <a:pt x="2556" y="749"/>
                    </a:cubicBezTo>
                    <a:cubicBezTo>
                      <a:pt x="2611" y="749"/>
                      <a:pt x="2647" y="785"/>
                      <a:pt x="2702" y="858"/>
                    </a:cubicBezTo>
                    <a:cubicBezTo>
                      <a:pt x="2738" y="931"/>
                      <a:pt x="2757" y="1023"/>
                      <a:pt x="2757" y="1114"/>
                    </a:cubicBezTo>
                    <a:cubicBezTo>
                      <a:pt x="2757" y="1661"/>
                      <a:pt x="2647" y="2246"/>
                      <a:pt x="2391" y="2885"/>
                    </a:cubicBezTo>
                    <a:cubicBezTo>
                      <a:pt x="2300" y="3104"/>
                      <a:pt x="2245" y="3231"/>
                      <a:pt x="2245" y="3304"/>
                    </a:cubicBezTo>
                    <a:cubicBezTo>
                      <a:pt x="2245" y="3377"/>
                      <a:pt x="2282" y="3450"/>
                      <a:pt x="2355" y="3523"/>
                    </a:cubicBezTo>
                    <a:cubicBezTo>
                      <a:pt x="2428" y="3596"/>
                      <a:pt x="2501" y="3651"/>
                      <a:pt x="2556" y="3651"/>
                    </a:cubicBezTo>
                    <a:cubicBezTo>
                      <a:pt x="2629" y="3651"/>
                      <a:pt x="2702" y="3578"/>
                      <a:pt x="2775" y="3469"/>
                    </a:cubicBezTo>
                    <a:cubicBezTo>
                      <a:pt x="2866" y="3341"/>
                      <a:pt x="2957" y="3158"/>
                      <a:pt x="3067" y="2939"/>
                    </a:cubicBezTo>
                    <a:cubicBezTo>
                      <a:pt x="3176" y="2720"/>
                      <a:pt x="3249" y="2592"/>
                      <a:pt x="3268" y="2556"/>
                    </a:cubicBezTo>
                    <a:cubicBezTo>
                      <a:pt x="3304" y="2501"/>
                      <a:pt x="3322" y="2465"/>
                      <a:pt x="3341" y="2428"/>
                    </a:cubicBezTo>
                    <a:cubicBezTo>
                      <a:pt x="3359" y="2392"/>
                      <a:pt x="3377" y="2355"/>
                      <a:pt x="3396" y="2337"/>
                    </a:cubicBezTo>
                    <a:cubicBezTo>
                      <a:pt x="3414" y="2319"/>
                      <a:pt x="3505" y="2154"/>
                      <a:pt x="3688" y="1844"/>
                    </a:cubicBezTo>
                    <a:cubicBezTo>
                      <a:pt x="3870" y="1552"/>
                      <a:pt x="4034" y="1296"/>
                      <a:pt x="4199" y="1077"/>
                    </a:cubicBezTo>
                    <a:cubicBezTo>
                      <a:pt x="4363" y="858"/>
                      <a:pt x="4491" y="749"/>
                      <a:pt x="4619" y="749"/>
                    </a:cubicBezTo>
                    <a:cubicBezTo>
                      <a:pt x="4710" y="749"/>
                      <a:pt x="4765" y="913"/>
                      <a:pt x="4765" y="1223"/>
                    </a:cubicBezTo>
                    <a:cubicBezTo>
                      <a:pt x="4765" y="1534"/>
                      <a:pt x="4673" y="1935"/>
                      <a:pt x="4509" y="2465"/>
                    </a:cubicBezTo>
                    <a:cubicBezTo>
                      <a:pt x="4345" y="2994"/>
                      <a:pt x="4253" y="3323"/>
                      <a:pt x="4253" y="3450"/>
                    </a:cubicBezTo>
                    <a:cubicBezTo>
                      <a:pt x="4253" y="3578"/>
                      <a:pt x="4308" y="3651"/>
                      <a:pt x="4418" y="3651"/>
                    </a:cubicBezTo>
                    <a:cubicBezTo>
                      <a:pt x="4564" y="3651"/>
                      <a:pt x="4710" y="3487"/>
                      <a:pt x="4856" y="3140"/>
                    </a:cubicBezTo>
                    <a:cubicBezTo>
                      <a:pt x="5020" y="2793"/>
                      <a:pt x="5130" y="2428"/>
                      <a:pt x="5221" y="2008"/>
                    </a:cubicBezTo>
                    <a:cubicBezTo>
                      <a:pt x="5312" y="1607"/>
                      <a:pt x="5349" y="1278"/>
                      <a:pt x="5349" y="1023"/>
                    </a:cubicBezTo>
                    <a:cubicBezTo>
                      <a:pt x="5349" y="767"/>
                      <a:pt x="5294" y="530"/>
                      <a:pt x="5184" y="329"/>
                    </a:cubicBezTo>
                    <a:cubicBezTo>
                      <a:pt x="5075" y="128"/>
                      <a:pt x="4947" y="37"/>
                      <a:pt x="4801" y="37"/>
                    </a:cubicBezTo>
                    <a:cubicBezTo>
                      <a:pt x="4327" y="37"/>
                      <a:pt x="3815" y="584"/>
                      <a:pt x="3231" y="1698"/>
                    </a:cubicBezTo>
                    <a:cubicBezTo>
                      <a:pt x="3286" y="1406"/>
                      <a:pt x="3322" y="1150"/>
                      <a:pt x="3322" y="949"/>
                    </a:cubicBezTo>
                    <a:cubicBezTo>
                      <a:pt x="3322" y="730"/>
                      <a:pt x="3231" y="530"/>
                      <a:pt x="3067" y="329"/>
                    </a:cubicBezTo>
                    <a:cubicBezTo>
                      <a:pt x="2903" y="128"/>
                      <a:pt x="2775" y="37"/>
                      <a:pt x="2647" y="37"/>
                    </a:cubicBezTo>
                    <a:cubicBezTo>
                      <a:pt x="2464" y="37"/>
                      <a:pt x="2264" y="128"/>
                      <a:pt x="2081" y="347"/>
                    </a:cubicBezTo>
                    <a:cubicBezTo>
                      <a:pt x="1972" y="457"/>
                      <a:pt x="1862" y="621"/>
                      <a:pt x="1716" y="803"/>
                    </a:cubicBezTo>
                    <a:cubicBezTo>
                      <a:pt x="1570" y="986"/>
                      <a:pt x="1223" y="1607"/>
                      <a:pt x="676" y="2629"/>
                    </a:cubicBezTo>
                    <a:cubicBezTo>
                      <a:pt x="1004" y="1643"/>
                      <a:pt x="1168" y="931"/>
                      <a:pt x="1168" y="511"/>
                    </a:cubicBezTo>
                    <a:cubicBezTo>
                      <a:pt x="1168" y="384"/>
                      <a:pt x="1114" y="274"/>
                      <a:pt x="1004" y="165"/>
                    </a:cubicBezTo>
                    <a:cubicBezTo>
                      <a:pt x="895" y="55"/>
                      <a:pt x="803" y="0"/>
                      <a:pt x="6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5"/>
              <p:cNvSpPr/>
              <p:nvPr/>
            </p:nvSpPr>
            <p:spPr>
              <a:xfrm>
                <a:off x="5335425" y="5294775"/>
                <a:ext cx="133750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3652" extrusionOk="0">
                    <a:moveTo>
                      <a:pt x="676" y="0"/>
                    </a:moveTo>
                    <a:cubicBezTo>
                      <a:pt x="621" y="0"/>
                      <a:pt x="566" y="92"/>
                      <a:pt x="548" y="256"/>
                    </a:cubicBezTo>
                    <a:cubicBezTo>
                      <a:pt x="548" y="420"/>
                      <a:pt x="512" y="694"/>
                      <a:pt x="475" y="1059"/>
                    </a:cubicBezTo>
                    <a:cubicBezTo>
                      <a:pt x="457" y="1406"/>
                      <a:pt x="402" y="1698"/>
                      <a:pt x="347" y="1899"/>
                    </a:cubicBezTo>
                    <a:cubicBezTo>
                      <a:pt x="292" y="2118"/>
                      <a:pt x="238" y="2282"/>
                      <a:pt x="183" y="2446"/>
                    </a:cubicBezTo>
                    <a:cubicBezTo>
                      <a:pt x="146" y="2592"/>
                      <a:pt x="110" y="2720"/>
                      <a:pt x="73" y="2793"/>
                    </a:cubicBezTo>
                    <a:cubicBezTo>
                      <a:pt x="55" y="2866"/>
                      <a:pt x="37" y="2939"/>
                      <a:pt x="19" y="3031"/>
                    </a:cubicBezTo>
                    <a:cubicBezTo>
                      <a:pt x="0" y="3122"/>
                      <a:pt x="0" y="3177"/>
                      <a:pt x="0" y="3250"/>
                    </a:cubicBezTo>
                    <a:cubicBezTo>
                      <a:pt x="0" y="3304"/>
                      <a:pt x="37" y="3377"/>
                      <a:pt x="146" y="3487"/>
                    </a:cubicBezTo>
                    <a:cubicBezTo>
                      <a:pt x="238" y="3596"/>
                      <a:pt x="311" y="3651"/>
                      <a:pt x="366" y="3651"/>
                    </a:cubicBezTo>
                    <a:cubicBezTo>
                      <a:pt x="439" y="3651"/>
                      <a:pt x="530" y="3560"/>
                      <a:pt x="658" y="3377"/>
                    </a:cubicBezTo>
                    <a:cubicBezTo>
                      <a:pt x="731" y="3286"/>
                      <a:pt x="785" y="3195"/>
                      <a:pt x="840" y="3122"/>
                    </a:cubicBezTo>
                    <a:cubicBezTo>
                      <a:pt x="895" y="3049"/>
                      <a:pt x="968" y="2939"/>
                      <a:pt x="1059" y="2793"/>
                    </a:cubicBezTo>
                    <a:cubicBezTo>
                      <a:pt x="1150" y="2647"/>
                      <a:pt x="1224" y="2519"/>
                      <a:pt x="1297" y="2410"/>
                    </a:cubicBezTo>
                    <a:cubicBezTo>
                      <a:pt x="1370" y="2300"/>
                      <a:pt x="1479" y="2136"/>
                      <a:pt x="1607" y="1917"/>
                    </a:cubicBezTo>
                    <a:cubicBezTo>
                      <a:pt x="1753" y="1680"/>
                      <a:pt x="1862" y="1515"/>
                      <a:pt x="1917" y="1406"/>
                    </a:cubicBezTo>
                    <a:cubicBezTo>
                      <a:pt x="1990" y="1296"/>
                      <a:pt x="2063" y="1187"/>
                      <a:pt x="2155" y="1077"/>
                    </a:cubicBezTo>
                    <a:cubicBezTo>
                      <a:pt x="2246" y="949"/>
                      <a:pt x="2319" y="876"/>
                      <a:pt x="2374" y="822"/>
                    </a:cubicBezTo>
                    <a:cubicBezTo>
                      <a:pt x="2428" y="785"/>
                      <a:pt x="2483" y="749"/>
                      <a:pt x="2538" y="749"/>
                    </a:cubicBezTo>
                    <a:cubicBezTo>
                      <a:pt x="2593" y="749"/>
                      <a:pt x="2647" y="785"/>
                      <a:pt x="2684" y="858"/>
                    </a:cubicBezTo>
                    <a:cubicBezTo>
                      <a:pt x="2739" y="931"/>
                      <a:pt x="2757" y="1023"/>
                      <a:pt x="2757" y="1114"/>
                    </a:cubicBezTo>
                    <a:cubicBezTo>
                      <a:pt x="2757" y="1661"/>
                      <a:pt x="2629" y="2246"/>
                      <a:pt x="2374" y="2885"/>
                    </a:cubicBezTo>
                    <a:cubicBezTo>
                      <a:pt x="2282" y="3104"/>
                      <a:pt x="2246" y="3231"/>
                      <a:pt x="2246" y="3304"/>
                    </a:cubicBezTo>
                    <a:cubicBezTo>
                      <a:pt x="2246" y="3377"/>
                      <a:pt x="2282" y="3450"/>
                      <a:pt x="2355" y="3523"/>
                    </a:cubicBezTo>
                    <a:cubicBezTo>
                      <a:pt x="2428" y="3596"/>
                      <a:pt x="2483" y="3651"/>
                      <a:pt x="2556" y="3651"/>
                    </a:cubicBezTo>
                    <a:cubicBezTo>
                      <a:pt x="2611" y="3651"/>
                      <a:pt x="2684" y="3578"/>
                      <a:pt x="2775" y="3469"/>
                    </a:cubicBezTo>
                    <a:cubicBezTo>
                      <a:pt x="2848" y="3341"/>
                      <a:pt x="2939" y="3158"/>
                      <a:pt x="3049" y="2939"/>
                    </a:cubicBezTo>
                    <a:cubicBezTo>
                      <a:pt x="3159" y="2720"/>
                      <a:pt x="3232" y="2592"/>
                      <a:pt x="3250" y="2556"/>
                    </a:cubicBezTo>
                    <a:cubicBezTo>
                      <a:pt x="3286" y="2501"/>
                      <a:pt x="3305" y="2465"/>
                      <a:pt x="3323" y="2428"/>
                    </a:cubicBezTo>
                    <a:cubicBezTo>
                      <a:pt x="3359" y="2392"/>
                      <a:pt x="3378" y="2355"/>
                      <a:pt x="3396" y="2337"/>
                    </a:cubicBezTo>
                    <a:cubicBezTo>
                      <a:pt x="3396" y="2319"/>
                      <a:pt x="3505" y="2154"/>
                      <a:pt x="3688" y="1844"/>
                    </a:cubicBezTo>
                    <a:cubicBezTo>
                      <a:pt x="3870" y="1552"/>
                      <a:pt x="4035" y="1296"/>
                      <a:pt x="4181" y="1077"/>
                    </a:cubicBezTo>
                    <a:cubicBezTo>
                      <a:pt x="4345" y="858"/>
                      <a:pt x="4491" y="749"/>
                      <a:pt x="4601" y="749"/>
                    </a:cubicBezTo>
                    <a:cubicBezTo>
                      <a:pt x="4710" y="749"/>
                      <a:pt x="4747" y="913"/>
                      <a:pt x="4747" y="1223"/>
                    </a:cubicBezTo>
                    <a:cubicBezTo>
                      <a:pt x="4747" y="1534"/>
                      <a:pt x="4674" y="1935"/>
                      <a:pt x="4491" y="2465"/>
                    </a:cubicBezTo>
                    <a:cubicBezTo>
                      <a:pt x="4327" y="2994"/>
                      <a:pt x="4254" y="3323"/>
                      <a:pt x="4254" y="3450"/>
                    </a:cubicBezTo>
                    <a:cubicBezTo>
                      <a:pt x="4254" y="3578"/>
                      <a:pt x="4309" y="3651"/>
                      <a:pt x="4400" y="3651"/>
                    </a:cubicBezTo>
                    <a:cubicBezTo>
                      <a:pt x="4546" y="3651"/>
                      <a:pt x="4692" y="3487"/>
                      <a:pt x="4856" y="3140"/>
                    </a:cubicBezTo>
                    <a:cubicBezTo>
                      <a:pt x="5002" y="2793"/>
                      <a:pt x="5112" y="2428"/>
                      <a:pt x="5203" y="2008"/>
                    </a:cubicBezTo>
                    <a:cubicBezTo>
                      <a:pt x="5294" y="1607"/>
                      <a:pt x="5349" y="1278"/>
                      <a:pt x="5349" y="1023"/>
                    </a:cubicBezTo>
                    <a:cubicBezTo>
                      <a:pt x="5349" y="767"/>
                      <a:pt x="5294" y="530"/>
                      <a:pt x="5167" y="329"/>
                    </a:cubicBezTo>
                    <a:cubicBezTo>
                      <a:pt x="5057" y="128"/>
                      <a:pt x="4929" y="37"/>
                      <a:pt x="4783" y="37"/>
                    </a:cubicBezTo>
                    <a:cubicBezTo>
                      <a:pt x="4309" y="37"/>
                      <a:pt x="3797" y="584"/>
                      <a:pt x="3213" y="1698"/>
                    </a:cubicBezTo>
                    <a:cubicBezTo>
                      <a:pt x="3286" y="1406"/>
                      <a:pt x="3305" y="1150"/>
                      <a:pt x="3305" y="949"/>
                    </a:cubicBezTo>
                    <a:cubicBezTo>
                      <a:pt x="3305" y="730"/>
                      <a:pt x="3232" y="530"/>
                      <a:pt x="3067" y="329"/>
                    </a:cubicBezTo>
                    <a:cubicBezTo>
                      <a:pt x="2903" y="128"/>
                      <a:pt x="2757" y="37"/>
                      <a:pt x="2647" y="37"/>
                    </a:cubicBezTo>
                    <a:cubicBezTo>
                      <a:pt x="2447" y="37"/>
                      <a:pt x="2264" y="128"/>
                      <a:pt x="2063" y="347"/>
                    </a:cubicBezTo>
                    <a:cubicBezTo>
                      <a:pt x="1972" y="457"/>
                      <a:pt x="1844" y="621"/>
                      <a:pt x="1698" y="803"/>
                    </a:cubicBezTo>
                    <a:cubicBezTo>
                      <a:pt x="1570" y="986"/>
                      <a:pt x="1224" y="1607"/>
                      <a:pt x="676" y="2629"/>
                    </a:cubicBezTo>
                    <a:cubicBezTo>
                      <a:pt x="986" y="1643"/>
                      <a:pt x="1150" y="931"/>
                      <a:pt x="1150" y="511"/>
                    </a:cubicBezTo>
                    <a:cubicBezTo>
                      <a:pt x="1150" y="384"/>
                      <a:pt x="1096" y="274"/>
                      <a:pt x="986" y="165"/>
                    </a:cubicBezTo>
                    <a:cubicBezTo>
                      <a:pt x="895" y="55"/>
                      <a:pt x="785" y="0"/>
                      <a:pt x="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5"/>
              <p:cNvSpPr/>
              <p:nvPr/>
            </p:nvSpPr>
            <p:spPr>
              <a:xfrm>
                <a:off x="5488775" y="5257350"/>
                <a:ext cx="101325" cy="128250"/>
              </a:xfrm>
              <a:custGeom>
                <a:avLst/>
                <a:gdLst/>
                <a:ahLst/>
                <a:cxnLst/>
                <a:rect l="l" t="t" r="r" b="b"/>
                <a:pathLst>
                  <a:path w="4053" h="5130" extrusionOk="0">
                    <a:moveTo>
                      <a:pt x="1114" y="0"/>
                    </a:moveTo>
                    <a:cubicBezTo>
                      <a:pt x="1041" y="0"/>
                      <a:pt x="1004" y="19"/>
                      <a:pt x="986" y="55"/>
                    </a:cubicBezTo>
                    <a:cubicBezTo>
                      <a:pt x="968" y="73"/>
                      <a:pt x="949" y="128"/>
                      <a:pt x="949" y="219"/>
                    </a:cubicBezTo>
                    <a:cubicBezTo>
                      <a:pt x="949" y="530"/>
                      <a:pt x="785" y="1315"/>
                      <a:pt x="456" y="2593"/>
                    </a:cubicBezTo>
                    <a:cubicBezTo>
                      <a:pt x="201" y="2666"/>
                      <a:pt x="73" y="2739"/>
                      <a:pt x="73" y="2812"/>
                    </a:cubicBezTo>
                    <a:cubicBezTo>
                      <a:pt x="73" y="2885"/>
                      <a:pt x="110" y="2958"/>
                      <a:pt x="146" y="3012"/>
                    </a:cubicBezTo>
                    <a:cubicBezTo>
                      <a:pt x="201" y="3067"/>
                      <a:pt x="256" y="3122"/>
                      <a:pt x="310" y="3140"/>
                    </a:cubicBezTo>
                    <a:cubicBezTo>
                      <a:pt x="110" y="3980"/>
                      <a:pt x="0" y="4455"/>
                      <a:pt x="0" y="4564"/>
                    </a:cubicBezTo>
                    <a:cubicBezTo>
                      <a:pt x="0" y="4692"/>
                      <a:pt x="37" y="4820"/>
                      <a:pt x="146" y="4947"/>
                    </a:cubicBezTo>
                    <a:cubicBezTo>
                      <a:pt x="256" y="5075"/>
                      <a:pt x="329" y="5130"/>
                      <a:pt x="383" y="5130"/>
                    </a:cubicBezTo>
                    <a:cubicBezTo>
                      <a:pt x="438" y="5130"/>
                      <a:pt x="493" y="5002"/>
                      <a:pt x="566" y="4747"/>
                    </a:cubicBezTo>
                    <a:cubicBezTo>
                      <a:pt x="603" y="4619"/>
                      <a:pt x="639" y="4491"/>
                      <a:pt x="676" y="4345"/>
                    </a:cubicBezTo>
                    <a:cubicBezTo>
                      <a:pt x="712" y="4217"/>
                      <a:pt x="749" y="4035"/>
                      <a:pt x="803" y="3797"/>
                    </a:cubicBezTo>
                    <a:cubicBezTo>
                      <a:pt x="876" y="3560"/>
                      <a:pt x="949" y="3323"/>
                      <a:pt x="1004" y="3067"/>
                    </a:cubicBezTo>
                    <a:cubicBezTo>
                      <a:pt x="1570" y="2939"/>
                      <a:pt x="2227" y="2830"/>
                      <a:pt x="2921" y="2739"/>
                    </a:cubicBezTo>
                    <a:lnTo>
                      <a:pt x="2921" y="2739"/>
                    </a:lnTo>
                    <a:cubicBezTo>
                      <a:pt x="2629" y="3852"/>
                      <a:pt x="2483" y="4491"/>
                      <a:pt x="2483" y="4601"/>
                    </a:cubicBezTo>
                    <a:cubicBezTo>
                      <a:pt x="2483" y="4728"/>
                      <a:pt x="2538" y="4856"/>
                      <a:pt x="2629" y="4966"/>
                    </a:cubicBezTo>
                    <a:cubicBezTo>
                      <a:pt x="2720" y="5075"/>
                      <a:pt x="2793" y="5130"/>
                      <a:pt x="2866" y="5130"/>
                    </a:cubicBezTo>
                    <a:cubicBezTo>
                      <a:pt x="2921" y="5130"/>
                      <a:pt x="2976" y="5002"/>
                      <a:pt x="3049" y="4747"/>
                    </a:cubicBezTo>
                    <a:cubicBezTo>
                      <a:pt x="3085" y="4619"/>
                      <a:pt x="3122" y="4491"/>
                      <a:pt x="3158" y="4345"/>
                    </a:cubicBezTo>
                    <a:cubicBezTo>
                      <a:pt x="3195" y="4217"/>
                      <a:pt x="3231" y="4053"/>
                      <a:pt x="3286" y="3834"/>
                    </a:cubicBezTo>
                    <a:cubicBezTo>
                      <a:pt x="3341" y="3597"/>
                      <a:pt x="3450" y="3195"/>
                      <a:pt x="3615" y="2629"/>
                    </a:cubicBezTo>
                    <a:cubicBezTo>
                      <a:pt x="3907" y="2574"/>
                      <a:pt x="4053" y="2483"/>
                      <a:pt x="4053" y="2392"/>
                    </a:cubicBezTo>
                    <a:cubicBezTo>
                      <a:pt x="4053" y="2282"/>
                      <a:pt x="3943" y="2209"/>
                      <a:pt x="3724" y="2191"/>
                    </a:cubicBezTo>
                    <a:cubicBezTo>
                      <a:pt x="3943" y="1351"/>
                      <a:pt x="4053" y="858"/>
                      <a:pt x="4053" y="694"/>
                    </a:cubicBezTo>
                    <a:cubicBezTo>
                      <a:pt x="4053" y="530"/>
                      <a:pt x="3998" y="384"/>
                      <a:pt x="3888" y="219"/>
                    </a:cubicBezTo>
                    <a:cubicBezTo>
                      <a:pt x="3779" y="73"/>
                      <a:pt x="3669" y="0"/>
                      <a:pt x="3596" y="0"/>
                    </a:cubicBezTo>
                    <a:cubicBezTo>
                      <a:pt x="3505" y="0"/>
                      <a:pt x="3450" y="73"/>
                      <a:pt x="3450" y="219"/>
                    </a:cubicBezTo>
                    <a:cubicBezTo>
                      <a:pt x="3450" y="511"/>
                      <a:pt x="3323" y="1150"/>
                      <a:pt x="3067" y="2173"/>
                    </a:cubicBezTo>
                    <a:cubicBezTo>
                      <a:pt x="2465" y="2209"/>
                      <a:pt x="1826" y="2300"/>
                      <a:pt x="1187" y="2428"/>
                    </a:cubicBezTo>
                    <a:cubicBezTo>
                      <a:pt x="1424" y="1479"/>
                      <a:pt x="1534" y="931"/>
                      <a:pt x="1534" y="731"/>
                    </a:cubicBezTo>
                    <a:cubicBezTo>
                      <a:pt x="1534" y="548"/>
                      <a:pt x="1479" y="384"/>
                      <a:pt x="1369" y="219"/>
                    </a:cubicBezTo>
                    <a:cubicBezTo>
                      <a:pt x="1260" y="73"/>
                      <a:pt x="1187" y="0"/>
                      <a:pt x="11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5"/>
              <p:cNvSpPr/>
              <p:nvPr/>
            </p:nvSpPr>
            <p:spPr>
              <a:xfrm>
                <a:off x="5596025" y="5295675"/>
                <a:ext cx="80800" cy="138325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5533" extrusionOk="0">
                    <a:moveTo>
                      <a:pt x="2355" y="603"/>
                    </a:moveTo>
                    <a:cubicBezTo>
                      <a:pt x="2428" y="603"/>
                      <a:pt x="2483" y="640"/>
                      <a:pt x="2537" y="731"/>
                    </a:cubicBezTo>
                    <a:cubicBezTo>
                      <a:pt x="2592" y="804"/>
                      <a:pt x="2611" y="877"/>
                      <a:pt x="2629" y="950"/>
                    </a:cubicBezTo>
                    <a:cubicBezTo>
                      <a:pt x="2647" y="1041"/>
                      <a:pt x="2665" y="1133"/>
                      <a:pt x="2684" y="1279"/>
                    </a:cubicBezTo>
                    <a:cubicBezTo>
                      <a:pt x="2684" y="1406"/>
                      <a:pt x="2702" y="1498"/>
                      <a:pt x="2720" y="1571"/>
                    </a:cubicBezTo>
                    <a:cubicBezTo>
                      <a:pt x="2592" y="1954"/>
                      <a:pt x="2355" y="2283"/>
                      <a:pt x="2026" y="2575"/>
                    </a:cubicBezTo>
                    <a:cubicBezTo>
                      <a:pt x="1698" y="2867"/>
                      <a:pt x="1406" y="3013"/>
                      <a:pt x="1168" y="3013"/>
                    </a:cubicBezTo>
                    <a:cubicBezTo>
                      <a:pt x="1077" y="3013"/>
                      <a:pt x="1022" y="2976"/>
                      <a:pt x="968" y="2940"/>
                    </a:cubicBezTo>
                    <a:cubicBezTo>
                      <a:pt x="913" y="2885"/>
                      <a:pt x="876" y="2812"/>
                      <a:pt x="876" y="2739"/>
                    </a:cubicBezTo>
                    <a:cubicBezTo>
                      <a:pt x="876" y="2520"/>
                      <a:pt x="968" y="2264"/>
                      <a:pt x="1114" y="1918"/>
                    </a:cubicBezTo>
                    <a:cubicBezTo>
                      <a:pt x="1278" y="1589"/>
                      <a:pt x="1460" y="1279"/>
                      <a:pt x="1698" y="1005"/>
                    </a:cubicBezTo>
                    <a:cubicBezTo>
                      <a:pt x="1953" y="731"/>
                      <a:pt x="2154" y="603"/>
                      <a:pt x="2355" y="603"/>
                    </a:cubicBezTo>
                    <a:close/>
                    <a:moveTo>
                      <a:pt x="2318" y="1"/>
                    </a:moveTo>
                    <a:cubicBezTo>
                      <a:pt x="2008" y="1"/>
                      <a:pt x="1679" y="165"/>
                      <a:pt x="1351" y="494"/>
                    </a:cubicBezTo>
                    <a:cubicBezTo>
                      <a:pt x="1022" y="840"/>
                      <a:pt x="767" y="1206"/>
                      <a:pt x="566" y="1644"/>
                    </a:cubicBezTo>
                    <a:cubicBezTo>
                      <a:pt x="383" y="2064"/>
                      <a:pt x="292" y="2392"/>
                      <a:pt x="292" y="2666"/>
                    </a:cubicBezTo>
                    <a:cubicBezTo>
                      <a:pt x="292" y="2903"/>
                      <a:pt x="383" y="3141"/>
                      <a:pt x="548" y="3323"/>
                    </a:cubicBezTo>
                    <a:cubicBezTo>
                      <a:pt x="730" y="3524"/>
                      <a:pt x="931" y="3615"/>
                      <a:pt x="1168" y="3615"/>
                    </a:cubicBezTo>
                    <a:cubicBezTo>
                      <a:pt x="1406" y="3615"/>
                      <a:pt x="1716" y="3469"/>
                      <a:pt x="2099" y="3195"/>
                    </a:cubicBezTo>
                    <a:lnTo>
                      <a:pt x="2099" y="3195"/>
                    </a:lnTo>
                    <a:cubicBezTo>
                      <a:pt x="2063" y="3287"/>
                      <a:pt x="2026" y="3433"/>
                      <a:pt x="1990" y="3597"/>
                    </a:cubicBezTo>
                    <a:cubicBezTo>
                      <a:pt x="1953" y="3761"/>
                      <a:pt x="1917" y="3889"/>
                      <a:pt x="1880" y="3980"/>
                    </a:cubicBezTo>
                    <a:cubicBezTo>
                      <a:pt x="1862" y="4072"/>
                      <a:pt x="1826" y="4181"/>
                      <a:pt x="1789" y="4309"/>
                    </a:cubicBezTo>
                    <a:cubicBezTo>
                      <a:pt x="1753" y="4455"/>
                      <a:pt x="1716" y="4546"/>
                      <a:pt x="1679" y="4619"/>
                    </a:cubicBezTo>
                    <a:cubicBezTo>
                      <a:pt x="1643" y="4692"/>
                      <a:pt x="1606" y="4765"/>
                      <a:pt x="1552" y="4820"/>
                    </a:cubicBezTo>
                    <a:cubicBezTo>
                      <a:pt x="1497" y="4893"/>
                      <a:pt x="1460" y="4948"/>
                      <a:pt x="1406" y="4984"/>
                    </a:cubicBezTo>
                    <a:cubicBezTo>
                      <a:pt x="1351" y="5021"/>
                      <a:pt x="1260" y="5039"/>
                      <a:pt x="1150" y="5039"/>
                    </a:cubicBezTo>
                    <a:cubicBezTo>
                      <a:pt x="1059" y="5039"/>
                      <a:pt x="931" y="5003"/>
                      <a:pt x="822" y="4930"/>
                    </a:cubicBezTo>
                    <a:cubicBezTo>
                      <a:pt x="712" y="4857"/>
                      <a:pt x="621" y="4765"/>
                      <a:pt x="566" y="4674"/>
                    </a:cubicBezTo>
                    <a:cubicBezTo>
                      <a:pt x="511" y="4601"/>
                      <a:pt x="456" y="4528"/>
                      <a:pt x="383" y="4455"/>
                    </a:cubicBezTo>
                    <a:cubicBezTo>
                      <a:pt x="329" y="4382"/>
                      <a:pt x="274" y="4345"/>
                      <a:pt x="219" y="4345"/>
                    </a:cubicBezTo>
                    <a:cubicBezTo>
                      <a:pt x="164" y="4345"/>
                      <a:pt x="128" y="4382"/>
                      <a:pt x="73" y="4455"/>
                    </a:cubicBezTo>
                    <a:cubicBezTo>
                      <a:pt x="37" y="4528"/>
                      <a:pt x="0" y="4619"/>
                      <a:pt x="0" y="4692"/>
                    </a:cubicBezTo>
                    <a:cubicBezTo>
                      <a:pt x="0" y="4875"/>
                      <a:pt x="128" y="5057"/>
                      <a:pt x="347" y="5240"/>
                    </a:cubicBezTo>
                    <a:cubicBezTo>
                      <a:pt x="602" y="5441"/>
                      <a:pt x="895" y="5532"/>
                      <a:pt x="1223" y="5532"/>
                    </a:cubicBezTo>
                    <a:cubicBezTo>
                      <a:pt x="1661" y="5532"/>
                      <a:pt x="1972" y="5276"/>
                      <a:pt x="2172" y="4784"/>
                    </a:cubicBezTo>
                    <a:cubicBezTo>
                      <a:pt x="2282" y="4546"/>
                      <a:pt x="2410" y="4145"/>
                      <a:pt x="2556" y="3597"/>
                    </a:cubicBezTo>
                    <a:cubicBezTo>
                      <a:pt x="2702" y="3031"/>
                      <a:pt x="2848" y="2611"/>
                      <a:pt x="2976" y="2301"/>
                    </a:cubicBezTo>
                    <a:cubicBezTo>
                      <a:pt x="3140" y="2064"/>
                      <a:pt x="3231" y="1845"/>
                      <a:pt x="3231" y="1644"/>
                    </a:cubicBezTo>
                    <a:cubicBezTo>
                      <a:pt x="3231" y="1571"/>
                      <a:pt x="3195" y="1479"/>
                      <a:pt x="3140" y="1406"/>
                    </a:cubicBezTo>
                    <a:cubicBezTo>
                      <a:pt x="3158" y="1370"/>
                      <a:pt x="3158" y="1333"/>
                      <a:pt x="3158" y="1279"/>
                    </a:cubicBezTo>
                    <a:cubicBezTo>
                      <a:pt x="3158" y="822"/>
                      <a:pt x="3049" y="475"/>
                      <a:pt x="2811" y="220"/>
                    </a:cubicBezTo>
                    <a:cubicBezTo>
                      <a:pt x="2684" y="74"/>
                      <a:pt x="2519" y="1"/>
                      <a:pt x="23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25"/>
              <p:cNvSpPr/>
              <p:nvPr/>
            </p:nvSpPr>
            <p:spPr>
              <a:xfrm>
                <a:off x="5679525" y="5231800"/>
                <a:ext cx="84000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6919" extrusionOk="0">
                    <a:moveTo>
                      <a:pt x="1899" y="0"/>
                    </a:moveTo>
                    <a:cubicBezTo>
                      <a:pt x="1644" y="0"/>
                      <a:pt x="1498" y="91"/>
                      <a:pt x="1498" y="310"/>
                    </a:cubicBezTo>
                    <a:cubicBezTo>
                      <a:pt x="1498" y="383"/>
                      <a:pt x="1534" y="456"/>
                      <a:pt x="1607" y="529"/>
                    </a:cubicBezTo>
                    <a:cubicBezTo>
                      <a:pt x="1698" y="602"/>
                      <a:pt x="1790" y="694"/>
                      <a:pt x="1917" y="767"/>
                    </a:cubicBezTo>
                    <a:cubicBezTo>
                      <a:pt x="2027" y="858"/>
                      <a:pt x="2155" y="968"/>
                      <a:pt x="2264" y="1095"/>
                    </a:cubicBezTo>
                    <a:cubicBezTo>
                      <a:pt x="2374" y="1205"/>
                      <a:pt x="2465" y="1387"/>
                      <a:pt x="2556" y="1606"/>
                    </a:cubicBezTo>
                    <a:cubicBezTo>
                      <a:pt x="2629" y="1826"/>
                      <a:pt x="2666" y="2099"/>
                      <a:pt x="2666" y="2446"/>
                    </a:cubicBezTo>
                    <a:cubicBezTo>
                      <a:pt x="2666" y="2793"/>
                      <a:pt x="2611" y="3176"/>
                      <a:pt x="2483" y="3560"/>
                    </a:cubicBezTo>
                    <a:cubicBezTo>
                      <a:pt x="2337" y="3961"/>
                      <a:pt x="2173" y="4290"/>
                      <a:pt x="1972" y="4582"/>
                    </a:cubicBezTo>
                    <a:cubicBezTo>
                      <a:pt x="1571" y="5184"/>
                      <a:pt x="1151" y="5677"/>
                      <a:pt x="694" y="6061"/>
                    </a:cubicBezTo>
                    <a:cubicBezTo>
                      <a:pt x="238" y="6462"/>
                      <a:pt x="1" y="6700"/>
                      <a:pt x="1" y="6791"/>
                    </a:cubicBezTo>
                    <a:cubicBezTo>
                      <a:pt x="1" y="6882"/>
                      <a:pt x="74" y="6919"/>
                      <a:pt x="183" y="6919"/>
                    </a:cubicBezTo>
                    <a:cubicBezTo>
                      <a:pt x="366" y="6919"/>
                      <a:pt x="713" y="6718"/>
                      <a:pt x="1206" y="6316"/>
                    </a:cubicBezTo>
                    <a:cubicBezTo>
                      <a:pt x="1461" y="6134"/>
                      <a:pt x="1698" y="5896"/>
                      <a:pt x="1936" y="5623"/>
                    </a:cubicBezTo>
                    <a:cubicBezTo>
                      <a:pt x="2191" y="5331"/>
                      <a:pt x="2429" y="5002"/>
                      <a:pt x="2629" y="4673"/>
                    </a:cubicBezTo>
                    <a:cubicBezTo>
                      <a:pt x="2848" y="4326"/>
                      <a:pt x="3013" y="3943"/>
                      <a:pt x="3141" y="3487"/>
                    </a:cubicBezTo>
                    <a:cubicBezTo>
                      <a:pt x="3287" y="3030"/>
                      <a:pt x="3360" y="2574"/>
                      <a:pt x="3360" y="2118"/>
                    </a:cubicBezTo>
                    <a:cubicBezTo>
                      <a:pt x="3360" y="1533"/>
                      <a:pt x="3195" y="1041"/>
                      <a:pt x="2867" y="621"/>
                    </a:cubicBezTo>
                    <a:cubicBezTo>
                      <a:pt x="2556" y="201"/>
                      <a:pt x="2228" y="0"/>
                      <a:pt x="18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5"/>
              <p:cNvSpPr/>
              <p:nvPr/>
            </p:nvSpPr>
            <p:spPr>
              <a:xfrm>
                <a:off x="1384575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301" y="603"/>
                      <a:pt x="2410" y="986"/>
                      <a:pt x="2410" y="1753"/>
                    </a:cubicBezTo>
                    <a:cubicBezTo>
                      <a:pt x="2410" y="2118"/>
                      <a:pt x="2337" y="2520"/>
                      <a:pt x="2173" y="2976"/>
                    </a:cubicBezTo>
                    <a:cubicBezTo>
                      <a:pt x="2027" y="3432"/>
                      <a:pt x="1844" y="3816"/>
                      <a:pt x="1644" y="4126"/>
                    </a:cubicBezTo>
                    <a:cubicBezTo>
                      <a:pt x="1443" y="4455"/>
                      <a:pt x="1279" y="4601"/>
                      <a:pt x="1132" y="4601"/>
                    </a:cubicBezTo>
                    <a:cubicBezTo>
                      <a:pt x="840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0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44" y="694"/>
                      <a:pt x="1972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79" y="201"/>
                      <a:pt x="1151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67" y="5039"/>
                      <a:pt x="822" y="5185"/>
                      <a:pt x="1114" y="5185"/>
                    </a:cubicBezTo>
                    <a:cubicBezTo>
                      <a:pt x="1425" y="5185"/>
                      <a:pt x="1717" y="4984"/>
                      <a:pt x="2045" y="4619"/>
                    </a:cubicBezTo>
                    <a:cubicBezTo>
                      <a:pt x="2356" y="4236"/>
                      <a:pt x="2593" y="3779"/>
                      <a:pt x="2775" y="3232"/>
                    </a:cubicBezTo>
                    <a:cubicBezTo>
                      <a:pt x="2976" y="2702"/>
                      <a:pt x="3068" y="2173"/>
                      <a:pt x="3068" y="1643"/>
                    </a:cubicBezTo>
                    <a:cubicBezTo>
                      <a:pt x="3068" y="1132"/>
                      <a:pt x="2976" y="731"/>
                      <a:pt x="2812" y="439"/>
                    </a:cubicBezTo>
                    <a:cubicBezTo>
                      <a:pt x="2648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5"/>
              <p:cNvSpPr/>
              <p:nvPr/>
            </p:nvSpPr>
            <p:spPr>
              <a:xfrm>
                <a:off x="1784375" y="4980325"/>
                <a:ext cx="3742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5258" extrusionOk="0">
                    <a:moveTo>
                      <a:pt x="949" y="0"/>
                    </a:moveTo>
                    <a:cubicBezTo>
                      <a:pt x="858" y="0"/>
                      <a:pt x="803" y="92"/>
                      <a:pt x="785" y="238"/>
                    </a:cubicBezTo>
                    <a:cubicBezTo>
                      <a:pt x="730" y="1005"/>
                      <a:pt x="657" y="1735"/>
                      <a:pt x="511" y="2410"/>
                    </a:cubicBezTo>
                    <a:cubicBezTo>
                      <a:pt x="383" y="3104"/>
                      <a:pt x="274" y="3652"/>
                      <a:pt x="164" y="4053"/>
                    </a:cubicBezTo>
                    <a:cubicBezTo>
                      <a:pt x="55" y="4455"/>
                      <a:pt x="0" y="4710"/>
                      <a:pt x="0" y="4820"/>
                    </a:cubicBezTo>
                    <a:cubicBezTo>
                      <a:pt x="0" y="4911"/>
                      <a:pt x="37" y="5021"/>
                      <a:pt x="110" y="5112"/>
                    </a:cubicBezTo>
                    <a:cubicBezTo>
                      <a:pt x="201" y="5203"/>
                      <a:pt x="274" y="5258"/>
                      <a:pt x="329" y="5258"/>
                    </a:cubicBezTo>
                    <a:cubicBezTo>
                      <a:pt x="420" y="5258"/>
                      <a:pt x="529" y="5094"/>
                      <a:pt x="621" y="4747"/>
                    </a:cubicBezTo>
                    <a:cubicBezTo>
                      <a:pt x="676" y="4564"/>
                      <a:pt x="730" y="4400"/>
                      <a:pt x="767" y="4217"/>
                    </a:cubicBezTo>
                    <a:cubicBezTo>
                      <a:pt x="803" y="4053"/>
                      <a:pt x="858" y="3816"/>
                      <a:pt x="931" y="3524"/>
                    </a:cubicBezTo>
                    <a:cubicBezTo>
                      <a:pt x="1004" y="3250"/>
                      <a:pt x="1059" y="2994"/>
                      <a:pt x="1114" y="2812"/>
                    </a:cubicBezTo>
                    <a:cubicBezTo>
                      <a:pt x="1369" y="1826"/>
                      <a:pt x="1497" y="1078"/>
                      <a:pt x="1497" y="548"/>
                    </a:cubicBezTo>
                    <a:cubicBezTo>
                      <a:pt x="1497" y="457"/>
                      <a:pt x="1424" y="347"/>
                      <a:pt x="1296" y="220"/>
                    </a:cubicBezTo>
                    <a:cubicBezTo>
                      <a:pt x="1168" y="74"/>
                      <a:pt x="1059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5"/>
              <p:cNvSpPr/>
              <p:nvPr/>
            </p:nvSpPr>
            <p:spPr>
              <a:xfrm>
                <a:off x="1839125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4" y="603"/>
                    </a:moveTo>
                    <a:cubicBezTo>
                      <a:pt x="2283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5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59" y="1954"/>
                      <a:pt x="1206" y="1662"/>
                    </a:cubicBezTo>
                    <a:cubicBezTo>
                      <a:pt x="1352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4" y="603"/>
                    </a:cubicBezTo>
                    <a:close/>
                    <a:moveTo>
                      <a:pt x="2082" y="0"/>
                    </a:moveTo>
                    <a:cubicBezTo>
                      <a:pt x="1790" y="0"/>
                      <a:pt x="1461" y="201"/>
                      <a:pt x="1133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92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75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58" y="731"/>
                      <a:pt x="2794" y="439"/>
                    </a:cubicBezTo>
                    <a:cubicBezTo>
                      <a:pt x="2629" y="147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5"/>
              <p:cNvSpPr/>
              <p:nvPr/>
            </p:nvSpPr>
            <p:spPr>
              <a:xfrm>
                <a:off x="2240750" y="4980775"/>
                <a:ext cx="85350" cy="1282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5131" extrusionOk="0">
                    <a:moveTo>
                      <a:pt x="2154" y="1"/>
                    </a:moveTo>
                    <a:cubicBezTo>
                      <a:pt x="1826" y="1"/>
                      <a:pt x="1497" y="110"/>
                      <a:pt x="1187" y="329"/>
                    </a:cubicBezTo>
                    <a:cubicBezTo>
                      <a:pt x="895" y="548"/>
                      <a:pt x="749" y="749"/>
                      <a:pt x="749" y="932"/>
                    </a:cubicBezTo>
                    <a:cubicBezTo>
                      <a:pt x="749" y="1005"/>
                      <a:pt x="803" y="1078"/>
                      <a:pt x="913" y="1151"/>
                    </a:cubicBezTo>
                    <a:cubicBezTo>
                      <a:pt x="1022" y="1224"/>
                      <a:pt x="1132" y="1260"/>
                      <a:pt x="1205" y="1260"/>
                    </a:cubicBezTo>
                    <a:cubicBezTo>
                      <a:pt x="1241" y="1260"/>
                      <a:pt x="1296" y="1206"/>
                      <a:pt x="1369" y="1114"/>
                    </a:cubicBezTo>
                    <a:cubicBezTo>
                      <a:pt x="1461" y="1023"/>
                      <a:pt x="1570" y="913"/>
                      <a:pt x="1716" y="822"/>
                    </a:cubicBezTo>
                    <a:cubicBezTo>
                      <a:pt x="1862" y="731"/>
                      <a:pt x="2008" y="676"/>
                      <a:pt x="2172" y="676"/>
                    </a:cubicBezTo>
                    <a:cubicBezTo>
                      <a:pt x="2337" y="676"/>
                      <a:pt x="2465" y="731"/>
                      <a:pt x="2556" y="859"/>
                    </a:cubicBezTo>
                    <a:cubicBezTo>
                      <a:pt x="2647" y="968"/>
                      <a:pt x="2684" y="1133"/>
                      <a:pt x="2684" y="1333"/>
                    </a:cubicBezTo>
                    <a:cubicBezTo>
                      <a:pt x="2684" y="1552"/>
                      <a:pt x="2629" y="1771"/>
                      <a:pt x="2483" y="2027"/>
                    </a:cubicBezTo>
                    <a:cubicBezTo>
                      <a:pt x="2355" y="2264"/>
                      <a:pt x="2191" y="2483"/>
                      <a:pt x="1990" y="2684"/>
                    </a:cubicBezTo>
                    <a:cubicBezTo>
                      <a:pt x="1570" y="3122"/>
                      <a:pt x="1132" y="3487"/>
                      <a:pt x="694" y="3816"/>
                    </a:cubicBezTo>
                    <a:cubicBezTo>
                      <a:pt x="237" y="4163"/>
                      <a:pt x="0" y="4400"/>
                      <a:pt x="0" y="4510"/>
                    </a:cubicBezTo>
                    <a:cubicBezTo>
                      <a:pt x="0" y="4656"/>
                      <a:pt x="73" y="4802"/>
                      <a:pt x="237" y="4948"/>
                    </a:cubicBezTo>
                    <a:cubicBezTo>
                      <a:pt x="402" y="5076"/>
                      <a:pt x="566" y="5130"/>
                      <a:pt x="712" y="5130"/>
                    </a:cubicBezTo>
                    <a:cubicBezTo>
                      <a:pt x="1059" y="5130"/>
                      <a:pt x="1588" y="5057"/>
                      <a:pt x="2318" y="4875"/>
                    </a:cubicBezTo>
                    <a:cubicBezTo>
                      <a:pt x="3049" y="4711"/>
                      <a:pt x="3414" y="4546"/>
                      <a:pt x="3414" y="4418"/>
                    </a:cubicBezTo>
                    <a:cubicBezTo>
                      <a:pt x="3414" y="4345"/>
                      <a:pt x="3377" y="4309"/>
                      <a:pt x="3304" y="4291"/>
                    </a:cubicBezTo>
                    <a:cubicBezTo>
                      <a:pt x="3250" y="4254"/>
                      <a:pt x="3140" y="4254"/>
                      <a:pt x="3012" y="4254"/>
                    </a:cubicBezTo>
                    <a:cubicBezTo>
                      <a:pt x="2866" y="4254"/>
                      <a:pt x="2665" y="4272"/>
                      <a:pt x="2373" y="4309"/>
                    </a:cubicBezTo>
                    <a:cubicBezTo>
                      <a:pt x="2099" y="4345"/>
                      <a:pt x="1771" y="4400"/>
                      <a:pt x="1387" y="4455"/>
                    </a:cubicBezTo>
                    <a:cubicBezTo>
                      <a:pt x="1004" y="4510"/>
                      <a:pt x="767" y="4546"/>
                      <a:pt x="639" y="4565"/>
                    </a:cubicBezTo>
                    <a:cubicBezTo>
                      <a:pt x="2446" y="3414"/>
                      <a:pt x="3341" y="2301"/>
                      <a:pt x="3341" y="1260"/>
                    </a:cubicBezTo>
                    <a:cubicBezTo>
                      <a:pt x="3341" y="895"/>
                      <a:pt x="3231" y="603"/>
                      <a:pt x="3012" y="366"/>
                    </a:cubicBezTo>
                    <a:cubicBezTo>
                      <a:pt x="2775" y="129"/>
                      <a:pt x="2501" y="1"/>
                      <a:pt x="21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5"/>
              <p:cNvSpPr/>
              <p:nvPr/>
            </p:nvSpPr>
            <p:spPr>
              <a:xfrm>
                <a:off x="2348900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59" y="1954"/>
                      <a:pt x="1205" y="1662"/>
                    </a:cubicBezTo>
                    <a:cubicBezTo>
                      <a:pt x="1351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082" y="0"/>
                    </a:moveTo>
                    <a:cubicBezTo>
                      <a:pt x="1790" y="0"/>
                      <a:pt x="1461" y="201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92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75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29" y="147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5"/>
              <p:cNvSpPr/>
              <p:nvPr/>
            </p:nvSpPr>
            <p:spPr>
              <a:xfrm>
                <a:off x="2692100" y="4981700"/>
                <a:ext cx="91750" cy="12825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5130" extrusionOk="0">
                    <a:moveTo>
                      <a:pt x="2574" y="0"/>
                    </a:moveTo>
                    <a:cubicBezTo>
                      <a:pt x="2282" y="0"/>
                      <a:pt x="1917" y="73"/>
                      <a:pt x="1515" y="238"/>
                    </a:cubicBezTo>
                    <a:cubicBezTo>
                      <a:pt x="1132" y="384"/>
                      <a:pt x="931" y="530"/>
                      <a:pt x="931" y="676"/>
                    </a:cubicBezTo>
                    <a:cubicBezTo>
                      <a:pt x="931" y="730"/>
                      <a:pt x="986" y="822"/>
                      <a:pt x="1096" y="931"/>
                    </a:cubicBezTo>
                    <a:cubicBezTo>
                      <a:pt x="1205" y="1023"/>
                      <a:pt x="1278" y="1077"/>
                      <a:pt x="1333" y="1077"/>
                    </a:cubicBezTo>
                    <a:cubicBezTo>
                      <a:pt x="1369" y="1077"/>
                      <a:pt x="1534" y="1004"/>
                      <a:pt x="1844" y="840"/>
                    </a:cubicBezTo>
                    <a:cubicBezTo>
                      <a:pt x="2154" y="676"/>
                      <a:pt x="2410" y="603"/>
                      <a:pt x="2611" y="603"/>
                    </a:cubicBezTo>
                    <a:cubicBezTo>
                      <a:pt x="2866" y="603"/>
                      <a:pt x="2976" y="712"/>
                      <a:pt x="2976" y="950"/>
                    </a:cubicBezTo>
                    <a:cubicBezTo>
                      <a:pt x="2976" y="1132"/>
                      <a:pt x="2885" y="1333"/>
                      <a:pt x="2702" y="1515"/>
                    </a:cubicBezTo>
                    <a:cubicBezTo>
                      <a:pt x="2538" y="1716"/>
                      <a:pt x="2337" y="1862"/>
                      <a:pt x="2118" y="1990"/>
                    </a:cubicBezTo>
                    <a:cubicBezTo>
                      <a:pt x="1899" y="2100"/>
                      <a:pt x="1680" y="2209"/>
                      <a:pt x="1479" y="2337"/>
                    </a:cubicBezTo>
                    <a:cubicBezTo>
                      <a:pt x="1260" y="2465"/>
                      <a:pt x="1150" y="2556"/>
                      <a:pt x="1114" y="2629"/>
                    </a:cubicBezTo>
                    <a:cubicBezTo>
                      <a:pt x="1096" y="2647"/>
                      <a:pt x="1077" y="2665"/>
                      <a:pt x="1077" y="2720"/>
                    </a:cubicBezTo>
                    <a:cubicBezTo>
                      <a:pt x="1077" y="2830"/>
                      <a:pt x="1369" y="2921"/>
                      <a:pt x="1935" y="3012"/>
                    </a:cubicBezTo>
                    <a:cubicBezTo>
                      <a:pt x="2136" y="3031"/>
                      <a:pt x="2337" y="3104"/>
                      <a:pt x="2520" y="3177"/>
                    </a:cubicBezTo>
                    <a:cubicBezTo>
                      <a:pt x="2684" y="3250"/>
                      <a:pt x="2775" y="3359"/>
                      <a:pt x="2775" y="3487"/>
                    </a:cubicBezTo>
                    <a:cubicBezTo>
                      <a:pt x="2775" y="3724"/>
                      <a:pt x="2629" y="3925"/>
                      <a:pt x="2337" y="4108"/>
                    </a:cubicBezTo>
                    <a:cubicBezTo>
                      <a:pt x="2045" y="4290"/>
                      <a:pt x="1735" y="4418"/>
                      <a:pt x="1388" y="4491"/>
                    </a:cubicBezTo>
                    <a:cubicBezTo>
                      <a:pt x="1041" y="4564"/>
                      <a:pt x="731" y="4655"/>
                      <a:pt x="438" y="4728"/>
                    </a:cubicBezTo>
                    <a:cubicBezTo>
                      <a:pt x="146" y="4783"/>
                      <a:pt x="0" y="4838"/>
                      <a:pt x="0" y="4893"/>
                    </a:cubicBezTo>
                    <a:cubicBezTo>
                      <a:pt x="0" y="5057"/>
                      <a:pt x="219" y="5130"/>
                      <a:pt x="676" y="5130"/>
                    </a:cubicBezTo>
                    <a:cubicBezTo>
                      <a:pt x="1132" y="5130"/>
                      <a:pt x="1570" y="5057"/>
                      <a:pt x="2008" y="4911"/>
                    </a:cubicBezTo>
                    <a:cubicBezTo>
                      <a:pt x="2447" y="4765"/>
                      <a:pt x="2830" y="4564"/>
                      <a:pt x="3140" y="4308"/>
                    </a:cubicBezTo>
                    <a:cubicBezTo>
                      <a:pt x="3451" y="4053"/>
                      <a:pt x="3597" y="3797"/>
                      <a:pt x="3597" y="3523"/>
                    </a:cubicBezTo>
                    <a:cubicBezTo>
                      <a:pt x="3597" y="3268"/>
                      <a:pt x="3469" y="3049"/>
                      <a:pt x="3213" y="2885"/>
                    </a:cubicBezTo>
                    <a:cubicBezTo>
                      <a:pt x="2939" y="2720"/>
                      <a:pt x="2593" y="2611"/>
                      <a:pt x="2154" y="2556"/>
                    </a:cubicBezTo>
                    <a:cubicBezTo>
                      <a:pt x="2556" y="2373"/>
                      <a:pt x="2903" y="2136"/>
                      <a:pt x="3213" y="1862"/>
                    </a:cubicBezTo>
                    <a:cubicBezTo>
                      <a:pt x="3524" y="1570"/>
                      <a:pt x="3670" y="1296"/>
                      <a:pt x="3670" y="1041"/>
                    </a:cubicBezTo>
                    <a:cubicBezTo>
                      <a:pt x="3670" y="767"/>
                      <a:pt x="3560" y="511"/>
                      <a:pt x="3359" y="311"/>
                    </a:cubicBezTo>
                    <a:cubicBezTo>
                      <a:pt x="3140" y="92"/>
                      <a:pt x="2885" y="0"/>
                      <a:pt x="25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5"/>
              <p:cNvSpPr/>
              <p:nvPr/>
            </p:nvSpPr>
            <p:spPr>
              <a:xfrm>
                <a:off x="2799800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4" y="4436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59" y="1954"/>
                      <a:pt x="1205" y="1662"/>
                    </a:cubicBezTo>
                    <a:cubicBezTo>
                      <a:pt x="1351" y="1351"/>
                      <a:pt x="1516" y="1096"/>
                      <a:pt x="1662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082" y="0"/>
                    </a:moveTo>
                    <a:cubicBezTo>
                      <a:pt x="1790" y="0"/>
                      <a:pt x="1461" y="183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47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93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29" y="147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5"/>
              <p:cNvSpPr/>
              <p:nvPr/>
            </p:nvSpPr>
            <p:spPr>
              <a:xfrm>
                <a:off x="3155775" y="4980775"/>
                <a:ext cx="79425" cy="134650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5386" extrusionOk="0">
                    <a:moveTo>
                      <a:pt x="1844" y="1"/>
                    </a:moveTo>
                    <a:cubicBezTo>
                      <a:pt x="1771" y="1"/>
                      <a:pt x="1625" y="110"/>
                      <a:pt x="1424" y="311"/>
                    </a:cubicBezTo>
                    <a:cubicBezTo>
                      <a:pt x="1205" y="530"/>
                      <a:pt x="1004" y="767"/>
                      <a:pt x="804" y="1041"/>
                    </a:cubicBezTo>
                    <a:cubicBezTo>
                      <a:pt x="585" y="1333"/>
                      <a:pt x="402" y="1625"/>
                      <a:pt x="238" y="1954"/>
                    </a:cubicBezTo>
                    <a:cubicBezTo>
                      <a:pt x="73" y="2283"/>
                      <a:pt x="0" y="2556"/>
                      <a:pt x="0" y="2776"/>
                    </a:cubicBezTo>
                    <a:cubicBezTo>
                      <a:pt x="0" y="3068"/>
                      <a:pt x="92" y="3305"/>
                      <a:pt x="274" y="3469"/>
                    </a:cubicBezTo>
                    <a:cubicBezTo>
                      <a:pt x="475" y="3634"/>
                      <a:pt x="712" y="3725"/>
                      <a:pt x="986" y="3725"/>
                    </a:cubicBezTo>
                    <a:cubicBezTo>
                      <a:pt x="1406" y="3725"/>
                      <a:pt x="1862" y="3615"/>
                      <a:pt x="2319" y="3414"/>
                    </a:cubicBezTo>
                    <a:lnTo>
                      <a:pt x="2319" y="3414"/>
                    </a:lnTo>
                    <a:cubicBezTo>
                      <a:pt x="2264" y="3615"/>
                      <a:pt x="2191" y="3853"/>
                      <a:pt x="2118" y="4108"/>
                    </a:cubicBezTo>
                    <a:cubicBezTo>
                      <a:pt x="2027" y="4345"/>
                      <a:pt x="1972" y="4546"/>
                      <a:pt x="1935" y="4692"/>
                    </a:cubicBezTo>
                    <a:cubicBezTo>
                      <a:pt x="1881" y="4857"/>
                      <a:pt x="1862" y="4966"/>
                      <a:pt x="1862" y="5057"/>
                    </a:cubicBezTo>
                    <a:cubicBezTo>
                      <a:pt x="1862" y="5130"/>
                      <a:pt x="1881" y="5203"/>
                      <a:pt x="1935" y="5276"/>
                    </a:cubicBezTo>
                    <a:cubicBezTo>
                      <a:pt x="1990" y="5349"/>
                      <a:pt x="2045" y="5386"/>
                      <a:pt x="2100" y="5386"/>
                    </a:cubicBezTo>
                    <a:cubicBezTo>
                      <a:pt x="2264" y="5386"/>
                      <a:pt x="2483" y="4911"/>
                      <a:pt x="2757" y="3962"/>
                    </a:cubicBezTo>
                    <a:cubicBezTo>
                      <a:pt x="3049" y="3031"/>
                      <a:pt x="3177" y="2337"/>
                      <a:pt x="3177" y="1899"/>
                    </a:cubicBezTo>
                    <a:cubicBezTo>
                      <a:pt x="3177" y="1808"/>
                      <a:pt x="3122" y="1698"/>
                      <a:pt x="2994" y="1589"/>
                    </a:cubicBezTo>
                    <a:cubicBezTo>
                      <a:pt x="2866" y="1461"/>
                      <a:pt x="2775" y="1406"/>
                      <a:pt x="2684" y="1406"/>
                    </a:cubicBezTo>
                    <a:cubicBezTo>
                      <a:pt x="2593" y="1406"/>
                      <a:pt x="2538" y="1479"/>
                      <a:pt x="2538" y="1644"/>
                    </a:cubicBezTo>
                    <a:cubicBezTo>
                      <a:pt x="2538" y="1991"/>
                      <a:pt x="2501" y="2356"/>
                      <a:pt x="2447" y="2757"/>
                    </a:cubicBezTo>
                    <a:cubicBezTo>
                      <a:pt x="2447" y="2757"/>
                      <a:pt x="2264" y="2830"/>
                      <a:pt x="1917" y="2958"/>
                    </a:cubicBezTo>
                    <a:cubicBezTo>
                      <a:pt x="1570" y="3086"/>
                      <a:pt x="1278" y="3141"/>
                      <a:pt x="1059" y="3141"/>
                    </a:cubicBezTo>
                    <a:cubicBezTo>
                      <a:pt x="785" y="3141"/>
                      <a:pt x="639" y="3013"/>
                      <a:pt x="639" y="2739"/>
                    </a:cubicBezTo>
                    <a:cubicBezTo>
                      <a:pt x="639" y="2520"/>
                      <a:pt x="767" y="2228"/>
                      <a:pt x="1023" y="1863"/>
                    </a:cubicBezTo>
                    <a:cubicBezTo>
                      <a:pt x="1297" y="1498"/>
                      <a:pt x="1552" y="1151"/>
                      <a:pt x="1808" y="859"/>
                    </a:cubicBezTo>
                    <a:cubicBezTo>
                      <a:pt x="2063" y="548"/>
                      <a:pt x="2191" y="366"/>
                      <a:pt x="2191" y="293"/>
                    </a:cubicBezTo>
                    <a:cubicBezTo>
                      <a:pt x="2191" y="220"/>
                      <a:pt x="2155" y="147"/>
                      <a:pt x="2082" y="92"/>
                    </a:cubicBezTo>
                    <a:cubicBezTo>
                      <a:pt x="2008" y="37"/>
                      <a:pt x="1917" y="1"/>
                      <a:pt x="18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5"/>
              <p:cNvSpPr/>
              <p:nvPr/>
            </p:nvSpPr>
            <p:spPr>
              <a:xfrm>
                <a:off x="3252525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3" y="603"/>
                    </a:moveTo>
                    <a:cubicBezTo>
                      <a:pt x="2301" y="603"/>
                      <a:pt x="2410" y="986"/>
                      <a:pt x="2410" y="1753"/>
                    </a:cubicBezTo>
                    <a:cubicBezTo>
                      <a:pt x="2410" y="2118"/>
                      <a:pt x="2319" y="2520"/>
                      <a:pt x="2173" y="2976"/>
                    </a:cubicBezTo>
                    <a:cubicBezTo>
                      <a:pt x="2027" y="3432"/>
                      <a:pt x="1844" y="3816"/>
                      <a:pt x="1643" y="4126"/>
                    </a:cubicBezTo>
                    <a:cubicBezTo>
                      <a:pt x="1443" y="4455"/>
                      <a:pt x="1260" y="4601"/>
                      <a:pt x="1132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0" y="2702"/>
                    </a:cubicBezTo>
                    <a:cubicBezTo>
                      <a:pt x="950" y="2301"/>
                      <a:pt x="1059" y="1954"/>
                      <a:pt x="1205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26" y="694"/>
                      <a:pt x="1972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89" y="0"/>
                      <a:pt x="1479" y="201"/>
                      <a:pt x="1132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22" y="5185"/>
                      <a:pt x="1114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93" y="3779"/>
                      <a:pt x="2775" y="3232"/>
                    </a:cubicBezTo>
                    <a:cubicBezTo>
                      <a:pt x="2958" y="2702"/>
                      <a:pt x="3067" y="2173"/>
                      <a:pt x="3067" y="1643"/>
                    </a:cubicBezTo>
                    <a:cubicBezTo>
                      <a:pt x="3067" y="1132"/>
                      <a:pt x="2976" y="731"/>
                      <a:pt x="2812" y="439"/>
                    </a:cubicBezTo>
                    <a:cubicBezTo>
                      <a:pt x="2647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5"/>
              <p:cNvSpPr/>
              <p:nvPr/>
            </p:nvSpPr>
            <p:spPr>
              <a:xfrm>
                <a:off x="3598925" y="4982150"/>
                <a:ext cx="102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5094" extrusionOk="0">
                    <a:moveTo>
                      <a:pt x="3030" y="1"/>
                    </a:moveTo>
                    <a:cubicBezTo>
                      <a:pt x="2519" y="1"/>
                      <a:pt x="2118" y="55"/>
                      <a:pt x="1807" y="147"/>
                    </a:cubicBezTo>
                    <a:cubicBezTo>
                      <a:pt x="1661" y="183"/>
                      <a:pt x="1479" y="366"/>
                      <a:pt x="1260" y="731"/>
                    </a:cubicBezTo>
                    <a:cubicBezTo>
                      <a:pt x="1022" y="1096"/>
                      <a:pt x="913" y="1388"/>
                      <a:pt x="913" y="1570"/>
                    </a:cubicBezTo>
                    <a:cubicBezTo>
                      <a:pt x="913" y="1771"/>
                      <a:pt x="968" y="1954"/>
                      <a:pt x="1077" y="2100"/>
                    </a:cubicBezTo>
                    <a:cubicBezTo>
                      <a:pt x="1168" y="2246"/>
                      <a:pt x="1296" y="2374"/>
                      <a:pt x="1442" y="2483"/>
                    </a:cubicBezTo>
                    <a:cubicBezTo>
                      <a:pt x="1607" y="2593"/>
                      <a:pt x="1753" y="2702"/>
                      <a:pt x="1899" y="2812"/>
                    </a:cubicBezTo>
                    <a:cubicBezTo>
                      <a:pt x="2264" y="3049"/>
                      <a:pt x="2428" y="3286"/>
                      <a:pt x="2428" y="3487"/>
                    </a:cubicBezTo>
                    <a:cubicBezTo>
                      <a:pt x="2428" y="3725"/>
                      <a:pt x="2282" y="3944"/>
                      <a:pt x="1990" y="4181"/>
                    </a:cubicBezTo>
                    <a:cubicBezTo>
                      <a:pt x="1716" y="4400"/>
                      <a:pt x="1442" y="4528"/>
                      <a:pt x="1187" y="4528"/>
                    </a:cubicBezTo>
                    <a:cubicBezTo>
                      <a:pt x="949" y="4528"/>
                      <a:pt x="657" y="4363"/>
                      <a:pt x="329" y="4017"/>
                    </a:cubicBezTo>
                    <a:cubicBezTo>
                      <a:pt x="219" y="3907"/>
                      <a:pt x="146" y="3852"/>
                      <a:pt x="128" y="3852"/>
                    </a:cubicBezTo>
                    <a:cubicBezTo>
                      <a:pt x="37" y="3852"/>
                      <a:pt x="0" y="3925"/>
                      <a:pt x="0" y="4071"/>
                    </a:cubicBezTo>
                    <a:cubicBezTo>
                      <a:pt x="0" y="4290"/>
                      <a:pt x="146" y="4528"/>
                      <a:pt x="402" y="4747"/>
                    </a:cubicBezTo>
                    <a:cubicBezTo>
                      <a:pt x="675" y="4984"/>
                      <a:pt x="968" y="5094"/>
                      <a:pt x="1314" y="5094"/>
                    </a:cubicBezTo>
                    <a:cubicBezTo>
                      <a:pt x="1734" y="5094"/>
                      <a:pt x="2154" y="4911"/>
                      <a:pt x="2538" y="4564"/>
                    </a:cubicBezTo>
                    <a:cubicBezTo>
                      <a:pt x="2921" y="4217"/>
                      <a:pt x="3122" y="3834"/>
                      <a:pt x="3122" y="3432"/>
                    </a:cubicBezTo>
                    <a:cubicBezTo>
                      <a:pt x="3122" y="3159"/>
                      <a:pt x="2939" y="2885"/>
                      <a:pt x="2592" y="2611"/>
                    </a:cubicBezTo>
                    <a:cubicBezTo>
                      <a:pt x="2446" y="2501"/>
                      <a:pt x="2300" y="2392"/>
                      <a:pt x="2136" y="2282"/>
                    </a:cubicBezTo>
                    <a:cubicBezTo>
                      <a:pt x="1990" y="2173"/>
                      <a:pt x="1880" y="2063"/>
                      <a:pt x="1771" y="1936"/>
                    </a:cubicBezTo>
                    <a:cubicBezTo>
                      <a:pt x="1661" y="1826"/>
                      <a:pt x="1625" y="1716"/>
                      <a:pt x="1625" y="1607"/>
                    </a:cubicBezTo>
                    <a:cubicBezTo>
                      <a:pt x="1625" y="1516"/>
                      <a:pt x="1680" y="1333"/>
                      <a:pt x="1807" y="1096"/>
                    </a:cubicBezTo>
                    <a:cubicBezTo>
                      <a:pt x="1935" y="858"/>
                      <a:pt x="2045" y="731"/>
                      <a:pt x="2136" y="712"/>
                    </a:cubicBezTo>
                    <a:cubicBezTo>
                      <a:pt x="2245" y="694"/>
                      <a:pt x="2483" y="658"/>
                      <a:pt x="2848" y="585"/>
                    </a:cubicBezTo>
                    <a:cubicBezTo>
                      <a:pt x="3688" y="457"/>
                      <a:pt x="4107" y="347"/>
                      <a:pt x="4107" y="238"/>
                    </a:cubicBezTo>
                    <a:cubicBezTo>
                      <a:pt x="4107" y="92"/>
                      <a:pt x="3742" y="1"/>
                      <a:pt x="30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5"/>
              <p:cNvSpPr/>
              <p:nvPr/>
            </p:nvSpPr>
            <p:spPr>
              <a:xfrm>
                <a:off x="3701150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3" y="603"/>
                    </a:moveTo>
                    <a:cubicBezTo>
                      <a:pt x="2300" y="603"/>
                      <a:pt x="2410" y="986"/>
                      <a:pt x="2410" y="1753"/>
                    </a:cubicBezTo>
                    <a:cubicBezTo>
                      <a:pt x="2410" y="2118"/>
                      <a:pt x="2337" y="2520"/>
                      <a:pt x="2173" y="2976"/>
                    </a:cubicBezTo>
                    <a:cubicBezTo>
                      <a:pt x="2026" y="3432"/>
                      <a:pt x="1844" y="3816"/>
                      <a:pt x="1643" y="4126"/>
                    </a:cubicBezTo>
                    <a:cubicBezTo>
                      <a:pt x="1442" y="4455"/>
                      <a:pt x="1278" y="4601"/>
                      <a:pt x="1132" y="4601"/>
                    </a:cubicBezTo>
                    <a:cubicBezTo>
                      <a:pt x="840" y="4601"/>
                      <a:pt x="676" y="4327"/>
                      <a:pt x="676" y="3761"/>
                    </a:cubicBezTo>
                    <a:cubicBezTo>
                      <a:pt x="676" y="3432"/>
                      <a:pt x="730" y="3086"/>
                      <a:pt x="840" y="2702"/>
                    </a:cubicBezTo>
                    <a:cubicBezTo>
                      <a:pt x="949" y="2301"/>
                      <a:pt x="1077" y="1954"/>
                      <a:pt x="1223" y="1662"/>
                    </a:cubicBezTo>
                    <a:cubicBezTo>
                      <a:pt x="1369" y="1351"/>
                      <a:pt x="1515" y="1114"/>
                      <a:pt x="1680" y="913"/>
                    </a:cubicBezTo>
                    <a:cubicBezTo>
                      <a:pt x="1844" y="694"/>
                      <a:pt x="1972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89" y="0"/>
                      <a:pt x="1479" y="201"/>
                      <a:pt x="1150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22" y="5185"/>
                      <a:pt x="1114" y="5185"/>
                    </a:cubicBezTo>
                    <a:cubicBezTo>
                      <a:pt x="1424" y="5185"/>
                      <a:pt x="1716" y="4984"/>
                      <a:pt x="2026" y="4619"/>
                    </a:cubicBezTo>
                    <a:cubicBezTo>
                      <a:pt x="2337" y="4236"/>
                      <a:pt x="2592" y="3779"/>
                      <a:pt x="2775" y="3232"/>
                    </a:cubicBezTo>
                    <a:cubicBezTo>
                      <a:pt x="2976" y="2702"/>
                      <a:pt x="3067" y="2173"/>
                      <a:pt x="3067" y="1643"/>
                    </a:cubicBezTo>
                    <a:cubicBezTo>
                      <a:pt x="3067" y="1132"/>
                      <a:pt x="2976" y="731"/>
                      <a:pt x="2811" y="439"/>
                    </a:cubicBezTo>
                    <a:cubicBezTo>
                      <a:pt x="2647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25"/>
              <p:cNvSpPr/>
              <p:nvPr/>
            </p:nvSpPr>
            <p:spPr>
              <a:xfrm>
                <a:off x="4056650" y="4981700"/>
                <a:ext cx="80800" cy="127800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5112" extrusionOk="0">
                    <a:moveTo>
                      <a:pt x="1096" y="2611"/>
                    </a:moveTo>
                    <a:cubicBezTo>
                      <a:pt x="1534" y="2665"/>
                      <a:pt x="1863" y="2775"/>
                      <a:pt x="2137" y="2921"/>
                    </a:cubicBezTo>
                    <a:cubicBezTo>
                      <a:pt x="2392" y="3085"/>
                      <a:pt x="2520" y="3250"/>
                      <a:pt x="2520" y="3432"/>
                    </a:cubicBezTo>
                    <a:cubicBezTo>
                      <a:pt x="2520" y="3706"/>
                      <a:pt x="2374" y="3943"/>
                      <a:pt x="2064" y="4181"/>
                    </a:cubicBezTo>
                    <a:cubicBezTo>
                      <a:pt x="1753" y="4400"/>
                      <a:pt x="1443" y="4509"/>
                      <a:pt x="1114" y="4509"/>
                    </a:cubicBezTo>
                    <a:cubicBezTo>
                      <a:pt x="968" y="4509"/>
                      <a:pt x="859" y="4473"/>
                      <a:pt x="768" y="4400"/>
                    </a:cubicBezTo>
                    <a:cubicBezTo>
                      <a:pt x="695" y="4308"/>
                      <a:pt x="640" y="4181"/>
                      <a:pt x="640" y="4016"/>
                    </a:cubicBezTo>
                    <a:cubicBezTo>
                      <a:pt x="640" y="3597"/>
                      <a:pt x="804" y="3140"/>
                      <a:pt x="1096" y="2611"/>
                    </a:cubicBezTo>
                    <a:close/>
                    <a:moveTo>
                      <a:pt x="2557" y="0"/>
                    </a:moveTo>
                    <a:cubicBezTo>
                      <a:pt x="2447" y="0"/>
                      <a:pt x="2264" y="128"/>
                      <a:pt x="1991" y="402"/>
                    </a:cubicBezTo>
                    <a:cubicBezTo>
                      <a:pt x="1717" y="676"/>
                      <a:pt x="1425" y="986"/>
                      <a:pt x="1133" y="1369"/>
                    </a:cubicBezTo>
                    <a:cubicBezTo>
                      <a:pt x="841" y="1771"/>
                      <a:pt x="567" y="2209"/>
                      <a:pt x="348" y="2684"/>
                    </a:cubicBezTo>
                    <a:cubicBezTo>
                      <a:pt x="110" y="3177"/>
                      <a:pt x="1" y="3615"/>
                      <a:pt x="1" y="3962"/>
                    </a:cubicBezTo>
                    <a:cubicBezTo>
                      <a:pt x="1" y="4308"/>
                      <a:pt x="92" y="4601"/>
                      <a:pt x="293" y="4801"/>
                    </a:cubicBezTo>
                    <a:cubicBezTo>
                      <a:pt x="494" y="5002"/>
                      <a:pt x="749" y="5112"/>
                      <a:pt x="1041" y="5112"/>
                    </a:cubicBezTo>
                    <a:cubicBezTo>
                      <a:pt x="1571" y="5112"/>
                      <a:pt x="2064" y="4929"/>
                      <a:pt x="2538" y="4546"/>
                    </a:cubicBezTo>
                    <a:cubicBezTo>
                      <a:pt x="2995" y="4181"/>
                      <a:pt x="3232" y="3779"/>
                      <a:pt x="3232" y="3377"/>
                    </a:cubicBezTo>
                    <a:cubicBezTo>
                      <a:pt x="3232" y="3122"/>
                      <a:pt x="3068" y="2866"/>
                      <a:pt x="2703" y="2629"/>
                    </a:cubicBezTo>
                    <a:cubicBezTo>
                      <a:pt x="2337" y="2392"/>
                      <a:pt x="1899" y="2246"/>
                      <a:pt x="1352" y="2209"/>
                    </a:cubicBezTo>
                    <a:cubicBezTo>
                      <a:pt x="1626" y="1808"/>
                      <a:pt x="2100" y="1260"/>
                      <a:pt x="2757" y="566"/>
                    </a:cubicBezTo>
                    <a:cubicBezTo>
                      <a:pt x="2922" y="384"/>
                      <a:pt x="2995" y="274"/>
                      <a:pt x="2995" y="238"/>
                    </a:cubicBezTo>
                    <a:cubicBezTo>
                      <a:pt x="2995" y="183"/>
                      <a:pt x="2958" y="128"/>
                      <a:pt x="2849" y="73"/>
                    </a:cubicBezTo>
                    <a:cubicBezTo>
                      <a:pt x="2757" y="19"/>
                      <a:pt x="2648" y="0"/>
                      <a:pt x="25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5"/>
              <p:cNvSpPr/>
              <p:nvPr/>
            </p:nvSpPr>
            <p:spPr>
              <a:xfrm>
                <a:off x="4158875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301" y="603"/>
                      <a:pt x="2411" y="986"/>
                      <a:pt x="2411" y="1753"/>
                    </a:cubicBezTo>
                    <a:cubicBezTo>
                      <a:pt x="2411" y="2118"/>
                      <a:pt x="2338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55"/>
                      <a:pt x="1279" y="4601"/>
                      <a:pt x="1133" y="4601"/>
                    </a:cubicBezTo>
                    <a:cubicBezTo>
                      <a:pt x="841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1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45" y="694"/>
                      <a:pt x="1973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80" y="201"/>
                      <a:pt x="1151" y="585"/>
                    </a:cubicBezTo>
                    <a:cubicBezTo>
                      <a:pt x="822" y="950"/>
                      <a:pt x="549" y="1443"/>
                      <a:pt x="330" y="2045"/>
                    </a:cubicBezTo>
                    <a:cubicBezTo>
                      <a:pt x="111" y="2666"/>
                      <a:pt x="1" y="3250"/>
                      <a:pt x="1" y="3834"/>
                    </a:cubicBezTo>
                    <a:cubicBezTo>
                      <a:pt x="1" y="4181"/>
                      <a:pt x="111" y="4491"/>
                      <a:pt x="330" y="4765"/>
                    </a:cubicBezTo>
                    <a:cubicBezTo>
                      <a:pt x="549" y="5039"/>
                      <a:pt x="822" y="5185"/>
                      <a:pt x="1115" y="5185"/>
                    </a:cubicBezTo>
                    <a:cubicBezTo>
                      <a:pt x="1425" y="5185"/>
                      <a:pt x="1717" y="4984"/>
                      <a:pt x="2027" y="4619"/>
                    </a:cubicBezTo>
                    <a:cubicBezTo>
                      <a:pt x="2338" y="4236"/>
                      <a:pt x="2593" y="3779"/>
                      <a:pt x="2776" y="3232"/>
                    </a:cubicBezTo>
                    <a:cubicBezTo>
                      <a:pt x="2977" y="2702"/>
                      <a:pt x="3068" y="2173"/>
                      <a:pt x="3068" y="1643"/>
                    </a:cubicBezTo>
                    <a:cubicBezTo>
                      <a:pt x="3068" y="1132"/>
                      <a:pt x="2977" y="731"/>
                      <a:pt x="2812" y="439"/>
                    </a:cubicBezTo>
                    <a:cubicBezTo>
                      <a:pt x="2648" y="147"/>
                      <a:pt x="2411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5"/>
              <p:cNvSpPr/>
              <p:nvPr/>
            </p:nvSpPr>
            <p:spPr>
              <a:xfrm>
                <a:off x="4518975" y="4981700"/>
                <a:ext cx="707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5167" extrusionOk="0">
                    <a:moveTo>
                      <a:pt x="1789" y="0"/>
                    </a:moveTo>
                    <a:cubicBezTo>
                      <a:pt x="1406" y="0"/>
                      <a:pt x="1004" y="37"/>
                      <a:pt x="603" y="92"/>
                    </a:cubicBezTo>
                    <a:cubicBezTo>
                      <a:pt x="201" y="146"/>
                      <a:pt x="0" y="201"/>
                      <a:pt x="0" y="256"/>
                    </a:cubicBezTo>
                    <a:cubicBezTo>
                      <a:pt x="0" y="347"/>
                      <a:pt x="55" y="457"/>
                      <a:pt x="164" y="584"/>
                    </a:cubicBezTo>
                    <a:cubicBezTo>
                      <a:pt x="274" y="712"/>
                      <a:pt x="384" y="785"/>
                      <a:pt x="475" y="785"/>
                    </a:cubicBezTo>
                    <a:cubicBezTo>
                      <a:pt x="584" y="785"/>
                      <a:pt x="803" y="767"/>
                      <a:pt x="1169" y="712"/>
                    </a:cubicBezTo>
                    <a:cubicBezTo>
                      <a:pt x="1515" y="657"/>
                      <a:pt x="1789" y="621"/>
                      <a:pt x="1935" y="621"/>
                    </a:cubicBezTo>
                    <a:cubicBezTo>
                      <a:pt x="2118" y="621"/>
                      <a:pt x="2191" y="676"/>
                      <a:pt x="2191" y="749"/>
                    </a:cubicBezTo>
                    <a:cubicBezTo>
                      <a:pt x="2191" y="858"/>
                      <a:pt x="2008" y="1205"/>
                      <a:pt x="1643" y="1808"/>
                    </a:cubicBezTo>
                    <a:cubicBezTo>
                      <a:pt x="1278" y="2392"/>
                      <a:pt x="931" y="2994"/>
                      <a:pt x="566" y="3597"/>
                    </a:cubicBezTo>
                    <a:cubicBezTo>
                      <a:pt x="201" y="4217"/>
                      <a:pt x="18" y="4601"/>
                      <a:pt x="18" y="4765"/>
                    </a:cubicBezTo>
                    <a:cubicBezTo>
                      <a:pt x="18" y="4838"/>
                      <a:pt x="55" y="4929"/>
                      <a:pt x="110" y="5020"/>
                    </a:cubicBezTo>
                    <a:cubicBezTo>
                      <a:pt x="164" y="5112"/>
                      <a:pt x="237" y="5166"/>
                      <a:pt x="292" y="5166"/>
                    </a:cubicBezTo>
                    <a:cubicBezTo>
                      <a:pt x="365" y="5166"/>
                      <a:pt x="457" y="5057"/>
                      <a:pt x="566" y="4874"/>
                    </a:cubicBezTo>
                    <a:cubicBezTo>
                      <a:pt x="694" y="4674"/>
                      <a:pt x="876" y="4345"/>
                      <a:pt x="1114" y="3889"/>
                    </a:cubicBezTo>
                    <a:cubicBezTo>
                      <a:pt x="1369" y="3432"/>
                      <a:pt x="1552" y="3104"/>
                      <a:pt x="1661" y="2921"/>
                    </a:cubicBezTo>
                    <a:cubicBezTo>
                      <a:pt x="1771" y="2739"/>
                      <a:pt x="1880" y="2556"/>
                      <a:pt x="1990" y="2373"/>
                    </a:cubicBezTo>
                    <a:cubicBezTo>
                      <a:pt x="2118" y="2173"/>
                      <a:pt x="2209" y="2027"/>
                      <a:pt x="2300" y="1881"/>
                    </a:cubicBezTo>
                    <a:cubicBezTo>
                      <a:pt x="2392" y="1734"/>
                      <a:pt x="2465" y="1588"/>
                      <a:pt x="2556" y="1442"/>
                    </a:cubicBezTo>
                    <a:cubicBezTo>
                      <a:pt x="2647" y="1296"/>
                      <a:pt x="2702" y="1150"/>
                      <a:pt x="2757" y="1041"/>
                    </a:cubicBezTo>
                    <a:cubicBezTo>
                      <a:pt x="2811" y="931"/>
                      <a:pt x="2830" y="840"/>
                      <a:pt x="2830" y="749"/>
                    </a:cubicBezTo>
                    <a:cubicBezTo>
                      <a:pt x="2830" y="657"/>
                      <a:pt x="2793" y="548"/>
                      <a:pt x="2738" y="420"/>
                    </a:cubicBezTo>
                    <a:cubicBezTo>
                      <a:pt x="2665" y="274"/>
                      <a:pt x="2611" y="165"/>
                      <a:pt x="2519" y="110"/>
                    </a:cubicBezTo>
                    <a:cubicBezTo>
                      <a:pt x="2428" y="37"/>
                      <a:pt x="2173" y="0"/>
                      <a:pt x="178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5"/>
              <p:cNvSpPr/>
              <p:nvPr/>
            </p:nvSpPr>
            <p:spPr>
              <a:xfrm>
                <a:off x="4594725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59" y="1954"/>
                      <a:pt x="1205" y="1662"/>
                    </a:cubicBezTo>
                    <a:cubicBezTo>
                      <a:pt x="1351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082" y="0"/>
                    </a:moveTo>
                    <a:cubicBezTo>
                      <a:pt x="1790" y="0"/>
                      <a:pt x="1461" y="201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93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29" y="147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5"/>
              <p:cNvSpPr/>
              <p:nvPr/>
            </p:nvSpPr>
            <p:spPr>
              <a:xfrm>
                <a:off x="4972150" y="4979875"/>
                <a:ext cx="93125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5167" extrusionOk="0">
                    <a:moveTo>
                      <a:pt x="1826" y="3012"/>
                    </a:moveTo>
                    <a:cubicBezTo>
                      <a:pt x="2155" y="3304"/>
                      <a:pt x="2319" y="3505"/>
                      <a:pt x="2319" y="3651"/>
                    </a:cubicBezTo>
                    <a:cubicBezTo>
                      <a:pt x="2319" y="3889"/>
                      <a:pt x="2173" y="4126"/>
                      <a:pt x="1881" y="4327"/>
                    </a:cubicBezTo>
                    <a:cubicBezTo>
                      <a:pt x="1607" y="4509"/>
                      <a:pt x="1315" y="4619"/>
                      <a:pt x="1059" y="4619"/>
                    </a:cubicBezTo>
                    <a:cubicBezTo>
                      <a:pt x="950" y="4619"/>
                      <a:pt x="858" y="4582"/>
                      <a:pt x="767" y="4509"/>
                    </a:cubicBezTo>
                    <a:cubicBezTo>
                      <a:pt x="694" y="4436"/>
                      <a:pt x="639" y="4345"/>
                      <a:pt x="639" y="4254"/>
                    </a:cubicBezTo>
                    <a:cubicBezTo>
                      <a:pt x="639" y="4162"/>
                      <a:pt x="712" y="4053"/>
                      <a:pt x="822" y="3907"/>
                    </a:cubicBezTo>
                    <a:cubicBezTo>
                      <a:pt x="950" y="3761"/>
                      <a:pt x="1077" y="3633"/>
                      <a:pt x="1224" y="3505"/>
                    </a:cubicBezTo>
                    <a:cubicBezTo>
                      <a:pt x="1370" y="3396"/>
                      <a:pt x="1570" y="3231"/>
                      <a:pt x="1826" y="3012"/>
                    </a:cubicBezTo>
                    <a:close/>
                    <a:moveTo>
                      <a:pt x="2574" y="0"/>
                    </a:moveTo>
                    <a:cubicBezTo>
                      <a:pt x="2191" y="0"/>
                      <a:pt x="1826" y="73"/>
                      <a:pt x="1443" y="201"/>
                    </a:cubicBezTo>
                    <a:cubicBezTo>
                      <a:pt x="1059" y="347"/>
                      <a:pt x="877" y="493"/>
                      <a:pt x="877" y="639"/>
                    </a:cubicBezTo>
                    <a:cubicBezTo>
                      <a:pt x="877" y="694"/>
                      <a:pt x="931" y="767"/>
                      <a:pt x="1041" y="840"/>
                    </a:cubicBezTo>
                    <a:cubicBezTo>
                      <a:pt x="1132" y="913"/>
                      <a:pt x="1224" y="949"/>
                      <a:pt x="1297" y="949"/>
                    </a:cubicBezTo>
                    <a:cubicBezTo>
                      <a:pt x="1370" y="949"/>
                      <a:pt x="1552" y="895"/>
                      <a:pt x="1881" y="785"/>
                    </a:cubicBezTo>
                    <a:cubicBezTo>
                      <a:pt x="2191" y="657"/>
                      <a:pt x="2465" y="603"/>
                      <a:pt x="2720" y="603"/>
                    </a:cubicBezTo>
                    <a:cubicBezTo>
                      <a:pt x="2958" y="603"/>
                      <a:pt x="3086" y="694"/>
                      <a:pt x="3086" y="876"/>
                    </a:cubicBezTo>
                    <a:cubicBezTo>
                      <a:pt x="3086" y="986"/>
                      <a:pt x="3012" y="1114"/>
                      <a:pt x="2885" y="1278"/>
                    </a:cubicBezTo>
                    <a:cubicBezTo>
                      <a:pt x="2757" y="1442"/>
                      <a:pt x="2611" y="1588"/>
                      <a:pt x="2465" y="1698"/>
                    </a:cubicBezTo>
                    <a:cubicBezTo>
                      <a:pt x="2319" y="1826"/>
                      <a:pt x="2100" y="2008"/>
                      <a:pt x="1808" y="2246"/>
                    </a:cubicBezTo>
                    <a:cubicBezTo>
                      <a:pt x="1716" y="2154"/>
                      <a:pt x="1570" y="2027"/>
                      <a:pt x="1370" y="1881"/>
                    </a:cubicBezTo>
                    <a:cubicBezTo>
                      <a:pt x="1187" y="1734"/>
                      <a:pt x="1023" y="1607"/>
                      <a:pt x="858" y="1479"/>
                    </a:cubicBezTo>
                    <a:cubicBezTo>
                      <a:pt x="712" y="1369"/>
                      <a:pt x="621" y="1278"/>
                      <a:pt x="548" y="1205"/>
                    </a:cubicBezTo>
                    <a:lnTo>
                      <a:pt x="329" y="1004"/>
                    </a:lnTo>
                    <a:cubicBezTo>
                      <a:pt x="256" y="913"/>
                      <a:pt x="201" y="876"/>
                      <a:pt x="146" y="876"/>
                    </a:cubicBezTo>
                    <a:cubicBezTo>
                      <a:pt x="110" y="876"/>
                      <a:pt x="73" y="913"/>
                      <a:pt x="37" y="1004"/>
                    </a:cubicBezTo>
                    <a:cubicBezTo>
                      <a:pt x="19" y="1096"/>
                      <a:pt x="0" y="1169"/>
                      <a:pt x="0" y="1260"/>
                    </a:cubicBezTo>
                    <a:cubicBezTo>
                      <a:pt x="0" y="1351"/>
                      <a:pt x="37" y="1442"/>
                      <a:pt x="110" y="1534"/>
                    </a:cubicBezTo>
                    <a:cubicBezTo>
                      <a:pt x="219" y="1716"/>
                      <a:pt x="639" y="2081"/>
                      <a:pt x="1351" y="2611"/>
                    </a:cubicBezTo>
                    <a:cubicBezTo>
                      <a:pt x="931" y="2958"/>
                      <a:pt x="585" y="3268"/>
                      <a:pt x="347" y="3560"/>
                    </a:cubicBezTo>
                    <a:cubicBezTo>
                      <a:pt x="110" y="3834"/>
                      <a:pt x="0" y="4071"/>
                      <a:pt x="0" y="4290"/>
                    </a:cubicBezTo>
                    <a:cubicBezTo>
                      <a:pt x="0" y="4527"/>
                      <a:pt x="110" y="4728"/>
                      <a:pt x="347" y="4911"/>
                    </a:cubicBezTo>
                    <a:cubicBezTo>
                      <a:pt x="585" y="5075"/>
                      <a:pt x="822" y="5166"/>
                      <a:pt x="1077" y="5166"/>
                    </a:cubicBezTo>
                    <a:cubicBezTo>
                      <a:pt x="1315" y="5166"/>
                      <a:pt x="1589" y="5112"/>
                      <a:pt x="1881" y="4984"/>
                    </a:cubicBezTo>
                    <a:cubicBezTo>
                      <a:pt x="2191" y="4838"/>
                      <a:pt x="2447" y="4674"/>
                      <a:pt x="2647" y="4436"/>
                    </a:cubicBezTo>
                    <a:cubicBezTo>
                      <a:pt x="2866" y="4217"/>
                      <a:pt x="2976" y="3980"/>
                      <a:pt x="2976" y="3743"/>
                    </a:cubicBezTo>
                    <a:cubicBezTo>
                      <a:pt x="2976" y="3450"/>
                      <a:pt x="2739" y="3085"/>
                      <a:pt x="2282" y="2647"/>
                    </a:cubicBezTo>
                    <a:cubicBezTo>
                      <a:pt x="2739" y="2282"/>
                      <a:pt x="3104" y="1972"/>
                      <a:pt x="3341" y="1680"/>
                    </a:cubicBezTo>
                    <a:cubicBezTo>
                      <a:pt x="3597" y="1406"/>
                      <a:pt x="3724" y="1132"/>
                      <a:pt x="3724" y="858"/>
                    </a:cubicBezTo>
                    <a:cubicBezTo>
                      <a:pt x="3724" y="603"/>
                      <a:pt x="3633" y="402"/>
                      <a:pt x="3432" y="238"/>
                    </a:cubicBezTo>
                    <a:cubicBezTo>
                      <a:pt x="3250" y="92"/>
                      <a:pt x="2958" y="0"/>
                      <a:pt x="25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>
                <a:off x="5074825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283" y="603"/>
                      <a:pt x="2410" y="986"/>
                      <a:pt x="2410" y="1753"/>
                    </a:cubicBezTo>
                    <a:cubicBezTo>
                      <a:pt x="2410" y="2118"/>
                      <a:pt x="2319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55"/>
                      <a:pt x="1260" y="4601"/>
                      <a:pt x="1133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1" y="2702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26" y="694"/>
                      <a:pt x="1972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79" y="201"/>
                      <a:pt x="1133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22" y="5185"/>
                      <a:pt x="1114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93" y="3779"/>
                      <a:pt x="2776" y="3232"/>
                    </a:cubicBezTo>
                    <a:cubicBezTo>
                      <a:pt x="2958" y="2702"/>
                      <a:pt x="3068" y="2173"/>
                      <a:pt x="3068" y="1643"/>
                    </a:cubicBezTo>
                    <a:cubicBezTo>
                      <a:pt x="3068" y="1132"/>
                      <a:pt x="2976" y="731"/>
                      <a:pt x="2812" y="439"/>
                    </a:cubicBezTo>
                    <a:cubicBezTo>
                      <a:pt x="2648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>
                <a:off x="5421675" y="4980325"/>
                <a:ext cx="735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5277" extrusionOk="0">
                    <a:moveTo>
                      <a:pt x="1899" y="621"/>
                    </a:moveTo>
                    <a:cubicBezTo>
                      <a:pt x="1990" y="621"/>
                      <a:pt x="2045" y="658"/>
                      <a:pt x="2100" y="731"/>
                    </a:cubicBezTo>
                    <a:cubicBezTo>
                      <a:pt x="2155" y="804"/>
                      <a:pt x="2191" y="895"/>
                      <a:pt x="2191" y="986"/>
                    </a:cubicBezTo>
                    <a:lnTo>
                      <a:pt x="2118" y="1479"/>
                    </a:lnTo>
                    <a:cubicBezTo>
                      <a:pt x="2118" y="1552"/>
                      <a:pt x="2173" y="1607"/>
                      <a:pt x="2282" y="1607"/>
                    </a:cubicBezTo>
                    <a:cubicBezTo>
                      <a:pt x="2228" y="1680"/>
                      <a:pt x="2173" y="1789"/>
                      <a:pt x="2082" y="1917"/>
                    </a:cubicBezTo>
                    <a:cubicBezTo>
                      <a:pt x="2045" y="1936"/>
                      <a:pt x="2009" y="1990"/>
                      <a:pt x="1954" y="2063"/>
                    </a:cubicBezTo>
                    <a:cubicBezTo>
                      <a:pt x="1899" y="2136"/>
                      <a:pt x="1844" y="2191"/>
                      <a:pt x="1826" y="2228"/>
                    </a:cubicBezTo>
                    <a:lnTo>
                      <a:pt x="1680" y="2374"/>
                    </a:lnTo>
                    <a:cubicBezTo>
                      <a:pt x="1625" y="2428"/>
                      <a:pt x="1571" y="2465"/>
                      <a:pt x="1534" y="2501"/>
                    </a:cubicBezTo>
                    <a:cubicBezTo>
                      <a:pt x="1479" y="2520"/>
                      <a:pt x="1425" y="2556"/>
                      <a:pt x="1370" y="2593"/>
                    </a:cubicBezTo>
                    <a:cubicBezTo>
                      <a:pt x="1315" y="2629"/>
                      <a:pt x="1260" y="2647"/>
                      <a:pt x="1205" y="2666"/>
                    </a:cubicBezTo>
                    <a:cubicBezTo>
                      <a:pt x="1132" y="2666"/>
                      <a:pt x="1059" y="2684"/>
                      <a:pt x="968" y="2684"/>
                    </a:cubicBezTo>
                    <a:cubicBezTo>
                      <a:pt x="877" y="2684"/>
                      <a:pt x="804" y="2647"/>
                      <a:pt x="713" y="2574"/>
                    </a:cubicBezTo>
                    <a:cubicBezTo>
                      <a:pt x="621" y="2501"/>
                      <a:pt x="585" y="2410"/>
                      <a:pt x="585" y="2282"/>
                    </a:cubicBezTo>
                    <a:cubicBezTo>
                      <a:pt x="585" y="1990"/>
                      <a:pt x="731" y="1643"/>
                      <a:pt x="1041" y="1242"/>
                    </a:cubicBezTo>
                    <a:cubicBezTo>
                      <a:pt x="1351" y="822"/>
                      <a:pt x="1625" y="621"/>
                      <a:pt x="1899" y="621"/>
                    </a:cubicBezTo>
                    <a:close/>
                    <a:moveTo>
                      <a:pt x="1899" y="0"/>
                    </a:moveTo>
                    <a:cubicBezTo>
                      <a:pt x="1625" y="0"/>
                      <a:pt x="1333" y="128"/>
                      <a:pt x="1023" y="384"/>
                    </a:cubicBezTo>
                    <a:cubicBezTo>
                      <a:pt x="731" y="621"/>
                      <a:pt x="475" y="913"/>
                      <a:pt x="293" y="1278"/>
                    </a:cubicBezTo>
                    <a:cubicBezTo>
                      <a:pt x="110" y="1625"/>
                      <a:pt x="1" y="1936"/>
                      <a:pt x="1" y="2191"/>
                    </a:cubicBezTo>
                    <a:cubicBezTo>
                      <a:pt x="1" y="2465"/>
                      <a:pt x="110" y="2720"/>
                      <a:pt x="311" y="2921"/>
                    </a:cubicBezTo>
                    <a:cubicBezTo>
                      <a:pt x="512" y="3140"/>
                      <a:pt x="749" y="3232"/>
                      <a:pt x="1023" y="3232"/>
                    </a:cubicBezTo>
                    <a:cubicBezTo>
                      <a:pt x="1278" y="3232"/>
                      <a:pt x="1589" y="3104"/>
                      <a:pt x="1954" y="2830"/>
                    </a:cubicBezTo>
                    <a:lnTo>
                      <a:pt x="1954" y="2830"/>
                    </a:lnTo>
                    <a:cubicBezTo>
                      <a:pt x="1680" y="3688"/>
                      <a:pt x="1552" y="4309"/>
                      <a:pt x="1552" y="4692"/>
                    </a:cubicBezTo>
                    <a:cubicBezTo>
                      <a:pt x="1552" y="5075"/>
                      <a:pt x="1644" y="5276"/>
                      <a:pt x="1808" y="5276"/>
                    </a:cubicBezTo>
                    <a:cubicBezTo>
                      <a:pt x="1863" y="5276"/>
                      <a:pt x="1917" y="5167"/>
                      <a:pt x="1972" y="4966"/>
                    </a:cubicBezTo>
                    <a:cubicBezTo>
                      <a:pt x="2045" y="4747"/>
                      <a:pt x="2118" y="4436"/>
                      <a:pt x="2191" y="4017"/>
                    </a:cubicBezTo>
                    <a:cubicBezTo>
                      <a:pt x="2282" y="3597"/>
                      <a:pt x="2374" y="3268"/>
                      <a:pt x="2447" y="3049"/>
                    </a:cubicBezTo>
                    <a:cubicBezTo>
                      <a:pt x="2520" y="2812"/>
                      <a:pt x="2629" y="2538"/>
                      <a:pt x="2739" y="2228"/>
                    </a:cubicBezTo>
                    <a:cubicBezTo>
                      <a:pt x="2867" y="1899"/>
                      <a:pt x="2940" y="1698"/>
                      <a:pt x="2940" y="1589"/>
                    </a:cubicBezTo>
                    <a:cubicBezTo>
                      <a:pt x="2940" y="1424"/>
                      <a:pt x="2848" y="1315"/>
                      <a:pt x="2702" y="1278"/>
                    </a:cubicBezTo>
                    <a:cubicBezTo>
                      <a:pt x="2721" y="1187"/>
                      <a:pt x="2739" y="1023"/>
                      <a:pt x="2739" y="840"/>
                    </a:cubicBezTo>
                    <a:cubicBezTo>
                      <a:pt x="2739" y="658"/>
                      <a:pt x="2666" y="475"/>
                      <a:pt x="2520" y="293"/>
                    </a:cubicBezTo>
                    <a:cubicBezTo>
                      <a:pt x="2374" y="110"/>
                      <a:pt x="2173" y="0"/>
                      <a:pt x="18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>
                <a:off x="5507925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4" y="603"/>
                    </a:moveTo>
                    <a:cubicBezTo>
                      <a:pt x="2283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73" y="2976"/>
                    </a:cubicBezTo>
                    <a:cubicBezTo>
                      <a:pt x="2009" y="3432"/>
                      <a:pt x="1845" y="3816"/>
                      <a:pt x="1626" y="4126"/>
                    </a:cubicBezTo>
                    <a:cubicBezTo>
                      <a:pt x="1425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52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61" y="201"/>
                      <a:pt x="1133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114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93" y="3779"/>
                      <a:pt x="2776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30" y="147"/>
                      <a:pt x="2392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5"/>
              <p:cNvSpPr/>
              <p:nvPr/>
            </p:nvSpPr>
            <p:spPr>
              <a:xfrm>
                <a:off x="5818725" y="4980325"/>
                <a:ext cx="37000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8" extrusionOk="0">
                    <a:moveTo>
                      <a:pt x="950" y="0"/>
                    </a:moveTo>
                    <a:cubicBezTo>
                      <a:pt x="840" y="0"/>
                      <a:pt x="785" y="92"/>
                      <a:pt x="785" y="238"/>
                    </a:cubicBezTo>
                    <a:cubicBezTo>
                      <a:pt x="731" y="1005"/>
                      <a:pt x="639" y="1735"/>
                      <a:pt x="512" y="2410"/>
                    </a:cubicBezTo>
                    <a:cubicBezTo>
                      <a:pt x="384" y="3104"/>
                      <a:pt x="256" y="3652"/>
                      <a:pt x="147" y="4053"/>
                    </a:cubicBezTo>
                    <a:cubicBezTo>
                      <a:pt x="55" y="4455"/>
                      <a:pt x="0" y="4710"/>
                      <a:pt x="0" y="4820"/>
                    </a:cubicBezTo>
                    <a:cubicBezTo>
                      <a:pt x="0" y="4911"/>
                      <a:pt x="37" y="5021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0" y="5258"/>
                      <a:pt x="512" y="5094"/>
                      <a:pt x="603" y="4747"/>
                    </a:cubicBezTo>
                    <a:cubicBezTo>
                      <a:pt x="658" y="4564"/>
                      <a:pt x="712" y="4400"/>
                      <a:pt x="749" y="4217"/>
                    </a:cubicBezTo>
                    <a:cubicBezTo>
                      <a:pt x="804" y="4053"/>
                      <a:pt x="858" y="3816"/>
                      <a:pt x="931" y="3524"/>
                    </a:cubicBezTo>
                    <a:cubicBezTo>
                      <a:pt x="986" y="3250"/>
                      <a:pt x="1059" y="2994"/>
                      <a:pt x="1114" y="2812"/>
                    </a:cubicBezTo>
                    <a:cubicBezTo>
                      <a:pt x="1351" y="1826"/>
                      <a:pt x="1479" y="1078"/>
                      <a:pt x="1479" y="548"/>
                    </a:cubicBezTo>
                    <a:cubicBezTo>
                      <a:pt x="1479" y="457"/>
                      <a:pt x="1406" y="347"/>
                      <a:pt x="1297" y="220"/>
                    </a:cubicBezTo>
                    <a:cubicBezTo>
                      <a:pt x="1169" y="74"/>
                      <a:pt x="1059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5"/>
              <p:cNvSpPr/>
              <p:nvPr/>
            </p:nvSpPr>
            <p:spPr>
              <a:xfrm>
                <a:off x="5873025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4" y="603"/>
                    </a:moveTo>
                    <a:cubicBezTo>
                      <a:pt x="2283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73" y="2976"/>
                    </a:cubicBezTo>
                    <a:cubicBezTo>
                      <a:pt x="2009" y="3432"/>
                      <a:pt x="1845" y="3816"/>
                      <a:pt x="1626" y="4126"/>
                    </a:cubicBezTo>
                    <a:cubicBezTo>
                      <a:pt x="1443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70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61" y="201"/>
                      <a:pt x="1133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114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93" y="3779"/>
                      <a:pt x="2776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30" y="147"/>
                      <a:pt x="2392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5"/>
              <p:cNvSpPr/>
              <p:nvPr/>
            </p:nvSpPr>
            <p:spPr>
              <a:xfrm>
                <a:off x="5964300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4" y="603"/>
                    </a:moveTo>
                    <a:cubicBezTo>
                      <a:pt x="2283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73" y="2976"/>
                    </a:cubicBezTo>
                    <a:cubicBezTo>
                      <a:pt x="2009" y="3432"/>
                      <a:pt x="1845" y="3816"/>
                      <a:pt x="1626" y="4126"/>
                    </a:cubicBezTo>
                    <a:cubicBezTo>
                      <a:pt x="1443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70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61" y="201"/>
                      <a:pt x="1133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114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93" y="3779"/>
                      <a:pt x="2776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30" y="147"/>
                      <a:pt x="2392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5"/>
              <p:cNvSpPr/>
              <p:nvPr/>
            </p:nvSpPr>
            <p:spPr>
              <a:xfrm>
                <a:off x="6279200" y="4980325"/>
                <a:ext cx="37000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8" extrusionOk="0">
                    <a:moveTo>
                      <a:pt x="950" y="0"/>
                    </a:moveTo>
                    <a:cubicBezTo>
                      <a:pt x="859" y="0"/>
                      <a:pt x="804" y="92"/>
                      <a:pt x="786" y="238"/>
                    </a:cubicBezTo>
                    <a:cubicBezTo>
                      <a:pt x="731" y="1005"/>
                      <a:pt x="640" y="1735"/>
                      <a:pt x="512" y="2410"/>
                    </a:cubicBezTo>
                    <a:cubicBezTo>
                      <a:pt x="384" y="3104"/>
                      <a:pt x="256" y="3652"/>
                      <a:pt x="147" y="4053"/>
                    </a:cubicBezTo>
                    <a:cubicBezTo>
                      <a:pt x="56" y="4455"/>
                      <a:pt x="1" y="4710"/>
                      <a:pt x="1" y="4820"/>
                    </a:cubicBezTo>
                    <a:cubicBezTo>
                      <a:pt x="1" y="4911"/>
                      <a:pt x="37" y="5021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1" y="5258"/>
                      <a:pt x="512" y="5094"/>
                      <a:pt x="621" y="4747"/>
                    </a:cubicBezTo>
                    <a:cubicBezTo>
                      <a:pt x="658" y="4564"/>
                      <a:pt x="713" y="4400"/>
                      <a:pt x="768" y="4217"/>
                    </a:cubicBezTo>
                    <a:cubicBezTo>
                      <a:pt x="804" y="4053"/>
                      <a:pt x="859" y="3816"/>
                      <a:pt x="932" y="3524"/>
                    </a:cubicBezTo>
                    <a:cubicBezTo>
                      <a:pt x="987" y="3250"/>
                      <a:pt x="1060" y="2994"/>
                      <a:pt x="1114" y="2812"/>
                    </a:cubicBezTo>
                    <a:cubicBezTo>
                      <a:pt x="1352" y="1826"/>
                      <a:pt x="1479" y="1078"/>
                      <a:pt x="1479" y="548"/>
                    </a:cubicBezTo>
                    <a:cubicBezTo>
                      <a:pt x="1479" y="457"/>
                      <a:pt x="1425" y="347"/>
                      <a:pt x="1297" y="220"/>
                    </a:cubicBezTo>
                    <a:cubicBezTo>
                      <a:pt x="1169" y="74"/>
                      <a:pt x="1060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5"/>
              <p:cNvSpPr/>
              <p:nvPr/>
            </p:nvSpPr>
            <p:spPr>
              <a:xfrm>
                <a:off x="6336700" y="4980325"/>
                <a:ext cx="37000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8" extrusionOk="0">
                    <a:moveTo>
                      <a:pt x="950" y="0"/>
                    </a:moveTo>
                    <a:cubicBezTo>
                      <a:pt x="841" y="0"/>
                      <a:pt x="786" y="92"/>
                      <a:pt x="768" y="238"/>
                    </a:cubicBezTo>
                    <a:cubicBezTo>
                      <a:pt x="731" y="1005"/>
                      <a:pt x="640" y="1735"/>
                      <a:pt x="512" y="2410"/>
                    </a:cubicBezTo>
                    <a:cubicBezTo>
                      <a:pt x="366" y="3104"/>
                      <a:pt x="257" y="3652"/>
                      <a:pt x="147" y="4053"/>
                    </a:cubicBezTo>
                    <a:cubicBezTo>
                      <a:pt x="37" y="4455"/>
                      <a:pt x="1" y="4710"/>
                      <a:pt x="1" y="4820"/>
                    </a:cubicBezTo>
                    <a:cubicBezTo>
                      <a:pt x="1" y="4911"/>
                      <a:pt x="37" y="5021"/>
                      <a:pt x="110" y="5112"/>
                    </a:cubicBezTo>
                    <a:cubicBezTo>
                      <a:pt x="183" y="5203"/>
                      <a:pt x="257" y="5258"/>
                      <a:pt x="330" y="5258"/>
                    </a:cubicBezTo>
                    <a:cubicBezTo>
                      <a:pt x="421" y="5258"/>
                      <a:pt x="512" y="5094"/>
                      <a:pt x="603" y="4747"/>
                    </a:cubicBezTo>
                    <a:cubicBezTo>
                      <a:pt x="658" y="4564"/>
                      <a:pt x="713" y="4400"/>
                      <a:pt x="749" y="4217"/>
                    </a:cubicBezTo>
                    <a:cubicBezTo>
                      <a:pt x="804" y="4053"/>
                      <a:pt x="859" y="3816"/>
                      <a:pt x="914" y="3524"/>
                    </a:cubicBezTo>
                    <a:cubicBezTo>
                      <a:pt x="987" y="3250"/>
                      <a:pt x="1041" y="2994"/>
                      <a:pt x="1096" y="2812"/>
                    </a:cubicBezTo>
                    <a:cubicBezTo>
                      <a:pt x="1352" y="1826"/>
                      <a:pt x="1480" y="1078"/>
                      <a:pt x="1480" y="548"/>
                    </a:cubicBezTo>
                    <a:cubicBezTo>
                      <a:pt x="1480" y="457"/>
                      <a:pt x="1407" y="347"/>
                      <a:pt x="1279" y="220"/>
                    </a:cubicBezTo>
                    <a:cubicBezTo>
                      <a:pt x="1169" y="74"/>
                      <a:pt x="1041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5"/>
              <p:cNvSpPr/>
              <p:nvPr/>
            </p:nvSpPr>
            <p:spPr>
              <a:xfrm>
                <a:off x="6391025" y="4980325"/>
                <a:ext cx="76225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73" y="2976"/>
                    </a:cubicBezTo>
                    <a:cubicBezTo>
                      <a:pt x="2008" y="3432"/>
                      <a:pt x="1844" y="3816"/>
                      <a:pt x="1625" y="4126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0" y="3086"/>
                      <a:pt x="822" y="2702"/>
                    </a:cubicBezTo>
                    <a:cubicBezTo>
                      <a:pt x="931" y="2301"/>
                      <a:pt x="1059" y="1954"/>
                      <a:pt x="1205" y="1662"/>
                    </a:cubicBezTo>
                    <a:cubicBezTo>
                      <a:pt x="1351" y="1351"/>
                      <a:pt x="1515" y="1114"/>
                      <a:pt x="1661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89" y="0"/>
                      <a:pt x="1461" y="201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114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92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3" y="439"/>
                    </a:cubicBezTo>
                    <a:cubicBezTo>
                      <a:pt x="2629" y="147"/>
                      <a:pt x="2392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5"/>
              <p:cNvSpPr/>
              <p:nvPr/>
            </p:nvSpPr>
            <p:spPr>
              <a:xfrm>
                <a:off x="6726450" y="4980325"/>
                <a:ext cx="37000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8" extrusionOk="0">
                    <a:moveTo>
                      <a:pt x="950" y="0"/>
                    </a:moveTo>
                    <a:cubicBezTo>
                      <a:pt x="840" y="0"/>
                      <a:pt x="786" y="92"/>
                      <a:pt x="767" y="238"/>
                    </a:cubicBezTo>
                    <a:cubicBezTo>
                      <a:pt x="731" y="1005"/>
                      <a:pt x="640" y="1735"/>
                      <a:pt x="512" y="2410"/>
                    </a:cubicBezTo>
                    <a:cubicBezTo>
                      <a:pt x="366" y="3104"/>
                      <a:pt x="256" y="3652"/>
                      <a:pt x="147" y="4053"/>
                    </a:cubicBezTo>
                    <a:cubicBezTo>
                      <a:pt x="37" y="4455"/>
                      <a:pt x="1" y="4710"/>
                      <a:pt x="1" y="4820"/>
                    </a:cubicBezTo>
                    <a:cubicBezTo>
                      <a:pt x="1" y="4911"/>
                      <a:pt x="37" y="5021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1" y="5258"/>
                      <a:pt x="512" y="5094"/>
                      <a:pt x="603" y="4747"/>
                    </a:cubicBezTo>
                    <a:cubicBezTo>
                      <a:pt x="658" y="4564"/>
                      <a:pt x="713" y="4400"/>
                      <a:pt x="749" y="4217"/>
                    </a:cubicBezTo>
                    <a:cubicBezTo>
                      <a:pt x="804" y="4053"/>
                      <a:pt x="859" y="3816"/>
                      <a:pt x="913" y="3524"/>
                    </a:cubicBezTo>
                    <a:cubicBezTo>
                      <a:pt x="987" y="3250"/>
                      <a:pt x="1060" y="2994"/>
                      <a:pt x="1096" y="2812"/>
                    </a:cubicBezTo>
                    <a:cubicBezTo>
                      <a:pt x="1352" y="1826"/>
                      <a:pt x="1479" y="1078"/>
                      <a:pt x="1479" y="548"/>
                    </a:cubicBezTo>
                    <a:cubicBezTo>
                      <a:pt x="1479" y="457"/>
                      <a:pt x="1406" y="347"/>
                      <a:pt x="1279" y="220"/>
                    </a:cubicBezTo>
                    <a:cubicBezTo>
                      <a:pt x="1169" y="74"/>
                      <a:pt x="1060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5"/>
              <p:cNvSpPr/>
              <p:nvPr/>
            </p:nvSpPr>
            <p:spPr>
              <a:xfrm>
                <a:off x="6778475" y="4980775"/>
                <a:ext cx="85825" cy="128275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5131" extrusionOk="0">
                    <a:moveTo>
                      <a:pt x="2173" y="1"/>
                    </a:moveTo>
                    <a:cubicBezTo>
                      <a:pt x="1826" y="1"/>
                      <a:pt x="1516" y="110"/>
                      <a:pt x="1206" y="329"/>
                    </a:cubicBezTo>
                    <a:cubicBezTo>
                      <a:pt x="914" y="548"/>
                      <a:pt x="768" y="749"/>
                      <a:pt x="768" y="932"/>
                    </a:cubicBezTo>
                    <a:cubicBezTo>
                      <a:pt x="768" y="1005"/>
                      <a:pt x="822" y="1078"/>
                      <a:pt x="932" y="1151"/>
                    </a:cubicBezTo>
                    <a:cubicBezTo>
                      <a:pt x="1041" y="1224"/>
                      <a:pt x="1133" y="1260"/>
                      <a:pt x="1224" y="1260"/>
                    </a:cubicBezTo>
                    <a:cubicBezTo>
                      <a:pt x="1242" y="1260"/>
                      <a:pt x="1297" y="1206"/>
                      <a:pt x="1388" y="1114"/>
                    </a:cubicBezTo>
                    <a:cubicBezTo>
                      <a:pt x="1479" y="1023"/>
                      <a:pt x="1589" y="913"/>
                      <a:pt x="1735" y="822"/>
                    </a:cubicBezTo>
                    <a:cubicBezTo>
                      <a:pt x="1881" y="731"/>
                      <a:pt x="2027" y="676"/>
                      <a:pt x="2191" y="676"/>
                    </a:cubicBezTo>
                    <a:cubicBezTo>
                      <a:pt x="2337" y="676"/>
                      <a:pt x="2465" y="731"/>
                      <a:pt x="2557" y="859"/>
                    </a:cubicBezTo>
                    <a:cubicBezTo>
                      <a:pt x="2666" y="968"/>
                      <a:pt x="2703" y="1133"/>
                      <a:pt x="2703" y="1333"/>
                    </a:cubicBezTo>
                    <a:cubicBezTo>
                      <a:pt x="2703" y="1552"/>
                      <a:pt x="2630" y="1771"/>
                      <a:pt x="2502" y="2027"/>
                    </a:cubicBezTo>
                    <a:cubicBezTo>
                      <a:pt x="2374" y="2264"/>
                      <a:pt x="2210" y="2483"/>
                      <a:pt x="2009" y="2684"/>
                    </a:cubicBezTo>
                    <a:cubicBezTo>
                      <a:pt x="1571" y="3122"/>
                      <a:pt x="1151" y="3487"/>
                      <a:pt x="713" y="3816"/>
                    </a:cubicBezTo>
                    <a:cubicBezTo>
                      <a:pt x="238" y="4163"/>
                      <a:pt x="1" y="4400"/>
                      <a:pt x="1" y="4510"/>
                    </a:cubicBezTo>
                    <a:cubicBezTo>
                      <a:pt x="1" y="4656"/>
                      <a:pt x="92" y="4802"/>
                      <a:pt x="256" y="4948"/>
                    </a:cubicBezTo>
                    <a:cubicBezTo>
                      <a:pt x="421" y="5076"/>
                      <a:pt x="567" y="5130"/>
                      <a:pt x="731" y="5130"/>
                    </a:cubicBezTo>
                    <a:cubicBezTo>
                      <a:pt x="1060" y="5130"/>
                      <a:pt x="1607" y="5057"/>
                      <a:pt x="2337" y="4875"/>
                    </a:cubicBezTo>
                    <a:cubicBezTo>
                      <a:pt x="3068" y="4711"/>
                      <a:pt x="3433" y="4546"/>
                      <a:pt x="3433" y="4418"/>
                    </a:cubicBezTo>
                    <a:cubicBezTo>
                      <a:pt x="3433" y="4345"/>
                      <a:pt x="3396" y="4309"/>
                      <a:pt x="3323" y="4291"/>
                    </a:cubicBezTo>
                    <a:cubicBezTo>
                      <a:pt x="3250" y="4254"/>
                      <a:pt x="3159" y="4254"/>
                      <a:pt x="3013" y="4254"/>
                    </a:cubicBezTo>
                    <a:cubicBezTo>
                      <a:pt x="2885" y="4254"/>
                      <a:pt x="2684" y="4272"/>
                      <a:pt x="2392" y="4309"/>
                    </a:cubicBezTo>
                    <a:cubicBezTo>
                      <a:pt x="2100" y="4345"/>
                      <a:pt x="1772" y="4400"/>
                      <a:pt x="1388" y="4455"/>
                    </a:cubicBezTo>
                    <a:cubicBezTo>
                      <a:pt x="1023" y="4510"/>
                      <a:pt x="768" y="4546"/>
                      <a:pt x="658" y="4565"/>
                    </a:cubicBezTo>
                    <a:cubicBezTo>
                      <a:pt x="2465" y="3414"/>
                      <a:pt x="3360" y="2301"/>
                      <a:pt x="3360" y="1260"/>
                    </a:cubicBezTo>
                    <a:cubicBezTo>
                      <a:pt x="3360" y="895"/>
                      <a:pt x="3250" y="603"/>
                      <a:pt x="3013" y="366"/>
                    </a:cubicBezTo>
                    <a:cubicBezTo>
                      <a:pt x="2794" y="129"/>
                      <a:pt x="2520" y="1"/>
                      <a:pt x="2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5"/>
              <p:cNvSpPr/>
              <p:nvPr/>
            </p:nvSpPr>
            <p:spPr>
              <a:xfrm>
                <a:off x="6886650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3" y="603"/>
                    </a:moveTo>
                    <a:cubicBezTo>
                      <a:pt x="2300" y="603"/>
                      <a:pt x="2410" y="986"/>
                      <a:pt x="2410" y="1753"/>
                    </a:cubicBezTo>
                    <a:cubicBezTo>
                      <a:pt x="2410" y="2118"/>
                      <a:pt x="2337" y="2520"/>
                      <a:pt x="2173" y="2976"/>
                    </a:cubicBezTo>
                    <a:cubicBezTo>
                      <a:pt x="2027" y="3432"/>
                      <a:pt x="1844" y="3816"/>
                      <a:pt x="1643" y="4126"/>
                    </a:cubicBezTo>
                    <a:cubicBezTo>
                      <a:pt x="1442" y="4455"/>
                      <a:pt x="1278" y="4601"/>
                      <a:pt x="1132" y="4601"/>
                    </a:cubicBezTo>
                    <a:cubicBezTo>
                      <a:pt x="840" y="4601"/>
                      <a:pt x="676" y="4327"/>
                      <a:pt x="676" y="3761"/>
                    </a:cubicBezTo>
                    <a:cubicBezTo>
                      <a:pt x="676" y="3432"/>
                      <a:pt x="730" y="3086"/>
                      <a:pt x="840" y="2702"/>
                    </a:cubicBezTo>
                    <a:cubicBezTo>
                      <a:pt x="950" y="2301"/>
                      <a:pt x="1077" y="1954"/>
                      <a:pt x="1223" y="1662"/>
                    </a:cubicBezTo>
                    <a:cubicBezTo>
                      <a:pt x="1369" y="1351"/>
                      <a:pt x="1515" y="1114"/>
                      <a:pt x="1680" y="913"/>
                    </a:cubicBezTo>
                    <a:cubicBezTo>
                      <a:pt x="1844" y="694"/>
                      <a:pt x="1972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89" y="0"/>
                      <a:pt x="1479" y="201"/>
                      <a:pt x="1150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66" y="5039"/>
                      <a:pt x="822" y="5185"/>
                      <a:pt x="1114" y="5185"/>
                    </a:cubicBezTo>
                    <a:cubicBezTo>
                      <a:pt x="1424" y="5185"/>
                      <a:pt x="1716" y="4984"/>
                      <a:pt x="2027" y="4619"/>
                    </a:cubicBezTo>
                    <a:cubicBezTo>
                      <a:pt x="2355" y="4236"/>
                      <a:pt x="2592" y="3779"/>
                      <a:pt x="2775" y="3232"/>
                    </a:cubicBezTo>
                    <a:cubicBezTo>
                      <a:pt x="2976" y="2702"/>
                      <a:pt x="3067" y="2173"/>
                      <a:pt x="3067" y="1643"/>
                    </a:cubicBezTo>
                    <a:cubicBezTo>
                      <a:pt x="3067" y="1132"/>
                      <a:pt x="2976" y="731"/>
                      <a:pt x="2812" y="439"/>
                    </a:cubicBezTo>
                    <a:cubicBezTo>
                      <a:pt x="2647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>
                <a:off x="1122625" y="4344600"/>
                <a:ext cx="369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5258" extrusionOk="0">
                    <a:moveTo>
                      <a:pt x="950" y="0"/>
                    </a:moveTo>
                    <a:cubicBezTo>
                      <a:pt x="858" y="0"/>
                      <a:pt x="804" y="73"/>
                      <a:pt x="785" y="237"/>
                    </a:cubicBezTo>
                    <a:cubicBezTo>
                      <a:pt x="731" y="986"/>
                      <a:pt x="639" y="1716"/>
                      <a:pt x="511" y="2410"/>
                    </a:cubicBezTo>
                    <a:cubicBezTo>
                      <a:pt x="384" y="3104"/>
                      <a:pt x="256" y="3651"/>
                      <a:pt x="146" y="4053"/>
                    </a:cubicBezTo>
                    <a:cubicBezTo>
                      <a:pt x="55" y="4454"/>
                      <a:pt x="0" y="4710"/>
                      <a:pt x="0" y="4801"/>
                    </a:cubicBezTo>
                    <a:cubicBezTo>
                      <a:pt x="0" y="4911"/>
                      <a:pt x="37" y="5002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0" y="5258"/>
                      <a:pt x="511" y="5075"/>
                      <a:pt x="621" y="4728"/>
                    </a:cubicBezTo>
                    <a:cubicBezTo>
                      <a:pt x="676" y="4564"/>
                      <a:pt x="712" y="4381"/>
                      <a:pt x="767" y="4217"/>
                    </a:cubicBezTo>
                    <a:cubicBezTo>
                      <a:pt x="804" y="4035"/>
                      <a:pt x="858" y="3815"/>
                      <a:pt x="931" y="3523"/>
                    </a:cubicBezTo>
                    <a:cubicBezTo>
                      <a:pt x="1004" y="3231"/>
                      <a:pt x="1059" y="2994"/>
                      <a:pt x="1114" y="2793"/>
                    </a:cubicBezTo>
                    <a:cubicBezTo>
                      <a:pt x="1351" y="1826"/>
                      <a:pt x="1479" y="1077"/>
                      <a:pt x="1479" y="548"/>
                    </a:cubicBezTo>
                    <a:cubicBezTo>
                      <a:pt x="1479" y="457"/>
                      <a:pt x="1424" y="347"/>
                      <a:pt x="1296" y="201"/>
                    </a:cubicBezTo>
                    <a:cubicBezTo>
                      <a:pt x="1169" y="73"/>
                      <a:pt x="1059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>
                <a:off x="1176925" y="4344600"/>
                <a:ext cx="767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67" extrusionOk="0">
                    <a:moveTo>
                      <a:pt x="2063" y="603"/>
                    </a:moveTo>
                    <a:cubicBezTo>
                      <a:pt x="2301" y="603"/>
                      <a:pt x="2410" y="986"/>
                      <a:pt x="2410" y="1734"/>
                    </a:cubicBezTo>
                    <a:cubicBezTo>
                      <a:pt x="2410" y="2100"/>
                      <a:pt x="2337" y="2519"/>
                      <a:pt x="2173" y="2976"/>
                    </a:cubicBezTo>
                    <a:cubicBezTo>
                      <a:pt x="2027" y="3432"/>
                      <a:pt x="1844" y="3815"/>
                      <a:pt x="1644" y="4126"/>
                    </a:cubicBezTo>
                    <a:cubicBezTo>
                      <a:pt x="1443" y="4436"/>
                      <a:pt x="1279" y="4600"/>
                      <a:pt x="1132" y="4600"/>
                    </a:cubicBezTo>
                    <a:cubicBezTo>
                      <a:pt x="840" y="4600"/>
                      <a:pt x="676" y="4308"/>
                      <a:pt x="676" y="3761"/>
                    </a:cubicBezTo>
                    <a:cubicBezTo>
                      <a:pt x="676" y="3432"/>
                      <a:pt x="731" y="3067"/>
                      <a:pt x="840" y="2684"/>
                    </a:cubicBezTo>
                    <a:cubicBezTo>
                      <a:pt x="950" y="2300"/>
                      <a:pt x="1078" y="1953"/>
                      <a:pt x="1224" y="1661"/>
                    </a:cubicBezTo>
                    <a:cubicBezTo>
                      <a:pt x="1370" y="1351"/>
                      <a:pt x="1516" y="1095"/>
                      <a:pt x="1680" y="895"/>
                    </a:cubicBezTo>
                    <a:cubicBezTo>
                      <a:pt x="1844" y="694"/>
                      <a:pt x="1972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79" y="183"/>
                      <a:pt x="1151" y="566"/>
                    </a:cubicBezTo>
                    <a:cubicBezTo>
                      <a:pt x="822" y="949"/>
                      <a:pt x="548" y="1442"/>
                      <a:pt x="329" y="2045"/>
                    </a:cubicBezTo>
                    <a:cubicBezTo>
                      <a:pt x="110" y="2647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67" y="5039"/>
                      <a:pt x="822" y="5166"/>
                      <a:pt x="1114" y="5166"/>
                    </a:cubicBezTo>
                    <a:cubicBezTo>
                      <a:pt x="1425" y="5166"/>
                      <a:pt x="1717" y="4984"/>
                      <a:pt x="2027" y="4619"/>
                    </a:cubicBezTo>
                    <a:cubicBezTo>
                      <a:pt x="2356" y="4235"/>
                      <a:pt x="2593" y="3779"/>
                      <a:pt x="2775" y="3231"/>
                    </a:cubicBezTo>
                    <a:cubicBezTo>
                      <a:pt x="2976" y="2684"/>
                      <a:pt x="3067" y="2154"/>
                      <a:pt x="3067" y="1643"/>
                    </a:cubicBezTo>
                    <a:cubicBezTo>
                      <a:pt x="3067" y="1132"/>
                      <a:pt x="2976" y="730"/>
                      <a:pt x="2812" y="438"/>
                    </a:cubicBezTo>
                    <a:cubicBezTo>
                      <a:pt x="2648" y="146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>
                <a:off x="1100725" y="3889575"/>
                <a:ext cx="85350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5149" extrusionOk="0">
                    <a:moveTo>
                      <a:pt x="2154" y="1"/>
                    </a:moveTo>
                    <a:cubicBezTo>
                      <a:pt x="1826" y="1"/>
                      <a:pt x="1497" y="110"/>
                      <a:pt x="1187" y="329"/>
                    </a:cubicBezTo>
                    <a:cubicBezTo>
                      <a:pt x="895" y="549"/>
                      <a:pt x="749" y="749"/>
                      <a:pt x="749" y="932"/>
                    </a:cubicBezTo>
                    <a:cubicBezTo>
                      <a:pt x="749" y="1005"/>
                      <a:pt x="803" y="1078"/>
                      <a:pt x="913" y="1151"/>
                    </a:cubicBezTo>
                    <a:cubicBezTo>
                      <a:pt x="1022" y="1224"/>
                      <a:pt x="1132" y="1260"/>
                      <a:pt x="1205" y="1260"/>
                    </a:cubicBezTo>
                    <a:cubicBezTo>
                      <a:pt x="1241" y="1260"/>
                      <a:pt x="1296" y="1206"/>
                      <a:pt x="1369" y="1114"/>
                    </a:cubicBezTo>
                    <a:cubicBezTo>
                      <a:pt x="1460" y="1023"/>
                      <a:pt x="1570" y="932"/>
                      <a:pt x="1716" y="822"/>
                    </a:cubicBezTo>
                    <a:cubicBezTo>
                      <a:pt x="1862" y="731"/>
                      <a:pt x="2008" y="676"/>
                      <a:pt x="2172" y="676"/>
                    </a:cubicBezTo>
                    <a:cubicBezTo>
                      <a:pt x="2337" y="676"/>
                      <a:pt x="2464" y="731"/>
                      <a:pt x="2556" y="859"/>
                    </a:cubicBezTo>
                    <a:cubicBezTo>
                      <a:pt x="2647" y="968"/>
                      <a:pt x="2684" y="1133"/>
                      <a:pt x="2684" y="1352"/>
                    </a:cubicBezTo>
                    <a:cubicBezTo>
                      <a:pt x="2684" y="1553"/>
                      <a:pt x="2629" y="1772"/>
                      <a:pt x="2483" y="2027"/>
                    </a:cubicBezTo>
                    <a:cubicBezTo>
                      <a:pt x="2355" y="2264"/>
                      <a:pt x="2191" y="2484"/>
                      <a:pt x="1990" y="2703"/>
                    </a:cubicBezTo>
                    <a:cubicBezTo>
                      <a:pt x="1570" y="3122"/>
                      <a:pt x="1132" y="3506"/>
                      <a:pt x="694" y="3816"/>
                    </a:cubicBezTo>
                    <a:cubicBezTo>
                      <a:pt x="237" y="4163"/>
                      <a:pt x="0" y="4400"/>
                      <a:pt x="0" y="4528"/>
                    </a:cubicBezTo>
                    <a:cubicBezTo>
                      <a:pt x="0" y="4674"/>
                      <a:pt x="73" y="4802"/>
                      <a:pt x="237" y="4948"/>
                    </a:cubicBezTo>
                    <a:cubicBezTo>
                      <a:pt x="402" y="5076"/>
                      <a:pt x="566" y="5149"/>
                      <a:pt x="712" y="5149"/>
                    </a:cubicBezTo>
                    <a:cubicBezTo>
                      <a:pt x="1059" y="5149"/>
                      <a:pt x="1588" y="5058"/>
                      <a:pt x="2318" y="4893"/>
                    </a:cubicBezTo>
                    <a:cubicBezTo>
                      <a:pt x="3049" y="4711"/>
                      <a:pt x="3414" y="4546"/>
                      <a:pt x="3414" y="4419"/>
                    </a:cubicBezTo>
                    <a:cubicBezTo>
                      <a:pt x="3414" y="4346"/>
                      <a:pt x="3377" y="4309"/>
                      <a:pt x="3304" y="4291"/>
                    </a:cubicBezTo>
                    <a:cubicBezTo>
                      <a:pt x="3249" y="4254"/>
                      <a:pt x="3140" y="4254"/>
                      <a:pt x="3012" y="4254"/>
                    </a:cubicBezTo>
                    <a:cubicBezTo>
                      <a:pt x="2866" y="4254"/>
                      <a:pt x="2665" y="4273"/>
                      <a:pt x="2373" y="4309"/>
                    </a:cubicBezTo>
                    <a:cubicBezTo>
                      <a:pt x="2099" y="4346"/>
                      <a:pt x="1771" y="4400"/>
                      <a:pt x="1387" y="4455"/>
                    </a:cubicBezTo>
                    <a:cubicBezTo>
                      <a:pt x="1004" y="4510"/>
                      <a:pt x="767" y="4546"/>
                      <a:pt x="639" y="4565"/>
                    </a:cubicBezTo>
                    <a:cubicBezTo>
                      <a:pt x="2446" y="3415"/>
                      <a:pt x="3341" y="2301"/>
                      <a:pt x="3341" y="1260"/>
                    </a:cubicBezTo>
                    <a:cubicBezTo>
                      <a:pt x="3341" y="895"/>
                      <a:pt x="3231" y="603"/>
                      <a:pt x="3012" y="366"/>
                    </a:cubicBezTo>
                    <a:cubicBezTo>
                      <a:pt x="2775" y="129"/>
                      <a:pt x="2501" y="1"/>
                      <a:pt x="21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25"/>
              <p:cNvSpPr/>
              <p:nvPr/>
            </p:nvSpPr>
            <p:spPr>
              <a:xfrm>
                <a:off x="1208875" y="3889125"/>
                <a:ext cx="76250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6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3"/>
                      <a:pt x="1826" y="3834"/>
                      <a:pt x="1625" y="4145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3"/>
                      <a:pt x="731" y="3086"/>
                      <a:pt x="822" y="2702"/>
                    </a:cubicBezTo>
                    <a:cubicBezTo>
                      <a:pt x="932" y="2301"/>
                      <a:pt x="1059" y="1972"/>
                      <a:pt x="1205" y="1662"/>
                    </a:cubicBezTo>
                    <a:cubicBezTo>
                      <a:pt x="1351" y="1351"/>
                      <a:pt x="1516" y="1114"/>
                      <a:pt x="1662" y="913"/>
                    </a:cubicBezTo>
                    <a:cubicBezTo>
                      <a:pt x="1826" y="713"/>
                      <a:pt x="1954" y="603"/>
                      <a:pt x="2063" y="603"/>
                    </a:cubicBezTo>
                    <a:close/>
                    <a:moveTo>
                      <a:pt x="2082" y="1"/>
                    </a:moveTo>
                    <a:cubicBezTo>
                      <a:pt x="1789" y="1"/>
                      <a:pt x="1461" y="201"/>
                      <a:pt x="1132" y="585"/>
                    </a:cubicBezTo>
                    <a:cubicBezTo>
                      <a:pt x="804" y="968"/>
                      <a:pt x="530" y="1461"/>
                      <a:pt x="311" y="2063"/>
                    </a:cubicBezTo>
                    <a:cubicBezTo>
                      <a:pt x="92" y="2666"/>
                      <a:pt x="1" y="3250"/>
                      <a:pt x="1" y="3852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6" y="5002"/>
                      <a:pt x="2027" y="4619"/>
                    </a:cubicBezTo>
                    <a:cubicBezTo>
                      <a:pt x="2337" y="4236"/>
                      <a:pt x="2574" y="3779"/>
                      <a:pt x="2775" y="3232"/>
                    </a:cubicBezTo>
                    <a:cubicBezTo>
                      <a:pt x="2958" y="2702"/>
                      <a:pt x="3049" y="2173"/>
                      <a:pt x="3049" y="1662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29" y="147"/>
                      <a:pt x="2392" y="1"/>
                      <a:pt x="20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5"/>
              <p:cNvSpPr/>
              <p:nvPr/>
            </p:nvSpPr>
            <p:spPr>
              <a:xfrm>
                <a:off x="1099350" y="3435025"/>
                <a:ext cx="91750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5149" extrusionOk="0">
                    <a:moveTo>
                      <a:pt x="2574" y="1"/>
                    </a:moveTo>
                    <a:cubicBezTo>
                      <a:pt x="2264" y="1"/>
                      <a:pt x="1917" y="92"/>
                      <a:pt x="1515" y="238"/>
                    </a:cubicBezTo>
                    <a:cubicBezTo>
                      <a:pt x="1132" y="402"/>
                      <a:pt x="931" y="548"/>
                      <a:pt x="931" y="694"/>
                    </a:cubicBezTo>
                    <a:cubicBezTo>
                      <a:pt x="931" y="749"/>
                      <a:pt x="986" y="822"/>
                      <a:pt x="1096" y="932"/>
                    </a:cubicBezTo>
                    <a:cubicBezTo>
                      <a:pt x="1205" y="1041"/>
                      <a:pt x="1278" y="1096"/>
                      <a:pt x="1315" y="1096"/>
                    </a:cubicBezTo>
                    <a:cubicBezTo>
                      <a:pt x="1369" y="1096"/>
                      <a:pt x="1534" y="1005"/>
                      <a:pt x="1844" y="859"/>
                    </a:cubicBezTo>
                    <a:cubicBezTo>
                      <a:pt x="2154" y="694"/>
                      <a:pt x="2410" y="621"/>
                      <a:pt x="2611" y="621"/>
                    </a:cubicBezTo>
                    <a:cubicBezTo>
                      <a:pt x="2848" y="621"/>
                      <a:pt x="2976" y="731"/>
                      <a:pt x="2976" y="950"/>
                    </a:cubicBezTo>
                    <a:cubicBezTo>
                      <a:pt x="2976" y="1151"/>
                      <a:pt x="2885" y="1352"/>
                      <a:pt x="2702" y="1534"/>
                    </a:cubicBezTo>
                    <a:cubicBezTo>
                      <a:pt x="2538" y="1717"/>
                      <a:pt x="2337" y="1881"/>
                      <a:pt x="2118" y="1991"/>
                    </a:cubicBezTo>
                    <a:cubicBezTo>
                      <a:pt x="1899" y="2118"/>
                      <a:pt x="1680" y="2228"/>
                      <a:pt x="1479" y="2356"/>
                    </a:cubicBezTo>
                    <a:cubicBezTo>
                      <a:pt x="1260" y="2465"/>
                      <a:pt x="1150" y="2575"/>
                      <a:pt x="1096" y="2630"/>
                    </a:cubicBezTo>
                    <a:cubicBezTo>
                      <a:pt x="1096" y="2648"/>
                      <a:pt x="1077" y="2684"/>
                      <a:pt x="1077" y="2721"/>
                    </a:cubicBezTo>
                    <a:cubicBezTo>
                      <a:pt x="1077" y="2830"/>
                      <a:pt x="1369" y="2940"/>
                      <a:pt x="1935" y="3013"/>
                    </a:cubicBezTo>
                    <a:cubicBezTo>
                      <a:pt x="2136" y="3049"/>
                      <a:pt x="2337" y="3104"/>
                      <a:pt x="2519" y="3195"/>
                    </a:cubicBezTo>
                    <a:cubicBezTo>
                      <a:pt x="2684" y="3268"/>
                      <a:pt x="2775" y="3378"/>
                      <a:pt x="2775" y="3506"/>
                    </a:cubicBezTo>
                    <a:cubicBezTo>
                      <a:pt x="2775" y="3725"/>
                      <a:pt x="2629" y="3944"/>
                      <a:pt x="2337" y="4126"/>
                    </a:cubicBezTo>
                    <a:cubicBezTo>
                      <a:pt x="2045" y="4291"/>
                      <a:pt x="1735" y="4419"/>
                      <a:pt x="1388" y="4510"/>
                    </a:cubicBezTo>
                    <a:cubicBezTo>
                      <a:pt x="1041" y="4583"/>
                      <a:pt x="730" y="4656"/>
                      <a:pt x="438" y="4729"/>
                    </a:cubicBezTo>
                    <a:cubicBezTo>
                      <a:pt x="146" y="4802"/>
                      <a:pt x="0" y="4857"/>
                      <a:pt x="0" y="4893"/>
                    </a:cubicBezTo>
                    <a:cubicBezTo>
                      <a:pt x="0" y="5057"/>
                      <a:pt x="219" y="5149"/>
                      <a:pt x="676" y="5149"/>
                    </a:cubicBezTo>
                    <a:cubicBezTo>
                      <a:pt x="1132" y="5149"/>
                      <a:pt x="1570" y="5076"/>
                      <a:pt x="2008" y="4930"/>
                    </a:cubicBezTo>
                    <a:cubicBezTo>
                      <a:pt x="2446" y="4784"/>
                      <a:pt x="2830" y="4583"/>
                      <a:pt x="3140" y="4327"/>
                    </a:cubicBezTo>
                    <a:cubicBezTo>
                      <a:pt x="3450" y="4072"/>
                      <a:pt x="3597" y="3798"/>
                      <a:pt x="3597" y="3542"/>
                    </a:cubicBezTo>
                    <a:cubicBezTo>
                      <a:pt x="3597" y="3268"/>
                      <a:pt x="3469" y="3068"/>
                      <a:pt x="3213" y="2903"/>
                    </a:cubicBezTo>
                    <a:cubicBezTo>
                      <a:pt x="2939" y="2739"/>
                      <a:pt x="2593" y="2630"/>
                      <a:pt x="2154" y="2575"/>
                    </a:cubicBezTo>
                    <a:cubicBezTo>
                      <a:pt x="2556" y="2374"/>
                      <a:pt x="2903" y="2155"/>
                      <a:pt x="3213" y="1863"/>
                    </a:cubicBezTo>
                    <a:cubicBezTo>
                      <a:pt x="3524" y="1589"/>
                      <a:pt x="3670" y="1315"/>
                      <a:pt x="3670" y="1041"/>
                    </a:cubicBezTo>
                    <a:cubicBezTo>
                      <a:pt x="3670" y="768"/>
                      <a:pt x="3560" y="530"/>
                      <a:pt x="3359" y="329"/>
                    </a:cubicBezTo>
                    <a:cubicBezTo>
                      <a:pt x="3140" y="110"/>
                      <a:pt x="2885" y="1"/>
                      <a:pt x="2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25"/>
              <p:cNvSpPr/>
              <p:nvPr/>
            </p:nvSpPr>
            <p:spPr>
              <a:xfrm>
                <a:off x="1207050" y="3434125"/>
                <a:ext cx="762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67" extrusionOk="0">
                    <a:moveTo>
                      <a:pt x="2063" y="584"/>
                    </a:moveTo>
                    <a:cubicBezTo>
                      <a:pt x="2282" y="584"/>
                      <a:pt x="2392" y="968"/>
                      <a:pt x="2392" y="1735"/>
                    </a:cubicBezTo>
                    <a:cubicBezTo>
                      <a:pt x="2392" y="2100"/>
                      <a:pt x="2319" y="2519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4" y="4436"/>
                      <a:pt x="1260" y="4601"/>
                      <a:pt x="1114" y="4601"/>
                    </a:cubicBezTo>
                    <a:cubicBezTo>
                      <a:pt x="822" y="4601"/>
                      <a:pt x="676" y="4308"/>
                      <a:pt x="676" y="3761"/>
                    </a:cubicBezTo>
                    <a:cubicBezTo>
                      <a:pt x="676" y="3432"/>
                      <a:pt x="731" y="3067"/>
                      <a:pt x="822" y="2684"/>
                    </a:cubicBezTo>
                    <a:cubicBezTo>
                      <a:pt x="931" y="2300"/>
                      <a:pt x="1059" y="1954"/>
                      <a:pt x="1205" y="1643"/>
                    </a:cubicBezTo>
                    <a:cubicBezTo>
                      <a:pt x="1351" y="1351"/>
                      <a:pt x="1516" y="1096"/>
                      <a:pt x="1662" y="895"/>
                    </a:cubicBezTo>
                    <a:cubicBezTo>
                      <a:pt x="1826" y="694"/>
                      <a:pt x="1954" y="584"/>
                      <a:pt x="2063" y="584"/>
                    </a:cubicBezTo>
                    <a:close/>
                    <a:moveTo>
                      <a:pt x="2082" y="0"/>
                    </a:moveTo>
                    <a:cubicBezTo>
                      <a:pt x="1789" y="0"/>
                      <a:pt x="1461" y="183"/>
                      <a:pt x="1132" y="566"/>
                    </a:cubicBezTo>
                    <a:cubicBezTo>
                      <a:pt x="804" y="950"/>
                      <a:pt x="530" y="1442"/>
                      <a:pt x="311" y="2045"/>
                    </a:cubicBezTo>
                    <a:cubicBezTo>
                      <a:pt x="92" y="2647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04" y="5166"/>
                      <a:pt x="1096" y="5166"/>
                    </a:cubicBezTo>
                    <a:cubicBezTo>
                      <a:pt x="1406" y="5166"/>
                      <a:pt x="1716" y="4984"/>
                      <a:pt x="2027" y="4601"/>
                    </a:cubicBezTo>
                    <a:cubicBezTo>
                      <a:pt x="2337" y="4235"/>
                      <a:pt x="2574" y="3761"/>
                      <a:pt x="2775" y="3231"/>
                    </a:cubicBezTo>
                    <a:cubicBezTo>
                      <a:pt x="2958" y="2684"/>
                      <a:pt x="3049" y="2154"/>
                      <a:pt x="3049" y="1643"/>
                    </a:cubicBezTo>
                    <a:cubicBezTo>
                      <a:pt x="3049" y="1114"/>
                      <a:pt x="2976" y="712"/>
                      <a:pt x="2794" y="438"/>
                    </a:cubicBezTo>
                    <a:cubicBezTo>
                      <a:pt x="2629" y="146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25"/>
              <p:cNvSpPr/>
              <p:nvPr/>
            </p:nvSpPr>
            <p:spPr>
              <a:xfrm>
                <a:off x="1106200" y="2979100"/>
                <a:ext cx="79875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5387" extrusionOk="0">
                    <a:moveTo>
                      <a:pt x="1844" y="1"/>
                    </a:moveTo>
                    <a:cubicBezTo>
                      <a:pt x="1771" y="1"/>
                      <a:pt x="1625" y="111"/>
                      <a:pt x="1424" y="311"/>
                    </a:cubicBezTo>
                    <a:cubicBezTo>
                      <a:pt x="1223" y="530"/>
                      <a:pt x="1022" y="768"/>
                      <a:pt x="803" y="1042"/>
                    </a:cubicBezTo>
                    <a:cubicBezTo>
                      <a:pt x="603" y="1334"/>
                      <a:pt x="402" y="1626"/>
                      <a:pt x="237" y="1954"/>
                    </a:cubicBezTo>
                    <a:cubicBezTo>
                      <a:pt x="91" y="2283"/>
                      <a:pt x="0" y="2557"/>
                      <a:pt x="0" y="2776"/>
                    </a:cubicBezTo>
                    <a:cubicBezTo>
                      <a:pt x="0" y="3068"/>
                      <a:pt x="91" y="3305"/>
                      <a:pt x="292" y="3469"/>
                    </a:cubicBezTo>
                    <a:cubicBezTo>
                      <a:pt x="475" y="3634"/>
                      <a:pt x="730" y="3725"/>
                      <a:pt x="1004" y="3725"/>
                    </a:cubicBezTo>
                    <a:cubicBezTo>
                      <a:pt x="1424" y="3725"/>
                      <a:pt x="1862" y="3615"/>
                      <a:pt x="2319" y="3415"/>
                    </a:cubicBezTo>
                    <a:lnTo>
                      <a:pt x="2319" y="3415"/>
                    </a:lnTo>
                    <a:cubicBezTo>
                      <a:pt x="2264" y="3615"/>
                      <a:pt x="2209" y="3853"/>
                      <a:pt x="2118" y="4108"/>
                    </a:cubicBezTo>
                    <a:cubicBezTo>
                      <a:pt x="2045" y="4346"/>
                      <a:pt x="1990" y="4546"/>
                      <a:pt x="1935" y="4693"/>
                    </a:cubicBezTo>
                    <a:cubicBezTo>
                      <a:pt x="1899" y="4857"/>
                      <a:pt x="1880" y="4966"/>
                      <a:pt x="1880" y="5058"/>
                    </a:cubicBezTo>
                    <a:cubicBezTo>
                      <a:pt x="1880" y="5131"/>
                      <a:pt x="1899" y="5204"/>
                      <a:pt x="1953" y="5277"/>
                    </a:cubicBezTo>
                    <a:cubicBezTo>
                      <a:pt x="2008" y="5350"/>
                      <a:pt x="2045" y="5386"/>
                      <a:pt x="2099" y="5386"/>
                    </a:cubicBezTo>
                    <a:cubicBezTo>
                      <a:pt x="2264" y="5386"/>
                      <a:pt x="2483" y="4912"/>
                      <a:pt x="2775" y="3962"/>
                    </a:cubicBezTo>
                    <a:cubicBezTo>
                      <a:pt x="3049" y="3031"/>
                      <a:pt x="3195" y="2338"/>
                      <a:pt x="3195" y="1900"/>
                    </a:cubicBezTo>
                    <a:cubicBezTo>
                      <a:pt x="3195" y="1808"/>
                      <a:pt x="3140" y="1699"/>
                      <a:pt x="3012" y="1589"/>
                    </a:cubicBezTo>
                    <a:cubicBezTo>
                      <a:pt x="2884" y="1461"/>
                      <a:pt x="2775" y="1407"/>
                      <a:pt x="2702" y="1407"/>
                    </a:cubicBezTo>
                    <a:cubicBezTo>
                      <a:pt x="2592" y="1407"/>
                      <a:pt x="2538" y="1480"/>
                      <a:pt x="2538" y="1644"/>
                    </a:cubicBezTo>
                    <a:cubicBezTo>
                      <a:pt x="2538" y="1991"/>
                      <a:pt x="2519" y="2356"/>
                      <a:pt x="2465" y="2757"/>
                    </a:cubicBezTo>
                    <a:cubicBezTo>
                      <a:pt x="2446" y="2757"/>
                      <a:pt x="2264" y="2831"/>
                      <a:pt x="1917" y="2958"/>
                    </a:cubicBezTo>
                    <a:cubicBezTo>
                      <a:pt x="1588" y="3086"/>
                      <a:pt x="1296" y="3141"/>
                      <a:pt x="1059" y="3141"/>
                    </a:cubicBezTo>
                    <a:cubicBezTo>
                      <a:pt x="785" y="3141"/>
                      <a:pt x="657" y="3013"/>
                      <a:pt x="657" y="2739"/>
                    </a:cubicBezTo>
                    <a:cubicBezTo>
                      <a:pt x="657" y="2520"/>
                      <a:pt x="785" y="2228"/>
                      <a:pt x="1041" y="1863"/>
                    </a:cubicBezTo>
                    <a:cubicBezTo>
                      <a:pt x="1296" y="1498"/>
                      <a:pt x="1552" y="1151"/>
                      <a:pt x="1807" y="859"/>
                    </a:cubicBezTo>
                    <a:cubicBezTo>
                      <a:pt x="2081" y="549"/>
                      <a:pt x="2209" y="366"/>
                      <a:pt x="2209" y="293"/>
                    </a:cubicBezTo>
                    <a:cubicBezTo>
                      <a:pt x="2209" y="220"/>
                      <a:pt x="2154" y="147"/>
                      <a:pt x="2081" y="92"/>
                    </a:cubicBezTo>
                    <a:cubicBezTo>
                      <a:pt x="2008" y="37"/>
                      <a:pt x="1935" y="1"/>
                      <a:pt x="18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5"/>
              <p:cNvSpPr/>
              <p:nvPr/>
            </p:nvSpPr>
            <p:spPr>
              <a:xfrm>
                <a:off x="1203400" y="2978650"/>
                <a:ext cx="76250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6" extrusionOk="0">
                    <a:moveTo>
                      <a:pt x="2063" y="603"/>
                    </a:moveTo>
                    <a:cubicBezTo>
                      <a:pt x="2282" y="603"/>
                      <a:pt x="2392" y="987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8" y="3433"/>
                      <a:pt x="1826" y="3816"/>
                      <a:pt x="1625" y="4126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3"/>
                      <a:pt x="731" y="3086"/>
                      <a:pt x="822" y="2702"/>
                    </a:cubicBezTo>
                    <a:cubicBezTo>
                      <a:pt x="931" y="2301"/>
                      <a:pt x="1059" y="1954"/>
                      <a:pt x="1205" y="1662"/>
                    </a:cubicBezTo>
                    <a:cubicBezTo>
                      <a:pt x="1351" y="1352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082" y="1"/>
                    </a:moveTo>
                    <a:cubicBezTo>
                      <a:pt x="1789" y="1"/>
                      <a:pt x="1461" y="202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92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74" y="3780"/>
                      <a:pt x="2775" y="3232"/>
                    </a:cubicBezTo>
                    <a:cubicBezTo>
                      <a:pt x="2958" y="2702"/>
                      <a:pt x="3049" y="2173"/>
                      <a:pt x="3049" y="1644"/>
                    </a:cubicBezTo>
                    <a:cubicBezTo>
                      <a:pt x="3049" y="1133"/>
                      <a:pt x="2976" y="731"/>
                      <a:pt x="2793" y="439"/>
                    </a:cubicBezTo>
                    <a:cubicBezTo>
                      <a:pt x="2629" y="147"/>
                      <a:pt x="2392" y="1"/>
                      <a:pt x="20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5"/>
              <p:cNvSpPr/>
              <p:nvPr/>
            </p:nvSpPr>
            <p:spPr>
              <a:xfrm>
                <a:off x="1098425" y="2525475"/>
                <a:ext cx="102250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4090" h="5076" extrusionOk="0">
                    <a:moveTo>
                      <a:pt x="3031" y="0"/>
                    </a:moveTo>
                    <a:cubicBezTo>
                      <a:pt x="2520" y="0"/>
                      <a:pt x="2100" y="37"/>
                      <a:pt x="1808" y="128"/>
                    </a:cubicBezTo>
                    <a:cubicBezTo>
                      <a:pt x="1662" y="165"/>
                      <a:pt x="1479" y="366"/>
                      <a:pt x="1242" y="731"/>
                    </a:cubicBezTo>
                    <a:cubicBezTo>
                      <a:pt x="1023" y="1096"/>
                      <a:pt x="914" y="1370"/>
                      <a:pt x="914" y="1570"/>
                    </a:cubicBezTo>
                    <a:cubicBezTo>
                      <a:pt x="914" y="1771"/>
                      <a:pt x="968" y="1935"/>
                      <a:pt x="1060" y="2082"/>
                    </a:cubicBezTo>
                    <a:cubicBezTo>
                      <a:pt x="1169" y="2246"/>
                      <a:pt x="1297" y="2374"/>
                      <a:pt x="1443" y="2483"/>
                    </a:cubicBezTo>
                    <a:cubicBezTo>
                      <a:pt x="1589" y="2593"/>
                      <a:pt x="1753" y="2684"/>
                      <a:pt x="1899" y="2793"/>
                    </a:cubicBezTo>
                    <a:cubicBezTo>
                      <a:pt x="2246" y="3049"/>
                      <a:pt x="2429" y="3268"/>
                      <a:pt x="2429" y="3487"/>
                    </a:cubicBezTo>
                    <a:cubicBezTo>
                      <a:pt x="2429" y="3706"/>
                      <a:pt x="2283" y="3944"/>
                      <a:pt x="1991" y="4163"/>
                    </a:cubicBezTo>
                    <a:cubicBezTo>
                      <a:pt x="1699" y="4400"/>
                      <a:pt x="1443" y="4509"/>
                      <a:pt x="1187" y="4509"/>
                    </a:cubicBezTo>
                    <a:cubicBezTo>
                      <a:pt x="950" y="4509"/>
                      <a:pt x="658" y="4345"/>
                      <a:pt x="329" y="4017"/>
                    </a:cubicBezTo>
                    <a:cubicBezTo>
                      <a:pt x="220" y="3907"/>
                      <a:pt x="147" y="3852"/>
                      <a:pt x="110" y="3852"/>
                    </a:cubicBezTo>
                    <a:cubicBezTo>
                      <a:pt x="37" y="3852"/>
                      <a:pt x="1" y="3925"/>
                      <a:pt x="1" y="4053"/>
                    </a:cubicBezTo>
                    <a:cubicBezTo>
                      <a:pt x="1" y="4290"/>
                      <a:pt x="129" y="4509"/>
                      <a:pt x="402" y="4729"/>
                    </a:cubicBezTo>
                    <a:cubicBezTo>
                      <a:pt x="676" y="4966"/>
                      <a:pt x="968" y="5075"/>
                      <a:pt x="1315" y="5075"/>
                    </a:cubicBezTo>
                    <a:cubicBezTo>
                      <a:pt x="1735" y="5075"/>
                      <a:pt x="2137" y="4911"/>
                      <a:pt x="2538" y="4546"/>
                    </a:cubicBezTo>
                    <a:cubicBezTo>
                      <a:pt x="2922" y="4199"/>
                      <a:pt x="3122" y="3816"/>
                      <a:pt x="3122" y="3414"/>
                    </a:cubicBezTo>
                    <a:cubicBezTo>
                      <a:pt x="3122" y="3159"/>
                      <a:pt x="2940" y="2885"/>
                      <a:pt x="2593" y="2611"/>
                    </a:cubicBezTo>
                    <a:cubicBezTo>
                      <a:pt x="2447" y="2483"/>
                      <a:pt x="2283" y="2374"/>
                      <a:pt x="2137" y="2264"/>
                    </a:cubicBezTo>
                    <a:cubicBezTo>
                      <a:pt x="1991" y="2155"/>
                      <a:pt x="1863" y="2045"/>
                      <a:pt x="1772" y="1935"/>
                    </a:cubicBezTo>
                    <a:cubicBezTo>
                      <a:pt x="1662" y="1808"/>
                      <a:pt x="1607" y="1698"/>
                      <a:pt x="1607" y="1607"/>
                    </a:cubicBezTo>
                    <a:cubicBezTo>
                      <a:pt x="1607" y="1497"/>
                      <a:pt x="1680" y="1333"/>
                      <a:pt x="1808" y="1096"/>
                    </a:cubicBezTo>
                    <a:cubicBezTo>
                      <a:pt x="1936" y="858"/>
                      <a:pt x="2045" y="731"/>
                      <a:pt x="2137" y="712"/>
                    </a:cubicBezTo>
                    <a:cubicBezTo>
                      <a:pt x="2246" y="676"/>
                      <a:pt x="2465" y="639"/>
                      <a:pt x="2849" y="585"/>
                    </a:cubicBezTo>
                    <a:cubicBezTo>
                      <a:pt x="3670" y="457"/>
                      <a:pt x="4090" y="329"/>
                      <a:pt x="4090" y="219"/>
                    </a:cubicBezTo>
                    <a:cubicBezTo>
                      <a:pt x="4090" y="73"/>
                      <a:pt x="3743" y="0"/>
                      <a:pt x="30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5"/>
              <p:cNvSpPr/>
              <p:nvPr/>
            </p:nvSpPr>
            <p:spPr>
              <a:xfrm>
                <a:off x="1200650" y="2523200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283" y="603"/>
                      <a:pt x="2411" y="986"/>
                      <a:pt x="2411" y="1753"/>
                    </a:cubicBezTo>
                    <a:cubicBezTo>
                      <a:pt x="2411" y="2118"/>
                      <a:pt x="2319" y="2538"/>
                      <a:pt x="2173" y="2994"/>
                    </a:cubicBezTo>
                    <a:cubicBezTo>
                      <a:pt x="2027" y="3450"/>
                      <a:pt x="1845" y="3834"/>
                      <a:pt x="1644" y="4144"/>
                    </a:cubicBezTo>
                    <a:cubicBezTo>
                      <a:pt x="1443" y="4454"/>
                      <a:pt x="1261" y="4600"/>
                      <a:pt x="1133" y="4600"/>
                    </a:cubicBezTo>
                    <a:cubicBezTo>
                      <a:pt x="822" y="4600"/>
                      <a:pt x="676" y="4327"/>
                      <a:pt x="676" y="3761"/>
                    </a:cubicBezTo>
                    <a:cubicBezTo>
                      <a:pt x="676" y="3450"/>
                      <a:pt x="731" y="3085"/>
                      <a:pt x="841" y="2702"/>
                    </a:cubicBezTo>
                    <a:cubicBezTo>
                      <a:pt x="932" y="2319"/>
                      <a:pt x="1060" y="1972"/>
                      <a:pt x="1206" y="1661"/>
                    </a:cubicBezTo>
                    <a:cubicBezTo>
                      <a:pt x="1370" y="1369"/>
                      <a:pt x="1516" y="1114"/>
                      <a:pt x="1680" y="913"/>
                    </a:cubicBezTo>
                    <a:cubicBezTo>
                      <a:pt x="1826" y="712"/>
                      <a:pt x="1972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80" y="201"/>
                      <a:pt x="1133" y="584"/>
                    </a:cubicBezTo>
                    <a:cubicBezTo>
                      <a:pt x="822" y="968"/>
                      <a:pt x="549" y="1461"/>
                      <a:pt x="330" y="2063"/>
                    </a:cubicBezTo>
                    <a:cubicBezTo>
                      <a:pt x="110" y="2665"/>
                      <a:pt x="1" y="3268"/>
                      <a:pt x="1" y="3852"/>
                    </a:cubicBezTo>
                    <a:cubicBezTo>
                      <a:pt x="1" y="4199"/>
                      <a:pt x="110" y="4491"/>
                      <a:pt x="330" y="4783"/>
                    </a:cubicBezTo>
                    <a:cubicBezTo>
                      <a:pt x="549" y="5057"/>
                      <a:pt x="822" y="5185"/>
                      <a:pt x="1114" y="5185"/>
                    </a:cubicBezTo>
                    <a:cubicBezTo>
                      <a:pt x="1407" y="5185"/>
                      <a:pt x="1717" y="5002"/>
                      <a:pt x="2027" y="4619"/>
                    </a:cubicBezTo>
                    <a:cubicBezTo>
                      <a:pt x="2338" y="4235"/>
                      <a:pt x="2593" y="3779"/>
                      <a:pt x="2776" y="3250"/>
                    </a:cubicBezTo>
                    <a:cubicBezTo>
                      <a:pt x="2958" y="2702"/>
                      <a:pt x="3068" y="2173"/>
                      <a:pt x="3068" y="1661"/>
                    </a:cubicBezTo>
                    <a:cubicBezTo>
                      <a:pt x="3068" y="1132"/>
                      <a:pt x="2976" y="730"/>
                      <a:pt x="2812" y="438"/>
                    </a:cubicBezTo>
                    <a:cubicBezTo>
                      <a:pt x="2648" y="146"/>
                      <a:pt x="2411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5"/>
              <p:cNvSpPr/>
              <p:nvPr/>
            </p:nvSpPr>
            <p:spPr>
              <a:xfrm>
                <a:off x="1101625" y="2069550"/>
                <a:ext cx="81250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5113" extrusionOk="0">
                    <a:moveTo>
                      <a:pt x="1096" y="2611"/>
                    </a:moveTo>
                    <a:cubicBezTo>
                      <a:pt x="1534" y="2666"/>
                      <a:pt x="1881" y="2757"/>
                      <a:pt x="2136" y="2921"/>
                    </a:cubicBezTo>
                    <a:cubicBezTo>
                      <a:pt x="2392" y="3086"/>
                      <a:pt x="2538" y="3250"/>
                      <a:pt x="2538" y="3433"/>
                    </a:cubicBezTo>
                    <a:cubicBezTo>
                      <a:pt x="2538" y="3688"/>
                      <a:pt x="2374" y="3944"/>
                      <a:pt x="2063" y="4163"/>
                    </a:cubicBezTo>
                    <a:cubicBezTo>
                      <a:pt x="1753" y="4400"/>
                      <a:pt x="1443" y="4510"/>
                      <a:pt x="1114" y="4510"/>
                    </a:cubicBezTo>
                    <a:cubicBezTo>
                      <a:pt x="986" y="4510"/>
                      <a:pt x="859" y="4473"/>
                      <a:pt x="786" y="4382"/>
                    </a:cubicBezTo>
                    <a:cubicBezTo>
                      <a:pt x="694" y="4309"/>
                      <a:pt x="658" y="4181"/>
                      <a:pt x="658" y="4017"/>
                    </a:cubicBezTo>
                    <a:cubicBezTo>
                      <a:pt x="658" y="3597"/>
                      <a:pt x="804" y="3122"/>
                      <a:pt x="1096" y="2611"/>
                    </a:cubicBezTo>
                    <a:close/>
                    <a:moveTo>
                      <a:pt x="2556" y="1"/>
                    </a:moveTo>
                    <a:cubicBezTo>
                      <a:pt x="2465" y="1"/>
                      <a:pt x="2282" y="128"/>
                      <a:pt x="1990" y="402"/>
                    </a:cubicBezTo>
                    <a:cubicBezTo>
                      <a:pt x="1717" y="658"/>
                      <a:pt x="1443" y="986"/>
                      <a:pt x="1151" y="1370"/>
                    </a:cubicBezTo>
                    <a:cubicBezTo>
                      <a:pt x="840" y="1753"/>
                      <a:pt x="585" y="2191"/>
                      <a:pt x="347" y="2684"/>
                    </a:cubicBezTo>
                    <a:cubicBezTo>
                      <a:pt x="110" y="3177"/>
                      <a:pt x="1" y="3597"/>
                      <a:pt x="1" y="3962"/>
                    </a:cubicBezTo>
                    <a:cubicBezTo>
                      <a:pt x="1" y="4309"/>
                      <a:pt x="110" y="4583"/>
                      <a:pt x="293" y="4802"/>
                    </a:cubicBezTo>
                    <a:cubicBezTo>
                      <a:pt x="493" y="5003"/>
                      <a:pt x="749" y="5112"/>
                      <a:pt x="1059" y="5112"/>
                    </a:cubicBezTo>
                    <a:cubicBezTo>
                      <a:pt x="1571" y="5112"/>
                      <a:pt x="2063" y="4911"/>
                      <a:pt x="2538" y="4546"/>
                    </a:cubicBezTo>
                    <a:cubicBezTo>
                      <a:pt x="3013" y="4181"/>
                      <a:pt x="3250" y="3779"/>
                      <a:pt x="3250" y="3378"/>
                    </a:cubicBezTo>
                    <a:cubicBezTo>
                      <a:pt x="3250" y="3104"/>
                      <a:pt x="3067" y="2867"/>
                      <a:pt x="2702" y="2629"/>
                    </a:cubicBezTo>
                    <a:cubicBezTo>
                      <a:pt x="2355" y="2392"/>
                      <a:pt x="1899" y="2246"/>
                      <a:pt x="1370" y="2191"/>
                    </a:cubicBezTo>
                    <a:cubicBezTo>
                      <a:pt x="1644" y="1808"/>
                      <a:pt x="2100" y="1260"/>
                      <a:pt x="2757" y="567"/>
                    </a:cubicBezTo>
                    <a:cubicBezTo>
                      <a:pt x="2921" y="384"/>
                      <a:pt x="3013" y="274"/>
                      <a:pt x="3013" y="220"/>
                    </a:cubicBezTo>
                    <a:cubicBezTo>
                      <a:pt x="3013" y="165"/>
                      <a:pt x="2958" y="128"/>
                      <a:pt x="2867" y="74"/>
                    </a:cubicBezTo>
                    <a:cubicBezTo>
                      <a:pt x="2757" y="19"/>
                      <a:pt x="2666" y="1"/>
                      <a:pt x="25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5"/>
              <p:cNvSpPr/>
              <p:nvPr/>
            </p:nvSpPr>
            <p:spPr>
              <a:xfrm>
                <a:off x="1204300" y="2068175"/>
                <a:ext cx="76250" cy="12920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68" extrusionOk="0">
                    <a:moveTo>
                      <a:pt x="2064" y="603"/>
                    </a:moveTo>
                    <a:cubicBezTo>
                      <a:pt x="2283" y="603"/>
                      <a:pt x="2392" y="987"/>
                      <a:pt x="2392" y="1735"/>
                    </a:cubicBezTo>
                    <a:cubicBezTo>
                      <a:pt x="2392" y="2100"/>
                      <a:pt x="2319" y="2520"/>
                      <a:pt x="2155" y="2976"/>
                    </a:cubicBezTo>
                    <a:cubicBezTo>
                      <a:pt x="2009" y="3433"/>
                      <a:pt x="1826" y="3816"/>
                      <a:pt x="1626" y="4126"/>
                    </a:cubicBezTo>
                    <a:cubicBezTo>
                      <a:pt x="1425" y="4437"/>
                      <a:pt x="1261" y="4601"/>
                      <a:pt x="1115" y="4601"/>
                    </a:cubicBezTo>
                    <a:cubicBezTo>
                      <a:pt x="822" y="4601"/>
                      <a:pt x="676" y="4309"/>
                      <a:pt x="676" y="3761"/>
                    </a:cubicBezTo>
                    <a:cubicBezTo>
                      <a:pt x="676" y="3433"/>
                      <a:pt x="731" y="3068"/>
                      <a:pt x="822" y="2684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52" y="1352"/>
                      <a:pt x="1516" y="1096"/>
                      <a:pt x="1662" y="895"/>
                    </a:cubicBezTo>
                    <a:cubicBezTo>
                      <a:pt x="1826" y="695"/>
                      <a:pt x="1954" y="603"/>
                      <a:pt x="2064" y="603"/>
                    </a:cubicBezTo>
                    <a:close/>
                    <a:moveTo>
                      <a:pt x="2082" y="1"/>
                    </a:moveTo>
                    <a:cubicBezTo>
                      <a:pt x="1790" y="1"/>
                      <a:pt x="1461" y="183"/>
                      <a:pt x="1133" y="567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92" y="2648"/>
                      <a:pt x="1" y="3250"/>
                      <a:pt x="1" y="3834"/>
                    </a:cubicBezTo>
                    <a:cubicBezTo>
                      <a:pt x="1" y="4181"/>
                      <a:pt x="110" y="4492"/>
                      <a:pt x="330" y="4765"/>
                    </a:cubicBezTo>
                    <a:cubicBezTo>
                      <a:pt x="549" y="5039"/>
                      <a:pt x="804" y="5167"/>
                      <a:pt x="1096" y="5167"/>
                    </a:cubicBezTo>
                    <a:cubicBezTo>
                      <a:pt x="1407" y="5167"/>
                      <a:pt x="1717" y="4984"/>
                      <a:pt x="2027" y="4619"/>
                    </a:cubicBezTo>
                    <a:cubicBezTo>
                      <a:pt x="2338" y="4236"/>
                      <a:pt x="2575" y="3780"/>
                      <a:pt x="2776" y="3232"/>
                    </a:cubicBezTo>
                    <a:cubicBezTo>
                      <a:pt x="2958" y="2684"/>
                      <a:pt x="3050" y="2155"/>
                      <a:pt x="3050" y="1644"/>
                    </a:cubicBezTo>
                    <a:cubicBezTo>
                      <a:pt x="3050" y="1133"/>
                      <a:pt x="2977" y="731"/>
                      <a:pt x="2794" y="439"/>
                    </a:cubicBezTo>
                    <a:cubicBezTo>
                      <a:pt x="2630" y="147"/>
                      <a:pt x="2392" y="1"/>
                      <a:pt x="20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5"/>
              <p:cNvSpPr/>
              <p:nvPr/>
            </p:nvSpPr>
            <p:spPr>
              <a:xfrm>
                <a:off x="1111200" y="1614550"/>
                <a:ext cx="7077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5149" extrusionOk="0">
                    <a:moveTo>
                      <a:pt x="1790" y="0"/>
                    </a:moveTo>
                    <a:cubicBezTo>
                      <a:pt x="1407" y="0"/>
                      <a:pt x="1005" y="19"/>
                      <a:pt x="603" y="73"/>
                    </a:cubicBezTo>
                    <a:cubicBezTo>
                      <a:pt x="202" y="146"/>
                      <a:pt x="1" y="183"/>
                      <a:pt x="1" y="238"/>
                    </a:cubicBezTo>
                    <a:cubicBezTo>
                      <a:pt x="1" y="329"/>
                      <a:pt x="56" y="438"/>
                      <a:pt x="165" y="584"/>
                    </a:cubicBezTo>
                    <a:cubicBezTo>
                      <a:pt x="275" y="712"/>
                      <a:pt x="384" y="767"/>
                      <a:pt x="476" y="767"/>
                    </a:cubicBezTo>
                    <a:cubicBezTo>
                      <a:pt x="585" y="767"/>
                      <a:pt x="804" y="749"/>
                      <a:pt x="1169" y="694"/>
                    </a:cubicBezTo>
                    <a:cubicBezTo>
                      <a:pt x="1516" y="639"/>
                      <a:pt x="1790" y="621"/>
                      <a:pt x="1936" y="621"/>
                    </a:cubicBezTo>
                    <a:cubicBezTo>
                      <a:pt x="2100" y="621"/>
                      <a:pt x="2192" y="657"/>
                      <a:pt x="2192" y="749"/>
                    </a:cubicBezTo>
                    <a:cubicBezTo>
                      <a:pt x="2192" y="840"/>
                      <a:pt x="2009" y="1187"/>
                      <a:pt x="1644" y="1789"/>
                    </a:cubicBezTo>
                    <a:cubicBezTo>
                      <a:pt x="1279" y="2373"/>
                      <a:pt x="932" y="2976"/>
                      <a:pt x="567" y="3597"/>
                    </a:cubicBezTo>
                    <a:cubicBezTo>
                      <a:pt x="202" y="4199"/>
                      <a:pt x="19" y="4582"/>
                      <a:pt x="19" y="4747"/>
                    </a:cubicBezTo>
                    <a:cubicBezTo>
                      <a:pt x="19" y="4838"/>
                      <a:pt x="56" y="4929"/>
                      <a:pt x="110" y="5020"/>
                    </a:cubicBezTo>
                    <a:cubicBezTo>
                      <a:pt x="165" y="5112"/>
                      <a:pt x="238" y="5148"/>
                      <a:pt x="293" y="5148"/>
                    </a:cubicBezTo>
                    <a:cubicBezTo>
                      <a:pt x="348" y="5148"/>
                      <a:pt x="439" y="5057"/>
                      <a:pt x="567" y="4856"/>
                    </a:cubicBezTo>
                    <a:cubicBezTo>
                      <a:pt x="676" y="4674"/>
                      <a:pt x="877" y="4345"/>
                      <a:pt x="1114" y="3870"/>
                    </a:cubicBezTo>
                    <a:cubicBezTo>
                      <a:pt x="1370" y="3414"/>
                      <a:pt x="1553" y="3085"/>
                      <a:pt x="1662" y="2921"/>
                    </a:cubicBezTo>
                    <a:cubicBezTo>
                      <a:pt x="1772" y="2720"/>
                      <a:pt x="1881" y="2538"/>
                      <a:pt x="1991" y="2355"/>
                    </a:cubicBezTo>
                    <a:cubicBezTo>
                      <a:pt x="2119" y="2173"/>
                      <a:pt x="2210" y="2008"/>
                      <a:pt x="2301" y="1862"/>
                    </a:cubicBezTo>
                    <a:cubicBezTo>
                      <a:pt x="2374" y="1735"/>
                      <a:pt x="2465" y="1589"/>
                      <a:pt x="2557" y="1424"/>
                    </a:cubicBezTo>
                    <a:cubicBezTo>
                      <a:pt x="2648" y="1278"/>
                      <a:pt x="2703" y="1150"/>
                      <a:pt x="2757" y="1041"/>
                    </a:cubicBezTo>
                    <a:cubicBezTo>
                      <a:pt x="2794" y="931"/>
                      <a:pt x="2830" y="822"/>
                      <a:pt x="2830" y="731"/>
                    </a:cubicBezTo>
                    <a:cubicBezTo>
                      <a:pt x="2830" y="657"/>
                      <a:pt x="2794" y="530"/>
                      <a:pt x="2739" y="402"/>
                    </a:cubicBezTo>
                    <a:cubicBezTo>
                      <a:pt x="2666" y="256"/>
                      <a:pt x="2611" y="165"/>
                      <a:pt x="2520" y="92"/>
                    </a:cubicBezTo>
                    <a:cubicBezTo>
                      <a:pt x="2411" y="19"/>
                      <a:pt x="2173" y="0"/>
                      <a:pt x="17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5"/>
              <p:cNvSpPr/>
              <p:nvPr/>
            </p:nvSpPr>
            <p:spPr>
              <a:xfrm>
                <a:off x="1186975" y="1612725"/>
                <a:ext cx="76225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19"/>
                      <a:pt x="2154" y="2994"/>
                    </a:cubicBezTo>
                    <a:cubicBezTo>
                      <a:pt x="2008" y="3450"/>
                      <a:pt x="1826" y="3834"/>
                      <a:pt x="1625" y="4144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0" y="3085"/>
                      <a:pt x="822" y="2702"/>
                    </a:cubicBezTo>
                    <a:cubicBezTo>
                      <a:pt x="931" y="2319"/>
                      <a:pt x="1059" y="1972"/>
                      <a:pt x="1205" y="1662"/>
                    </a:cubicBezTo>
                    <a:cubicBezTo>
                      <a:pt x="1351" y="1369"/>
                      <a:pt x="1515" y="1114"/>
                      <a:pt x="1661" y="913"/>
                    </a:cubicBezTo>
                    <a:cubicBezTo>
                      <a:pt x="1826" y="712"/>
                      <a:pt x="1954" y="603"/>
                      <a:pt x="2063" y="603"/>
                    </a:cubicBezTo>
                    <a:close/>
                    <a:moveTo>
                      <a:pt x="2081" y="0"/>
                    </a:moveTo>
                    <a:cubicBezTo>
                      <a:pt x="1789" y="0"/>
                      <a:pt x="1461" y="201"/>
                      <a:pt x="1132" y="584"/>
                    </a:cubicBezTo>
                    <a:cubicBezTo>
                      <a:pt x="803" y="968"/>
                      <a:pt x="530" y="1461"/>
                      <a:pt x="311" y="2063"/>
                    </a:cubicBezTo>
                    <a:cubicBezTo>
                      <a:pt x="92" y="2666"/>
                      <a:pt x="0" y="3250"/>
                      <a:pt x="0" y="3852"/>
                    </a:cubicBezTo>
                    <a:cubicBezTo>
                      <a:pt x="0" y="4181"/>
                      <a:pt x="110" y="4491"/>
                      <a:pt x="329" y="4783"/>
                    </a:cubicBezTo>
                    <a:cubicBezTo>
                      <a:pt x="548" y="5039"/>
                      <a:pt x="803" y="5185"/>
                      <a:pt x="1096" y="5185"/>
                    </a:cubicBezTo>
                    <a:cubicBezTo>
                      <a:pt x="1406" y="5185"/>
                      <a:pt x="1716" y="5002"/>
                      <a:pt x="2027" y="4619"/>
                    </a:cubicBezTo>
                    <a:cubicBezTo>
                      <a:pt x="2337" y="4235"/>
                      <a:pt x="2574" y="3779"/>
                      <a:pt x="2775" y="3250"/>
                    </a:cubicBezTo>
                    <a:cubicBezTo>
                      <a:pt x="2958" y="2702"/>
                      <a:pt x="3049" y="2173"/>
                      <a:pt x="3049" y="1662"/>
                    </a:cubicBezTo>
                    <a:cubicBezTo>
                      <a:pt x="3049" y="1132"/>
                      <a:pt x="2976" y="730"/>
                      <a:pt x="2793" y="438"/>
                    </a:cubicBezTo>
                    <a:cubicBezTo>
                      <a:pt x="2629" y="146"/>
                      <a:pt x="2392" y="0"/>
                      <a:pt x="20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5"/>
              <p:cNvSpPr/>
              <p:nvPr/>
            </p:nvSpPr>
            <p:spPr>
              <a:xfrm>
                <a:off x="1100725" y="1159075"/>
                <a:ext cx="858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5332" extrusionOk="0">
                    <a:moveTo>
                      <a:pt x="1716" y="530"/>
                    </a:moveTo>
                    <a:cubicBezTo>
                      <a:pt x="1953" y="530"/>
                      <a:pt x="2154" y="603"/>
                      <a:pt x="2318" y="767"/>
                    </a:cubicBezTo>
                    <a:cubicBezTo>
                      <a:pt x="2483" y="932"/>
                      <a:pt x="2556" y="1133"/>
                      <a:pt x="2556" y="1370"/>
                    </a:cubicBezTo>
                    <a:cubicBezTo>
                      <a:pt x="2556" y="1589"/>
                      <a:pt x="2483" y="1771"/>
                      <a:pt x="2318" y="1936"/>
                    </a:cubicBezTo>
                    <a:cubicBezTo>
                      <a:pt x="2172" y="2100"/>
                      <a:pt x="1972" y="2173"/>
                      <a:pt x="1716" y="2173"/>
                    </a:cubicBezTo>
                    <a:cubicBezTo>
                      <a:pt x="1460" y="2173"/>
                      <a:pt x="1260" y="2082"/>
                      <a:pt x="1095" y="1936"/>
                    </a:cubicBezTo>
                    <a:cubicBezTo>
                      <a:pt x="931" y="1771"/>
                      <a:pt x="858" y="1571"/>
                      <a:pt x="858" y="1333"/>
                    </a:cubicBezTo>
                    <a:cubicBezTo>
                      <a:pt x="858" y="1114"/>
                      <a:pt x="931" y="913"/>
                      <a:pt x="1095" y="767"/>
                    </a:cubicBezTo>
                    <a:cubicBezTo>
                      <a:pt x="1260" y="603"/>
                      <a:pt x="1460" y="530"/>
                      <a:pt x="1716" y="530"/>
                    </a:cubicBezTo>
                    <a:close/>
                    <a:moveTo>
                      <a:pt x="1698" y="2684"/>
                    </a:moveTo>
                    <a:cubicBezTo>
                      <a:pt x="2008" y="2684"/>
                      <a:pt x="2264" y="2794"/>
                      <a:pt x="2464" y="2995"/>
                    </a:cubicBezTo>
                    <a:cubicBezTo>
                      <a:pt x="2684" y="3195"/>
                      <a:pt x="2775" y="3451"/>
                      <a:pt x="2775" y="3761"/>
                    </a:cubicBezTo>
                    <a:cubicBezTo>
                      <a:pt x="2775" y="4072"/>
                      <a:pt x="2684" y="4309"/>
                      <a:pt x="2483" y="4510"/>
                    </a:cubicBezTo>
                    <a:cubicBezTo>
                      <a:pt x="2282" y="4711"/>
                      <a:pt x="2026" y="4802"/>
                      <a:pt x="1716" y="4802"/>
                    </a:cubicBezTo>
                    <a:cubicBezTo>
                      <a:pt x="1533" y="4802"/>
                      <a:pt x="1333" y="4765"/>
                      <a:pt x="1168" y="4674"/>
                    </a:cubicBezTo>
                    <a:cubicBezTo>
                      <a:pt x="1004" y="4583"/>
                      <a:pt x="876" y="4437"/>
                      <a:pt x="785" y="4272"/>
                    </a:cubicBezTo>
                    <a:cubicBezTo>
                      <a:pt x="694" y="4108"/>
                      <a:pt x="657" y="3926"/>
                      <a:pt x="657" y="3743"/>
                    </a:cubicBezTo>
                    <a:cubicBezTo>
                      <a:pt x="657" y="3433"/>
                      <a:pt x="749" y="3195"/>
                      <a:pt x="949" y="2995"/>
                    </a:cubicBezTo>
                    <a:cubicBezTo>
                      <a:pt x="1150" y="2794"/>
                      <a:pt x="1406" y="2684"/>
                      <a:pt x="1698" y="2684"/>
                    </a:cubicBezTo>
                    <a:close/>
                    <a:moveTo>
                      <a:pt x="1698" y="1"/>
                    </a:moveTo>
                    <a:cubicBezTo>
                      <a:pt x="1241" y="1"/>
                      <a:pt x="895" y="129"/>
                      <a:pt x="621" y="384"/>
                    </a:cubicBezTo>
                    <a:cubicBezTo>
                      <a:pt x="347" y="640"/>
                      <a:pt x="201" y="968"/>
                      <a:pt x="201" y="1352"/>
                    </a:cubicBezTo>
                    <a:cubicBezTo>
                      <a:pt x="201" y="1607"/>
                      <a:pt x="274" y="1808"/>
                      <a:pt x="402" y="1991"/>
                    </a:cubicBezTo>
                    <a:cubicBezTo>
                      <a:pt x="529" y="2173"/>
                      <a:pt x="712" y="2319"/>
                      <a:pt x="986" y="2410"/>
                    </a:cubicBezTo>
                    <a:cubicBezTo>
                      <a:pt x="675" y="2502"/>
                      <a:pt x="420" y="2648"/>
                      <a:pt x="256" y="2885"/>
                    </a:cubicBezTo>
                    <a:cubicBezTo>
                      <a:pt x="73" y="3122"/>
                      <a:pt x="0" y="3396"/>
                      <a:pt x="0" y="3743"/>
                    </a:cubicBezTo>
                    <a:cubicBezTo>
                      <a:pt x="0" y="4199"/>
                      <a:pt x="146" y="4583"/>
                      <a:pt x="475" y="4875"/>
                    </a:cubicBezTo>
                    <a:cubicBezTo>
                      <a:pt x="785" y="5185"/>
                      <a:pt x="1205" y="5331"/>
                      <a:pt x="1716" y="5331"/>
                    </a:cubicBezTo>
                    <a:cubicBezTo>
                      <a:pt x="2227" y="5331"/>
                      <a:pt x="2647" y="5185"/>
                      <a:pt x="2957" y="4875"/>
                    </a:cubicBezTo>
                    <a:cubicBezTo>
                      <a:pt x="3286" y="4583"/>
                      <a:pt x="3432" y="4199"/>
                      <a:pt x="3432" y="3761"/>
                    </a:cubicBezTo>
                    <a:cubicBezTo>
                      <a:pt x="3432" y="3433"/>
                      <a:pt x="3359" y="3159"/>
                      <a:pt x="3176" y="2922"/>
                    </a:cubicBezTo>
                    <a:cubicBezTo>
                      <a:pt x="3012" y="2684"/>
                      <a:pt x="2775" y="2520"/>
                      <a:pt x="2446" y="2410"/>
                    </a:cubicBezTo>
                    <a:cubicBezTo>
                      <a:pt x="2720" y="2319"/>
                      <a:pt x="2903" y="2173"/>
                      <a:pt x="3030" y="2009"/>
                    </a:cubicBezTo>
                    <a:cubicBezTo>
                      <a:pt x="3158" y="1826"/>
                      <a:pt x="3231" y="1607"/>
                      <a:pt x="3231" y="1370"/>
                    </a:cubicBezTo>
                    <a:cubicBezTo>
                      <a:pt x="3231" y="987"/>
                      <a:pt x="3085" y="658"/>
                      <a:pt x="2811" y="402"/>
                    </a:cubicBezTo>
                    <a:cubicBezTo>
                      <a:pt x="2519" y="129"/>
                      <a:pt x="2154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5"/>
              <p:cNvSpPr/>
              <p:nvPr/>
            </p:nvSpPr>
            <p:spPr>
              <a:xfrm>
                <a:off x="1202025" y="1159075"/>
                <a:ext cx="8537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5332" extrusionOk="0">
                    <a:moveTo>
                      <a:pt x="1698" y="530"/>
                    </a:moveTo>
                    <a:cubicBezTo>
                      <a:pt x="2009" y="530"/>
                      <a:pt x="2246" y="676"/>
                      <a:pt x="2447" y="950"/>
                    </a:cubicBezTo>
                    <a:cubicBezTo>
                      <a:pt x="2648" y="1242"/>
                      <a:pt x="2757" y="1808"/>
                      <a:pt x="2757" y="2666"/>
                    </a:cubicBezTo>
                    <a:cubicBezTo>
                      <a:pt x="2757" y="3524"/>
                      <a:pt x="2648" y="4090"/>
                      <a:pt x="2447" y="4382"/>
                    </a:cubicBezTo>
                    <a:cubicBezTo>
                      <a:pt x="2246" y="4674"/>
                      <a:pt x="2009" y="4802"/>
                      <a:pt x="1717" y="4802"/>
                    </a:cubicBezTo>
                    <a:cubicBezTo>
                      <a:pt x="1425" y="4802"/>
                      <a:pt x="1169" y="4674"/>
                      <a:pt x="968" y="4382"/>
                    </a:cubicBezTo>
                    <a:cubicBezTo>
                      <a:pt x="767" y="4108"/>
                      <a:pt x="676" y="3524"/>
                      <a:pt x="676" y="2666"/>
                    </a:cubicBezTo>
                    <a:cubicBezTo>
                      <a:pt x="676" y="1808"/>
                      <a:pt x="786" y="1224"/>
                      <a:pt x="1005" y="913"/>
                    </a:cubicBezTo>
                    <a:cubicBezTo>
                      <a:pt x="1169" y="658"/>
                      <a:pt x="1406" y="530"/>
                      <a:pt x="1698" y="530"/>
                    </a:cubicBezTo>
                    <a:close/>
                    <a:moveTo>
                      <a:pt x="1717" y="1"/>
                    </a:moveTo>
                    <a:cubicBezTo>
                      <a:pt x="1333" y="1"/>
                      <a:pt x="1023" y="110"/>
                      <a:pt x="767" y="311"/>
                    </a:cubicBezTo>
                    <a:cubicBezTo>
                      <a:pt x="512" y="512"/>
                      <a:pt x="329" y="804"/>
                      <a:pt x="201" y="1187"/>
                    </a:cubicBezTo>
                    <a:cubicBezTo>
                      <a:pt x="74" y="1552"/>
                      <a:pt x="1" y="2045"/>
                      <a:pt x="1" y="2666"/>
                    </a:cubicBezTo>
                    <a:cubicBezTo>
                      <a:pt x="1" y="3652"/>
                      <a:pt x="183" y="4364"/>
                      <a:pt x="530" y="4802"/>
                    </a:cubicBezTo>
                    <a:cubicBezTo>
                      <a:pt x="822" y="5149"/>
                      <a:pt x="1206" y="5331"/>
                      <a:pt x="1717" y="5331"/>
                    </a:cubicBezTo>
                    <a:cubicBezTo>
                      <a:pt x="2100" y="5331"/>
                      <a:pt x="2410" y="5240"/>
                      <a:pt x="2666" y="5039"/>
                    </a:cubicBezTo>
                    <a:cubicBezTo>
                      <a:pt x="2921" y="4820"/>
                      <a:pt x="3104" y="4528"/>
                      <a:pt x="3232" y="4163"/>
                    </a:cubicBezTo>
                    <a:cubicBezTo>
                      <a:pt x="3360" y="3780"/>
                      <a:pt x="3414" y="3287"/>
                      <a:pt x="3414" y="2666"/>
                    </a:cubicBezTo>
                    <a:cubicBezTo>
                      <a:pt x="3414" y="2155"/>
                      <a:pt x="3378" y="1735"/>
                      <a:pt x="3305" y="1443"/>
                    </a:cubicBezTo>
                    <a:cubicBezTo>
                      <a:pt x="3214" y="1133"/>
                      <a:pt x="3104" y="877"/>
                      <a:pt x="2976" y="658"/>
                    </a:cubicBezTo>
                    <a:cubicBezTo>
                      <a:pt x="2830" y="439"/>
                      <a:pt x="2666" y="275"/>
                      <a:pt x="2447" y="165"/>
                    </a:cubicBezTo>
                    <a:cubicBezTo>
                      <a:pt x="2246" y="56"/>
                      <a:pt x="1990" y="1"/>
                      <a:pt x="17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5"/>
              <p:cNvSpPr/>
              <p:nvPr/>
            </p:nvSpPr>
            <p:spPr>
              <a:xfrm>
                <a:off x="1105725" y="702250"/>
                <a:ext cx="7305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5277" extrusionOk="0">
                    <a:moveTo>
                      <a:pt x="1881" y="621"/>
                    </a:moveTo>
                    <a:cubicBezTo>
                      <a:pt x="1972" y="621"/>
                      <a:pt x="2045" y="658"/>
                      <a:pt x="2100" y="731"/>
                    </a:cubicBezTo>
                    <a:cubicBezTo>
                      <a:pt x="2155" y="804"/>
                      <a:pt x="2173" y="895"/>
                      <a:pt x="2173" y="986"/>
                    </a:cubicBezTo>
                    <a:lnTo>
                      <a:pt x="2118" y="1479"/>
                    </a:lnTo>
                    <a:cubicBezTo>
                      <a:pt x="2118" y="1552"/>
                      <a:pt x="2173" y="1607"/>
                      <a:pt x="2283" y="1607"/>
                    </a:cubicBezTo>
                    <a:cubicBezTo>
                      <a:pt x="2228" y="1680"/>
                      <a:pt x="2155" y="1789"/>
                      <a:pt x="2064" y="1917"/>
                    </a:cubicBezTo>
                    <a:cubicBezTo>
                      <a:pt x="2045" y="1935"/>
                      <a:pt x="2009" y="1990"/>
                      <a:pt x="1936" y="2063"/>
                    </a:cubicBezTo>
                    <a:cubicBezTo>
                      <a:pt x="1881" y="2136"/>
                      <a:pt x="1845" y="2191"/>
                      <a:pt x="1808" y="2228"/>
                    </a:cubicBezTo>
                    <a:lnTo>
                      <a:pt x="1680" y="2374"/>
                    </a:lnTo>
                    <a:cubicBezTo>
                      <a:pt x="1626" y="2428"/>
                      <a:pt x="1571" y="2465"/>
                      <a:pt x="1516" y="2501"/>
                    </a:cubicBezTo>
                    <a:cubicBezTo>
                      <a:pt x="1480" y="2520"/>
                      <a:pt x="1425" y="2556"/>
                      <a:pt x="1370" y="2593"/>
                    </a:cubicBezTo>
                    <a:cubicBezTo>
                      <a:pt x="1315" y="2629"/>
                      <a:pt x="1242" y="2647"/>
                      <a:pt x="1187" y="2666"/>
                    </a:cubicBezTo>
                    <a:cubicBezTo>
                      <a:pt x="1133" y="2666"/>
                      <a:pt x="1060" y="2684"/>
                      <a:pt x="968" y="2684"/>
                    </a:cubicBezTo>
                    <a:cubicBezTo>
                      <a:pt x="877" y="2684"/>
                      <a:pt x="786" y="2647"/>
                      <a:pt x="695" y="2574"/>
                    </a:cubicBezTo>
                    <a:cubicBezTo>
                      <a:pt x="622" y="2501"/>
                      <a:pt x="585" y="2410"/>
                      <a:pt x="585" y="2282"/>
                    </a:cubicBezTo>
                    <a:cubicBezTo>
                      <a:pt x="585" y="1990"/>
                      <a:pt x="731" y="1643"/>
                      <a:pt x="1041" y="1242"/>
                    </a:cubicBezTo>
                    <a:cubicBezTo>
                      <a:pt x="1352" y="822"/>
                      <a:pt x="1626" y="621"/>
                      <a:pt x="1881" y="621"/>
                    </a:cubicBezTo>
                    <a:close/>
                    <a:moveTo>
                      <a:pt x="1899" y="0"/>
                    </a:moveTo>
                    <a:cubicBezTo>
                      <a:pt x="1626" y="0"/>
                      <a:pt x="1333" y="128"/>
                      <a:pt x="1023" y="384"/>
                    </a:cubicBezTo>
                    <a:cubicBezTo>
                      <a:pt x="713" y="621"/>
                      <a:pt x="475" y="913"/>
                      <a:pt x="293" y="1278"/>
                    </a:cubicBezTo>
                    <a:cubicBezTo>
                      <a:pt x="92" y="1625"/>
                      <a:pt x="1" y="1935"/>
                      <a:pt x="1" y="2191"/>
                    </a:cubicBezTo>
                    <a:cubicBezTo>
                      <a:pt x="1" y="2465"/>
                      <a:pt x="92" y="2720"/>
                      <a:pt x="293" y="2921"/>
                    </a:cubicBezTo>
                    <a:cubicBezTo>
                      <a:pt x="512" y="3140"/>
                      <a:pt x="749" y="3232"/>
                      <a:pt x="1005" y="3232"/>
                    </a:cubicBezTo>
                    <a:cubicBezTo>
                      <a:pt x="1279" y="3232"/>
                      <a:pt x="1589" y="3104"/>
                      <a:pt x="1936" y="2830"/>
                    </a:cubicBezTo>
                    <a:lnTo>
                      <a:pt x="1936" y="2830"/>
                    </a:lnTo>
                    <a:cubicBezTo>
                      <a:pt x="1680" y="3688"/>
                      <a:pt x="1553" y="4309"/>
                      <a:pt x="1553" y="4692"/>
                    </a:cubicBezTo>
                    <a:cubicBezTo>
                      <a:pt x="1553" y="5075"/>
                      <a:pt x="1626" y="5276"/>
                      <a:pt x="1790" y="5276"/>
                    </a:cubicBezTo>
                    <a:cubicBezTo>
                      <a:pt x="1863" y="5276"/>
                      <a:pt x="1918" y="5167"/>
                      <a:pt x="1972" y="4966"/>
                    </a:cubicBezTo>
                    <a:cubicBezTo>
                      <a:pt x="2027" y="4747"/>
                      <a:pt x="2100" y="4436"/>
                      <a:pt x="2191" y="4017"/>
                    </a:cubicBezTo>
                    <a:cubicBezTo>
                      <a:pt x="2283" y="3597"/>
                      <a:pt x="2374" y="3268"/>
                      <a:pt x="2447" y="3049"/>
                    </a:cubicBezTo>
                    <a:cubicBezTo>
                      <a:pt x="2520" y="2812"/>
                      <a:pt x="2611" y="2538"/>
                      <a:pt x="2739" y="2228"/>
                    </a:cubicBezTo>
                    <a:cubicBezTo>
                      <a:pt x="2867" y="1899"/>
                      <a:pt x="2922" y="1698"/>
                      <a:pt x="2922" y="1589"/>
                    </a:cubicBezTo>
                    <a:cubicBezTo>
                      <a:pt x="2922" y="1424"/>
                      <a:pt x="2849" y="1315"/>
                      <a:pt x="2684" y="1278"/>
                    </a:cubicBezTo>
                    <a:cubicBezTo>
                      <a:pt x="2721" y="1187"/>
                      <a:pt x="2739" y="1023"/>
                      <a:pt x="2739" y="840"/>
                    </a:cubicBezTo>
                    <a:cubicBezTo>
                      <a:pt x="2739" y="658"/>
                      <a:pt x="2666" y="475"/>
                      <a:pt x="2520" y="292"/>
                    </a:cubicBezTo>
                    <a:cubicBezTo>
                      <a:pt x="2374" y="110"/>
                      <a:pt x="2173" y="0"/>
                      <a:pt x="18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1191525" y="702250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82" y="603"/>
                    </a:moveTo>
                    <a:cubicBezTo>
                      <a:pt x="2301" y="603"/>
                      <a:pt x="2410" y="986"/>
                      <a:pt x="2410" y="1753"/>
                    </a:cubicBezTo>
                    <a:cubicBezTo>
                      <a:pt x="2410" y="2118"/>
                      <a:pt x="2337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55"/>
                      <a:pt x="1279" y="4601"/>
                      <a:pt x="1133" y="4601"/>
                    </a:cubicBezTo>
                    <a:cubicBezTo>
                      <a:pt x="841" y="4601"/>
                      <a:pt x="695" y="4327"/>
                      <a:pt x="695" y="3761"/>
                    </a:cubicBezTo>
                    <a:cubicBezTo>
                      <a:pt x="695" y="3432"/>
                      <a:pt x="731" y="3086"/>
                      <a:pt x="841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45" y="694"/>
                      <a:pt x="1972" y="603"/>
                      <a:pt x="2082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79" y="201"/>
                      <a:pt x="1151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67" y="5039"/>
                      <a:pt x="822" y="5185"/>
                      <a:pt x="1114" y="5185"/>
                    </a:cubicBezTo>
                    <a:cubicBezTo>
                      <a:pt x="1425" y="5185"/>
                      <a:pt x="1735" y="4984"/>
                      <a:pt x="2045" y="4619"/>
                    </a:cubicBezTo>
                    <a:cubicBezTo>
                      <a:pt x="2356" y="4236"/>
                      <a:pt x="2593" y="3779"/>
                      <a:pt x="2776" y="3232"/>
                    </a:cubicBezTo>
                    <a:cubicBezTo>
                      <a:pt x="2976" y="2702"/>
                      <a:pt x="3068" y="2173"/>
                      <a:pt x="3068" y="1643"/>
                    </a:cubicBezTo>
                    <a:cubicBezTo>
                      <a:pt x="3068" y="1132"/>
                      <a:pt x="2976" y="731"/>
                      <a:pt x="2812" y="439"/>
                    </a:cubicBezTo>
                    <a:cubicBezTo>
                      <a:pt x="2648" y="146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1083825" y="264125"/>
                <a:ext cx="37000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9" extrusionOk="0">
                    <a:moveTo>
                      <a:pt x="950" y="1"/>
                    </a:moveTo>
                    <a:cubicBezTo>
                      <a:pt x="859" y="1"/>
                      <a:pt x="804" y="74"/>
                      <a:pt x="786" y="238"/>
                    </a:cubicBezTo>
                    <a:cubicBezTo>
                      <a:pt x="731" y="1005"/>
                      <a:pt x="640" y="1717"/>
                      <a:pt x="512" y="2410"/>
                    </a:cubicBezTo>
                    <a:cubicBezTo>
                      <a:pt x="384" y="3104"/>
                      <a:pt x="256" y="3652"/>
                      <a:pt x="147" y="4053"/>
                    </a:cubicBezTo>
                    <a:cubicBezTo>
                      <a:pt x="55" y="4455"/>
                      <a:pt x="1" y="4710"/>
                      <a:pt x="1" y="4820"/>
                    </a:cubicBezTo>
                    <a:cubicBezTo>
                      <a:pt x="1" y="4911"/>
                      <a:pt x="37" y="5021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0" y="5258"/>
                      <a:pt x="512" y="5075"/>
                      <a:pt x="621" y="4747"/>
                    </a:cubicBezTo>
                    <a:cubicBezTo>
                      <a:pt x="658" y="4564"/>
                      <a:pt x="713" y="4382"/>
                      <a:pt x="767" y="4217"/>
                    </a:cubicBezTo>
                    <a:cubicBezTo>
                      <a:pt x="804" y="4053"/>
                      <a:pt x="859" y="3816"/>
                      <a:pt x="932" y="3524"/>
                    </a:cubicBezTo>
                    <a:cubicBezTo>
                      <a:pt x="986" y="3232"/>
                      <a:pt x="1059" y="2994"/>
                      <a:pt x="1114" y="2812"/>
                    </a:cubicBezTo>
                    <a:cubicBezTo>
                      <a:pt x="1351" y="1826"/>
                      <a:pt x="1479" y="1078"/>
                      <a:pt x="1479" y="548"/>
                    </a:cubicBezTo>
                    <a:cubicBezTo>
                      <a:pt x="1479" y="457"/>
                      <a:pt x="1425" y="347"/>
                      <a:pt x="1297" y="220"/>
                    </a:cubicBezTo>
                    <a:cubicBezTo>
                      <a:pt x="1169" y="74"/>
                      <a:pt x="1059" y="1"/>
                      <a:pt x="9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5"/>
              <p:cNvSpPr/>
              <p:nvPr/>
            </p:nvSpPr>
            <p:spPr>
              <a:xfrm>
                <a:off x="1138125" y="2641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301" y="603"/>
                      <a:pt x="2411" y="986"/>
                      <a:pt x="2411" y="1753"/>
                    </a:cubicBezTo>
                    <a:cubicBezTo>
                      <a:pt x="2411" y="2118"/>
                      <a:pt x="2319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37"/>
                      <a:pt x="1261" y="4601"/>
                      <a:pt x="1133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1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096"/>
                      <a:pt x="1680" y="913"/>
                    </a:cubicBezTo>
                    <a:cubicBezTo>
                      <a:pt x="1845" y="694"/>
                      <a:pt x="1973" y="603"/>
                      <a:pt x="2064" y="603"/>
                    </a:cubicBezTo>
                    <a:close/>
                    <a:moveTo>
                      <a:pt x="2100" y="1"/>
                    </a:moveTo>
                    <a:cubicBezTo>
                      <a:pt x="1790" y="1"/>
                      <a:pt x="1480" y="183"/>
                      <a:pt x="1151" y="585"/>
                    </a:cubicBezTo>
                    <a:cubicBezTo>
                      <a:pt x="822" y="950"/>
                      <a:pt x="549" y="1443"/>
                      <a:pt x="330" y="2045"/>
                    </a:cubicBezTo>
                    <a:cubicBezTo>
                      <a:pt x="111" y="2648"/>
                      <a:pt x="1" y="3250"/>
                      <a:pt x="1" y="3834"/>
                    </a:cubicBezTo>
                    <a:cubicBezTo>
                      <a:pt x="1" y="4181"/>
                      <a:pt x="111" y="4491"/>
                      <a:pt x="330" y="4765"/>
                    </a:cubicBezTo>
                    <a:cubicBezTo>
                      <a:pt x="549" y="5039"/>
                      <a:pt x="822" y="5185"/>
                      <a:pt x="1115" y="5185"/>
                    </a:cubicBezTo>
                    <a:cubicBezTo>
                      <a:pt x="1407" y="5185"/>
                      <a:pt x="1717" y="4984"/>
                      <a:pt x="2027" y="4619"/>
                    </a:cubicBezTo>
                    <a:cubicBezTo>
                      <a:pt x="2338" y="4236"/>
                      <a:pt x="2593" y="3779"/>
                      <a:pt x="2776" y="3232"/>
                    </a:cubicBezTo>
                    <a:cubicBezTo>
                      <a:pt x="2977" y="2702"/>
                      <a:pt x="3068" y="2173"/>
                      <a:pt x="3068" y="1643"/>
                    </a:cubicBezTo>
                    <a:cubicBezTo>
                      <a:pt x="3068" y="1132"/>
                      <a:pt x="2977" y="731"/>
                      <a:pt x="2812" y="439"/>
                    </a:cubicBezTo>
                    <a:cubicBezTo>
                      <a:pt x="2648" y="147"/>
                      <a:pt x="2411" y="1"/>
                      <a:pt x="21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5"/>
              <p:cNvSpPr/>
              <p:nvPr/>
            </p:nvSpPr>
            <p:spPr>
              <a:xfrm>
                <a:off x="1229400" y="2641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301" y="603"/>
                      <a:pt x="2411" y="986"/>
                      <a:pt x="2411" y="1753"/>
                    </a:cubicBezTo>
                    <a:cubicBezTo>
                      <a:pt x="2411" y="2118"/>
                      <a:pt x="2319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37"/>
                      <a:pt x="1261" y="4601"/>
                      <a:pt x="1133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1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096"/>
                      <a:pt x="1680" y="913"/>
                    </a:cubicBezTo>
                    <a:cubicBezTo>
                      <a:pt x="1845" y="694"/>
                      <a:pt x="1973" y="603"/>
                      <a:pt x="2064" y="603"/>
                    </a:cubicBezTo>
                    <a:close/>
                    <a:moveTo>
                      <a:pt x="2100" y="1"/>
                    </a:moveTo>
                    <a:cubicBezTo>
                      <a:pt x="1790" y="1"/>
                      <a:pt x="1480" y="183"/>
                      <a:pt x="1151" y="585"/>
                    </a:cubicBezTo>
                    <a:cubicBezTo>
                      <a:pt x="822" y="950"/>
                      <a:pt x="549" y="1443"/>
                      <a:pt x="330" y="2045"/>
                    </a:cubicBezTo>
                    <a:cubicBezTo>
                      <a:pt x="111" y="2648"/>
                      <a:pt x="1" y="3250"/>
                      <a:pt x="1" y="3834"/>
                    </a:cubicBezTo>
                    <a:cubicBezTo>
                      <a:pt x="1" y="4181"/>
                      <a:pt x="111" y="4491"/>
                      <a:pt x="330" y="4765"/>
                    </a:cubicBezTo>
                    <a:cubicBezTo>
                      <a:pt x="549" y="5039"/>
                      <a:pt x="822" y="5185"/>
                      <a:pt x="1115" y="5185"/>
                    </a:cubicBezTo>
                    <a:cubicBezTo>
                      <a:pt x="1407" y="5185"/>
                      <a:pt x="1717" y="4984"/>
                      <a:pt x="2027" y="4619"/>
                    </a:cubicBezTo>
                    <a:cubicBezTo>
                      <a:pt x="2338" y="4236"/>
                      <a:pt x="2593" y="3779"/>
                      <a:pt x="2776" y="3232"/>
                    </a:cubicBezTo>
                    <a:cubicBezTo>
                      <a:pt x="2977" y="2702"/>
                      <a:pt x="3068" y="2173"/>
                      <a:pt x="3068" y="1643"/>
                    </a:cubicBezTo>
                    <a:cubicBezTo>
                      <a:pt x="3068" y="1132"/>
                      <a:pt x="2977" y="731"/>
                      <a:pt x="2812" y="439"/>
                    </a:cubicBezTo>
                    <a:cubicBezTo>
                      <a:pt x="2648" y="147"/>
                      <a:pt x="2411" y="1"/>
                      <a:pt x="21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5"/>
              <p:cNvSpPr/>
              <p:nvPr/>
            </p:nvSpPr>
            <p:spPr>
              <a:xfrm>
                <a:off x="668975" y="3939325"/>
                <a:ext cx="1282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4072" extrusionOk="0">
                    <a:moveTo>
                      <a:pt x="695" y="1"/>
                    </a:moveTo>
                    <a:cubicBezTo>
                      <a:pt x="530" y="1"/>
                      <a:pt x="384" y="55"/>
                      <a:pt x="220" y="183"/>
                    </a:cubicBezTo>
                    <a:cubicBezTo>
                      <a:pt x="74" y="293"/>
                      <a:pt x="1" y="384"/>
                      <a:pt x="1" y="475"/>
                    </a:cubicBezTo>
                    <a:cubicBezTo>
                      <a:pt x="1" y="567"/>
                      <a:pt x="74" y="621"/>
                      <a:pt x="220" y="621"/>
                    </a:cubicBezTo>
                    <a:cubicBezTo>
                      <a:pt x="512" y="621"/>
                      <a:pt x="1151" y="731"/>
                      <a:pt x="2173" y="986"/>
                    </a:cubicBezTo>
                    <a:cubicBezTo>
                      <a:pt x="2210" y="1607"/>
                      <a:pt x="2301" y="2228"/>
                      <a:pt x="2429" y="2885"/>
                    </a:cubicBezTo>
                    <a:cubicBezTo>
                      <a:pt x="1479" y="2629"/>
                      <a:pt x="932" y="2520"/>
                      <a:pt x="731" y="2520"/>
                    </a:cubicBezTo>
                    <a:cubicBezTo>
                      <a:pt x="548" y="2520"/>
                      <a:pt x="384" y="2575"/>
                      <a:pt x="220" y="2684"/>
                    </a:cubicBezTo>
                    <a:cubicBezTo>
                      <a:pt x="74" y="2794"/>
                      <a:pt x="1" y="2885"/>
                      <a:pt x="1" y="2958"/>
                    </a:cubicBezTo>
                    <a:cubicBezTo>
                      <a:pt x="1" y="3013"/>
                      <a:pt x="19" y="3049"/>
                      <a:pt x="56" y="3086"/>
                    </a:cubicBezTo>
                    <a:cubicBezTo>
                      <a:pt x="74" y="3104"/>
                      <a:pt x="129" y="3104"/>
                      <a:pt x="220" y="3104"/>
                    </a:cubicBezTo>
                    <a:cubicBezTo>
                      <a:pt x="530" y="3104"/>
                      <a:pt x="1315" y="3268"/>
                      <a:pt x="2593" y="3597"/>
                    </a:cubicBezTo>
                    <a:cubicBezTo>
                      <a:pt x="2666" y="3852"/>
                      <a:pt x="2739" y="3980"/>
                      <a:pt x="2812" y="3980"/>
                    </a:cubicBezTo>
                    <a:cubicBezTo>
                      <a:pt x="2885" y="3980"/>
                      <a:pt x="2958" y="3962"/>
                      <a:pt x="3013" y="3907"/>
                    </a:cubicBezTo>
                    <a:cubicBezTo>
                      <a:pt x="3068" y="3871"/>
                      <a:pt x="3122" y="3816"/>
                      <a:pt x="3141" y="3743"/>
                    </a:cubicBezTo>
                    <a:cubicBezTo>
                      <a:pt x="3980" y="3962"/>
                      <a:pt x="4455" y="4072"/>
                      <a:pt x="4565" y="4072"/>
                    </a:cubicBezTo>
                    <a:cubicBezTo>
                      <a:pt x="4692" y="4072"/>
                      <a:pt x="4820" y="4017"/>
                      <a:pt x="4948" y="3907"/>
                    </a:cubicBezTo>
                    <a:cubicBezTo>
                      <a:pt x="5076" y="3816"/>
                      <a:pt x="5130" y="3725"/>
                      <a:pt x="5130" y="3670"/>
                    </a:cubicBezTo>
                    <a:cubicBezTo>
                      <a:pt x="5130" y="3615"/>
                      <a:pt x="5003" y="3560"/>
                      <a:pt x="4747" y="3506"/>
                    </a:cubicBezTo>
                    <a:cubicBezTo>
                      <a:pt x="4619" y="3451"/>
                      <a:pt x="4492" y="3414"/>
                      <a:pt x="4346" y="3396"/>
                    </a:cubicBezTo>
                    <a:cubicBezTo>
                      <a:pt x="4218" y="3360"/>
                      <a:pt x="4035" y="3305"/>
                      <a:pt x="3798" y="3250"/>
                    </a:cubicBezTo>
                    <a:cubicBezTo>
                      <a:pt x="3561" y="3177"/>
                      <a:pt x="3323" y="3122"/>
                      <a:pt x="3068" y="3049"/>
                    </a:cubicBezTo>
                    <a:cubicBezTo>
                      <a:pt x="2940" y="2483"/>
                      <a:pt x="2830" y="1844"/>
                      <a:pt x="2739" y="1132"/>
                    </a:cubicBezTo>
                    <a:lnTo>
                      <a:pt x="2739" y="1132"/>
                    </a:lnTo>
                    <a:cubicBezTo>
                      <a:pt x="3853" y="1425"/>
                      <a:pt x="4492" y="1571"/>
                      <a:pt x="4601" y="1571"/>
                    </a:cubicBezTo>
                    <a:cubicBezTo>
                      <a:pt x="4729" y="1571"/>
                      <a:pt x="4857" y="1534"/>
                      <a:pt x="4966" y="1443"/>
                    </a:cubicBezTo>
                    <a:cubicBezTo>
                      <a:pt x="5076" y="1352"/>
                      <a:pt x="5130" y="1260"/>
                      <a:pt x="5130" y="1205"/>
                    </a:cubicBezTo>
                    <a:cubicBezTo>
                      <a:pt x="5130" y="1151"/>
                      <a:pt x="5003" y="1078"/>
                      <a:pt x="4747" y="1023"/>
                    </a:cubicBezTo>
                    <a:cubicBezTo>
                      <a:pt x="4619" y="968"/>
                      <a:pt x="4492" y="932"/>
                      <a:pt x="4346" y="913"/>
                    </a:cubicBezTo>
                    <a:cubicBezTo>
                      <a:pt x="4218" y="877"/>
                      <a:pt x="4053" y="822"/>
                      <a:pt x="3834" y="767"/>
                    </a:cubicBezTo>
                    <a:cubicBezTo>
                      <a:pt x="3597" y="713"/>
                      <a:pt x="3195" y="603"/>
                      <a:pt x="2630" y="457"/>
                    </a:cubicBezTo>
                    <a:cubicBezTo>
                      <a:pt x="2575" y="147"/>
                      <a:pt x="2483" y="1"/>
                      <a:pt x="2392" y="1"/>
                    </a:cubicBezTo>
                    <a:cubicBezTo>
                      <a:pt x="2283" y="1"/>
                      <a:pt x="2210" y="110"/>
                      <a:pt x="2191" y="329"/>
                    </a:cubicBezTo>
                    <a:cubicBezTo>
                      <a:pt x="1352" y="110"/>
                      <a:pt x="859" y="1"/>
                      <a:pt x="69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5"/>
              <p:cNvSpPr/>
              <p:nvPr/>
            </p:nvSpPr>
            <p:spPr>
              <a:xfrm>
                <a:off x="667150" y="3827975"/>
                <a:ext cx="13055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3798" extrusionOk="0">
                    <a:moveTo>
                      <a:pt x="2593" y="1278"/>
                    </a:moveTo>
                    <a:cubicBezTo>
                      <a:pt x="2666" y="1662"/>
                      <a:pt x="2739" y="2027"/>
                      <a:pt x="2830" y="2374"/>
                    </a:cubicBezTo>
                    <a:cubicBezTo>
                      <a:pt x="1936" y="2045"/>
                      <a:pt x="1224" y="1753"/>
                      <a:pt x="731" y="1534"/>
                    </a:cubicBezTo>
                    <a:cubicBezTo>
                      <a:pt x="1151" y="1461"/>
                      <a:pt x="1772" y="1370"/>
                      <a:pt x="2593" y="1278"/>
                    </a:cubicBezTo>
                    <a:close/>
                    <a:moveTo>
                      <a:pt x="2684" y="0"/>
                    </a:moveTo>
                    <a:cubicBezTo>
                      <a:pt x="2556" y="0"/>
                      <a:pt x="2483" y="110"/>
                      <a:pt x="2483" y="329"/>
                    </a:cubicBezTo>
                    <a:cubicBezTo>
                      <a:pt x="2483" y="420"/>
                      <a:pt x="2502" y="548"/>
                      <a:pt x="2520" y="676"/>
                    </a:cubicBezTo>
                    <a:cubicBezTo>
                      <a:pt x="1808" y="749"/>
                      <a:pt x="1206" y="840"/>
                      <a:pt x="731" y="968"/>
                    </a:cubicBezTo>
                    <a:cubicBezTo>
                      <a:pt x="238" y="1096"/>
                      <a:pt x="1" y="1224"/>
                      <a:pt x="1" y="1370"/>
                    </a:cubicBezTo>
                    <a:cubicBezTo>
                      <a:pt x="1" y="1497"/>
                      <a:pt x="56" y="1625"/>
                      <a:pt x="147" y="1771"/>
                    </a:cubicBezTo>
                    <a:cubicBezTo>
                      <a:pt x="238" y="1899"/>
                      <a:pt x="348" y="1990"/>
                      <a:pt x="494" y="2045"/>
                    </a:cubicBezTo>
                    <a:cubicBezTo>
                      <a:pt x="621" y="2100"/>
                      <a:pt x="932" y="2228"/>
                      <a:pt x="1406" y="2428"/>
                    </a:cubicBezTo>
                    <a:cubicBezTo>
                      <a:pt x="1899" y="2629"/>
                      <a:pt x="2264" y="2775"/>
                      <a:pt x="2556" y="2885"/>
                    </a:cubicBezTo>
                    <a:cubicBezTo>
                      <a:pt x="2684" y="2939"/>
                      <a:pt x="2849" y="2994"/>
                      <a:pt x="3031" y="3086"/>
                    </a:cubicBezTo>
                    <a:cubicBezTo>
                      <a:pt x="3177" y="3560"/>
                      <a:pt x="3305" y="3797"/>
                      <a:pt x="3396" y="3797"/>
                    </a:cubicBezTo>
                    <a:cubicBezTo>
                      <a:pt x="3488" y="3797"/>
                      <a:pt x="3579" y="3761"/>
                      <a:pt x="3634" y="3688"/>
                    </a:cubicBezTo>
                    <a:cubicBezTo>
                      <a:pt x="3707" y="3615"/>
                      <a:pt x="3725" y="3524"/>
                      <a:pt x="3725" y="3432"/>
                    </a:cubicBezTo>
                    <a:lnTo>
                      <a:pt x="3725" y="3378"/>
                    </a:lnTo>
                    <a:cubicBezTo>
                      <a:pt x="4382" y="3651"/>
                      <a:pt x="4729" y="3797"/>
                      <a:pt x="4765" y="3797"/>
                    </a:cubicBezTo>
                    <a:cubicBezTo>
                      <a:pt x="4875" y="3797"/>
                      <a:pt x="4984" y="3761"/>
                      <a:pt x="5076" y="3670"/>
                    </a:cubicBezTo>
                    <a:cubicBezTo>
                      <a:pt x="5167" y="3578"/>
                      <a:pt x="5222" y="3487"/>
                      <a:pt x="5222" y="3414"/>
                    </a:cubicBezTo>
                    <a:cubicBezTo>
                      <a:pt x="5222" y="3323"/>
                      <a:pt x="4656" y="3086"/>
                      <a:pt x="3542" y="2647"/>
                    </a:cubicBezTo>
                    <a:cubicBezTo>
                      <a:pt x="3433" y="2282"/>
                      <a:pt x="3360" y="2008"/>
                      <a:pt x="3323" y="1826"/>
                    </a:cubicBezTo>
                    <a:cubicBezTo>
                      <a:pt x="3268" y="1643"/>
                      <a:pt x="3214" y="1461"/>
                      <a:pt x="3159" y="1242"/>
                    </a:cubicBezTo>
                    <a:cubicBezTo>
                      <a:pt x="3597" y="1187"/>
                      <a:pt x="4053" y="1150"/>
                      <a:pt x="4528" y="1132"/>
                    </a:cubicBezTo>
                    <a:cubicBezTo>
                      <a:pt x="4784" y="1096"/>
                      <a:pt x="4966" y="1059"/>
                      <a:pt x="5057" y="1004"/>
                    </a:cubicBezTo>
                    <a:cubicBezTo>
                      <a:pt x="5167" y="950"/>
                      <a:pt x="5222" y="895"/>
                      <a:pt x="5222" y="804"/>
                    </a:cubicBezTo>
                    <a:cubicBezTo>
                      <a:pt x="5222" y="658"/>
                      <a:pt x="4911" y="585"/>
                      <a:pt x="4291" y="585"/>
                    </a:cubicBezTo>
                    <a:cubicBezTo>
                      <a:pt x="3944" y="585"/>
                      <a:pt x="3506" y="603"/>
                      <a:pt x="2995" y="639"/>
                    </a:cubicBezTo>
                    <a:cubicBezTo>
                      <a:pt x="2885" y="201"/>
                      <a:pt x="2776" y="0"/>
                      <a:pt x="26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670800" y="3709325"/>
                <a:ext cx="12690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962" extrusionOk="0">
                    <a:moveTo>
                      <a:pt x="220" y="0"/>
                    </a:moveTo>
                    <a:cubicBezTo>
                      <a:pt x="74" y="0"/>
                      <a:pt x="1" y="493"/>
                      <a:pt x="1" y="1461"/>
                    </a:cubicBezTo>
                    <a:cubicBezTo>
                      <a:pt x="1" y="2446"/>
                      <a:pt x="92" y="2976"/>
                      <a:pt x="275" y="3067"/>
                    </a:cubicBezTo>
                    <a:cubicBezTo>
                      <a:pt x="329" y="3085"/>
                      <a:pt x="384" y="3085"/>
                      <a:pt x="439" y="3085"/>
                    </a:cubicBezTo>
                    <a:cubicBezTo>
                      <a:pt x="822" y="3085"/>
                      <a:pt x="1279" y="3158"/>
                      <a:pt x="1826" y="3304"/>
                    </a:cubicBezTo>
                    <a:cubicBezTo>
                      <a:pt x="2356" y="3450"/>
                      <a:pt x="2885" y="3596"/>
                      <a:pt x="3360" y="3742"/>
                    </a:cubicBezTo>
                    <a:cubicBezTo>
                      <a:pt x="3834" y="3888"/>
                      <a:pt x="4181" y="3961"/>
                      <a:pt x="4382" y="3961"/>
                    </a:cubicBezTo>
                    <a:cubicBezTo>
                      <a:pt x="4583" y="3961"/>
                      <a:pt x="4747" y="3870"/>
                      <a:pt x="4875" y="3706"/>
                    </a:cubicBezTo>
                    <a:cubicBezTo>
                      <a:pt x="5003" y="3542"/>
                      <a:pt x="5076" y="3341"/>
                      <a:pt x="5076" y="3122"/>
                    </a:cubicBezTo>
                    <a:cubicBezTo>
                      <a:pt x="5076" y="2611"/>
                      <a:pt x="4984" y="2099"/>
                      <a:pt x="4802" y="1570"/>
                    </a:cubicBezTo>
                    <a:cubicBezTo>
                      <a:pt x="4619" y="1022"/>
                      <a:pt x="4437" y="749"/>
                      <a:pt x="4254" y="749"/>
                    </a:cubicBezTo>
                    <a:cubicBezTo>
                      <a:pt x="4163" y="749"/>
                      <a:pt x="4108" y="785"/>
                      <a:pt x="4108" y="858"/>
                    </a:cubicBezTo>
                    <a:cubicBezTo>
                      <a:pt x="4108" y="895"/>
                      <a:pt x="4126" y="1022"/>
                      <a:pt x="4199" y="1241"/>
                    </a:cubicBezTo>
                    <a:cubicBezTo>
                      <a:pt x="4364" y="1917"/>
                      <a:pt x="4455" y="2538"/>
                      <a:pt x="4455" y="3103"/>
                    </a:cubicBezTo>
                    <a:cubicBezTo>
                      <a:pt x="4455" y="3158"/>
                      <a:pt x="4437" y="3195"/>
                      <a:pt x="4419" y="3250"/>
                    </a:cubicBezTo>
                    <a:cubicBezTo>
                      <a:pt x="4364" y="3268"/>
                      <a:pt x="4327" y="3286"/>
                      <a:pt x="4273" y="3286"/>
                    </a:cubicBezTo>
                    <a:cubicBezTo>
                      <a:pt x="4090" y="3286"/>
                      <a:pt x="3579" y="3158"/>
                      <a:pt x="2757" y="2903"/>
                    </a:cubicBezTo>
                    <a:cubicBezTo>
                      <a:pt x="2757" y="2373"/>
                      <a:pt x="2721" y="1917"/>
                      <a:pt x="2630" y="1515"/>
                    </a:cubicBezTo>
                    <a:cubicBezTo>
                      <a:pt x="2538" y="1114"/>
                      <a:pt x="2429" y="913"/>
                      <a:pt x="2246" y="913"/>
                    </a:cubicBezTo>
                    <a:cubicBezTo>
                      <a:pt x="2173" y="913"/>
                      <a:pt x="2155" y="986"/>
                      <a:pt x="2155" y="1132"/>
                    </a:cubicBezTo>
                    <a:cubicBezTo>
                      <a:pt x="2155" y="1278"/>
                      <a:pt x="2155" y="1479"/>
                      <a:pt x="2191" y="1771"/>
                    </a:cubicBezTo>
                    <a:cubicBezTo>
                      <a:pt x="2210" y="2045"/>
                      <a:pt x="2228" y="2282"/>
                      <a:pt x="2228" y="2446"/>
                    </a:cubicBezTo>
                    <a:cubicBezTo>
                      <a:pt x="2228" y="2611"/>
                      <a:pt x="2210" y="2702"/>
                      <a:pt x="2210" y="2738"/>
                    </a:cubicBezTo>
                    <a:cubicBezTo>
                      <a:pt x="1553" y="2556"/>
                      <a:pt x="1041" y="2465"/>
                      <a:pt x="713" y="2465"/>
                    </a:cubicBezTo>
                    <a:lnTo>
                      <a:pt x="695" y="2465"/>
                    </a:lnTo>
                    <a:cubicBezTo>
                      <a:pt x="622" y="2026"/>
                      <a:pt x="567" y="1734"/>
                      <a:pt x="567" y="1625"/>
                    </a:cubicBezTo>
                    <a:cubicBezTo>
                      <a:pt x="548" y="1497"/>
                      <a:pt x="530" y="1296"/>
                      <a:pt x="512" y="1022"/>
                    </a:cubicBezTo>
                    <a:cubicBezTo>
                      <a:pt x="475" y="730"/>
                      <a:pt x="439" y="493"/>
                      <a:pt x="402" y="310"/>
                    </a:cubicBezTo>
                    <a:cubicBezTo>
                      <a:pt x="384" y="110"/>
                      <a:pt x="31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669450" y="3570125"/>
                <a:ext cx="1273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5313" extrusionOk="0">
                    <a:moveTo>
                      <a:pt x="493" y="0"/>
                    </a:moveTo>
                    <a:cubicBezTo>
                      <a:pt x="420" y="0"/>
                      <a:pt x="329" y="37"/>
                      <a:pt x="219" y="146"/>
                    </a:cubicBezTo>
                    <a:cubicBezTo>
                      <a:pt x="128" y="238"/>
                      <a:pt x="73" y="329"/>
                      <a:pt x="73" y="420"/>
                    </a:cubicBezTo>
                    <a:cubicBezTo>
                      <a:pt x="73" y="511"/>
                      <a:pt x="183" y="657"/>
                      <a:pt x="420" y="858"/>
                    </a:cubicBezTo>
                    <a:cubicBezTo>
                      <a:pt x="639" y="1041"/>
                      <a:pt x="1022" y="1351"/>
                      <a:pt x="1552" y="1771"/>
                    </a:cubicBezTo>
                    <a:cubicBezTo>
                      <a:pt x="2081" y="2191"/>
                      <a:pt x="2501" y="2520"/>
                      <a:pt x="2830" y="2793"/>
                    </a:cubicBezTo>
                    <a:cubicBezTo>
                      <a:pt x="2373" y="3012"/>
                      <a:pt x="1917" y="3195"/>
                      <a:pt x="1479" y="3377"/>
                    </a:cubicBezTo>
                    <a:cubicBezTo>
                      <a:pt x="1022" y="3542"/>
                      <a:pt x="712" y="3633"/>
                      <a:pt x="548" y="3651"/>
                    </a:cubicBezTo>
                    <a:cubicBezTo>
                      <a:pt x="438" y="3651"/>
                      <a:pt x="329" y="3743"/>
                      <a:pt x="201" y="3889"/>
                    </a:cubicBezTo>
                    <a:cubicBezTo>
                      <a:pt x="55" y="4035"/>
                      <a:pt x="0" y="4144"/>
                      <a:pt x="0" y="4217"/>
                    </a:cubicBezTo>
                    <a:cubicBezTo>
                      <a:pt x="0" y="4272"/>
                      <a:pt x="18" y="4309"/>
                      <a:pt x="55" y="4327"/>
                    </a:cubicBezTo>
                    <a:cubicBezTo>
                      <a:pt x="73" y="4345"/>
                      <a:pt x="128" y="4363"/>
                      <a:pt x="219" y="4363"/>
                    </a:cubicBezTo>
                    <a:cubicBezTo>
                      <a:pt x="529" y="4363"/>
                      <a:pt x="1296" y="4528"/>
                      <a:pt x="2519" y="4838"/>
                    </a:cubicBezTo>
                    <a:cubicBezTo>
                      <a:pt x="3742" y="5148"/>
                      <a:pt x="4418" y="5313"/>
                      <a:pt x="4546" y="5313"/>
                    </a:cubicBezTo>
                    <a:cubicBezTo>
                      <a:pt x="4655" y="5313"/>
                      <a:pt x="4783" y="5258"/>
                      <a:pt x="4911" y="5166"/>
                    </a:cubicBezTo>
                    <a:cubicBezTo>
                      <a:pt x="5038" y="5093"/>
                      <a:pt x="5093" y="5020"/>
                      <a:pt x="5093" y="4947"/>
                    </a:cubicBezTo>
                    <a:cubicBezTo>
                      <a:pt x="5093" y="4929"/>
                      <a:pt x="5057" y="4911"/>
                      <a:pt x="4965" y="4874"/>
                    </a:cubicBezTo>
                    <a:cubicBezTo>
                      <a:pt x="4929" y="4838"/>
                      <a:pt x="4874" y="4838"/>
                      <a:pt x="4838" y="4820"/>
                    </a:cubicBezTo>
                    <a:cubicBezTo>
                      <a:pt x="4783" y="4801"/>
                      <a:pt x="4710" y="4765"/>
                      <a:pt x="4637" y="4747"/>
                    </a:cubicBezTo>
                    <a:cubicBezTo>
                      <a:pt x="4564" y="4728"/>
                      <a:pt x="4491" y="4710"/>
                      <a:pt x="4418" y="4692"/>
                    </a:cubicBezTo>
                    <a:cubicBezTo>
                      <a:pt x="4345" y="4655"/>
                      <a:pt x="4253" y="4637"/>
                      <a:pt x="4162" y="4601"/>
                    </a:cubicBezTo>
                    <a:cubicBezTo>
                      <a:pt x="4053" y="4582"/>
                      <a:pt x="3961" y="4546"/>
                      <a:pt x="3888" y="4528"/>
                    </a:cubicBezTo>
                    <a:cubicBezTo>
                      <a:pt x="3797" y="4509"/>
                      <a:pt x="3706" y="4473"/>
                      <a:pt x="3596" y="4455"/>
                    </a:cubicBezTo>
                    <a:cubicBezTo>
                      <a:pt x="3469" y="4418"/>
                      <a:pt x="3231" y="4345"/>
                      <a:pt x="2866" y="4254"/>
                    </a:cubicBezTo>
                    <a:cubicBezTo>
                      <a:pt x="2501" y="4144"/>
                      <a:pt x="2063" y="4053"/>
                      <a:pt x="1552" y="3980"/>
                    </a:cubicBezTo>
                    <a:cubicBezTo>
                      <a:pt x="2501" y="3670"/>
                      <a:pt x="3103" y="3451"/>
                      <a:pt x="3341" y="3268"/>
                    </a:cubicBezTo>
                    <a:cubicBezTo>
                      <a:pt x="3505" y="3158"/>
                      <a:pt x="3578" y="3031"/>
                      <a:pt x="3578" y="2903"/>
                    </a:cubicBezTo>
                    <a:cubicBezTo>
                      <a:pt x="3578" y="2757"/>
                      <a:pt x="3469" y="2593"/>
                      <a:pt x="3249" y="2392"/>
                    </a:cubicBezTo>
                    <a:cubicBezTo>
                      <a:pt x="3030" y="2173"/>
                      <a:pt x="2355" y="1625"/>
                      <a:pt x="1241" y="731"/>
                    </a:cubicBezTo>
                    <a:lnTo>
                      <a:pt x="1241" y="731"/>
                    </a:lnTo>
                    <a:cubicBezTo>
                      <a:pt x="1771" y="913"/>
                      <a:pt x="2391" y="1096"/>
                      <a:pt x="3085" y="1278"/>
                    </a:cubicBezTo>
                    <a:cubicBezTo>
                      <a:pt x="3797" y="1442"/>
                      <a:pt x="4253" y="1515"/>
                      <a:pt x="4454" y="1515"/>
                    </a:cubicBezTo>
                    <a:cubicBezTo>
                      <a:pt x="4637" y="1515"/>
                      <a:pt x="4801" y="1497"/>
                      <a:pt x="4911" y="1424"/>
                    </a:cubicBezTo>
                    <a:cubicBezTo>
                      <a:pt x="5038" y="1369"/>
                      <a:pt x="5093" y="1296"/>
                      <a:pt x="5093" y="1242"/>
                    </a:cubicBezTo>
                    <a:cubicBezTo>
                      <a:pt x="5093" y="1169"/>
                      <a:pt x="4947" y="1096"/>
                      <a:pt x="4673" y="1023"/>
                    </a:cubicBezTo>
                    <a:cubicBezTo>
                      <a:pt x="4527" y="986"/>
                      <a:pt x="4381" y="950"/>
                      <a:pt x="4217" y="913"/>
                    </a:cubicBezTo>
                    <a:cubicBezTo>
                      <a:pt x="4071" y="877"/>
                      <a:pt x="3870" y="822"/>
                      <a:pt x="3633" y="767"/>
                    </a:cubicBezTo>
                    <a:cubicBezTo>
                      <a:pt x="3396" y="712"/>
                      <a:pt x="3176" y="657"/>
                      <a:pt x="3012" y="621"/>
                    </a:cubicBezTo>
                    <a:cubicBezTo>
                      <a:pt x="2848" y="566"/>
                      <a:pt x="2629" y="511"/>
                      <a:pt x="2337" y="420"/>
                    </a:cubicBezTo>
                    <a:cubicBezTo>
                      <a:pt x="2063" y="347"/>
                      <a:pt x="1844" y="292"/>
                      <a:pt x="1716" y="256"/>
                    </a:cubicBezTo>
                    <a:cubicBezTo>
                      <a:pt x="1588" y="219"/>
                      <a:pt x="1424" y="165"/>
                      <a:pt x="1241" y="128"/>
                    </a:cubicBezTo>
                    <a:cubicBezTo>
                      <a:pt x="1059" y="73"/>
                      <a:pt x="913" y="37"/>
                      <a:pt x="803" y="19"/>
                    </a:cubicBezTo>
                    <a:cubicBezTo>
                      <a:pt x="694" y="0"/>
                      <a:pt x="584" y="0"/>
                      <a:pt x="4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5"/>
              <p:cNvSpPr/>
              <p:nvPr/>
            </p:nvSpPr>
            <p:spPr>
              <a:xfrm>
                <a:off x="668525" y="3461050"/>
                <a:ext cx="128725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926" extrusionOk="0">
                    <a:moveTo>
                      <a:pt x="1881" y="658"/>
                    </a:moveTo>
                    <a:cubicBezTo>
                      <a:pt x="2264" y="658"/>
                      <a:pt x="2666" y="785"/>
                      <a:pt x="3086" y="1004"/>
                    </a:cubicBezTo>
                    <a:cubicBezTo>
                      <a:pt x="3506" y="1242"/>
                      <a:pt x="3852" y="1516"/>
                      <a:pt x="4144" y="1826"/>
                    </a:cubicBezTo>
                    <a:cubicBezTo>
                      <a:pt x="4437" y="2154"/>
                      <a:pt x="4583" y="2428"/>
                      <a:pt x="4583" y="2666"/>
                    </a:cubicBezTo>
                    <a:cubicBezTo>
                      <a:pt x="4583" y="2830"/>
                      <a:pt x="4491" y="2958"/>
                      <a:pt x="4327" y="3085"/>
                    </a:cubicBezTo>
                    <a:cubicBezTo>
                      <a:pt x="4163" y="3195"/>
                      <a:pt x="3944" y="3250"/>
                      <a:pt x="3670" y="3250"/>
                    </a:cubicBezTo>
                    <a:cubicBezTo>
                      <a:pt x="3213" y="3250"/>
                      <a:pt x="2757" y="3140"/>
                      <a:pt x="2264" y="2903"/>
                    </a:cubicBezTo>
                    <a:cubicBezTo>
                      <a:pt x="1771" y="2666"/>
                      <a:pt x="1388" y="2410"/>
                      <a:pt x="1078" y="2118"/>
                    </a:cubicBezTo>
                    <a:cubicBezTo>
                      <a:pt x="767" y="1826"/>
                      <a:pt x="621" y="1589"/>
                      <a:pt x="621" y="1388"/>
                    </a:cubicBezTo>
                    <a:cubicBezTo>
                      <a:pt x="621" y="1187"/>
                      <a:pt x="749" y="1023"/>
                      <a:pt x="968" y="877"/>
                    </a:cubicBezTo>
                    <a:cubicBezTo>
                      <a:pt x="1205" y="731"/>
                      <a:pt x="1516" y="658"/>
                      <a:pt x="1881" y="658"/>
                    </a:cubicBezTo>
                    <a:close/>
                    <a:moveTo>
                      <a:pt x="1826" y="0"/>
                    </a:moveTo>
                    <a:cubicBezTo>
                      <a:pt x="1351" y="0"/>
                      <a:pt x="932" y="128"/>
                      <a:pt x="566" y="402"/>
                    </a:cubicBezTo>
                    <a:cubicBezTo>
                      <a:pt x="183" y="676"/>
                      <a:pt x="1" y="1023"/>
                      <a:pt x="1" y="1424"/>
                    </a:cubicBezTo>
                    <a:cubicBezTo>
                      <a:pt x="1" y="1680"/>
                      <a:pt x="110" y="1954"/>
                      <a:pt x="329" y="2246"/>
                    </a:cubicBezTo>
                    <a:cubicBezTo>
                      <a:pt x="548" y="2538"/>
                      <a:pt x="822" y="2812"/>
                      <a:pt x="1169" y="3067"/>
                    </a:cubicBezTo>
                    <a:cubicBezTo>
                      <a:pt x="1497" y="3305"/>
                      <a:pt x="1899" y="3505"/>
                      <a:pt x="2355" y="3688"/>
                    </a:cubicBezTo>
                    <a:cubicBezTo>
                      <a:pt x="2812" y="3834"/>
                      <a:pt x="3268" y="3925"/>
                      <a:pt x="3706" y="3925"/>
                    </a:cubicBezTo>
                    <a:cubicBezTo>
                      <a:pt x="4035" y="3925"/>
                      <a:pt x="4364" y="3797"/>
                      <a:pt x="4674" y="3560"/>
                    </a:cubicBezTo>
                    <a:cubicBezTo>
                      <a:pt x="5002" y="3323"/>
                      <a:pt x="5148" y="3031"/>
                      <a:pt x="5148" y="2720"/>
                    </a:cubicBezTo>
                    <a:cubicBezTo>
                      <a:pt x="5148" y="2282"/>
                      <a:pt x="4966" y="1844"/>
                      <a:pt x="4619" y="1424"/>
                    </a:cubicBezTo>
                    <a:cubicBezTo>
                      <a:pt x="4254" y="986"/>
                      <a:pt x="3816" y="639"/>
                      <a:pt x="3305" y="384"/>
                    </a:cubicBezTo>
                    <a:cubicBezTo>
                      <a:pt x="2775" y="128"/>
                      <a:pt x="2282" y="0"/>
                      <a:pt x="18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5"/>
              <p:cNvSpPr/>
              <p:nvPr/>
            </p:nvSpPr>
            <p:spPr>
              <a:xfrm>
                <a:off x="669450" y="3359275"/>
                <a:ext cx="14742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3579" extrusionOk="0">
                    <a:moveTo>
                      <a:pt x="639" y="0"/>
                    </a:moveTo>
                    <a:cubicBezTo>
                      <a:pt x="548" y="0"/>
                      <a:pt x="420" y="73"/>
                      <a:pt x="256" y="201"/>
                    </a:cubicBezTo>
                    <a:cubicBezTo>
                      <a:pt x="91" y="329"/>
                      <a:pt x="0" y="457"/>
                      <a:pt x="0" y="603"/>
                    </a:cubicBezTo>
                    <a:cubicBezTo>
                      <a:pt x="0" y="1023"/>
                      <a:pt x="219" y="1461"/>
                      <a:pt x="657" y="1936"/>
                    </a:cubicBezTo>
                    <a:cubicBezTo>
                      <a:pt x="1077" y="2410"/>
                      <a:pt x="1607" y="2793"/>
                      <a:pt x="2209" y="3104"/>
                    </a:cubicBezTo>
                    <a:cubicBezTo>
                      <a:pt x="2811" y="3414"/>
                      <a:pt x="3359" y="3578"/>
                      <a:pt x="3852" y="3578"/>
                    </a:cubicBezTo>
                    <a:cubicBezTo>
                      <a:pt x="4162" y="3578"/>
                      <a:pt x="4454" y="3432"/>
                      <a:pt x="4728" y="3159"/>
                    </a:cubicBezTo>
                    <a:cubicBezTo>
                      <a:pt x="4984" y="2885"/>
                      <a:pt x="5111" y="2593"/>
                      <a:pt x="5111" y="2319"/>
                    </a:cubicBezTo>
                    <a:cubicBezTo>
                      <a:pt x="5111" y="2027"/>
                      <a:pt x="5002" y="1735"/>
                      <a:pt x="4765" y="1443"/>
                    </a:cubicBezTo>
                    <a:cubicBezTo>
                      <a:pt x="4527" y="1132"/>
                      <a:pt x="4199" y="858"/>
                      <a:pt x="3797" y="621"/>
                    </a:cubicBezTo>
                    <a:lnTo>
                      <a:pt x="3797" y="621"/>
                    </a:lnTo>
                    <a:cubicBezTo>
                      <a:pt x="3961" y="676"/>
                      <a:pt x="4162" y="731"/>
                      <a:pt x="4400" y="822"/>
                    </a:cubicBezTo>
                    <a:cubicBezTo>
                      <a:pt x="4655" y="895"/>
                      <a:pt x="4892" y="968"/>
                      <a:pt x="5130" y="1041"/>
                    </a:cubicBezTo>
                    <a:cubicBezTo>
                      <a:pt x="5349" y="1114"/>
                      <a:pt x="5550" y="1151"/>
                      <a:pt x="5677" y="1151"/>
                    </a:cubicBezTo>
                    <a:cubicBezTo>
                      <a:pt x="5823" y="1151"/>
                      <a:pt x="5896" y="1078"/>
                      <a:pt x="5896" y="968"/>
                    </a:cubicBezTo>
                    <a:cubicBezTo>
                      <a:pt x="5896" y="840"/>
                      <a:pt x="5531" y="639"/>
                      <a:pt x="4801" y="402"/>
                    </a:cubicBezTo>
                    <a:cubicBezTo>
                      <a:pt x="4071" y="165"/>
                      <a:pt x="3596" y="37"/>
                      <a:pt x="3414" y="37"/>
                    </a:cubicBezTo>
                    <a:cubicBezTo>
                      <a:pt x="3213" y="37"/>
                      <a:pt x="3030" y="92"/>
                      <a:pt x="2884" y="201"/>
                    </a:cubicBezTo>
                    <a:cubicBezTo>
                      <a:pt x="2738" y="311"/>
                      <a:pt x="2665" y="457"/>
                      <a:pt x="2665" y="639"/>
                    </a:cubicBezTo>
                    <a:cubicBezTo>
                      <a:pt x="2665" y="950"/>
                      <a:pt x="2684" y="1205"/>
                      <a:pt x="2738" y="1424"/>
                    </a:cubicBezTo>
                    <a:cubicBezTo>
                      <a:pt x="2775" y="1625"/>
                      <a:pt x="2848" y="1735"/>
                      <a:pt x="2921" y="1735"/>
                    </a:cubicBezTo>
                    <a:cubicBezTo>
                      <a:pt x="2976" y="1735"/>
                      <a:pt x="3049" y="1680"/>
                      <a:pt x="3122" y="1589"/>
                    </a:cubicBezTo>
                    <a:cubicBezTo>
                      <a:pt x="3195" y="1497"/>
                      <a:pt x="3231" y="1388"/>
                      <a:pt x="3231" y="1260"/>
                    </a:cubicBezTo>
                    <a:cubicBezTo>
                      <a:pt x="3231" y="1132"/>
                      <a:pt x="3195" y="931"/>
                      <a:pt x="3122" y="658"/>
                    </a:cubicBezTo>
                    <a:lnTo>
                      <a:pt x="3122" y="658"/>
                    </a:lnTo>
                    <a:cubicBezTo>
                      <a:pt x="3523" y="913"/>
                      <a:pt x="3852" y="1205"/>
                      <a:pt x="4107" y="1534"/>
                    </a:cubicBezTo>
                    <a:cubicBezTo>
                      <a:pt x="4363" y="1844"/>
                      <a:pt x="4491" y="2118"/>
                      <a:pt x="4491" y="2355"/>
                    </a:cubicBezTo>
                    <a:cubicBezTo>
                      <a:pt x="4491" y="2501"/>
                      <a:pt x="4418" y="2629"/>
                      <a:pt x="4308" y="2739"/>
                    </a:cubicBezTo>
                    <a:cubicBezTo>
                      <a:pt x="4180" y="2848"/>
                      <a:pt x="4034" y="2903"/>
                      <a:pt x="3852" y="2903"/>
                    </a:cubicBezTo>
                    <a:cubicBezTo>
                      <a:pt x="3414" y="2903"/>
                      <a:pt x="2957" y="2775"/>
                      <a:pt x="2446" y="2520"/>
                    </a:cubicBezTo>
                    <a:cubicBezTo>
                      <a:pt x="1935" y="2246"/>
                      <a:pt x="1515" y="1936"/>
                      <a:pt x="1187" y="1570"/>
                    </a:cubicBezTo>
                    <a:cubicBezTo>
                      <a:pt x="858" y="1187"/>
                      <a:pt x="676" y="858"/>
                      <a:pt x="676" y="548"/>
                    </a:cubicBezTo>
                    <a:cubicBezTo>
                      <a:pt x="676" y="439"/>
                      <a:pt x="694" y="329"/>
                      <a:pt x="749" y="238"/>
                    </a:cubicBezTo>
                    <a:cubicBezTo>
                      <a:pt x="767" y="147"/>
                      <a:pt x="785" y="92"/>
                      <a:pt x="785" y="92"/>
                    </a:cubicBezTo>
                    <a:cubicBezTo>
                      <a:pt x="785" y="37"/>
                      <a:pt x="749" y="0"/>
                      <a:pt x="6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5"/>
              <p:cNvSpPr/>
              <p:nvPr/>
            </p:nvSpPr>
            <p:spPr>
              <a:xfrm>
                <a:off x="668075" y="3255675"/>
                <a:ext cx="129175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3141" extrusionOk="0">
                    <a:moveTo>
                      <a:pt x="4327" y="1"/>
                    </a:moveTo>
                    <a:cubicBezTo>
                      <a:pt x="4272" y="1"/>
                      <a:pt x="4235" y="1"/>
                      <a:pt x="4235" y="19"/>
                    </a:cubicBezTo>
                    <a:cubicBezTo>
                      <a:pt x="4217" y="37"/>
                      <a:pt x="4199" y="74"/>
                      <a:pt x="4199" y="110"/>
                    </a:cubicBezTo>
                    <a:cubicBezTo>
                      <a:pt x="4199" y="147"/>
                      <a:pt x="4235" y="274"/>
                      <a:pt x="4290" y="475"/>
                    </a:cubicBezTo>
                    <a:cubicBezTo>
                      <a:pt x="4473" y="1132"/>
                      <a:pt x="4564" y="1735"/>
                      <a:pt x="4564" y="2301"/>
                    </a:cubicBezTo>
                    <a:cubicBezTo>
                      <a:pt x="4564" y="2410"/>
                      <a:pt x="4491" y="2483"/>
                      <a:pt x="4363" y="2483"/>
                    </a:cubicBezTo>
                    <a:cubicBezTo>
                      <a:pt x="4235" y="2483"/>
                      <a:pt x="3834" y="2374"/>
                      <a:pt x="3158" y="2173"/>
                    </a:cubicBezTo>
                    <a:cubicBezTo>
                      <a:pt x="1771" y="1753"/>
                      <a:pt x="913" y="1534"/>
                      <a:pt x="566" y="1534"/>
                    </a:cubicBezTo>
                    <a:cubicBezTo>
                      <a:pt x="438" y="1534"/>
                      <a:pt x="311" y="1589"/>
                      <a:pt x="183" y="1698"/>
                    </a:cubicBezTo>
                    <a:cubicBezTo>
                      <a:pt x="55" y="1808"/>
                      <a:pt x="0" y="1899"/>
                      <a:pt x="0" y="1972"/>
                    </a:cubicBezTo>
                    <a:cubicBezTo>
                      <a:pt x="0" y="2045"/>
                      <a:pt x="19" y="2082"/>
                      <a:pt x="55" y="2118"/>
                    </a:cubicBezTo>
                    <a:cubicBezTo>
                      <a:pt x="92" y="2136"/>
                      <a:pt x="146" y="2136"/>
                      <a:pt x="219" y="2136"/>
                    </a:cubicBezTo>
                    <a:cubicBezTo>
                      <a:pt x="548" y="2136"/>
                      <a:pt x="1296" y="2301"/>
                      <a:pt x="2465" y="2648"/>
                    </a:cubicBezTo>
                    <a:cubicBezTo>
                      <a:pt x="3615" y="2976"/>
                      <a:pt x="4290" y="3140"/>
                      <a:pt x="4491" y="3140"/>
                    </a:cubicBezTo>
                    <a:cubicBezTo>
                      <a:pt x="4674" y="3140"/>
                      <a:pt x="4838" y="3049"/>
                      <a:pt x="4966" y="2885"/>
                    </a:cubicBezTo>
                    <a:cubicBezTo>
                      <a:pt x="5093" y="2702"/>
                      <a:pt x="5166" y="2502"/>
                      <a:pt x="5166" y="2264"/>
                    </a:cubicBezTo>
                    <a:cubicBezTo>
                      <a:pt x="5166" y="1753"/>
                      <a:pt x="5075" y="1242"/>
                      <a:pt x="4893" y="749"/>
                    </a:cubicBezTo>
                    <a:cubicBezTo>
                      <a:pt x="4728" y="256"/>
                      <a:pt x="4528" y="1"/>
                      <a:pt x="43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5"/>
              <p:cNvSpPr/>
              <p:nvPr/>
            </p:nvSpPr>
            <p:spPr>
              <a:xfrm>
                <a:off x="668525" y="3137925"/>
                <a:ext cx="128725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926" extrusionOk="0">
                    <a:moveTo>
                      <a:pt x="1881" y="658"/>
                    </a:moveTo>
                    <a:cubicBezTo>
                      <a:pt x="2264" y="658"/>
                      <a:pt x="2666" y="786"/>
                      <a:pt x="3086" y="1005"/>
                    </a:cubicBezTo>
                    <a:cubicBezTo>
                      <a:pt x="3506" y="1242"/>
                      <a:pt x="3852" y="1516"/>
                      <a:pt x="4144" y="1826"/>
                    </a:cubicBezTo>
                    <a:cubicBezTo>
                      <a:pt x="4437" y="2155"/>
                      <a:pt x="4583" y="2429"/>
                      <a:pt x="4583" y="2666"/>
                    </a:cubicBezTo>
                    <a:cubicBezTo>
                      <a:pt x="4583" y="2830"/>
                      <a:pt x="4491" y="2958"/>
                      <a:pt x="4327" y="3086"/>
                    </a:cubicBezTo>
                    <a:cubicBezTo>
                      <a:pt x="4163" y="3195"/>
                      <a:pt x="3944" y="3250"/>
                      <a:pt x="3670" y="3250"/>
                    </a:cubicBezTo>
                    <a:cubicBezTo>
                      <a:pt x="3213" y="3250"/>
                      <a:pt x="2757" y="3141"/>
                      <a:pt x="2264" y="2903"/>
                    </a:cubicBezTo>
                    <a:cubicBezTo>
                      <a:pt x="1771" y="2666"/>
                      <a:pt x="1388" y="2410"/>
                      <a:pt x="1078" y="2118"/>
                    </a:cubicBezTo>
                    <a:cubicBezTo>
                      <a:pt x="767" y="1826"/>
                      <a:pt x="621" y="1589"/>
                      <a:pt x="621" y="1388"/>
                    </a:cubicBezTo>
                    <a:cubicBezTo>
                      <a:pt x="621" y="1187"/>
                      <a:pt x="749" y="1023"/>
                      <a:pt x="968" y="877"/>
                    </a:cubicBezTo>
                    <a:cubicBezTo>
                      <a:pt x="1205" y="731"/>
                      <a:pt x="1516" y="658"/>
                      <a:pt x="1881" y="658"/>
                    </a:cubicBezTo>
                    <a:close/>
                    <a:moveTo>
                      <a:pt x="1826" y="1"/>
                    </a:moveTo>
                    <a:cubicBezTo>
                      <a:pt x="1351" y="1"/>
                      <a:pt x="932" y="129"/>
                      <a:pt x="566" y="402"/>
                    </a:cubicBezTo>
                    <a:cubicBezTo>
                      <a:pt x="183" y="676"/>
                      <a:pt x="1" y="1023"/>
                      <a:pt x="1" y="1425"/>
                    </a:cubicBezTo>
                    <a:cubicBezTo>
                      <a:pt x="1" y="1680"/>
                      <a:pt x="110" y="1954"/>
                      <a:pt x="329" y="2246"/>
                    </a:cubicBezTo>
                    <a:cubicBezTo>
                      <a:pt x="548" y="2538"/>
                      <a:pt x="822" y="2812"/>
                      <a:pt x="1169" y="3068"/>
                    </a:cubicBezTo>
                    <a:cubicBezTo>
                      <a:pt x="1497" y="3305"/>
                      <a:pt x="1899" y="3506"/>
                      <a:pt x="2355" y="3688"/>
                    </a:cubicBezTo>
                    <a:cubicBezTo>
                      <a:pt x="2812" y="3834"/>
                      <a:pt x="3268" y="3926"/>
                      <a:pt x="3706" y="3926"/>
                    </a:cubicBezTo>
                    <a:cubicBezTo>
                      <a:pt x="4035" y="3926"/>
                      <a:pt x="4364" y="3798"/>
                      <a:pt x="4674" y="3560"/>
                    </a:cubicBezTo>
                    <a:cubicBezTo>
                      <a:pt x="5002" y="3323"/>
                      <a:pt x="5148" y="3031"/>
                      <a:pt x="5148" y="2721"/>
                    </a:cubicBezTo>
                    <a:cubicBezTo>
                      <a:pt x="5148" y="2283"/>
                      <a:pt x="4966" y="1845"/>
                      <a:pt x="4619" y="1425"/>
                    </a:cubicBezTo>
                    <a:cubicBezTo>
                      <a:pt x="4254" y="987"/>
                      <a:pt x="3816" y="640"/>
                      <a:pt x="3305" y="384"/>
                    </a:cubicBezTo>
                    <a:cubicBezTo>
                      <a:pt x="2775" y="129"/>
                      <a:pt x="2282" y="1"/>
                      <a:pt x="18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5"/>
              <p:cNvSpPr/>
              <p:nvPr/>
            </p:nvSpPr>
            <p:spPr>
              <a:xfrm>
                <a:off x="669900" y="3028850"/>
                <a:ext cx="127350" cy="104075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163" extrusionOk="0">
                    <a:moveTo>
                      <a:pt x="1114" y="694"/>
                    </a:moveTo>
                    <a:cubicBezTo>
                      <a:pt x="1223" y="694"/>
                      <a:pt x="1315" y="713"/>
                      <a:pt x="1406" y="786"/>
                    </a:cubicBezTo>
                    <a:cubicBezTo>
                      <a:pt x="1497" y="841"/>
                      <a:pt x="1570" y="914"/>
                      <a:pt x="1625" y="968"/>
                    </a:cubicBezTo>
                    <a:cubicBezTo>
                      <a:pt x="1680" y="1041"/>
                      <a:pt x="1753" y="1151"/>
                      <a:pt x="1826" y="1297"/>
                    </a:cubicBezTo>
                    <a:cubicBezTo>
                      <a:pt x="1899" y="1425"/>
                      <a:pt x="1972" y="1625"/>
                      <a:pt x="2081" y="1881"/>
                    </a:cubicBezTo>
                    <a:cubicBezTo>
                      <a:pt x="2173" y="2118"/>
                      <a:pt x="2246" y="2301"/>
                      <a:pt x="2319" y="2429"/>
                    </a:cubicBezTo>
                    <a:cubicBezTo>
                      <a:pt x="1643" y="2246"/>
                      <a:pt x="1242" y="2173"/>
                      <a:pt x="1114" y="2173"/>
                    </a:cubicBezTo>
                    <a:cubicBezTo>
                      <a:pt x="986" y="2173"/>
                      <a:pt x="840" y="2228"/>
                      <a:pt x="694" y="2374"/>
                    </a:cubicBezTo>
                    <a:cubicBezTo>
                      <a:pt x="639" y="2045"/>
                      <a:pt x="603" y="1753"/>
                      <a:pt x="603" y="1534"/>
                    </a:cubicBezTo>
                    <a:cubicBezTo>
                      <a:pt x="603" y="1297"/>
                      <a:pt x="658" y="1096"/>
                      <a:pt x="749" y="932"/>
                    </a:cubicBezTo>
                    <a:cubicBezTo>
                      <a:pt x="840" y="767"/>
                      <a:pt x="950" y="694"/>
                      <a:pt x="1114" y="694"/>
                    </a:cubicBezTo>
                    <a:close/>
                    <a:moveTo>
                      <a:pt x="3341" y="640"/>
                    </a:moveTo>
                    <a:cubicBezTo>
                      <a:pt x="3524" y="640"/>
                      <a:pt x="3706" y="767"/>
                      <a:pt x="3889" y="1041"/>
                    </a:cubicBezTo>
                    <a:cubicBezTo>
                      <a:pt x="4071" y="1297"/>
                      <a:pt x="4217" y="1625"/>
                      <a:pt x="4345" y="1991"/>
                    </a:cubicBezTo>
                    <a:cubicBezTo>
                      <a:pt x="4455" y="2374"/>
                      <a:pt x="4509" y="2739"/>
                      <a:pt x="4528" y="3086"/>
                    </a:cubicBezTo>
                    <a:cubicBezTo>
                      <a:pt x="4418" y="2995"/>
                      <a:pt x="3779" y="2794"/>
                      <a:pt x="2611" y="2502"/>
                    </a:cubicBezTo>
                    <a:cubicBezTo>
                      <a:pt x="2757" y="2410"/>
                      <a:pt x="2812" y="2283"/>
                      <a:pt x="2812" y="2155"/>
                    </a:cubicBezTo>
                    <a:cubicBezTo>
                      <a:pt x="2812" y="1826"/>
                      <a:pt x="2866" y="1479"/>
                      <a:pt x="2976" y="1151"/>
                    </a:cubicBezTo>
                    <a:cubicBezTo>
                      <a:pt x="3067" y="804"/>
                      <a:pt x="3195" y="640"/>
                      <a:pt x="3341" y="640"/>
                    </a:cubicBezTo>
                    <a:close/>
                    <a:moveTo>
                      <a:pt x="3359" y="1"/>
                    </a:moveTo>
                    <a:cubicBezTo>
                      <a:pt x="3140" y="1"/>
                      <a:pt x="2939" y="129"/>
                      <a:pt x="2757" y="402"/>
                    </a:cubicBezTo>
                    <a:cubicBezTo>
                      <a:pt x="2593" y="676"/>
                      <a:pt x="2483" y="1005"/>
                      <a:pt x="2465" y="1406"/>
                    </a:cubicBezTo>
                    <a:lnTo>
                      <a:pt x="2446" y="1479"/>
                    </a:lnTo>
                    <a:cubicBezTo>
                      <a:pt x="2300" y="1005"/>
                      <a:pt x="2118" y="640"/>
                      <a:pt x="1881" y="402"/>
                    </a:cubicBezTo>
                    <a:cubicBezTo>
                      <a:pt x="1643" y="165"/>
                      <a:pt x="1369" y="37"/>
                      <a:pt x="1077" y="37"/>
                    </a:cubicBezTo>
                    <a:cubicBezTo>
                      <a:pt x="731" y="37"/>
                      <a:pt x="457" y="220"/>
                      <a:pt x="274" y="585"/>
                    </a:cubicBezTo>
                    <a:cubicBezTo>
                      <a:pt x="92" y="950"/>
                      <a:pt x="0" y="1479"/>
                      <a:pt x="0" y="2173"/>
                    </a:cubicBezTo>
                    <a:cubicBezTo>
                      <a:pt x="0" y="2465"/>
                      <a:pt x="37" y="2703"/>
                      <a:pt x="92" y="2922"/>
                    </a:cubicBezTo>
                    <a:cubicBezTo>
                      <a:pt x="146" y="3122"/>
                      <a:pt x="219" y="3232"/>
                      <a:pt x="311" y="3232"/>
                    </a:cubicBezTo>
                    <a:cubicBezTo>
                      <a:pt x="384" y="3232"/>
                      <a:pt x="457" y="3177"/>
                      <a:pt x="584" y="3086"/>
                    </a:cubicBezTo>
                    <a:cubicBezTo>
                      <a:pt x="676" y="2995"/>
                      <a:pt x="731" y="2903"/>
                      <a:pt x="731" y="2812"/>
                    </a:cubicBezTo>
                    <a:lnTo>
                      <a:pt x="731" y="2757"/>
                    </a:lnTo>
                    <a:cubicBezTo>
                      <a:pt x="1351" y="2757"/>
                      <a:pt x="2227" y="2958"/>
                      <a:pt x="3378" y="3305"/>
                    </a:cubicBezTo>
                    <a:cubicBezTo>
                      <a:pt x="3761" y="3433"/>
                      <a:pt x="3980" y="3488"/>
                      <a:pt x="4071" y="3488"/>
                    </a:cubicBezTo>
                    <a:cubicBezTo>
                      <a:pt x="4144" y="3488"/>
                      <a:pt x="4235" y="3451"/>
                      <a:pt x="4327" y="3396"/>
                    </a:cubicBezTo>
                    <a:cubicBezTo>
                      <a:pt x="4418" y="3341"/>
                      <a:pt x="4491" y="3268"/>
                      <a:pt x="4528" y="3195"/>
                    </a:cubicBezTo>
                    <a:lnTo>
                      <a:pt x="4528" y="3195"/>
                    </a:lnTo>
                    <a:cubicBezTo>
                      <a:pt x="4509" y="3396"/>
                      <a:pt x="4455" y="3579"/>
                      <a:pt x="4363" y="3743"/>
                    </a:cubicBezTo>
                    <a:cubicBezTo>
                      <a:pt x="4254" y="3926"/>
                      <a:pt x="4199" y="4017"/>
                      <a:pt x="4199" y="4035"/>
                    </a:cubicBezTo>
                    <a:cubicBezTo>
                      <a:pt x="4199" y="4108"/>
                      <a:pt x="4272" y="4163"/>
                      <a:pt x="4418" y="4163"/>
                    </a:cubicBezTo>
                    <a:cubicBezTo>
                      <a:pt x="4546" y="4163"/>
                      <a:pt x="4692" y="4053"/>
                      <a:pt x="4856" y="3816"/>
                    </a:cubicBezTo>
                    <a:cubicBezTo>
                      <a:pt x="5020" y="3597"/>
                      <a:pt x="5093" y="3341"/>
                      <a:pt x="5093" y="3049"/>
                    </a:cubicBezTo>
                    <a:cubicBezTo>
                      <a:pt x="5093" y="2556"/>
                      <a:pt x="5020" y="2082"/>
                      <a:pt x="4856" y="1607"/>
                    </a:cubicBezTo>
                    <a:cubicBezTo>
                      <a:pt x="4692" y="1133"/>
                      <a:pt x="4473" y="749"/>
                      <a:pt x="4199" y="457"/>
                    </a:cubicBezTo>
                    <a:cubicBezTo>
                      <a:pt x="3925" y="147"/>
                      <a:pt x="3651" y="1"/>
                      <a:pt x="3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669450" y="2967700"/>
                <a:ext cx="12735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1498" extrusionOk="0">
                    <a:moveTo>
                      <a:pt x="712" y="1"/>
                    </a:moveTo>
                    <a:cubicBezTo>
                      <a:pt x="529" y="1"/>
                      <a:pt x="365" y="55"/>
                      <a:pt x="219" y="183"/>
                    </a:cubicBezTo>
                    <a:cubicBezTo>
                      <a:pt x="73" y="293"/>
                      <a:pt x="0" y="384"/>
                      <a:pt x="0" y="457"/>
                    </a:cubicBezTo>
                    <a:cubicBezTo>
                      <a:pt x="0" y="530"/>
                      <a:pt x="18" y="567"/>
                      <a:pt x="55" y="603"/>
                    </a:cubicBezTo>
                    <a:cubicBezTo>
                      <a:pt x="73" y="621"/>
                      <a:pt x="128" y="621"/>
                      <a:pt x="219" y="621"/>
                    </a:cubicBezTo>
                    <a:cubicBezTo>
                      <a:pt x="511" y="621"/>
                      <a:pt x="1296" y="786"/>
                      <a:pt x="2574" y="1078"/>
                    </a:cubicBezTo>
                    <a:cubicBezTo>
                      <a:pt x="3834" y="1351"/>
                      <a:pt x="4509" y="1498"/>
                      <a:pt x="4600" y="1498"/>
                    </a:cubicBezTo>
                    <a:cubicBezTo>
                      <a:pt x="4710" y="1498"/>
                      <a:pt x="4801" y="1461"/>
                      <a:pt x="4929" y="1370"/>
                    </a:cubicBezTo>
                    <a:cubicBezTo>
                      <a:pt x="5038" y="1260"/>
                      <a:pt x="5093" y="1187"/>
                      <a:pt x="5093" y="1132"/>
                    </a:cubicBezTo>
                    <a:cubicBezTo>
                      <a:pt x="5093" y="1078"/>
                      <a:pt x="4965" y="1005"/>
                      <a:pt x="4673" y="913"/>
                    </a:cubicBezTo>
                    <a:cubicBezTo>
                      <a:pt x="4509" y="877"/>
                      <a:pt x="4363" y="840"/>
                      <a:pt x="4235" y="804"/>
                    </a:cubicBezTo>
                    <a:cubicBezTo>
                      <a:pt x="4107" y="767"/>
                      <a:pt x="3925" y="731"/>
                      <a:pt x="3669" y="676"/>
                    </a:cubicBezTo>
                    <a:cubicBezTo>
                      <a:pt x="3432" y="603"/>
                      <a:pt x="3231" y="567"/>
                      <a:pt x="3103" y="530"/>
                    </a:cubicBezTo>
                    <a:cubicBezTo>
                      <a:pt x="1680" y="183"/>
                      <a:pt x="876" y="1"/>
                      <a:pt x="7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668525" y="2843100"/>
                <a:ext cx="128725" cy="1082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4328" extrusionOk="0">
                    <a:moveTo>
                      <a:pt x="457" y="1"/>
                    </a:moveTo>
                    <a:cubicBezTo>
                      <a:pt x="384" y="1"/>
                      <a:pt x="274" y="56"/>
                      <a:pt x="165" y="165"/>
                    </a:cubicBezTo>
                    <a:cubicBezTo>
                      <a:pt x="55" y="275"/>
                      <a:pt x="1" y="366"/>
                      <a:pt x="1" y="476"/>
                    </a:cubicBezTo>
                    <a:cubicBezTo>
                      <a:pt x="1" y="549"/>
                      <a:pt x="110" y="603"/>
                      <a:pt x="311" y="622"/>
                    </a:cubicBezTo>
                    <a:cubicBezTo>
                      <a:pt x="347" y="622"/>
                      <a:pt x="639" y="640"/>
                      <a:pt x="1187" y="695"/>
                    </a:cubicBezTo>
                    <a:cubicBezTo>
                      <a:pt x="2337" y="786"/>
                      <a:pt x="3341" y="1005"/>
                      <a:pt x="4181" y="1315"/>
                    </a:cubicBezTo>
                    <a:cubicBezTo>
                      <a:pt x="3725" y="1534"/>
                      <a:pt x="2483" y="2027"/>
                      <a:pt x="439" y="2812"/>
                    </a:cubicBezTo>
                    <a:cubicBezTo>
                      <a:pt x="329" y="2849"/>
                      <a:pt x="238" y="2922"/>
                      <a:pt x="147" y="3031"/>
                    </a:cubicBezTo>
                    <a:cubicBezTo>
                      <a:pt x="55" y="3123"/>
                      <a:pt x="19" y="3196"/>
                      <a:pt x="19" y="3250"/>
                    </a:cubicBezTo>
                    <a:cubicBezTo>
                      <a:pt x="19" y="3323"/>
                      <a:pt x="92" y="3360"/>
                      <a:pt x="238" y="3360"/>
                    </a:cubicBezTo>
                    <a:cubicBezTo>
                      <a:pt x="548" y="3378"/>
                      <a:pt x="1333" y="3542"/>
                      <a:pt x="2593" y="3853"/>
                    </a:cubicBezTo>
                    <a:cubicBezTo>
                      <a:pt x="3852" y="4163"/>
                      <a:pt x="4528" y="4327"/>
                      <a:pt x="4656" y="4327"/>
                    </a:cubicBezTo>
                    <a:cubicBezTo>
                      <a:pt x="4765" y="4327"/>
                      <a:pt x="4875" y="4291"/>
                      <a:pt x="4984" y="4200"/>
                    </a:cubicBezTo>
                    <a:cubicBezTo>
                      <a:pt x="5094" y="4108"/>
                      <a:pt x="5148" y="4035"/>
                      <a:pt x="5148" y="3962"/>
                    </a:cubicBezTo>
                    <a:cubicBezTo>
                      <a:pt x="5148" y="3926"/>
                      <a:pt x="5057" y="3871"/>
                      <a:pt x="4856" y="3816"/>
                    </a:cubicBezTo>
                    <a:cubicBezTo>
                      <a:pt x="4674" y="3762"/>
                      <a:pt x="4217" y="3634"/>
                      <a:pt x="3506" y="3469"/>
                    </a:cubicBezTo>
                    <a:cubicBezTo>
                      <a:pt x="2794" y="3287"/>
                      <a:pt x="2155" y="3123"/>
                      <a:pt x="1589" y="2977"/>
                    </a:cubicBezTo>
                    <a:cubicBezTo>
                      <a:pt x="3396" y="2265"/>
                      <a:pt x="4491" y="1826"/>
                      <a:pt x="4820" y="1680"/>
                    </a:cubicBezTo>
                    <a:cubicBezTo>
                      <a:pt x="4911" y="1644"/>
                      <a:pt x="5002" y="1571"/>
                      <a:pt x="5057" y="1498"/>
                    </a:cubicBezTo>
                    <a:cubicBezTo>
                      <a:pt x="5112" y="1407"/>
                      <a:pt x="5148" y="1334"/>
                      <a:pt x="5148" y="1279"/>
                    </a:cubicBezTo>
                    <a:cubicBezTo>
                      <a:pt x="5148" y="1096"/>
                      <a:pt x="4838" y="895"/>
                      <a:pt x="4217" y="695"/>
                    </a:cubicBezTo>
                    <a:cubicBezTo>
                      <a:pt x="3579" y="476"/>
                      <a:pt x="2903" y="311"/>
                      <a:pt x="2173" y="202"/>
                    </a:cubicBezTo>
                    <a:cubicBezTo>
                      <a:pt x="1424" y="74"/>
                      <a:pt x="859" y="1"/>
                      <a:pt x="45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5"/>
              <p:cNvSpPr/>
              <p:nvPr/>
            </p:nvSpPr>
            <p:spPr>
              <a:xfrm>
                <a:off x="668525" y="2656000"/>
                <a:ext cx="128725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944" extrusionOk="0">
                    <a:moveTo>
                      <a:pt x="1881" y="676"/>
                    </a:moveTo>
                    <a:cubicBezTo>
                      <a:pt x="2264" y="676"/>
                      <a:pt x="2666" y="785"/>
                      <a:pt x="3086" y="1023"/>
                    </a:cubicBezTo>
                    <a:cubicBezTo>
                      <a:pt x="3506" y="1242"/>
                      <a:pt x="3852" y="1534"/>
                      <a:pt x="4144" y="1844"/>
                    </a:cubicBezTo>
                    <a:cubicBezTo>
                      <a:pt x="4437" y="2154"/>
                      <a:pt x="4583" y="2447"/>
                      <a:pt x="4583" y="2684"/>
                    </a:cubicBezTo>
                    <a:cubicBezTo>
                      <a:pt x="4583" y="2848"/>
                      <a:pt x="4491" y="2976"/>
                      <a:pt x="4327" y="3104"/>
                    </a:cubicBezTo>
                    <a:cubicBezTo>
                      <a:pt x="4163" y="3213"/>
                      <a:pt x="3944" y="3268"/>
                      <a:pt x="3670" y="3268"/>
                    </a:cubicBezTo>
                    <a:cubicBezTo>
                      <a:pt x="3213" y="3268"/>
                      <a:pt x="2757" y="3159"/>
                      <a:pt x="2264" y="2921"/>
                    </a:cubicBezTo>
                    <a:cubicBezTo>
                      <a:pt x="1771" y="2684"/>
                      <a:pt x="1388" y="2428"/>
                      <a:pt x="1078" y="2136"/>
                    </a:cubicBezTo>
                    <a:cubicBezTo>
                      <a:pt x="767" y="1844"/>
                      <a:pt x="621" y="1589"/>
                      <a:pt x="621" y="1406"/>
                    </a:cubicBezTo>
                    <a:cubicBezTo>
                      <a:pt x="621" y="1205"/>
                      <a:pt x="749" y="1041"/>
                      <a:pt x="968" y="895"/>
                    </a:cubicBezTo>
                    <a:cubicBezTo>
                      <a:pt x="1205" y="749"/>
                      <a:pt x="1516" y="676"/>
                      <a:pt x="1881" y="676"/>
                    </a:cubicBezTo>
                    <a:close/>
                    <a:moveTo>
                      <a:pt x="1826" y="0"/>
                    </a:moveTo>
                    <a:cubicBezTo>
                      <a:pt x="1351" y="0"/>
                      <a:pt x="932" y="146"/>
                      <a:pt x="566" y="420"/>
                    </a:cubicBezTo>
                    <a:cubicBezTo>
                      <a:pt x="183" y="694"/>
                      <a:pt x="1" y="1023"/>
                      <a:pt x="1" y="1443"/>
                    </a:cubicBezTo>
                    <a:cubicBezTo>
                      <a:pt x="1" y="1698"/>
                      <a:pt x="110" y="1972"/>
                      <a:pt x="329" y="2264"/>
                    </a:cubicBezTo>
                    <a:cubicBezTo>
                      <a:pt x="548" y="2556"/>
                      <a:pt x="822" y="2830"/>
                      <a:pt x="1169" y="3085"/>
                    </a:cubicBezTo>
                    <a:cubicBezTo>
                      <a:pt x="1497" y="3323"/>
                      <a:pt x="1899" y="3524"/>
                      <a:pt x="2355" y="3688"/>
                    </a:cubicBezTo>
                    <a:cubicBezTo>
                      <a:pt x="2812" y="3852"/>
                      <a:pt x="3268" y="3943"/>
                      <a:pt x="3706" y="3943"/>
                    </a:cubicBezTo>
                    <a:cubicBezTo>
                      <a:pt x="4035" y="3943"/>
                      <a:pt x="4364" y="3816"/>
                      <a:pt x="4674" y="3578"/>
                    </a:cubicBezTo>
                    <a:cubicBezTo>
                      <a:pt x="5002" y="3341"/>
                      <a:pt x="5148" y="3049"/>
                      <a:pt x="5148" y="2739"/>
                    </a:cubicBezTo>
                    <a:cubicBezTo>
                      <a:pt x="5148" y="2301"/>
                      <a:pt x="4966" y="1862"/>
                      <a:pt x="4619" y="1424"/>
                    </a:cubicBezTo>
                    <a:cubicBezTo>
                      <a:pt x="4254" y="1004"/>
                      <a:pt x="3816" y="658"/>
                      <a:pt x="3305" y="402"/>
                    </a:cubicBezTo>
                    <a:cubicBezTo>
                      <a:pt x="2775" y="128"/>
                      <a:pt x="2282" y="0"/>
                      <a:pt x="18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5"/>
              <p:cNvSpPr/>
              <p:nvPr/>
            </p:nvSpPr>
            <p:spPr>
              <a:xfrm>
                <a:off x="668975" y="2538250"/>
                <a:ext cx="127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382" extrusionOk="0">
                    <a:moveTo>
                      <a:pt x="421" y="1"/>
                    </a:moveTo>
                    <a:cubicBezTo>
                      <a:pt x="366" y="1"/>
                      <a:pt x="293" y="37"/>
                      <a:pt x="183" y="147"/>
                    </a:cubicBezTo>
                    <a:cubicBezTo>
                      <a:pt x="92" y="238"/>
                      <a:pt x="37" y="311"/>
                      <a:pt x="37" y="366"/>
                    </a:cubicBezTo>
                    <a:cubicBezTo>
                      <a:pt x="37" y="512"/>
                      <a:pt x="165" y="694"/>
                      <a:pt x="402" y="913"/>
                    </a:cubicBezTo>
                    <a:cubicBezTo>
                      <a:pt x="640" y="1151"/>
                      <a:pt x="1242" y="1607"/>
                      <a:pt x="2191" y="2282"/>
                    </a:cubicBezTo>
                    <a:cubicBezTo>
                      <a:pt x="1425" y="2721"/>
                      <a:pt x="804" y="2940"/>
                      <a:pt x="366" y="2940"/>
                    </a:cubicBezTo>
                    <a:cubicBezTo>
                      <a:pt x="275" y="2940"/>
                      <a:pt x="183" y="3013"/>
                      <a:pt x="110" y="3159"/>
                    </a:cubicBezTo>
                    <a:cubicBezTo>
                      <a:pt x="37" y="3286"/>
                      <a:pt x="1" y="3433"/>
                      <a:pt x="1" y="3579"/>
                    </a:cubicBezTo>
                    <a:cubicBezTo>
                      <a:pt x="1" y="3633"/>
                      <a:pt x="74" y="3670"/>
                      <a:pt x="202" y="3670"/>
                    </a:cubicBezTo>
                    <a:cubicBezTo>
                      <a:pt x="713" y="3670"/>
                      <a:pt x="1552" y="3341"/>
                      <a:pt x="2739" y="2684"/>
                    </a:cubicBezTo>
                    <a:cubicBezTo>
                      <a:pt x="3542" y="3305"/>
                      <a:pt x="4163" y="3816"/>
                      <a:pt x="4583" y="4199"/>
                    </a:cubicBezTo>
                    <a:lnTo>
                      <a:pt x="4711" y="4327"/>
                    </a:lnTo>
                    <a:cubicBezTo>
                      <a:pt x="4711" y="4327"/>
                      <a:pt x="4729" y="4345"/>
                      <a:pt x="4747" y="4345"/>
                    </a:cubicBezTo>
                    <a:cubicBezTo>
                      <a:pt x="4765" y="4364"/>
                      <a:pt x="4784" y="4364"/>
                      <a:pt x="4784" y="4382"/>
                    </a:cubicBezTo>
                    <a:lnTo>
                      <a:pt x="4857" y="4382"/>
                    </a:lnTo>
                    <a:cubicBezTo>
                      <a:pt x="4911" y="4382"/>
                      <a:pt x="4948" y="4345"/>
                      <a:pt x="5021" y="4254"/>
                    </a:cubicBezTo>
                    <a:cubicBezTo>
                      <a:pt x="5076" y="4181"/>
                      <a:pt x="5112" y="4090"/>
                      <a:pt x="5112" y="4017"/>
                    </a:cubicBezTo>
                    <a:cubicBezTo>
                      <a:pt x="5112" y="3944"/>
                      <a:pt x="5076" y="3871"/>
                      <a:pt x="5003" y="3779"/>
                    </a:cubicBezTo>
                    <a:cubicBezTo>
                      <a:pt x="4966" y="3725"/>
                      <a:pt x="4930" y="3688"/>
                      <a:pt x="4893" y="3633"/>
                    </a:cubicBezTo>
                    <a:cubicBezTo>
                      <a:pt x="4857" y="3597"/>
                      <a:pt x="4784" y="3542"/>
                      <a:pt x="4711" y="3469"/>
                    </a:cubicBezTo>
                    <a:cubicBezTo>
                      <a:pt x="4638" y="3414"/>
                      <a:pt x="4565" y="3341"/>
                      <a:pt x="4510" y="3305"/>
                    </a:cubicBezTo>
                    <a:cubicBezTo>
                      <a:pt x="4455" y="3250"/>
                      <a:pt x="4364" y="3177"/>
                      <a:pt x="4254" y="3104"/>
                    </a:cubicBezTo>
                    <a:cubicBezTo>
                      <a:pt x="4145" y="3013"/>
                      <a:pt x="4035" y="2940"/>
                      <a:pt x="3944" y="2867"/>
                    </a:cubicBezTo>
                    <a:cubicBezTo>
                      <a:pt x="3853" y="2775"/>
                      <a:pt x="3634" y="2611"/>
                      <a:pt x="3287" y="2374"/>
                    </a:cubicBezTo>
                    <a:cubicBezTo>
                      <a:pt x="3816" y="2045"/>
                      <a:pt x="4254" y="1753"/>
                      <a:pt x="4601" y="1479"/>
                    </a:cubicBezTo>
                    <a:cubicBezTo>
                      <a:pt x="4948" y="1187"/>
                      <a:pt x="5112" y="986"/>
                      <a:pt x="5112" y="877"/>
                    </a:cubicBezTo>
                    <a:cubicBezTo>
                      <a:pt x="5112" y="822"/>
                      <a:pt x="5094" y="767"/>
                      <a:pt x="5057" y="731"/>
                    </a:cubicBezTo>
                    <a:cubicBezTo>
                      <a:pt x="5021" y="694"/>
                      <a:pt x="4948" y="676"/>
                      <a:pt x="4875" y="676"/>
                    </a:cubicBezTo>
                    <a:cubicBezTo>
                      <a:pt x="4802" y="676"/>
                      <a:pt x="4674" y="731"/>
                      <a:pt x="4492" y="840"/>
                    </a:cubicBezTo>
                    <a:cubicBezTo>
                      <a:pt x="4291" y="950"/>
                      <a:pt x="4017" y="1132"/>
                      <a:pt x="3652" y="1388"/>
                    </a:cubicBezTo>
                    <a:cubicBezTo>
                      <a:pt x="3268" y="1625"/>
                      <a:pt x="2976" y="1826"/>
                      <a:pt x="2757" y="1954"/>
                    </a:cubicBezTo>
                    <a:cubicBezTo>
                      <a:pt x="1626" y="1078"/>
                      <a:pt x="987" y="548"/>
                      <a:pt x="804" y="366"/>
                    </a:cubicBezTo>
                    <a:cubicBezTo>
                      <a:pt x="749" y="311"/>
                      <a:pt x="713" y="256"/>
                      <a:pt x="658" y="183"/>
                    </a:cubicBezTo>
                    <a:cubicBezTo>
                      <a:pt x="603" y="128"/>
                      <a:pt x="567" y="74"/>
                      <a:pt x="548" y="37"/>
                    </a:cubicBezTo>
                    <a:cubicBezTo>
                      <a:pt x="512" y="1"/>
                      <a:pt x="475" y="1"/>
                      <a:pt x="4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5"/>
              <p:cNvSpPr/>
              <p:nvPr/>
            </p:nvSpPr>
            <p:spPr>
              <a:xfrm>
                <a:off x="669900" y="2427800"/>
                <a:ext cx="1287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762" extrusionOk="0">
                    <a:moveTo>
                      <a:pt x="365" y="1"/>
                    </a:moveTo>
                    <a:cubicBezTo>
                      <a:pt x="256" y="1"/>
                      <a:pt x="183" y="19"/>
                      <a:pt x="110" y="92"/>
                    </a:cubicBezTo>
                    <a:cubicBezTo>
                      <a:pt x="37" y="147"/>
                      <a:pt x="0" y="238"/>
                      <a:pt x="0" y="329"/>
                    </a:cubicBezTo>
                    <a:cubicBezTo>
                      <a:pt x="0" y="439"/>
                      <a:pt x="201" y="603"/>
                      <a:pt x="621" y="859"/>
                    </a:cubicBezTo>
                    <a:cubicBezTo>
                      <a:pt x="1041" y="1096"/>
                      <a:pt x="1461" y="1333"/>
                      <a:pt x="1881" y="1571"/>
                    </a:cubicBezTo>
                    <a:cubicBezTo>
                      <a:pt x="2282" y="1790"/>
                      <a:pt x="2501" y="1954"/>
                      <a:pt x="2501" y="2045"/>
                    </a:cubicBezTo>
                    <a:cubicBezTo>
                      <a:pt x="2501" y="2137"/>
                      <a:pt x="2410" y="2283"/>
                      <a:pt x="2246" y="2429"/>
                    </a:cubicBezTo>
                    <a:cubicBezTo>
                      <a:pt x="2081" y="2593"/>
                      <a:pt x="1881" y="2721"/>
                      <a:pt x="1643" y="2830"/>
                    </a:cubicBezTo>
                    <a:cubicBezTo>
                      <a:pt x="1406" y="2940"/>
                      <a:pt x="1150" y="3031"/>
                      <a:pt x="877" y="3104"/>
                    </a:cubicBezTo>
                    <a:cubicBezTo>
                      <a:pt x="584" y="3177"/>
                      <a:pt x="365" y="3232"/>
                      <a:pt x="219" y="3287"/>
                    </a:cubicBezTo>
                    <a:cubicBezTo>
                      <a:pt x="73" y="3323"/>
                      <a:pt x="0" y="3378"/>
                      <a:pt x="0" y="3469"/>
                    </a:cubicBezTo>
                    <a:cubicBezTo>
                      <a:pt x="0" y="3652"/>
                      <a:pt x="165" y="3761"/>
                      <a:pt x="511" y="3761"/>
                    </a:cubicBezTo>
                    <a:cubicBezTo>
                      <a:pt x="840" y="3761"/>
                      <a:pt x="1187" y="3688"/>
                      <a:pt x="1552" y="3561"/>
                    </a:cubicBezTo>
                    <a:cubicBezTo>
                      <a:pt x="1917" y="3433"/>
                      <a:pt x="2227" y="3250"/>
                      <a:pt x="2520" y="3013"/>
                    </a:cubicBezTo>
                    <a:cubicBezTo>
                      <a:pt x="2812" y="2776"/>
                      <a:pt x="2994" y="2502"/>
                      <a:pt x="3067" y="2228"/>
                    </a:cubicBezTo>
                    <a:cubicBezTo>
                      <a:pt x="3122" y="2246"/>
                      <a:pt x="3213" y="2301"/>
                      <a:pt x="3323" y="2356"/>
                    </a:cubicBezTo>
                    <a:lnTo>
                      <a:pt x="3597" y="2484"/>
                    </a:lnTo>
                    <a:cubicBezTo>
                      <a:pt x="3651" y="2520"/>
                      <a:pt x="3724" y="2557"/>
                      <a:pt x="3834" y="2611"/>
                    </a:cubicBezTo>
                    <a:cubicBezTo>
                      <a:pt x="3925" y="2666"/>
                      <a:pt x="4016" y="2703"/>
                      <a:pt x="4071" y="2739"/>
                    </a:cubicBezTo>
                    <a:cubicBezTo>
                      <a:pt x="4126" y="2757"/>
                      <a:pt x="4181" y="2794"/>
                      <a:pt x="4272" y="2830"/>
                    </a:cubicBezTo>
                    <a:cubicBezTo>
                      <a:pt x="4546" y="2976"/>
                      <a:pt x="4765" y="3031"/>
                      <a:pt x="4893" y="3031"/>
                    </a:cubicBezTo>
                    <a:cubicBezTo>
                      <a:pt x="5075" y="3031"/>
                      <a:pt x="5148" y="2976"/>
                      <a:pt x="5148" y="2885"/>
                    </a:cubicBezTo>
                    <a:cubicBezTo>
                      <a:pt x="5148" y="2812"/>
                      <a:pt x="5075" y="2703"/>
                      <a:pt x="4929" y="2593"/>
                    </a:cubicBezTo>
                    <a:cubicBezTo>
                      <a:pt x="4783" y="2484"/>
                      <a:pt x="4418" y="2264"/>
                      <a:pt x="3834" y="1954"/>
                    </a:cubicBezTo>
                    <a:cubicBezTo>
                      <a:pt x="3250" y="1644"/>
                      <a:pt x="2702" y="1333"/>
                      <a:pt x="2191" y="1023"/>
                    </a:cubicBezTo>
                    <a:cubicBezTo>
                      <a:pt x="1698" y="695"/>
                      <a:pt x="1278" y="457"/>
                      <a:pt x="986" y="275"/>
                    </a:cubicBezTo>
                    <a:cubicBezTo>
                      <a:pt x="676" y="92"/>
                      <a:pt x="475" y="1"/>
                      <a:pt x="3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5"/>
              <p:cNvSpPr/>
              <p:nvPr/>
            </p:nvSpPr>
            <p:spPr>
              <a:xfrm>
                <a:off x="669450" y="2335625"/>
                <a:ext cx="14742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3579" extrusionOk="0">
                    <a:moveTo>
                      <a:pt x="639" y="0"/>
                    </a:moveTo>
                    <a:cubicBezTo>
                      <a:pt x="548" y="0"/>
                      <a:pt x="420" y="73"/>
                      <a:pt x="256" y="201"/>
                    </a:cubicBezTo>
                    <a:cubicBezTo>
                      <a:pt x="91" y="329"/>
                      <a:pt x="0" y="475"/>
                      <a:pt x="0" y="603"/>
                    </a:cubicBezTo>
                    <a:cubicBezTo>
                      <a:pt x="0" y="1023"/>
                      <a:pt x="219" y="1461"/>
                      <a:pt x="657" y="1935"/>
                    </a:cubicBezTo>
                    <a:cubicBezTo>
                      <a:pt x="1077" y="2410"/>
                      <a:pt x="1607" y="2793"/>
                      <a:pt x="2209" y="3104"/>
                    </a:cubicBezTo>
                    <a:cubicBezTo>
                      <a:pt x="2811" y="3414"/>
                      <a:pt x="3359" y="3578"/>
                      <a:pt x="3852" y="3578"/>
                    </a:cubicBezTo>
                    <a:cubicBezTo>
                      <a:pt x="4162" y="3578"/>
                      <a:pt x="4454" y="3432"/>
                      <a:pt x="4728" y="3158"/>
                    </a:cubicBezTo>
                    <a:cubicBezTo>
                      <a:pt x="4984" y="2885"/>
                      <a:pt x="5111" y="2611"/>
                      <a:pt x="5111" y="2319"/>
                    </a:cubicBezTo>
                    <a:cubicBezTo>
                      <a:pt x="5111" y="2027"/>
                      <a:pt x="5002" y="1735"/>
                      <a:pt x="4765" y="1442"/>
                    </a:cubicBezTo>
                    <a:cubicBezTo>
                      <a:pt x="4527" y="1132"/>
                      <a:pt x="4199" y="858"/>
                      <a:pt x="3797" y="621"/>
                    </a:cubicBezTo>
                    <a:lnTo>
                      <a:pt x="3797" y="621"/>
                    </a:lnTo>
                    <a:cubicBezTo>
                      <a:pt x="3961" y="676"/>
                      <a:pt x="4162" y="731"/>
                      <a:pt x="4400" y="822"/>
                    </a:cubicBezTo>
                    <a:cubicBezTo>
                      <a:pt x="4655" y="895"/>
                      <a:pt x="4892" y="968"/>
                      <a:pt x="5130" y="1041"/>
                    </a:cubicBezTo>
                    <a:cubicBezTo>
                      <a:pt x="5349" y="1114"/>
                      <a:pt x="5550" y="1150"/>
                      <a:pt x="5677" y="1150"/>
                    </a:cubicBezTo>
                    <a:cubicBezTo>
                      <a:pt x="5823" y="1150"/>
                      <a:pt x="5896" y="1077"/>
                      <a:pt x="5896" y="968"/>
                    </a:cubicBezTo>
                    <a:cubicBezTo>
                      <a:pt x="5896" y="840"/>
                      <a:pt x="5531" y="658"/>
                      <a:pt x="4801" y="402"/>
                    </a:cubicBezTo>
                    <a:cubicBezTo>
                      <a:pt x="4071" y="165"/>
                      <a:pt x="3596" y="37"/>
                      <a:pt x="3414" y="37"/>
                    </a:cubicBezTo>
                    <a:cubicBezTo>
                      <a:pt x="3213" y="37"/>
                      <a:pt x="3030" y="92"/>
                      <a:pt x="2884" y="219"/>
                    </a:cubicBezTo>
                    <a:cubicBezTo>
                      <a:pt x="2738" y="311"/>
                      <a:pt x="2665" y="457"/>
                      <a:pt x="2665" y="639"/>
                    </a:cubicBezTo>
                    <a:cubicBezTo>
                      <a:pt x="2665" y="950"/>
                      <a:pt x="2684" y="1205"/>
                      <a:pt x="2738" y="1424"/>
                    </a:cubicBezTo>
                    <a:cubicBezTo>
                      <a:pt x="2775" y="1625"/>
                      <a:pt x="2848" y="1735"/>
                      <a:pt x="2921" y="1735"/>
                    </a:cubicBezTo>
                    <a:cubicBezTo>
                      <a:pt x="2976" y="1735"/>
                      <a:pt x="3049" y="1698"/>
                      <a:pt x="3122" y="1607"/>
                    </a:cubicBezTo>
                    <a:cubicBezTo>
                      <a:pt x="3195" y="1497"/>
                      <a:pt x="3231" y="1388"/>
                      <a:pt x="3231" y="1260"/>
                    </a:cubicBezTo>
                    <a:cubicBezTo>
                      <a:pt x="3231" y="1132"/>
                      <a:pt x="3195" y="931"/>
                      <a:pt x="3122" y="658"/>
                    </a:cubicBezTo>
                    <a:lnTo>
                      <a:pt x="3122" y="658"/>
                    </a:lnTo>
                    <a:cubicBezTo>
                      <a:pt x="3523" y="931"/>
                      <a:pt x="3852" y="1223"/>
                      <a:pt x="4107" y="1534"/>
                    </a:cubicBezTo>
                    <a:cubicBezTo>
                      <a:pt x="4363" y="1844"/>
                      <a:pt x="4491" y="2118"/>
                      <a:pt x="4491" y="2355"/>
                    </a:cubicBezTo>
                    <a:cubicBezTo>
                      <a:pt x="4491" y="2501"/>
                      <a:pt x="4418" y="2629"/>
                      <a:pt x="4308" y="2739"/>
                    </a:cubicBezTo>
                    <a:cubicBezTo>
                      <a:pt x="4180" y="2848"/>
                      <a:pt x="4034" y="2921"/>
                      <a:pt x="3852" y="2921"/>
                    </a:cubicBezTo>
                    <a:cubicBezTo>
                      <a:pt x="3414" y="2921"/>
                      <a:pt x="2957" y="2775"/>
                      <a:pt x="2446" y="2520"/>
                    </a:cubicBezTo>
                    <a:cubicBezTo>
                      <a:pt x="1935" y="2264"/>
                      <a:pt x="1515" y="1935"/>
                      <a:pt x="1187" y="1570"/>
                    </a:cubicBezTo>
                    <a:cubicBezTo>
                      <a:pt x="858" y="1187"/>
                      <a:pt x="676" y="858"/>
                      <a:pt x="676" y="548"/>
                    </a:cubicBezTo>
                    <a:cubicBezTo>
                      <a:pt x="676" y="438"/>
                      <a:pt x="694" y="347"/>
                      <a:pt x="749" y="256"/>
                    </a:cubicBezTo>
                    <a:cubicBezTo>
                      <a:pt x="767" y="146"/>
                      <a:pt x="785" y="110"/>
                      <a:pt x="785" y="92"/>
                    </a:cubicBezTo>
                    <a:cubicBezTo>
                      <a:pt x="785" y="37"/>
                      <a:pt x="749" y="0"/>
                      <a:pt x="6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5"/>
              <p:cNvSpPr/>
              <p:nvPr/>
            </p:nvSpPr>
            <p:spPr>
              <a:xfrm>
                <a:off x="670800" y="2211475"/>
                <a:ext cx="126900" cy="99075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963" extrusionOk="0">
                    <a:moveTo>
                      <a:pt x="220" y="1"/>
                    </a:moveTo>
                    <a:cubicBezTo>
                      <a:pt x="74" y="1"/>
                      <a:pt x="1" y="494"/>
                      <a:pt x="1" y="1461"/>
                    </a:cubicBezTo>
                    <a:cubicBezTo>
                      <a:pt x="1" y="2447"/>
                      <a:pt x="92" y="2977"/>
                      <a:pt x="275" y="3068"/>
                    </a:cubicBezTo>
                    <a:cubicBezTo>
                      <a:pt x="329" y="3086"/>
                      <a:pt x="384" y="3086"/>
                      <a:pt x="439" y="3086"/>
                    </a:cubicBezTo>
                    <a:cubicBezTo>
                      <a:pt x="822" y="3086"/>
                      <a:pt x="1279" y="3159"/>
                      <a:pt x="1826" y="3305"/>
                    </a:cubicBezTo>
                    <a:cubicBezTo>
                      <a:pt x="2356" y="3451"/>
                      <a:pt x="2885" y="3597"/>
                      <a:pt x="3360" y="3743"/>
                    </a:cubicBezTo>
                    <a:cubicBezTo>
                      <a:pt x="3834" y="3889"/>
                      <a:pt x="4181" y="3962"/>
                      <a:pt x="4382" y="3962"/>
                    </a:cubicBezTo>
                    <a:cubicBezTo>
                      <a:pt x="4583" y="3962"/>
                      <a:pt x="4747" y="3871"/>
                      <a:pt x="4875" y="3707"/>
                    </a:cubicBezTo>
                    <a:cubicBezTo>
                      <a:pt x="5003" y="3542"/>
                      <a:pt x="5076" y="3342"/>
                      <a:pt x="5076" y="3123"/>
                    </a:cubicBezTo>
                    <a:cubicBezTo>
                      <a:pt x="5076" y="2611"/>
                      <a:pt x="4984" y="2100"/>
                      <a:pt x="4802" y="1571"/>
                    </a:cubicBezTo>
                    <a:cubicBezTo>
                      <a:pt x="4619" y="1023"/>
                      <a:pt x="4437" y="749"/>
                      <a:pt x="4254" y="749"/>
                    </a:cubicBezTo>
                    <a:cubicBezTo>
                      <a:pt x="4163" y="749"/>
                      <a:pt x="4108" y="786"/>
                      <a:pt x="4108" y="859"/>
                    </a:cubicBezTo>
                    <a:cubicBezTo>
                      <a:pt x="4108" y="895"/>
                      <a:pt x="4126" y="1023"/>
                      <a:pt x="4199" y="1242"/>
                    </a:cubicBezTo>
                    <a:cubicBezTo>
                      <a:pt x="4364" y="1918"/>
                      <a:pt x="4455" y="2538"/>
                      <a:pt x="4455" y="3104"/>
                    </a:cubicBezTo>
                    <a:cubicBezTo>
                      <a:pt x="4455" y="3159"/>
                      <a:pt x="4437" y="3196"/>
                      <a:pt x="4419" y="3250"/>
                    </a:cubicBezTo>
                    <a:cubicBezTo>
                      <a:pt x="4364" y="3269"/>
                      <a:pt x="4327" y="3287"/>
                      <a:pt x="4273" y="3287"/>
                    </a:cubicBezTo>
                    <a:cubicBezTo>
                      <a:pt x="4090" y="3287"/>
                      <a:pt x="3579" y="3159"/>
                      <a:pt x="2757" y="2904"/>
                    </a:cubicBezTo>
                    <a:cubicBezTo>
                      <a:pt x="2757" y="2374"/>
                      <a:pt x="2721" y="1918"/>
                      <a:pt x="2630" y="1516"/>
                    </a:cubicBezTo>
                    <a:cubicBezTo>
                      <a:pt x="2538" y="1115"/>
                      <a:pt x="2429" y="914"/>
                      <a:pt x="2246" y="914"/>
                    </a:cubicBezTo>
                    <a:cubicBezTo>
                      <a:pt x="2173" y="914"/>
                      <a:pt x="2155" y="987"/>
                      <a:pt x="2155" y="1133"/>
                    </a:cubicBezTo>
                    <a:cubicBezTo>
                      <a:pt x="2155" y="1279"/>
                      <a:pt x="2155" y="1480"/>
                      <a:pt x="2191" y="1772"/>
                    </a:cubicBezTo>
                    <a:cubicBezTo>
                      <a:pt x="2210" y="2046"/>
                      <a:pt x="2228" y="2283"/>
                      <a:pt x="2228" y="2447"/>
                    </a:cubicBezTo>
                    <a:cubicBezTo>
                      <a:pt x="2228" y="2611"/>
                      <a:pt x="2210" y="2703"/>
                      <a:pt x="2210" y="2739"/>
                    </a:cubicBezTo>
                    <a:cubicBezTo>
                      <a:pt x="1553" y="2557"/>
                      <a:pt x="1041" y="2465"/>
                      <a:pt x="713" y="2465"/>
                    </a:cubicBezTo>
                    <a:lnTo>
                      <a:pt x="695" y="2465"/>
                    </a:lnTo>
                    <a:cubicBezTo>
                      <a:pt x="622" y="2027"/>
                      <a:pt x="567" y="1735"/>
                      <a:pt x="567" y="1626"/>
                    </a:cubicBezTo>
                    <a:cubicBezTo>
                      <a:pt x="548" y="1498"/>
                      <a:pt x="530" y="1297"/>
                      <a:pt x="512" y="1023"/>
                    </a:cubicBezTo>
                    <a:cubicBezTo>
                      <a:pt x="475" y="731"/>
                      <a:pt x="439" y="494"/>
                      <a:pt x="402" y="311"/>
                    </a:cubicBezTo>
                    <a:cubicBezTo>
                      <a:pt x="384" y="110"/>
                      <a:pt x="31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5"/>
              <p:cNvSpPr/>
              <p:nvPr/>
            </p:nvSpPr>
            <p:spPr>
              <a:xfrm>
                <a:off x="668525" y="2097400"/>
                <a:ext cx="128725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4327" extrusionOk="0">
                    <a:moveTo>
                      <a:pt x="457" y="0"/>
                    </a:moveTo>
                    <a:cubicBezTo>
                      <a:pt x="384" y="0"/>
                      <a:pt x="274" y="55"/>
                      <a:pt x="165" y="164"/>
                    </a:cubicBezTo>
                    <a:cubicBezTo>
                      <a:pt x="55" y="274"/>
                      <a:pt x="1" y="365"/>
                      <a:pt x="1" y="457"/>
                    </a:cubicBezTo>
                    <a:cubicBezTo>
                      <a:pt x="1" y="548"/>
                      <a:pt x="110" y="603"/>
                      <a:pt x="311" y="603"/>
                    </a:cubicBezTo>
                    <a:cubicBezTo>
                      <a:pt x="347" y="603"/>
                      <a:pt x="639" y="621"/>
                      <a:pt x="1187" y="676"/>
                    </a:cubicBezTo>
                    <a:cubicBezTo>
                      <a:pt x="2337" y="785"/>
                      <a:pt x="3341" y="1004"/>
                      <a:pt x="4181" y="1315"/>
                    </a:cubicBezTo>
                    <a:cubicBezTo>
                      <a:pt x="3725" y="1515"/>
                      <a:pt x="2483" y="2026"/>
                      <a:pt x="439" y="2811"/>
                    </a:cubicBezTo>
                    <a:cubicBezTo>
                      <a:pt x="329" y="2848"/>
                      <a:pt x="238" y="2921"/>
                      <a:pt x="147" y="3012"/>
                    </a:cubicBezTo>
                    <a:cubicBezTo>
                      <a:pt x="55" y="3104"/>
                      <a:pt x="19" y="3177"/>
                      <a:pt x="19" y="3231"/>
                    </a:cubicBezTo>
                    <a:cubicBezTo>
                      <a:pt x="19" y="3323"/>
                      <a:pt x="92" y="3359"/>
                      <a:pt x="238" y="3359"/>
                    </a:cubicBezTo>
                    <a:cubicBezTo>
                      <a:pt x="548" y="3359"/>
                      <a:pt x="1333" y="3523"/>
                      <a:pt x="2593" y="3852"/>
                    </a:cubicBezTo>
                    <a:cubicBezTo>
                      <a:pt x="3852" y="4162"/>
                      <a:pt x="4528" y="4327"/>
                      <a:pt x="4656" y="4327"/>
                    </a:cubicBezTo>
                    <a:cubicBezTo>
                      <a:pt x="4765" y="4327"/>
                      <a:pt x="4875" y="4272"/>
                      <a:pt x="4984" y="4199"/>
                    </a:cubicBezTo>
                    <a:cubicBezTo>
                      <a:pt x="5094" y="4089"/>
                      <a:pt x="5148" y="4016"/>
                      <a:pt x="5148" y="3962"/>
                    </a:cubicBezTo>
                    <a:cubicBezTo>
                      <a:pt x="5148" y="3907"/>
                      <a:pt x="5057" y="3870"/>
                      <a:pt x="4856" y="3797"/>
                    </a:cubicBezTo>
                    <a:cubicBezTo>
                      <a:pt x="4674" y="3742"/>
                      <a:pt x="4217" y="3633"/>
                      <a:pt x="3506" y="3450"/>
                    </a:cubicBezTo>
                    <a:cubicBezTo>
                      <a:pt x="2794" y="3268"/>
                      <a:pt x="2155" y="3104"/>
                      <a:pt x="1589" y="2957"/>
                    </a:cubicBezTo>
                    <a:cubicBezTo>
                      <a:pt x="3396" y="2246"/>
                      <a:pt x="4491" y="1826"/>
                      <a:pt x="4820" y="1680"/>
                    </a:cubicBezTo>
                    <a:cubicBezTo>
                      <a:pt x="4911" y="1625"/>
                      <a:pt x="5002" y="1570"/>
                      <a:pt x="5057" y="1497"/>
                    </a:cubicBezTo>
                    <a:cubicBezTo>
                      <a:pt x="5112" y="1406"/>
                      <a:pt x="5148" y="1333"/>
                      <a:pt x="5148" y="1278"/>
                    </a:cubicBezTo>
                    <a:cubicBezTo>
                      <a:pt x="5148" y="1077"/>
                      <a:pt x="4838" y="895"/>
                      <a:pt x="4217" y="694"/>
                    </a:cubicBezTo>
                    <a:cubicBezTo>
                      <a:pt x="3579" y="475"/>
                      <a:pt x="2903" y="311"/>
                      <a:pt x="2173" y="183"/>
                    </a:cubicBezTo>
                    <a:cubicBezTo>
                      <a:pt x="1424" y="55"/>
                      <a:pt x="859" y="0"/>
                      <a:pt x="4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5"/>
              <p:cNvSpPr/>
              <p:nvPr/>
            </p:nvSpPr>
            <p:spPr>
              <a:xfrm>
                <a:off x="668975" y="1925800"/>
                <a:ext cx="1278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3670" extrusionOk="0">
                    <a:moveTo>
                      <a:pt x="439" y="0"/>
                    </a:moveTo>
                    <a:cubicBezTo>
                      <a:pt x="329" y="0"/>
                      <a:pt x="238" y="37"/>
                      <a:pt x="147" y="146"/>
                    </a:cubicBezTo>
                    <a:cubicBezTo>
                      <a:pt x="56" y="238"/>
                      <a:pt x="1" y="347"/>
                      <a:pt x="1" y="493"/>
                    </a:cubicBezTo>
                    <a:cubicBezTo>
                      <a:pt x="1" y="767"/>
                      <a:pt x="92" y="1114"/>
                      <a:pt x="275" y="1515"/>
                    </a:cubicBezTo>
                    <a:cubicBezTo>
                      <a:pt x="439" y="1917"/>
                      <a:pt x="640" y="2209"/>
                      <a:pt x="841" y="2392"/>
                    </a:cubicBezTo>
                    <a:cubicBezTo>
                      <a:pt x="914" y="2446"/>
                      <a:pt x="1005" y="2501"/>
                      <a:pt x="1151" y="2556"/>
                    </a:cubicBezTo>
                    <a:cubicBezTo>
                      <a:pt x="1279" y="2611"/>
                      <a:pt x="1406" y="2629"/>
                      <a:pt x="1534" y="2629"/>
                    </a:cubicBezTo>
                    <a:cubicBezTo>
                      <a:pt x="1662" y="2629"/>
                      <a:pt x="1826" y="2538"/>
                      <a:pt x="2027" y="2373"/>
                    </a:cubicBezTo>
                    <a:cubicBezTo>
                      <a:pt x="2246" y="2191"/>
                      <a:pt x="2429" y="1990"/>
                      <a:pt x="2630" y="1789"/>
                    </a:cubicBezTo>
                    <a:cubicBezTo>
                      <a:pt x="2794" y="1570"/>
                      <a:pt x="2995" y="1388"/>
                      <a:pt x="3195" y="1205"/>
                    </a:cubicBezTo>
                    <a:cubicBezTo>
                      <a:pt x="3396" y="1023"/>
                      <a:pt x="3579" y="950"/>
                      <a:pt x="3707" y="950"/>
                    </a:cubicBezTo>
                    <a:cubicBezTo>
                      <a:pt x="3907" y="950"/>
                      <a:pt x="4090" y="1077"/>
                      <a:pt x="4272" y="1351"/>
                    </a:cubicBezTo>
                    <a:cubicBezTo>
                      <a:pt x="4455" y="1607"/>
                      <a:pt x="4528" y="1899"/>
                      <a:pt x="4528" y="2246"/>
                    </a:cubicBezTo>
                    <a:cubicBezTo>
                      <a:pt x="4528" y="2410"/>
                      <a:pt x="4492" y="2574"/>
                      <a:pt x="4419" y="2720"/>
                    </a:cubicBezTo>
                    <a:cubicBezTo>
                      <a:pt x="4346" y="2866"/>
                      <a:pt x="4272" y="2994"/>
                      <a:pt x="4199" y="3067"/>
                    </a:cubicBezTo>
                    <a:cubicBezTo>
                      <a:pt x="3962" y="3304"/>
                      <a:pt x="3834" y="3450"/>
                      <a:pt x="3834" y="3542"/>
                    </a:cubicBezTo>
                    <a:cubicBezTo>
                      <a:pt x="3834" y="3615"/>
                      <a:pt x="3907" y="3670"/>
                      <a:pt x="4053" y="3670"/>
                    </a:cubicBezTo>
                    <a:cubicBezTo>
                      <a:pt x="4272" y="3670"/>
                      <a:pt x="4510" y="3505"/>
                      <a:pt x="4747" y="3213"/>
                    </a:cubicBezTo>
                    <a:cubicBezTo>
                      <a:pt x="4984" y="2903"/>
                      <a:pt x="5112" y="2519"/>
                      <a:pt x="5112" y="2063"/>
                    </a:cubicBezTo>
                    <a:cubicBezTo>
                      <a:pt x="5112" y="1607"/>
                      <a:pt x="4966" y="1187"/>
                      <a:pt x="4711" y="822"/>
                    </a:cubicBezTo>
                    <a:cubicBezTo>
                      <a:pt x="4437" y="457"/>
                      <a:pt x="4090" y="292"/>
                      <a:pt x="3688" y="292"/>
                    </a:cubicBezTo>
                    <a:cubicBezTo>
                      <a:pt x="3488" y="292"/>
                      <a:pt x="3268" y="365"/>
                      <a:pt x="3013" y="548"/>
                    </a:cubicBezTo>
                    <a:cubicBezTo>
                      <a:pt x="2757" y="730"/>
                      <a:pt x="2538" y="931"/>
                      <a:pt x="2356" y="1150"/>
                    </a:cubicBezTo>
                    <a:cubicBezTo>
                      <a:pt x="1863" y="1716"/>
                      <a:pt x="1552" y="2008"/>
                      <a:pt x="1461" y="2008"/>
                    </a:cubicBezTo>
                    <a:cubicBezTo>
                      <a:pt x="1260" y="2008"/>
                      <a:pt x="1041" y="1716"/>
                      <a:pt x="841" y="1169"/>
                    </a:cubicBezTo>
                    <a:cubicBezTo>
                      <a:pt x="768" y="1004"/>
                      <a:pt x="713" y="822"/>
                      <a:pt x="676" y="621"/>
                    </a:cubicBezTo>
                    <a:cubicBezTo>
                      <a:pt x="621" y="402"/>
                      <a:pt x="585" y="256"/>
                      <a:pt x="548" y="146"/>
                    </a:cubicBezTo>
                    <a:cubicBezTo>
                      <a:pt x="530" y="37"/>
                      <a:pt x="494" y="0"/>
                      <a:pt x="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5"/>
              <p:cNvSpPr/>
              <p:nvPr/>
            </p:nvSpPr>
            <p:spPr>
              <a:xfrm>
                <a:off x="667150" y="1818550"/>
                <a:ext cx="13055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3816" extrusionOk="0">
                    <a:moveTo>
                      <a:pt x="2593" y="1296"/>
                    </a:moveTo>
                    <a:cubicBezTo>
                      <a:pt x="2666" y="1680"/>
                      <a:pt x="2739" y="2045"/>
                      <a:pt x="2830" y="2392"/>
                    </a:cubicBezTo>
                    <a:cubicBezTo>
                      <a:pt x="1936" y="2045"/>
                      <a:pt x="1224" y="1771"/>
                      <a:pt x="731" y="1552"/>
                    </a:cubicBezTo>
                    <a:cubicBezTo>
                      <a:pt x="1151" y="1461"/>
                      <a:pt x="1772" y="1369"/>
                      <a:pt x="2593" y="1296"/>
                    </a:cubicBezTo>
                    <a:close/>
                    <a:moveTo>
                      <a:pt x="2684" y="0"/>
                    </a:moveTo>
                    <a:cubicBezTo>
                      <a:pt x="2556" y="0"/>
                      <a:pt x="2483" y="110"/>
                      <a:pt x="2483" y="329"/>
                    </a:cubicBezTo>
                    <a:cubicBezTo>
                      <a:pt x="2483" y="420"/>
                      <a:pt x="2502" y="548"/>
                      <a:pt x="2520" y="676"/>
                    </a:cubicBezTo>
                    <a:cubicBezTo>
                      <a:pt x="1808" y="749"/>
                      <a:pt x="1206" y="858"/>
                      <a:pt x="731" y="968"/>
                    </a:cubicBezTo>
                    <a:cubicBezTo>
                      <a:pt x="238" y="1096"/>
                      <a:pt x="1" y="1223"/>
                      <a:pt x="1" y="1369"/>
                    </a:cubicBezTo>
                    <a:cubicBezTo>
                      <a:pt x="1" y="1497"/>
                      <a:pt x="56" y="1625"/>
                      <a:pt x="147" y="1771"/>
                    </a:cubicBezTo>
                    <a:cubicBezTo>
                      <a:pt x="238" y="1899"/>
                      <a:pt x="348" y="1990"/>
                      <a:pt x="494" y="2045"/>
                    </a:cubicBezTo>
                    <a:cubicBezTo>
                      <a:pt x="621" y="2100"/>
                      <a:pt x="932" y="2227"/>
                      <a:pt x="1406" y="2428"/>
                    </a:cubicBezTo>
                    <a:cubicBezTo>
                      <a:pt x="1899" y="2629"/>
                      <a:pt x="2264" y="2775"/>
                      <a:pt x="2556" y="2903"/>
                    </a:cubicBezTo>
                    <a:cubicBezTo>
                      <a:pt x="2684" y="2939"/>
                      <a:pt x="2849" y="3012"/>
                      <a:pt x="3031" y="3085"/>
                    </a:cubicBezTo>
                    <a:cubicBezTo>
                      <a:pt x="3177" y="3560"/>
                      <a:pt x="3305" y="3816"/>
                      <a:pt x="3396" y="3816"/>
                    </a:cubicBezTo>
                    <a:cubicBezTo>
                      <a:pt x="3488" y="3816"/>
                      <a:pt x="3579" y="3779"/>
                      <a:pt x="3634" y="3706"/>
                    </a:cubicBezTo>
                    <a:cubicBezTo>
                      <a:pt x="3707" y="3615"/>
                      <a:pt x="3725" y="3524"/>
                      <a:pt x="3725" y="3432"/>
                    </a:cubicBezTo>
                    <a:lnTo>
                      <a:pt x="3725" y="3378"/>
                    </a:lnTo>
                    <a:cubicBezTo>
                      <a:pt x="4382" y="3670"/>
                      <a:pt x="4729" y="3797"/>
                      <a:pt x="4765" y="3797"/>
                    </a:cubicBezTo>
                    <a:cubicBezTo>
                      <a:pt x="4875" y="3797"/>
                      <a:pt x="4984" y="3761"/>
                      <a:pt x="5076" y="3670"/>
                    </a:cubicBezTo>
                    <a:cubicBezTo>
                      <a:pt x="5167" y="3578"/>
                      <a:pt x="5222" y="3487"/>
                      <a:pt x="5222" y="3414"/>
                    </a:cubicBezTo>
                    <a:cubicBezTo>
                      <a:pt x="5222" y="3341"/>
                      <a:pt x="4656" y="3085"/>
                      <a:pt x="3542" y="2647"/>
                    </a:cubicBezTo>
                    <a:cubicBezTo>
                      <a:pt x="3433" y="2282"/>
                      <a:pt x="3360" y="2008"/>
                      <a:pt x="3323" y="1844"/>
                    </a:cubicBezTo>
                    <a:cubicBezTo>
                      <a:pt x="3268" y="1662"/>
                      <a:pt x="3214" y="1461"/>
                      <a:pt x="3159" y="1242"/>
                    </a:cubicBezTo>
                    <a:cubicBezTo>
                      <a:pt x="3597" y="1205"/>
                      <a:pt x="4053" y="1169"/>
                      <a:pt x="4528" y="1132"/>
                    </a:cubicBezTo>
                    <a:cubicBezTo>
                      <a:pt x="4784" y="1096"/>
                      <a:pt x="4966" y="1059"/>
                      <a:pt x="5057" y="1004"/>
                    </a:cubicBezTo>
                    <a:cubicBezTo>
                      <a:pt x="5167" y="968"/>
                      <a:pt x="5222" y="895"/>
                      <a:pt x="5222" y="822"/>
                    </a:cubicBezTo>
                    <a:cubicBezTo>
                      <a:pt x="5222" y="658"/>
                      <a:pt x="4911" y="584"/>
                      <a:pt x="4291" y="584"/>
                    </a:cubicBezTo>
                    <a:cubicBezTo>
                      <a:pt x="3944" y="584"/>
                      <a:pt x="3506" y="603"/>
                      <a:pt x="2995" y="639"/>
                    </a:cubicBezTo>
                    <a:cubicBezTo>
                      <a:pt x="2885" y="201"/>
                      <a:pt x="2776" y="0"/>
                      <a:pt x="26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5"/>
              <p:cNvSpPr/>
              <p:nvPr/>
            </p:nvSpPr>
            <p:spPr>
              <a:xfrm>
                <a:off x="669900" y="1699900"/>
                <a:ext cx="12690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962" extrusionOk="0">
                    <a:moveTo>
                      <a:pt x="530" y="0"/>
                    </a:moveTo>
                    <a:cubicBezTo>
                      <a:pt x="402" y="0"/>
                      <a:pt x="274" y="164"/>
                      <a:pt x="165" y="493"/>
                    </a:cubicBezTo>
                    <a:cubicBezTo>
                      <a:pt x="55" y="803"/>
                      <a:pt x="0" y="1205"/>
                      <a:pt x="0" y="1698"/>
                    </a:cubicBezTo>
                    <a:cubicBezTo>
                      <a:pt x="0" y="2647"/>
                      <a:pt x="19" y="3268"/>
                      <a:pt x="37" y="3541"/>
                    </a:cubicBezTo>
                    <a:cubicBezTo>
                      <a:pt x="73" y="3815"/>
                      <a:pt x="128" y="3961"/>
                      <a:pt x="219" y="3961"/>
                    </a:cubicBezTo>
                    <a:cubicBezTo>
                      <a:pt x="311" y="3961"/>
                      <a:pt x="402" y="3925"/>
                      <a:pt x="511" y="3834"/>
                    </a:cubicBezTo>
                    <a:cubicBezTo>
                      <a:pt x="621" y="3761"/>
                      <a:pt x="658" y="3669"/>
                      <a:pt x="658" y="3596"/>
                    </a:cubicBezTo>
                    <a:lnTo>
                      <a:pt x="603" y="2355"/>
                    </a:lnTo>
                    <a:lnTo>
                      <a:pt x="603" y="2355"/>
                    </a:lnTo>
                    <a:cubicBezTo>
                      <a:pt x="1077" y="2391"/>
                      <a:pt x="1826" y="2537"/>
                      <a:pt x="2866" y="2811"/>
                    </a:cubicBezTo>
                    <a:cubicBezTo>
                      <a:pt x="3907" y="3067"/>
                      <a:pt x="4473" y="3195"/>
                      <a:pt x="4582" y="3195"/>
                    </a:cubicBezTo>
                    <a:cubicBezTo>
                      <a:pt x="4692" y="3195"/>
                      <a:pt x="4801" y="3158"/>
                      <a:pt x="4929" y="3067"/>
                    </a:cubicBezTo>
                    <a:cubicBezTo>
                      <a:pt x="5020" y="2976"/>
                      <a:pt x="5075" y="2903"/>
                      <a:pt x="5075" y="2830"/>
                    </a:cubicBezTo>
                    <a:cubicBezTo>
                      <a:pt x="5075" y="2775"/>
                      <a:pt x="4947" y="2702"/>
                      <a:pt x="4692" y="2647"/>
                    </a:cubicBezTo>
                    <a:cubicBezTo>
                      <a:pt x="4564" y="2592"/>
                      <a:pt x="4327" y="2537"/>
                      <a:pt x="3998" y="2464"/>
                    </a:cubicBezTo>
                    <a:cubicBezTo>
                      <a:pt x="3670" y="2391"/>
                      <a:pt x="3432" y="2318"/>
                      <a:pt x="3268" y="2282"/>
                    </a:cubicBezTo>
                    <a:cubicBezTo>
                      <a:pt x="1771" y="1917"/>
                      <a:pt x="931" y="1716"/>
                      <a:pt x="767" y="1716"/>
                    </a:cubicBezTo>
                    <a:cubicBezTo>
                      <a:pt x="694" y="1716"/>
                      <a:pt x="639" y="1734"/>
                      <a:pt x="603" y="1734"/>
                    </a:cubicBezTo>
                    <a:cubicBezTo>
                      <a:pt x="603" y="1479"/>
                      <a:pt x="621" y="1205"/>
                      <a:pt x="639" y="913"/>
                    </a:cubicBezTo>
                    <a:cubicBezTo>
                      <a:pt x="658" y="621"/>
                      <a:pt x="658" y="402"/>
                      <a:pt x="658" y="237"/>
                    </a:cubicBezTo>
                    <a:cubicBezTo>
                      <a:pt x="658" y="91"/>
                      <a:pt x="621" y="0"/>
                      <a:pt x="5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5"/>
              <p:cNvSpPr/>
              <p:nvPr/>
            </p:nvSpPr>
            <p:spPr>
              <a:xfrm>
                <a:off x="668975" y="1609075"/>
                <a:ext cx="12965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524" extrusionOk="0">
                    <a:moveTo>
                      <a:pt x="914" y="0"/>
                    </a:moveTo>
                    <a:cubicBezTo>
                      <a:pt x="640" y="0"/>
                      <a:pt x="421" y="73"/>
                      <a:pt x="256" y="219"/>
                    </a:cubicBezTo>
                    <a:cubicBezTo>
                      <a:pt x="92" y="365"/>
                      <a:pt x="1" y="493"/>
                      <a:pt x="1" y="603"/>
                    </a:cubicBezTo>
                    <a:cubicBezTo>
                      <a:pt x="1" y="694"/>
                      <a:pt x="56" y="730"/>
                      <a:pt x="165" y="730"/>
                    </a:cubicBezTo>
                    <a:cubicBezTo>
                      <a:pt x="202" y="730"/>
                      <a:pt x="329" y="712"/>
                      <a:pt x="548" y="694"/>
                    </a:cubicBezTo>
                    <a:cubicBezTo>
                      <a:pt x="749" y="676"/>
                      <a:pt x="950" y="657"/>
                      <a:pt x="1151" y="657"/>
                    </a:cubicBezTo>
                    <a:cubicBezTo>
                      <a:pt x="1589" y="657"/>
                      <a:pt x="2027" y="730"/>
                      <a:pt x="2465" y="840"/>
                    </a:cubicBezTo>
                    <a:cubicBezTo>
                      <a:pt x="2885" y="950"/>
                      <a:pt x="3250" y="1096"/>
                      <a:pt x="3561" y="1260"/>
                    </a:cubicBezTo>
                    <a:cubicBezTo>
                      <a:pt x="3853" y="1424"/>
                      <a:pt x="4090" y="1607"/>
                      <a:pt x="4272" y="1808"/>
                    </a:cubicBezTo>
                    <a:cubicBezTo>
                      <a:pt x="4473" y="1990"/>
                      <a:pt x="4565" y="2173"/>
                      <a:pt x="4565" y="2337"/>
                    </a:cubicBezTo>
                    <a:cubicBezTo>
                      <a:pt x="4565" y="2501"/>
                      <a:pt x="4473" y="2629"/>
                      <a:pt x="4309" y="2739"/>
                    </a:cubicBezTo>
                    <a:cubicBezTo>
                      <a:pt x="4126" y="2830"/>
                      <a:pt x="3907" y="2885"/>
                      <a:pt x="3634" y="2885"/>
                    </a:cubicBezTo>
                    <a:cubicBezTo>
                      <a:pt x="3360" y="2885"/>
                      <a:pt x="2830" y="2793"/>
                      <a:pt x="2064" y="2592"/>
                    </a:cubicBezTo>
                    <a:cubicBezTo>
                      <a:pt x="1297" y="2392"/>
                      <a:pt x="822" y="2300"/>
                      <a:pt x="658" y="2300"/>
                    </a:cubicBezTo>
                    <a:cubicBezTo>
                      <a:pt x="475" y="2300"/>
                      <a:pt x="329" y="2355"/>
                      <a:pt x="202" y="2465"/>
                    </a:cubicBezTo>
                    <a:cubicBezTo>
                      <a:pt x="74" y="2592"/>
                      <a:pt x="1" y="2684"/>
                      <a:pt x="1" y="2757"/>
                    </a:cubicBezTo>
                    <a:cubicBezTo>
                      <a:pt x="1" y="2812"/>
                      <a:pt x="19" y="2866"/>
                      <a:pt x="56" y="2885"/>
                    </a:cubicBezTo>
                    <a:cubicBezTo>
                      <a:pt x="92" y="2903"/>
                      <a:pt x="147" y="2921"/>
                      <a:pt x="220" y="2921"/>
                    </a:cubicBezTo>
                    <a:cubicBezTo>
                      <a:pt x="512" y="2921"/>
                      <a:pt x="1078" y="3012"/>
                      <a:pt x="1899" y="3213"/>
                    </a:cubicBezTo>
                    <a:cubicBezTo>
                      <a:pt x="2721" y="3432"/>
                      <a:pt x="3323" y="3523"/>
                      <a:pt x="3707" y="3523"/>
                    </a:cubicBezTo>
                    <a:cubicBezTo>
                      <a:pt x="4090" y="3523"/>
                      <a:pt x="4437" y="3414"/>
                      <a:pt x="4729" y="3195"/>
                    </a:cubicBezTo>
                    <a:cubicBezTo>
                      <a:pt x="5021" y="2958"/>
                      <a:pt x="5185" y="2702"/>
                      <a:pt x="5185" y="2392"/>
                    </a:cubicBezTo>
                    <a:cubicBezTo>
                      <a:pt x="5185" y="1972"/>
                      <a:pt x="4984" y="1570"/>
                      <a:pt x="4601" y="1205"/>
                    </a:cubicBezTo>
                    <a:cubicBezTo>
                      <a:pt x="4199" y="840"/>
                      <a:pt x="3670" y="548"/>
                      <a:pt x="3013" y="329"/>
                    </a:cubicBezTo>
                    <a:cubicBezTo>
                      <a:pt x="2356" y="110"/>
                      <a:pt x="1662" y="0"/>
                      <a:pt x="9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5"/>
              <p:cNvSpPr/>
              <p:nvPr/>
            </p:nvSpPr>
            <p:spPr>
              <a:xfrm>
                <a:off x="668975" y="1502275"/>
                <a:ext cx="1287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707" extrusionOk="0">
                    <a:moveTo>
                      <a:pt x="1096" y="676"/>
                    </a:moveTo>
                    <a:cubicBezTo>
                      <a:pt x="1279" y="676"/>
                      <a:pt x="1461" y="749"/>
                      <a:pt x="1644" y="913"/>
                    </a:cubicBezTo>
                    <a:cubicBezTo>
                      <a:pt x="1826" y="1059"/>
                      <a:pt x="1954" y="1242"/>
                      <a:pt x="2064" y="1424"/>
                    </a:cubicBezTo>
                    <a:cubicBezTo>
                      <a:pt x="2173" y="1607"/>
                      <a:pt x="2283" y="1826"/>
                      <a:pt x="2410" y="2045"/>
                    </a:cubicBezTo>
                    <a:cubicBezTo>
                      <a:pt x="2538" y="2282"/>
                      <a:pt x="2630" y="2447"/>
                      <a:pt x="2684" y="2520"/>
                    </a:cubicBezTo>
                    <a:cubicBezTo>
                      <a:pt x="1954" y="2319"/>
                      <a:pt x="1443" y="2228"/>
                      <a:pt x="1114" y="2228"/>
                    </a:cubicBezTo>
                    <a:cubicBezTo>
                      <a:pt x="1023" y="2228"/>
                      <a:pt x="932" y="2246"/>
                      <a:pt x="822" y="2301"/>
                    </a:cubicBezTo>
                    <a:cubicBezTo>
                      <a:pt x="713" y="1972"/>
                      <a:pt x="640" y="1698"/>
                      <a:pt x="640" y="1461"/>
                    </a:cubicBezTo>
                    <a:cubicBezTo>
                      <a:pt x="640" y="932"/>
                      <a:pt x="786" y="676"/>
                      <a:pt x="1096" y="676"/>
                    </a:cubicBezTo>
                    <a:close/>
                    <a:moveTo>
                      <a:pt x="1096" y="1"/>
                    </a:moveTo>
                    <a:cubicBezTo>
                      <a:pt x="749" y="1"/>
                      <a:pt x="475" y="147"/>
                      <a:pt x="293" y="457"/>
                    </a:cubicBezTo>
                    <a:cubicBezTo>
                      <a:pt x="92" y="749"/>
                      <a:pt x="1" y="1096"/>
                      <a:pt x="1" y="1497"/>
                    </a:cubicBezTo>
                    <a:cubicBezTo>
                      <a:pt x="1" y="1899"/>
                      <a:pt x="56" y="2264"/>
                      <a:pt x="183" y="2593"/>
                    </a:cubicBezTo>
                    <a:cubicBezTo>
                      <a:pt x="293" y="2921"/>
                      <a:pt x="402" y="3086"/>
                      <a:pt x="512" y="3086"/>
                    </a:cubicBezTo>
                    <a:cubicBezTo>
                      <a:pt x="585" y="3086"/>
                      <a:pt x="658" y="3067"/>
                      <a:pt x="731" y="3013"/>
                    </a:cubicBezTo>
                    <a:cubicBezTo>
                      <a:pt x="822" y="2958"/>
                      <a:pt x="877" y="2903"/>
                      <a:pt x="914" y="2848"/>
                    </a:cubicBezTo>
                    <a:cubicBezTo>
                      <a:pt x="1406" y="2885"/>
                      <a:pt x="2137" y="3031"/>
                      <a:pt x="3068" y="3305"/>
                    </a:cubicBezTo>
                    <a:cubicBezTo>
                      <a:pt x="4017" y="3579"/>
                      <a:pt x="4546" y="3706"/>
                      <a:pt x="4656" y="3706"/>
                    </a:cubicBezTo>
                    <a:cubicBezTo>
                      <a:pt x="4765" y="3706"/>
                      <a:pt x="4875" y="3670"/>
                      <a:pt x="4984" y="3579"/>
                    </a:cubicBezTo>
                    <a:cubicBezTo>
                      <a:pt x="5094" y="3469"/>
                      <a:pt x="5149" y="3396"/>
                      <a:pt x="5149" y="3323"/>
                    </a:cubicBezTo>
                    <a:cubicBezTo>
                      <a:pt x="5149" y="3286"/>
                      <a:pt x="5021" y="3232"/>
                      <a:pt x="4765" y="3140"/>
                    </a:cubicBezTo>
                    <a:cubicBezTo>
                      <a:pt x="4638" y="3104"/>
                      <a:pt x="4510" y="3067"/>
                      <a:pt x="4400" y="3031"/>
                    </a:cubicBezTo>
                    <a:cubicBezTo>
                      <a:pt x="4272" y="2994"/>
                      <a:pt x="3834" y="2867"/>
                      <a:pt x="3068" y="2629"/>
                    </a:cubicBezTo>
                    <a:cubicBezTo>
                      <a:pt x="3433" y="2520"/>
                      <a:pt x="3871" y="2191"/>
                      <a:pt x="4382" y="1644"/>
                    </a:cubicBezTo>
                    <a:cubicBezTo>
                      <a:pt x="4875" y="1096"/>
                      <a:pt x="5130" y="694"/>
                      <a:pt x="5130" y="402"/>
                    </a:cubicBezTo>
                    <a:cubicBezTo>
                      <a:pt x="5130" y="238"/>
                      <a:pt x="5076" y="147"/>
                      <a:pt x="4966" y="147"/>
                    </a:cubicBezTo>
                    <a:cubicBezTo>
                      <a:pt x="4893" y="147"/>
                      <a:pt x="4802" y="220"/>
                      <a:pt x="4692" y="329"/>
                    </a:cubicBezTo>
                    <a:cubicBezTo>
                      <a:pt x="4638" y="402"/>
                      <a:pt x="4583" y="457"/>
                      <a:pt x="4528" y="530"/>
                    </a:cubicBezTo>
                    <a:cubicBezTo>
                      <a:pt x="4473" y="585"/>
                      <a:pt x="4400" y="658"/>
                      <a:pt x="4309" y="767"/>
                    </a:cubicBezTo>
                    <a:cubicBezTo>
                      <a:pt x="4236" y="859"/>
                      <a:pt x="4145" y="968"/>
                      <a:pt x="4035" y="1078"/>
                    </a:cubicBezTo>
                    <a:cubicBezTo>
                      <a:pt x="3926" y="1187"/>
                      <a:pt x="3853" y="1278"/>
                      <a:pt x="3780" y="1351"/>
                    </a:cubicBezTo>
                    <a:cubicBezTo>
                      <a:pt x="3725" y="1424"/>
                      <a:pt x="3597" y="1534"/>
                      <a:pt x="3433" y="1717"/>
                    </a:cubicBezTo>
                    <a:cubicBezTo>
                      <a:pt x="3268" y="1881"/>
                      <a:pt x="3122" y="1954"/>
                      <a:pt x="3013" y="1954"/>
                    </a:cubicBezTo>
                    <a:cubicBezTo>
                      <a:pt x="2995" y="1954"/>
                      <a:pt x="2940" y="1899"/>
                      <a:pt x="2885" y="1753"/>
                    </a:cubicBezTo>
                    <a:cubicBezTo>
                      <a:pt x="2812" y="1625"/>
                      <a:pt x="2721" y="1461"/>
                      <a:pt x="2630" y="1278"/>
                    </a:cubicBezTo>
                    <a:cubicBezTo>
                      <a:pt x="2520" y="1078"/>
                      <a:pt x="2410" y="895"/>
                      <a:pt x="2264" y="694"/>
                    </a:cubicBezTo>
                    <a:cubicBezTo>
                      <a:pt x="2137" y="512"/>
                      <a:pt x="1972" y="347"/>
                      <a:pt x="1772" y="220"/>
                    </a:cubicBezTo>
                    <a:cubicBezTo>
                      <a:pt x="1552" y="74"/>
                      <a:pt x="1333" y="1"/>
                      <a:pt x="10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5"/>
              <p:cNvSpPr/>
              <p:nvPr/>
            </p:nvSpPr>
            <p:spPr>
              <a:xfrm>
                <a:off x="667150" y="1394125"/>
                <a:ext cx="13055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3816" extrusionOk="0">
                    <a:moveTo>
                      <a:pt x="2593" y="1296"/>
                    </a:moveTo>
                    <a:cubicBezTo>
                      <a:pt x="2666" y="1680"/>
                      <a:pt x="2739" y="2045"/>
                      <a:pt x="2830" y="2392"/>
                    </a:cubicBezTo>
                    <a:cubicBezTo>
                      <a:pt x="1936" y="2045"/>
                      <a:pt x="1224" y="1771"/>
                      <a:pt x="731" y="1552"/>
                    </a:cubicBezTo>
                    <a:cubicBezTo>
                      <a:pt x="1151" y="1461"/>
                      <a:pt x="1772" y="1369"/>
                      <a:pt x="2593" y="1296"/>
                    </a:cubicBezTo>
                    <a:close/>
                    <a:moveTo>
                      <a:pt x="2684" y="0"/>
                    </a:moveTo>
                    <a:cubicBezTo>
                      <a:pt x="2556" y="0"/>
                      <a:pt x="2483" y="110"/>
                      <a:pt x="2483" y="329"/>
                    </a:cubicBezTo>
                    <a:cubicBezTo>
                      <a:pt x="2483" y="420"/>
                      <a:pt x="2502" y="548"/>
                      <a:pt x="2520" y="676"/>
                    </a:cubicBezTo>
                    <a:cubicBezTo>
                      <a:pt x="1808" y="749"/>
                      <a:pt x="1206" y="858"/>
                      <a:pt x="731" y="968"/>
                    </a:cubicBezTo>
                    <a:cubicBezTo>
                      <a:pt x="238" y="1095"/>
                      <a:pt x="1" y="1223"/>
                      <a:pt x="1" y="1369"/>
                    </a:cubicBezTo>
                    <a:cubicBezTo>
                      <a:pt x="1" y="1497"/>
                      <a:pt x="56" y="1625"/>
                      <a:pt x="147" y="1771"/>
                    </a:cubicBezTo>
                    <a:cubicBezTo>
                      <a:pt x="238" y="1899"/>
                      <a:pt x="348" y="1990"/>
                      <a:pt x="494" y="2045"/>
                    </a:cubicBezTo>
                    <a:cubicBezTo>
                      <a:pt x="621" y="2099"/>
                      <a:pt x="932" y="2227"/>
                      <a:pt x="1406" y="2428"/>
                    </a:cubicBezTo>
                    <a:cubicBezTo>
                      <a:pt x="1899" y="2629"/>
                      <a:pt x="2264" y="2775"/>
                      <a:pt x="2556" y="2903"/>
                    </a:cubicBezTo>
                    <a:cubicBezTo>
                      <a:pt x="2684" y="2939"/>
                      <a:pt x="2849" y="3012"/>
                      <a:pt x="3031" y="3085"/>
                    </a:cubicBezTo>
                    <a:cubicBezTo>
                      <a:pt x="3177" y="3560"/>
                      <a:pt x="3305" y="3815"/>
                      <a:pt x="3396" y="3815"/>
                    </a:cubicBezTo>
                    <a:cubicBezTo>
                      <a:pt x="3488" y="3815"/>
                      <a:pt x="3579" y="3779"/>
                      <a:pt x="3634" y="3706"/>
                    </a:cubicBezTo>
                    <a:cubicBezTo>
                      <a:pt x="3707" y="3615"/>
                      <a:pt x="3725" y="3523"/>
                      <a:pt x="3725" y="3432"/>
                    </a:cubicBezTo>
                    <a:lnTo>
                      <a:pt x="3725" y="3377"/>
                    </a:lnTo>
                    <a:cubicBezTo>
                      <a:pt x="4382" y="3669"/>
                      <a:pt x="4729" y="3797"/>
                      <a:pt x="4765" y="3797"/>
                    </a:cubicBezTo>
                    <a:cubicBezTo>
                      <a:pt x="4875" y="3797"/>
                      <a:pt x="4984" y="3761"/>
                      <a:pt x="5076" y="3669"/>
                    </a:cubicBezTo>
                    <a:cubicBezTo>
                      <a:pt x="5167" y="3578"/>
                      <a:pt x="5222" y="3487"/>
                      <a:pt x="5222" y="3414"/>
                    </a:cubicBezTo>
                    <a:cubicBezTo>
                      <a:pt x="5222" y="3341"/>
                      <a:pt x="4656" y="3085"/>
                      <a:pt x="3542" y="2647"/>
                    </a:cubicBezTo>
                    <a:cubicBezTo>
                      <a:pt x="3433" y="2282"/>
                      <a:pt x="3360" y="2008"/>
                      <a:pt x="3323" y="1844"/>
                    </a:cubicBezTo>
                    <a:cubicBezTo>
                      <a:pt x="3268" y="1661"/>
                      <a:pt x="3214" y="1461"/>
                      <a:pt x="3159" y="1241"/>
                    </a:cubicBezTo>
                    <a:cubicBezTo>
                      <a:pt x="3597" y="1205"/>
                      <a:pt x="4053" y="1168"/>
                      <a:pt x="4528" y="1132"/>
                    </a:cubicBezTo>
                    <a:cubicBezTo>
                      <a:pt x="4784" y="1095"/>
                      <a:pt x="4966" y="1059"/>
                      <a:pt x="5057" y="1004"/>
                    </a:cubicBezTo>
                    <a:cubicBezTo>
                      <a:pt x="5167" y="968"/>
                      <a:pt x="5222" y="895"/>
                      <a:pt x="5222" y="822"/>
                    </a:cubicBezTo>
                    <a:cubicBezTo>
                      <a:pt x="5222" y="657"/>
                      <a:pt x="4911" y="584"/>
                      <a:pt x="4291" y="584"/>
                    </a:cubicBezTo>
                    <a:cubicBezTo>
                      <a:pt x="3944" y="584"/>
                      <a:pt x="3506" y="603"/>
                      <a:pt x="2995" y="639"/>
                    </a:cubicBezTo>
                    <a:cubicBezTo>
                      <a:pt x="2885" y="201"/>
                      <a:pt x="2776" y="0"/>
                      <a:pt x="26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5"/>
              <p:cNvSpPr/>
              <p:nvPr/>
            </p:nvSpPr>
            <p:spPr>
              <a:xfrm>
                <a:off x="669900" y="1275450"/>
                <a:ext cx="126900" cy="99075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963" extrusionOk="0">
                    <a:moveTo>
                      <a:pt x="530" y="1"/>
                    </a:moveTo>
                    <a:cubicBezTo>
                      <a:pt x="402" y="1"/>
                      <a:pt x="274" y="165"/>
                      <a:pt x="165" y="494"/>
                    </a:cubicBezTo>
                    <a:cubicBezTo>
                      <a:pt x="55" y="804"/>
                      <a:pt x="0" y="1206"/>
                      <a:pt x="0" y="1699"/>
                    </a:cubicBezTo>
                    <a:cubicBezTo>
                      <a:pt x="0" y="2648"/>
                      <a:pt x="19" y="3268"/>
                      <a:pt x="37" y="3542"/>
                    </a:cubicBezTo>
                    <a:cubicBezTo>
                      <a:pt x="73" y="3816"/>
                      <a:pt x="128" y="3962"/>
                      <a:pt x="219" y="3962"/>
                    </a:cubicBezTo>
                    <a:cubicBezTo>
                      <a:pt x="311" y="3962"/>
                      <a:pt x="402" y="3926"/>
                      <a:pt x="511" y="3834"/>
                    </a:cubicBezTo>
                    <a:cubicBezTo>
                      <a:pt x="621" y="3761"/>
                      <a:pt x="658" y="3670"/>
                      <a:pt x="658" y="3597"/>
                    </a:cubicBezTo>
                    <a:lnTo>
                      <a:pt x="603" y="2356"/>
                    </a:lnTo>
                    <a:lnTo>
                      <a:pt x="603" y="2356"/>
                    </a:lnTo>
                    <a:cubicBezTo>
                      <a:pt x="1077" y="2392"/>
                      <a:pt x="1826" y="2538"/>
                      <a:pt x="2866" y="2812"/>
                    </a:cubicBezTo>
                    <a:cubicBezTo>
                      <a:pt x="3907" y="3068"/>
                      <a:pt x="4473" y="3195"/>
                      <a:pt x="4582" y="3195"/>
                    </a:cubicBezTo>
                    <a:cubicBezTo>
                      <a:pt x="4692" y="3195"/>
                      <a:pt x="4801" y="3159"/>
                      <a:pt x="4929" y="3068"/>
                    </a:cubicBezTo>
                    <a:cubicBezTo>
                      <a:pt x="5020" y="2976"/>
                      <a:pt x="5075" y="2903"/>
                      <a:pt x="5075" y="2830"/>
                    </a:cubicBezTo>
                    <a:cubicBezTo>
                      <a:pt x="5075" y="2776"/>
                      <a:pt x="4947" y="2703"/>
                      <a:pt x="4692" y="2648"/>
                    </a:cubicBezTo>
                    <a:cubicBezTo>
                      <a:pt x="4564" y="2593"/>
                      <a:pt x="4327" y="2538"/>
                      <a:pt x="3998" y="2465"/>
                    </a:cubicBezTo>
                    <a:cubicBezTo>
                      <a:pt x="3670" y="2392"/>
                      <a:pt x="3432" y="2319"/>
                      <a:pt x="3268" y="2283"/>
                    </a:cubicBezTo>
                    <a:cubicBezTo>
                      <a:pt x="1771" y="1918"/>
                      <a:pt x="931" y="1717"/>
                      <a:pt x="767" y="1717"/>
                    </a:cubicBezTo>
                    <a:cubicBezTo>
                      <a:pt x="694" y="1717"/>
                      <a:pt x="639" y="1735"/>
                      <a:pt x="603" y="1735"/>
                    </a:cubicBezTo>
                    <a:cubicBezTo>
                      <a:pt x="603" y="1479"/>
                      <a:pt x="621" y="1206"/>
                      <a:pt x="639" y="914"/>
                    </a:cubicBezTo>
                    <a:cubicBezTo>
                      <a:pt x="658" y="621"/>
                      <a:pt x="658" y="402"/>
                      <a:pt x="658" y="238"/>
                    </a:cubicBezTo>
                    <a:cubicBezTo>
                      <a:pt x="658" y="92"/>
                      <a:pt x="621" y="1"/>
                      <a:pt x="5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5"/>
              <p:cNvSpPr/>
              <p:nvPr/>
            </p:nvSpPr>
            <p:spPr>
              <a:xfrm>
                <a:off x="669450" y="1238500"/>
                <a:ext cx="12735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1498" extrusionOk="0">
                    <a:moveTo>
                      <a:pt x="712" y="0"/>
                    </a:moveTo>
                    <a:cubicBezTo>
                      <a:pt x="529" y="0"/>
                      <a:pt x="365" y="55"/>
                      <a:pt x="219" y="183"/>
                    </a:cubicBezTo>
                    <a:cubicBezTo>
                      <a:pt x="73" y="292"/>
                      <a:pt x="0" y="383"/>
                      <a:pt x="0" y="457"/>
                    </a:cubicBezTo>
                    <a:cubicBezTo>
                      <a:pt x="0" y="511"/>
                      <a:pt x="18" y="566"/>
                      <a:pt x="55" y="584"/>
                    </a:cubicBezTo>
                    <a:cubicBezTo>
                      <a:pt x="73" y="603"/>
                      <a:pt x="128" y="621"/>
                      <a:pt x="219" y="621"/>
                    </a:cubicBezTo>
                    <a:cubicBezTo>
                      <a:pt x="511" y="621"/>
                      <a:pt x="1296" y="767"/>
                      <a:pt x="2574" y="1059"/>
                    </a:cubicBezTo>
                    <a:cubicBezTo>
                      <a:pt x="3834" y="1351"/>
                      <a:pt x="4509" y="1497"/>
                      <a:pt x="4600" y="1497"/>
                    </a:cubicBezTo>
                    <a:cubicBezTo>
                      <a:pt x="4710" y="1497"/>
                      <a:pt x="4801" y="1442"/>
                      <a:pt x="4929" y="1351"/>
                    </a:cubicBezTo>
                    <a:cubicBezTo>
                      <a:pt x="5038" y="1260"/>
                      <a:pt x="5093" y="1187"/>
                      <a:pt x="5093" y="1132"/>
                    </a:cubicBezTo>
                    <a:cubicBezTo>
                      <a:pt x="5093" y="1059"/>
                      <a:pt x="4965" y="986"/>
                      <a:pt x="4673" y="913"/>
                    </a:cubicBezTo>
                    <a:cubicBezTo>
                      <a:pt x="4509" y="876"/>
                      <a:pt x="4363" y="840"/>
                      <a:pt x="4235" y="803"/>
                    </a:cubicBezTo>
                    <a:cubicBezTo>
                      <a:pt x="4107" y="767"/>
                      <a:pt x="3925" y="730"/>
                      <a:pt x="3669" y="657"/>
                    </a:cubicBezTo>
                    <a:cubicBezTo>
                      <a:pt x="3432" y="603"/>
                      <a:pt x="3231" y="566"/>
                      <a:pt x="3103" y="530"/>
                    </a:cubicBezTo>
                    <a:cubicBezTo>
                      <a:pt x="1680" y="183"/>
                      <a:pt x="876" y="0"/>
                      <a:pt x="7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5"/>
              <p:cNvSpPr/>
              <p:nvPr/>
            </p:nvSpPr>
            <p:spPr>
              <a:xfrm>
                <a:off x="668525" y="1123475"/>
                <a:ext cx="128725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944" extrusionOk="0">
                    <a:moveTo>
                      <a:pt x="1881" y="676"/>
                    </a:moveTo>
                    <a:cubicBezTo>
                      <a:pt x="2264" y="676"/>
                      <a:pt x="2666" y="786"/>
                      <a:pt x="3086" y="1023"/>
                    </a:cubicBezTo>
                    <a:cubicBezTo>
                      <a:pt x="3506" y="1242"/>
                      <a:pt x="3852" y="1534"/>
                      <a:pt x="4144" y="1845"/>
                    </a:cubicBezTo>
                    <a:cubicBezTo>
                      <a:pt x="4437" y="2155"/>
                      <a:pt x="4583" y="2447"/>
                      <a:pt x="4583" y="2684"/>
                    </a:cubicBezTo>
                    <a:cubicBezTo>
                      <a:pt x="4583" y="2849"/>
                      <a:pt x="4491" y="2976"/>
                      <a:pt x="4327" y="3104"/>
                    </a:cubicBezTo>
                    <a:cubicBezTo>
                      <a:pt x="4163" y="3214"/>
                      <a:pt x="3944" y="3269"/>
                      <a:pt x="3670" y="3269"/>
                    </a:cubicBezTo>
                    <a:cubicBezTo>
                      <a:pt x="3213" y="3269"/>
                      <a:pt x="2757" y="3159"/>
                      <a:pt x="2264" y="2922"/>
                    </a:cubicBezTo>
                    <a:cubicBezTo>
                      <a:pt x="1771" y="2684"/>
                      <a:pt x="1388" y="2429"/>
                      <a:pt x="1078" y="2137"/>
                    </a:cubicBezTo>
                    <a:cubicBezTo>
                      <a:pt x="767" y="1845"/>
                      <a:pt x="621" y="1589"/>
                      <a:pt x="621" y="1406"/>
                    </a:cubicBezTo>
                    <a:cubicBezTo>
                      <a:pt x="621" y="1206"/>
                      <a:pt x="749" y="1041"/>
                      <a:pt x="968" y="895"/>
                    </a:cubicBezTo>
                    <a:cubicBezTo>
                      <a:pt x="1205" y="749"/>
                      <a:pt x="1516" y="676"/>
                      <a:pt x="1881" y="676"/>
                    </a:cubicBezTo>
                    <a:close/>
                    <a:moveTo>
                      <a:pt x="1826" y="1"/>
                    </a:moveTo>
                    <a:cubicBezTo>
                      <a:pt x="1351" y="1"/>
                      <a:pt x="932" y="147"/>
                      <a:pt x="566" y="421"/>
                    </a:cubicBezTo>
                    <a:cubicBezTo>
                      <a:pt x="183" y="695"/>
                      <a:pt x="1" y="1023"/>
                      <a:pt x="1" y="1443"/>
                    </a:cubicBezTo>
                    <a:cubicBezTo>
                      <a:pt x="1" y="1699"/>
                      <a:pt x="110" y="1972"/>
                      <a:pt x="329" y="2264"/>
                    </a:cubicBezTo>
                    <a:cubicBezTo>
                      <a:pt x="548" y="2557"/>
                      <a:pt x="822" y="2830"/>
                      <a:pt x="1169" y="3086"/>
                    </a:cubicBezTo>
                    <a:cubicBezTo>
                      <a:pt x="1497" y="3323"/>
                      <a:pt x="1899" y="3524"/>
                      <a:pt x="2355" y="3688"/>
                    </a:cubicBezTo>
                    <a:cubicBezTo>
                      <a:pt x="2812" y="3853"/>
                      <a:pt x="3268" y="3944"/>
                      <a:pt x="3706" y="3944"/>
                    </a:cubicBezTo>
                    <a:cubicBezTo>
                      <a:pt x="4035" y="3944"/>
                      <a:pt x="4364" y="3816"/>
                      <a:pt x="4674" y="3579"/>
                    </a:cubicBezTo>
                    <a:cubicBezTo>
                      <a:pt x="5002" y="3342"/>
                      <a:pt x="5148" y="3049"/>
                      <a:pt x="5148" y="2739"/>
                    </a:cubicBezTo>
                    <a:cubicBezTo>
                      <a:pt x="5148" y="2301"/>
                      <a:pt x="4966" y="1863"/>
                      <a:pt x="4619" y="1425"/>
                    </a:cubicBezTo>
                    <a:cubicBezTo>
                      <a:pt x="4254" y="1005"/>
                      <a:pt x="3816" y="658"/>
                      <a:pt x="3305" y="402"/>
                    </a:cubicBezTo>
                    <a:cubicBezTo>
                      <a:pt x="2775" y="129"/>
                      <a:pt x="2282" y="1"/>
                      <a:pt x="18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5"/>
              <p:cNvSpPr/>
              <p:nvPr/>
            </p:nvSpPr>
            <p:spPr>
              <a:xfrm>
                <a:off x="668525" y="1002075"/>
                <a:ext cx="128725" cy="1082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4328" extrusionOk="0">
                    <a:moveTo>
                      <a:pt x="457" y="1"/>
                    </a:moveTo>
                    <a:cubicBezTo>
                      <a:pt x="384" y="1"/>
                      <a:pt x="274" y="56"/>
                      <a:pt x="165" y="165"/>
                    </a:cubicBezTo>
                    <a:cubicBezTo>
                      <a:pt x="55" y="275"/>
                      <a:pt x="1" y="366"/>
                      <a:pt x="1" y="457"/>
                    </a:cubicBezTo>
                    <a:cubicBezTo>
                      <a:pt x="1" y="549"/>
                      <a:pt x="110" y="603"/>
                      <a:pt x="311" y="603"/>
                    </a:cubicBezTo>
                    <a:cubicBezTo>
                      <a:pt x="347" y="603"/>
                      <a:pt x="639" y="622"/>
                      <a:pt x="1187" y="676"/>
                    </a:cubicBezTo>
                    <a:cubicBezTo>
                      <a:pt x="2337" y="786"/>
                      <a:pt x="3341" y="1005"/>
                      <a:pt x="4181" y="1315"/>
                    </a:cubicBezTo>
                    <a:cubicBezTo>
                      <a:pt x="3725" y="1516"/>
                      <a:pt x="2483" y="2027"/>
                      <a:pt x="439" y="2812"/>
                    </a:cubicBezTo>
                    <a:cubicBezTo>
                      <a:pt x="329" y="2849"/>
                      <a:pt x="238" y="2922"/>
                      <a:pt x="147" y="3013"/>
                    </a:cubicBezTo>
                    <a:cubicBezTo>
                      <a:pt x="55" y="3104"/>
                      <a:pt x="19" y="3177"/>
                      <a:pt x="19" y="3232"/>
                    </a:cubicBezTo>
                    <a:cubicBezTo>
                      <a:pt x="19" y="3323"/>
                      <a:pt x="92" y="3360"/>
                      <a:pt x="238" y="3360"/>
                    </a:cubicBezTo>
                    <a:cubicBezTo>
                      <a:pt x="548" y="3360"/>
                      <a:pt x="1333" y="3524"/>
                      <a:pt x="2593" y="3853"/>
                    </a:cubicBezTo>
                    <a:cubicBezTo>
                      <a:pt x="3852" y="4163"/>
                      <a:pt x="4528" y="4327"/>
                      <a:pt x="4656" y="4327"/>
                    </a:cubicBezTo>
                    <a:cubicBezTo>
                      <a:pt x="4765" y="4327"/>
                      <a:pt x="4875" y="4273"/>
                      <a:pt x="4984" y="4200"/>
                    </a:cubicBezTo>
                    <a:cubicBezTo>
                      <a:pt x="5094" y="4090"/>
                      <a:pt x="5148" y="4017"/>
                      <a:pt x="5148" y="3962"/>
                    </a:cubicBezTo>
                    <a:cubicBezTo>
                      <a:pt x="5148" y="3908"/>
                      <a:pt x="5057" y="3871"/>
                      <a:pt x="4856" y="3798"/>
                    </a:cubicBezTo>
                    <a:cubicBezTo>
                      <a:pt x="4674" y="3743"/>
                      <a:pt x="4217" y="3634"/>
                      <a:pt x="3506" y="3451"/>
                    </a:cubicBezTo>
                    <a:cubicBezTo>
                      <a:pt x="2794" y="3269"/>
                      <a:pt x="2155" y="3104"/>
                      <a:pt x="1589" y="2958"/>
                    </a:cubicBezTo>
                    <a:cubicBezTo>
                      <a:pt x="3396" y="2246"/>
                      <a:pt x="4491" y="1827"/>
                      <a:pt x="4820" y="1680"/>
                    </a:cubicBezTo>
                    <a:cubicBezTo>
                      <a:pt x="4911" y="1626"/>
                      <a:pt x="5002" y="1571"/>
                      <a:pt x="5057" y="1498"/>
                    </a:cubicBezTo>
                    <a:cubicBezTo>
                      <a:pt x="5112" y="1407"/>
                      <a:pt x="5148" y="1334"/>
                      <a:pt x="5148" y="1279"/>
                    </a:cubicBezTo>
                    <a:cubicBezTo>
                      <a:pt x="5148" y="1078"/>
                      <a:pt x="4838" y="895"/>
                      <a:pt x="4217" y="695"/>
                    </a:cubicBezTo>
                    <a:cubicBezTo>
                      <a:pt x="3579" y="476"/>
                      <a:pt x="2903" y="311"/>
                      <a:pt x="2173" y="184"/>
                    </a:cubicBezTo>
                    <a:cubicBezTo>
                      <a:pt x="1424" y="56"/>
                      <a:pt x="859" y="1"/>
                      <a:pt x="45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5"/>
              <p:cNvSpPr/>
              <p:nvPr/>
            </p:nvSpPr>
            <p:spPr>
              <a:xfrm>
                <a:off x="640700" y="822275"/>
                <a:ext cx="178000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7120" h="3451" extrusionOk="0">
                    <a:moveTo>
                      <a:pt x="329" y="0"/>
                    </a:moveTo>
                    <a:cubicBezTo>
                      <a:pt x="256" y="0"/>
                      <a:pt x="183" y="37"/>
                      <a:pt x="110" y="128"/>
                    </a:cubicBezTo>
                    <a:cubicBezTo>
                      <a:pt x="37" y="201"/>
                      <a:pt x="0" y="293"/>
                      <a:pt x="0" y="384"/>
                    </a:cubicBezTo>
                    <a:cubicBezTo>
                      <a:pt x="0" y="475"/>
                      <a:pt x="73" y="658"/>
                      <a:pt x="201" y="895"/>
                    </a:cubicBezTo>
                    <a:cubicBezTo>
                      <a:pt x="329" y="1132"/>
                      <a:pt x="529" y="1388"/>
                      <a:pt x="803" y="1680"/>
                    </a:cubicBezTo>
                    <a:cubicBezTo>
                      <a:pt x="1059" y="1972"/>
                      <a:pt x="1369" y="2246"/>
                      <a:pt x="1716" y="2520"/>
                    </a:cubicBezTo>
                    <a:cubicBezTo>
                      <a:pt x="2045" y="2775"/>
                      <a:pt x="2464" y="2994"/>
                      <a:pt x="2939" y="3177"/>
                    </a:cubicBezTo>
                    <a:cubicBezTo>
                      <a:pt x="3414" y="3359"/>
                      <a:pt x="3888" y="3451"/>
                      <a:pt x="4345" y="3451"/>
                    </a:cubicBezTo>
                    <a:cubicBezTo>
                      <a:pt x="4801" y="3451"/>
                      <a:pt x="5221" y="3359"/>
                      <a:pt x="5586" y="3195"/>
                    </a:cubicBezTo>
                    <a:cubicBezTo>
                      <a:pt x="5933" y="3013"/>
                      <a:pt x="6225" y="2812"/>
                      <a:pt x="6426" y="2556"/>
                    </a:cubicBezTo>
                    <a:cubicBezTo>
                      <a:pt x="6645" y="2282"/>
                      <a:pt x="6809" y="2027"/>
                      <a:pt x="6937" y="1753"/>
                    </a:cubicBezTo>
                    <a:cubicBezTo>
                      <a:pt x="7046" y="1479"/>
                      <a:pt x="7119" y="1224"/>
                      <a:pt x="7119" y="986"/>
                    </a:cubicBezTo>
                    <a:cubicBezTo>
                      <a:pt x="7119" y="858"/>
                      <a:pt x="7065" y="785"/>
                      <a:pt x="6955" y="785"/>
                    </a:cubicBezTo>
                    <a:cubicBezTo>
                      <a:pt x="6846" y="785"/>
                      <a:pt x="6718" y="950"/>
                      <a:pt x="6554" y="1297"/>
                    </a:cubicBezTo>
                    <a:cubicBezTo>
                      <a:pt x="6481" y="1443"/>
                      <a:pt x="6389" y="1607"/>
                      <a:pt x="6280" y="1789"/>
                    </a:cubicBezTo>
                    <a:cubicBezTo>
                      <a:pt x="6152" y="1972"/>
                      <a:pt x="6024" y="2118"/>
                      <a:pt x="5878" y="2282"/>
                    </a:cubicBezTo>
                    <a:cubicBezTo>
                      <a:pt x="5732" y="2428"/>
                      <a:pt x="5531" y="2556"/>
                      <a:pt x="5294" y="2647"/>
                    </a:cubicBezTo>
                    <a:cubicBezTo>
                      <a:pt x="5057" y="2739"/>
                      <a:pt x="4746" y="2794"/>
                      <a:pt x="4399" y="2794"/>
                    </a:cubicBezTo>
                    <a:cubicBezTo>
                      <a:pt x="4034" y="2794"/>
                      <a:pt x="3669" y="2721"/>
                      <a:pt x="3286" y="2593"/>
                    </a:cubicBezTo>
                    <a:cubicBezTo>
                      <a:pt x="2903" y="2447"/>
                      <a:pt x="2574" y="2282"/>
                      <a:pt x="2300" y="2082"/>
                    </a:cubicBezTo>
                    <a:cubicBezTo>
                      <a:pt x="2045" y="1863"/>
                      <a:pt x="1789" y="1643"/>
                      <a:pt x="1570" y="1406"/>
                    </a:cubicBezTo>
                    <a:cubicBezTo>
                      <a:pt x="1333" y="1151"/>
                      <a:pt x="1132" y="932"/>
                      <a:pt x="986" y="731"/>
                    </a:cubicBezTo>
                    <a:cubicBezTo>
                      <a:pt x="840" y="530"/>
                      <a:pt x="712" y="347"/>
                      <a:pt x="602" y="220"/>
                    </a:cubicBezTo>
                    <a:cubicBezTo>
                      <a:pt x="475" y="74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5"/>
              <p:cNvSpPr/>
              <p:nvPr/>
            </p:nvSpPr>
            <p:spPr>
              <a:xfrm>
                <a:off x="661675" y="686725"/>
                <a:ext cx="14150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660" h="5204" extrusionOk="0">
                    <a:moveTo>
                      <a:pt x="3907" y="567"/>
                    </a:moveTo>
                    <a:cubicBezTo>
                      <a:pt x="4126" y="567"/>
                      <a:pt x="4345" y="658"/>
                      <a:pt x="4564" y="822"/>
                    </a:cubicBezTo>
                    <a:cubicBezTo>
                      <a:pt x="4784" y="987"/>
                      <a:pt x="4893" y="1151"/>
                      <a:pt x="4893" y="1297"/>
                    </a:cubicBezTo>
                    <a:cubicBezTo>
                      <a:pt x="4893" y="1388"/>
                      <a:pt x="4857" y="1461"/>
                      <a:pt x="4747" y="1516"/>
                    </a:cubicBezTo>
                    <a:cubicBezTo>
                      <a:pt x="4656" y="1552"/>
                      <a:pt x="4546" y="1589"/>
                      <a:pt x="4400" y="1589"/>
                    </a:cubicBezTo>
                    <a:cubicBezTo>
                      <a:pt x="4126" y="1589"/>
                      <a:pt x="3853" y="1498"/>
                      <a:pt x="3579" y="1333"/>
                    </a:cubicBezTo>
                    <a:cubicBezTo>
                      <a:pt x="3305" y="1169"/>
                      <a:pt x="3177" y="1005"/>
                      <a:pt x="3177" y="859"/>
                    </a:cubicBezTo>
                    <a:cubicBezTo>
                      <a:pt x="3177" y="786"/>
                      <a:pt x="3232" y="713"/>
                      <a:pt x="3360" y="658"/>
                    </a:cubicBezTo>
                    <a:cubicBezTo>
                      <a:pt x="3487" y="603"/>
                      <a:pt x="3670" y="567"/>
                      <a:pt x="3907" y="567"/>
                    </a:cubicBezTo>
                    <a:close/>
                    <a:moveTo>
                      <a:pt x="3798" y="1"/>
                    </a:moveTo>
                    <a:cubicBezTo>
                      <a:pt x="3487" y="1"/>
                      <a:pt x="3232" y="74"/>
                      <a:pt x="2976" y="238"/>
                    </a:cubicBezTo>
                    <a:cubicBezTo>
                      <a:pt x="2739" y="384"/>
                      <a:pt x="2611" y="585"/>
                      <a:pt x="2611" y="822"/>
                    </a:cubicBezTo>
                    <a:cubicBezTo>
                      <a:pt x="2611" y="1151"/>
                      <a:pt x="2794" y="1461"/>
                      <a:pt x="3195" y="1735"/>
                    </a:cubicBezTo>
                    <a:cubicBezTo>
                      <a:pt x="3579" y="2027"/>
                      <a:pt x="3999" y="2173"/>
                      <a:pt x="4455" y="2173"/>
                    </a:cubicBezTo>
                    <a:cubicBezTo>
                      <a:pt x="4711" y="2173"/>
                      <a:pt x="4948" y="2082"/>
                      <a:pt x="5167" y="1936"/>
                    </a:cubicBezTo>
                    <a:cubicBezTo>
                      <a:pt x="5368" y="1790"/>
                      <a:pt x="5477" y="1607"/>
                      <a:pt x="5477" y="1406"/>
                    </a:cubicBezTo>
                    <a:cubicBezTo>
                      <a:pt x="5477" y="1060"/>
                      <a:pt x="5295" y="731"/>
                      <a:pt x="4948" y="439"/>
                    </a:cubicBezTo>
                    <a:cubicBezTo>
                      <a:pt x="4601" y="147"/>
                      <a:pt x="4218" y="1"/>
                      <a:pt x="3798" y="1"/>
                    </a:cubicBezTo>
                    <a:close/>
                    <a:moveTo>
                      <a:pt x="1753" y="3597"/>
                    </a:moveTo>
                    <a:cubicBezTo>
                      <a:pt x="1991" y="3597"/>
                      <a:pt x="2210" y="3688"/>
                      <a:pt x="2429" y="3871"/>
                    </a:cubicBezTo>
                    <a:cubicBezTo>
                      <a:pt x="2648" y="4035"/>
                      <a:pt x="2757" y="4199"/>
                      <a:pt x="2757" y="4327"/>
                    </a:cubicBezTo>
                    <a:cubicBezTo>
                      <a:pt x="2757" y="4418"/>
                      <a:pt x="2721" y="4491"/>
                      <a:pt x="2611" y="4546"/>
                    </a:cubicBezTo>
                    <a:cubicBezTo>
                      <a:pt x="2520" y="4601"/>
                      <a:pt x="2392" y="4619"/>
                      <a:pt x="2264" y="4619"/>
                    </a:cubicBezTo>
                    <a:cubicBezTo>
                      <a:pt x="1991" y="4619"/>
                      <a:pt x="1717" y="4546"/>
                      <a:pt x="1443" y="4364"/>
                    </a:cubicBezTo>
                    <a:cubicBezTo>
                      <a:pt x="1169" y="4199"/>
                      <a:pt x="1041" y="4035"/>
                      <a:pt x="1041" y="3907"/>
                    </a:cubicBezTo>
                    <a:cubicBezTo>
                      <a:pt x="1041" y="3816"/>
                      <a:pt x="1096" y="3761"/>
                      <a:pt x="1224" y="3707"/>
                    </a:cubicBezTo>
                    <a:cubicBezTo>
                      <a:pt x="1352" y="3633"/>
                      <a:pt x="1534" y="3597"/>
                      <a:pt x="1753" y="3597"/>
                    </a:cubicBezTo>
                    <a:close/>
                    <a:moveTo>
                      <a:pt x="548" y="567"/>
                    </a:moveTo>
                    <a:cubicBezTo>
                      <a:pt x="457" y="567"/>
                      <a:pt x="329" y="585"/>
                      <a:pt x="202" y="676"/>
                    </a:cubicBezTo>
                    <a:cubicBezTo>
                      <a:pt x="74" y="749"/>
                      <a:pt x="1" y="822"/>
                      <a:pt x="1" y="877"/>
                    </a:cubicBezTo>
                    <a:cubicBezTo>
                      <a:pt x="1" y="932"/>
                      <a:pt x="74" y="1078"/>
                      <a:pt x="202" y="1333"/>
                    </a:cubicBezTo>
                    <a:cubicBezTo>
                      <a:pt x="348" y="1571"/>
                      <a:pt x="475" y="1845"/>
                      <a:pt x="603" y="2173"/>
                    </a:cubicBezTo>
                    <a:cubicBezTo>
                      <a:pt x="731" y="2483"/>
                      <a:pt x="786" y="2739"/>
                      <a:pt x="767" y="2940"/>
                    </a:cubicBezTo>
                    <a:cubicBezTo>
                      <a:pt x="749" y="3141"/>
                      <a:pt x="676" y="3341"/>
                      <a:pt x="548" y="3542"/>
                    </a:cubicBezTo>
                    <a:cubicBezTo>
                      <a:pt x="494" y="3633"/>
                      <a:pt x="475" y="3743"/>
                      <a:pt x="475" y="3853"/>
                    </a:cubicBezTo>
                    <a:cubicBezTo>
                      <a:pt x="475" y="4181"/>
                      <a:pt x="658" y="4491"/>
                      <a:pt x="1060" y="4784"/>
                    </a:cubicBezTo>
                    <a:cubicBezTo>
                      <a:pt x="1443" y="5076"/>
                      <a:pt x="1863" y="5203"/>
                      <a:pt x="2319" y="5203"/>
                    </a:cubicBezTo>
                    <a:cubicBezTo>
                      <a:pt x="2575" y="5203"/>
                      <a:pt x="2812" y="5130"/>
                      <a:pt x="3031" y="4984"/>
                    </a:cubicBezTo>
                    <a:cubicBezTo>
                      <a:pt x="3232" y="4820"/>
                      <a:pt x="3341" y="4638"/>
                      <a:pt x="3341" y="4437"/>
                    </a:cubicBezTo>
                    <a:cubicBezTo>
                      <a:pt x="3341" y="4090"/>
                      <a:pt x="3159" y="3780"/>
                      <a:pt x="2812" y="3487"/>
                    </a:cubicBezTo>
                    <a:cubicBezTo>
                      <a:pt x="2465" y="3177"/>
                      <a:pt x="2064" y="3031"/>
                      <a:pt x="1644" y="3031"/>
                    </a:cubicBezTo>
                    <a:cubicBezTo>
                      <a:pt x="1534" y="3031"/>
                      <a:pt x="1406" y="3049"/>
                      <a:pt x="1242" y="3086"/>
                    </a:cubicBezTo>
                    <a:cubicBezTo>
                      <a:pt x="1279" y="2976"/>
                      <a:pt x="1297" y="2885"/>
                      <a:pt x="1297" y="2830"/>
                    </a:cubicBezTo>
                    <a:cubicBezTo>
                      <a:pt x="1333" y="2392"/>
                      <a:pt x="1206" y="1936"/>
                      <a:pt x="932" y="1479"/>
                    </a:cubicBezTo>
                    <a:lnTo>
                      <a:pt x="932" y="1479"/>
                    </a:lnTo>
                    <a:cubicBezTo>
                      <a:pt x="2045" y="2264"/>
                      <a:pt x="2903" y="2849"/>
                      <a:pt x="3469" y="3250"/>
                    </a:cubicBezTo>
                    <a:cubicBezTo>
                      <a:pt x="3743" y="3451"/>
                      <a:pt x="4035" y="3652"/>
                      <a:pt x="4345" y="3871"/>
                    </a:cubicBezTo>
                    <a:cubicBezTo>
                      <a:pt x="4638" y="4072"/>
                      <a:pt x="4857" y="4218"/>
                      <a:pt x="5003" y="4309"/>
                    </a:cubicBezTo>
                    <a:cubicBezTo>
                      <a:pt x="5167" y="4400"/>
                      <a:pt x="5258" y="4455"/>
                      <a:pt x="5331" y="4455"/>
                    </a:cubicBezTo>
                    <a:cubicBezTo>
                      <a:pt x="5386" y="4455"/>
                      <a:pt x="5459" y="4437"/>
                      <a:pt x="5532" y="4400"/>
                    </a:cubicBezTo>
                    <a:cubicBezTo>
                      <a:pt x="5605" y="4345"/>
                      <a:pt x="5642" y="4291"/>
                      <a:pt x="5642" y="4236"/>
                    </a:cubicBezTo>
                    <a:cubicBezTo>
                      <a:pt x="5660" y="4181"/>
                      <a:pt x="5569" y="4090"/>
                      <a:pt x="5386" y="3944"/>
                    </a:cubicBezTo>
                    <a:cubicBezTo>
                      <a:pt x="5203" y="3798"/>
                      <a:pt x="4747" y="3451"/>
                      <a:pt x="4017" y="2940"/>
                    </a:cubicBezTo>
                    <a:cubicBezTo>
                      <a:pt x="3268" y="2410"/>
                      <a:pt x="2648" y="1972"/>
                      <a:pt x="2173" y="1607"/>
                    </a:cubicBezTo>
                    <a:cubicBezTo>
                      <a:pt x="1680" y="1242"/>
                      <a:pt x="1315" y="987"/>
                      <a:pt x="1078" y="822"/>
                    </a:cubicBezTo>
                    <a:cubicBezTo>
                      <a:pt x="840" y="676"/>
                      <a:pt x="658" y="585"/>
                      <a:pt x="548" y="56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5"/>
              <p:cNvSpPr/>
              <p:nvPr/>
            </p:nvSpPr>
            <p:spPr>
              <a:xfrm>
                <a:off x="643425" y="594075"/>
                <a:ext cx="17300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360" extrusionOk="0">
                    <a:moveTo>
                      <a:pt x="2118" y="1"/>
                    </a:moveTo>
                    <a:cubicBezTo>
                      <a:pt x="1534" y="1"/>
                      <a:pt x="1041" y="165"/>
                      <a:pt x="621" y="494"/>
                    </a:cubicBezTo>
                    <a:cubicBezTo>
                      <a:pt x="201" y="804"/>
                      <a:pt x="1" y="1133"/>
                      <a:pt x="1" y="1461"/>
                    </a:cubicBezTo>
                    <a:cubicBezTo>
                      <a:pt x="1" y="1717"/>
                      <a:pt x="92" y="1863"/>
                      <a:pt x="311" y="1863"/>
                    </a:cubicBezTo>
                    <a:cubicBezTo>
                      <a:pt x="384" y="1863"/>
                      <a:pt x="457" y="1826"/>
                      <a:pt x="530" y="1753"/>
                    </a:cubicBezTo>
                    <a:cubicBezTo>
                      <a:pt x="603" y="1662"/>
                      <a:pt x="694" y="1571"/>
                      <a:pt x="767" y="1443"/>
                    </a:cubicBezTo>
                    <a:cubicBezTo>
                      <a:pt x="859" y="1334"/>
                      <a:pt x="968" y="1206"/>
                      <a:pt x="1096" y="1096"/>
                    </a:cubicBezTo>
                    <a:cubicBezTo>
                      <a:pt x="1205" y="987"/>
                      <a:pt x="1388" y="895"/>
                      <a:pt x="1607" y="804"/>
                    </a:cubicBezTo>
                    <a:cubicBezTo>
                      <a:pt x="1826" y="731"/>
                      <a:pt x="2100" y="695"/>
                      <a:pt x="2447" y="695"/>
                    </a:cubicBezTo>
                    <a:cubicBezTo>
                      <a:pt x="2794" y="695"/>
                      <a:pt x="3177" y="749"/>
                      <a:pt x="3560" y="877"/>
                    </a:cubicBezTo>
                    <a:cubicBezTo>
                      <a:pt x="3962" y="1023"/>
                      <a:pt x="4290" y="1188"/>
                      <a:pt x="4583" y="1388"/>
                    </a:cubicBezTo>
                    <a:cubicBezTo>
                      <a:pt x="5185" y="1790"/>
                      <a:pt x="5678" y="2210"/>
                      <a:pt x="6061" y="2666"/>
                    </a:cubicBezTo>
                    <a:cubicBezTo>
                      <a:pt x="6463" y="3123"/>
                      <a:pt x="6700" y="3360"/>
                      <a:pt x="6791" y="3360"/>
                    </a:cubicBezTo>
                    <a:cubicBezTo>
                      <a:pt x="6883" y="3360"/>
                      <a:pt x="6919" y="3287"/>
                      <a:pt x="6919" y="3177"/>
                    </a:cubicBezTo>
                    <a:cubicBezTo>
                      <a:pt x="6919" y="2995"/>
                      <a:pt x="6718" y="2648"/>
                      <a:pt x="6317" y="2155"/>
                    </a:cubicBezTo>
                    <a:cubicBezTo>
                      <a:pt x="6134" y="1899"/>
                      <a:pt x="5897" y="1662"/>
                      <a:pt x="5623" y="1425"/>
                    </a:cubicBezTo>
                    <a:cubicBezTo>
                      <a:pt x="5331" y="1169"/>
                      <a:pt x="5002" y="932"/>
                      <a:pt x="4674" y="731"/>
                    </a:cubicBezTo>
                    <a:cubicBezTo>
                      <a:pt x="4327" y="512"/>
                      <a:pt x="3944" y="348"/>
                      <a:pt x="3487" y="220"/>
                    </a:cubicBezTo>
                    <a:cubicBezTo>
                      <a:pt x="3031" y="74"/>
                      <a:pt x="2574" y="1"/>
                      <a:pt x="21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5"/>
              <p:cNvSpPr/>
              <p:nvPr/>
            </p:nvSpPr>
            <p:spPr>
              <a:xfrm>
                <a:off x="686200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5"/>
              <p:cNvSpPr/>
              <p:nvPr/>
            </p:nvSpPr>
            <p:spPr>
              <a:xfrm>
                <a:off x="640790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5"/>
              <p:cNvSpPr/>
              <p:nvPr/>
            </p:nvSpPr>
            <p:spPr>
              <a:xfrm>
                <a:off x="595380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5"/>
              <p:cNvSpPr/>
              <p:nvPr/>
            </p:nvSpPr>
            <p:spPr>
              <a:xfrm>
                <a:off x="549925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5"/>
              <p:cNvSpPr/>
              <p:nvPr/>
            </p:nvSpPr>
            <p:spPr>
              <a:xfrm>
                <a:off x="504517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5"/>
              <p:cNvSpPr/>
              <p:nvPr/>
            </p:nvSpPr>
            <p:spPr>
              <a:xfrm>
                <a:off x="459062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5"/>
              <p:cNvSpPr/>
              <p:nvPr/>
            </p:nvSpPr>
            <p:spPr>
              <a:xfrm>
                <a:off x="413652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5"/>
              <p:cNvSpPr/>
              <p:nvPr/>
            </p:nvSpPr>
            <p:spPr>
              <a:xfrm>
                <a:off x="368197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5"/>
              <p:cNvSpPr/>
              <p:nvPr/>
            </p:nvSpPr>
            <p:spPr>
              <a:xfrm>
                <a:off x="322787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>
                <a:off x="277332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>
                <a:off x="231922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5"/>
              <p:cNvSpPr/>
              <p:nvPr/>
            </p:nvSpPr>
            <p:spPr>
              <a:xfrm>
                <a:off x="186467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5"/>
              <p:cNvSpPr/>
              <p:nvPr/>
            </p:nvSpPr>
            <p:spPr>
              <a:xfrm>
                <a:off x="141060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>
                <a:off x="1369975" y="486440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5"/>
              <p:cNvSpPr/>
              <p:nvPr/>
            </p:nvSpPr>
            <p:spPr>
              <a:xfrm>
                <a:off x="1369975" y="441077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5"/>
              <p:cNvSpPr/>
              <p:nvPr/>
            </p:nvSpPr>
            <p:spPr>
              <a:xfrm>
                <a:off x="1369975" y="395712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5"/>
              <p:cNvSpPr/>
              <p:nvPr/>
            </p:nvSpPr>
            <p:spPr>
              <a:xfrm>
                <a:off x="1369975" y="350302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5"/>
              <p:cNvSpPr/>
              <p:nvPr/>
            </p:nvSpPr>
            <p:spPr>
              <a:xfrm>
                <a:off x="1369975" y="304940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5"/>
              <p:cNvSpPr/>
              <p:nvPr/>
            </p:nvSpPr>
            <p:spPr>
              <a:xfrm>
                <a:off x="1369975" y="259530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5"/>
              <p:cNvSpPr/>
              <p:nvPr/>
            </p:nvSpPr>
            <p:spPr>
              <a:xfrm>
                <a:off x="1369975" y="214165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1369975" y="168757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1369975" y="123392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1369975" y="77982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1369975" y="32620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1422000" y="385525"/>
                <a:ext cx="5430900" cy="4466575"/>
              </a:xfrm>
              <a:custGeom>
                <a:avLst/>
                <a:gdLst/>
                <a:ahLst/>
                <a:cxnLst/>
                <a:rect l="l" t="t" r="r" b="b"/>
                <a:pathLst>
                  <a:path w="217236" h="178663" fill="none" extrusionOk="0">
                    <a:moveTo>
                      <a:pt x="217235" y="0"/>
                    </a:moveTo>
                    <a:cubicBezTo>
                      <a:pt x="217235" y="0"/>
                      <a:pt x="198542" y="566"/>
                      <a:pt x="189214" y="1114"/>
                    </a:cubicBezTo>
                    <a:cubicBezTo>
                      <a:pt x="176746" y="1844"/>
                      <a:pt x="164259" y="2501"/>
                      <a:pt x="151864" y="4017"/>
                    </a:cubicBezTo>
                    <a:cubicBezTo>
                      <a:pt x="140217" y="5440"/>
                      <a:pt x="128224" y="5897"/>
                      <a:pt x="117180" y="9785"/>
                    </a:cubicBezTo>
                    <a:cubicBezTo>
                      <a:pt x="106920" y="13418"/>
                      <a:pt x="97355" y="18785"/>
                      <a:pt x="88939" y="25649"/>
                    </a:cubicBezTo>
                    <a:cubicBezTo>
                      <a:pt x="79373" y="33480"/>
                      <a:pt x="71396" y="43356"/>
                      <a:pt x="64696" y="53762"/>
                    </a:cubicBezTo>
                    <a:cubicBezTo>
                      <a:pt x="55879" y="67453"/>
                      <a:pt x="50348" y="83043"/>
                      <a:pt x="44251" y="98140"/>
                    </a:cubicBezTo>
                    <a:cubicBezTo>
                      <a:pt x="38354" y="112671"/>
                      <a:pt x="35105" y="128242"/>
                      <a:pt x="28679" y="142536"/>
                    </a:cubicBezTo>
                    <a:cubicBezTo>
                      <a:pt x="25357" y="149911"/>
                      <a:pt x="21943" y="157432"/>
                      <a:pt x="16886" y="163730"/>
                    </a:cubicBezTo>
                    <a:cubicBezTo>
                      <a:pt x="12177" y="169590"/>
                      <a:pt x="7759" y="173077"/>
                      <a:pt x="1" y="178663"/>
                    </a:cubicBezTo>
                  </a:path>
                </a:pathLst>
              </a:custGeom>
              <a:noFill/>
              <a:ln w="22825" cap="flat" cmpd="sng">
                <a:solidFill>
                  <a:srgbClr val="FF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1424275" y="345350"/>
                <a:ext cx="5428175" cy="4506750"/>
              </a:xfrm>
              <a:custGeom>
                <a:avLst/>
                <a:gdLst/>
                <a:ahLst/>
                <a:cxnLst/>
                <a:rect l="l" t="t" r="r" b="b"/>
                <a:pathLst>
                  <a:path w="217127" h="180270" fill="none" extrusionOk="0">
                    <a:moveTo>
                      <a:pt x="1" y="180270"/>
                    </a:moveTo>
                    <a:cubicBezTo>
                      <a:pt x="3780" y="174027"/>
                      <a:pt x="10406" y="161285"/>
                      <a:pt x="14477" y="151281"/>
                    </a:cubicBezTo>
                    <a:cubicBezTo>
                      <a:pt x="19771" y="138247"/>
                      <a:pt x="23641" y="124665"/>
                      <a:pt x="27383" y="111120"/>
                    </a:cubicBezTo>
                    <a:cubicBezTo>
                      <a:pt x="31071" y="97793"/>
                      <a:pt x="32385" y="83847"/>
                      <a:pt x="36748" y="70721"/>
                    </a:cubicBezTo>
                    <a:cubicBezTo>
                      <a:pt x="40892" y="58235"/>
                      <a:pt x="44872" y="45237"/>
                      <a:pt x="52594" y="34576"/>
                    </a:cubicBezTo>
                    <a:cubicBezTo>
                      <a:pt x="59640" y="24883"/>
                      <a:pt x="68676" y="15938"/>
                      <a:pt x="79410" y="10625"/>
                    </a:cubicBezTo>
                    <a:cubicBezTo>
                      <a:pt x="90893" y="4930"/>
                      <a:pt x="104401" y="4656"/>
                      <a:pt x="117143" y="3323"/>
                    </a:cubicBezTo>
                    <a:cubicBezTo>
                      <a:pt x="135325" y="1407"/>
                      <a:pt x="147867" y="1224"/>
                      <a:pt x="163237" y="676"/>
                    </a:cubicBezTo>
                    <a:cubicBezTo>
                      <a:pt x="181200" y="56"/>
                      <a:pt x="217126" y="1"/>
                      <a:pt x="217126" y="1"/>
                    </a:cubicBezTo>
                  </a:path>
                </a:pathLst>
              </a:custGeom>
              <a:noFill/>
              <a:ln w="22825" cap="flat" cmpd="sng">
                <a:solidFill>
                  <a:srgbClr val="FF931E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1420625" y="527900"/>
                <a:ext cx="5431825" cy="4322850"/>
              </a:xfrm>
              <a:custGeom>
                <a:avLst/>
                <a:gdLst/>
                <a:ahLst/>
                <a:cxnLst/>
                <a:rect l="l" t="t" r="r" b="b"/>
                <a:pathLst>
                  <a:path w="217273" h="172914" fill="none" extrusionOk="0">
                    <a:moveTo>
                      <a:pt x="1" y="172913"/>
                    </a:moveTo>
                    <a:cubicBezTo>
                      <a:pt x="7613" y="171489"/>
                      <a:pt x="16430" y="168714"/>
                      <a:pt x="22893" y="163566"/>
                    </a:cubicBezTo>
                    <a:cubicBezTo>
                      <a:pt x="37588" y="151865"/>
                      <a:pt x="45255" y="133281"/>
                      <a:pt x="55368" y="117436"/>
                    </a:cubicBezTo>
                    <a:cubicBezTo>
                      <a:pt x="64952" y="102485"/>
                      <a:pt x="71469" y="85581"/>
                      <a:pt x="82057" y="71324"/>
                    </a:cubicBezTo>
                    <a:cubicBezTo>
                      <a:pt x="91185" y="59038"/>
                      <a:pt x="101700" y="47829"/>
                      <a:pt x="113383" y="37917"/>
                    </a:cubicBezTo>
                    <a:cubicBezTo>
                      <a:pt x="123788" y="29100"/>
                      <a:pt x="135051" y="20976"/>
                      <a:pt x="147392" y="15226"/>
                    </a:cubicBezTo>
                    <a:cubicBezTo>
                      <a:pt x="159112" y="9767"/>
                      <a:pt x="171963" y="7047"/>
                      <a:pt x="184596" y="4364"/>
                    </a:cubicBezTo>
                    <a:cubicBezTo>
                      <a:pt x="195348" y="2082"/>
                      <a:pt x="201317" y="1772"/>
                      <a:pt x="217272" y="1"/>
                    </a:cubicBezTo>
                  </a:path>
                </a:pathLst>
              </a:custGeom>
              <a:noFill/>
              <a:ln w="22825" cap="flat" cmpd="sng">
                <a:solidFill>
                  <a:srgbClr val="3FA9F5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4" name="Google Shape;594;p25"/>
            <p:cNvSpPr txBox="1"/>
            <p:nvPr/>
          </p:nvSpPr>
          <p:spPr>
            <a:xfrm>
              <a:off x="4840950" y="2179200"/>
              <a:ext cx="12480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931E"/>
                  </a:solidFill>
                  <a:latin typeface="Kalam"/>
                  <a:ea typeface="Kalam"/>
                  <a:cs typeface="Kalam"/>
                  <a:sym typeface="Kalam"/>
                </a:rPr>
                <a:t>LOW pCO</a:t>
              </a:r>
              <a:r>
                <a:rPr lang="en" sz="1000" baseline="-25000">
                  <a:solidFill>
                    <a:srgbClr val="FF931E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endParaRPr sz="1000" baseline="-25000">
                <a:solidFill>
                  <a:srgbClr val="FF931E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aseline="-25000">
                <a:solidFill>
                  <a:srgbClr val="FF931E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ED1C24"/>
                  </a:solidFill>
                  <a:latin typeface="Kalam"/>
                  <a:ea typeface="Kalam"/>
                  <a:cs typeface="Kalam"/>
                  <a:sym typeface="Kalam"/>
                </a:rPr>
                <a:t>MEDIUM pCO</a:t>
              </a:r>
              <a:r>
                <a:rPr lang="en" sz="1000" baseline="-25000">
                  <a:solidFill>
                    <a:srgbClr val="ED1C24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1000">
                  <a:solidFill>
                    <a:srgbClr val="ED1C24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endParaRPr sz="1000">
                <a:solidFill>
                  <a:srgbClr val="ED1C24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ED1C24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3FA9F5"/>
                  </a:solidFill>
                  <a:latin typeface="Kalam"/>
                  <a:ea typeface="Kalam"/>
                  <a:cs typeface="Kalam"/>
                  <a:sym typeface="Kalam"/>
                </a:rPr>
                <a:t>HIGH pCO</a:t>
              </a:r>
              <a:r>
                <a:rPr lang="en" sz="1000" baseline="-25000">
                  <a:solidFill>
                    <a:srgbClr val="3FA9F5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endParaRPr sz="1000">
                <a:solidFill>
                  <a:srgbClr val="3FA9F5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Haemoglobin in Other Organisms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0" name="Google Shape;600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Different organisms have </a:t>
            </a:r>
            <a:r>
              <a:rPr lang="en" b="1">
                <a:solidFill>
                  <a:srgbClr val="CCCCCC"/>
                </a:solidFill>
              </a:rPr>
              <a:t>evolved </a:t>
            </a:r>
            <a:r>
              <a:rPr lang="en">
                <a:solidFill>
                  <a:srgbClr val="CCCCCC"/>
                </a:solidFill>
              </a:rPr>
              <a:t>different forms of haemoglobin.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to adapt to their environment.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type of haemoglobin may also be dependent on their </a:t>
            </a:r>
            <a:r>
              <a:rPr lang="en" b="1">
                <a:solidFill>
                  <a:srgbClr val="CCCCCC"/>
                </a:solidFill>
              </a:rPr>
              <a:t>level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activity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Organisms that live in </a:t>
            </a:r>
            <a:r>
              <a:rPr lang="en" b="1">
                <a:solidFill>
                  <a:srgbClr val="CCCCCC"/>
                </a:solidFill>
              </a:rPr>
              <a:t>low O</a:t>
            </a:r>
            <a:r>
              <a:rPr lang="en" b="1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environments will have haemoglobin with a </a:t>
            </a:r>
            <a:r>
              <a:rPr lang="en" b="1">
                <a:solidFill>
                  <a:srgbClr val="CCCCCC"/>
                </a:solidFill>
              </a:rPr>
              <a:t>very high </a:t>
            </a:r>
            <a:r>
              <a:rPr lang="en">
                <a:solidFill>
                  <a:srgbClr val="CCCCCC"/>
                </a:solidFill>
              </a:rPr>
              <a:t>affinity for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because there isn’t much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available, so the haemoglobin has to be </a:t>
            </a:r>
            <a:r>
              <a:rPr lang="en" b="1">
                <a:solidFill>
                  <a:srgbClr val="CCCCCC"/>
                </a:solidFill>
              </a:rPr>
              <a:t>very efficient </a:t>
            </a:r>
            <a:r>
              <a:rPr lang="en">
                <a:solidFill>
                  <a:srgbClr val="CCCCCC"/>
                </a:solidFill>
              </a:rPr>
              <a:t>at binding with it.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dissociation curve of their haemoglobin will lie to the</a:t>
            </a:r>
            <a:r>
              <a:rPr lang="en" b="1">
                <a:solidFill>
                  <a:srgbClr val="CCCCCC"/>
                </a:solidFill>
              </a:rPr>
              <a:t> left </a:t>
            </a:r>
            <a:r>
              <a:rPr lang="en">
                <a:solidFill>
                  <a:srgbClr val="CCCCCC"/>
                </a:solidFill>
              </a:rPr>
              <a:t>of human haemoglobin.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Organisms that are very </a:t>
            </a:r>
            <a:r>
              <a:rPr lang="en" b="1">
                <a:solidFill>
                  <a:srgbClr val="CCCCCC"/>
                </a:solidFill>
              </a:rPr>
              <a:t>metabolically </a:t>
            </a:r>
            <a:r>
              <a:rPr lang="en">
                <a:solidFill>
                  <a:srgbClr val="CCCCCC"/>
                </a:solidFill>
              </a:rPr>
              <a:t>active have a high demand for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their haemoglobin needs to </a:t>
            </a:r>
            <a:r>
              <a:rPr lang="en" b="1">
                <a:solidFill>
                  <a:srgbClr val="CCCCCC"/>
                </a:solidFill>
              </a:rPr>
              <a:t>unload O</a:t>
            </a:r>
            <a:r>
              <a:rPr lang="en" b="1" baseline="-25000">
                <a:solidFill>
                  <a:srgbClr val="CCCCCC"/>
                </a:solidFill>
              </a:rPr>
              <a:t>2</a:t>
            </a:r>
            <a:r>
              <a:rPr lang="en" b="1">
                <a:solidFill>
                  <a:srgbClr val="CCCCCC"/>
                </a:solidFill>
              </a:rPr>
              <a:t> readily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Their haemoglobin thus has a </a:t>
            </a:r>
            <a:r>
              <a:rPr lang="en" b="1">
                <a:solidFill>
                  <a:srgbClr val="CCCCCC"/>
                </a:solidFill>
              </a:rPr>
              <a:t>lower </a:t>
            </a:r>
            <a:r>
              <a:rPr lang="en">
                <a:solidFill>
                  <a:srgbClr val="CCCCCC"/>
                </a:solidFill>
              </a:rPr>
              <a:t>affinity for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than human haemoglobin.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dissociation curve of their haemoglobin will lie to the</a:t>
            </a:r>
            <a:r>
              <a:rPr lang="en" b="1">
                <a:solidFill>
                  <a:srgbClr val="CCCCCC"/>
                </a:solidFill>
              </a:rPr>
              <a:t> right </a:t>
            </a:r>
            <a:r>
              <a:rPr lang="en">
                <a:solidFill>
                  <a:srgbClr val="CCCCCC"/>
                </a:solidFill>
              </a:rPr>
              <a:t>of human haemoglobin.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 baseline="-25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01" name="Google Shape;60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27"/>
          <p:cNvPicPr preferRelativeResize="0"/>
          <p:nvPr/>
        </p:nvPicPr>
        <p:blipFill rotWithShape="1">
          <a:blip r:embed="rId3">
            <a:alphaModFix/>
          </a:blip>
          <a:srcRect l="32490" t="9447" r="7340" b="6129"/>
          <a:stretch/>
        </p:blipFill>
        <p:spPr>
          <a:xfrm>
            <a:off x="3642575" y="0"/>
            <a:ext cx="55014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608" name="Google Shape;608;p27"/>
          <p:cNvSpPr txBox="1"/>
          <p:nvPr/>
        </p:nvSpPr>
        <p:spPr>
          <a:xfrm>
            <a:off x="391450" y="1940700"/>
            <a:ext cx="2838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Birds of prey like the black kite have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high metabolic demand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Their haemoglobin easily dissociates with O</a:t>
            </a:r>
            <a:r>
              <a:rPr lang="en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609" name="Google Shape;609;p27"/>
          <p:cNvCxnSpPr/>
          <p:nvPr/>
        </p:nvCxnSpPr>
        <p:spPr>
          <a:xfrm flipH="1">
            <a:off x="3642563" y="0"/>
            <a:ext cx="36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615" name="Google Shape;615;p28"/>
          <p:cNvSpPr txBox="1"/>
          <p:nvPr/>
        </p:nvSpPr>
        <p:spPr>
          <a:xfrm>
            <a:off x="5961375" y="2162713"/>
            <a:ext cx="2567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Haemoglobin from different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species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of organism will have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different affinities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for O</a:t>
            </a:r>
            <a:r>
              <a:rPr lang="en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endParaRPr baseline="-250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16" name="Google Shape;616;p28"/>
          <p:cNvGrpSpPr/>
          <p:nvPr/>
        </p:nvGrpSpPr>
        <p:grpSpPr>
          <a:xfrm>
            <a:off x="612648" y="576072"/>
            <a:ext cx="4865279" cy="4004585"/>
            <a:chOff x="1792224" y="621788"/>
            <a:chExt cx="4865279" cy="4004585"/>
          </a:xfrm>
        </p:grpSpPr>
        <p:grpSp>
          <p:nvGrpSpPr>
            <p:cNvPr id="617" name="Google Shape;617;p28"/>
            <p:cNvGrpSpPr/>
            <p:nvPr/>
          </p:nvGrpSpPr>
          <p:grpSpPr>
            <a:xfrm>
              <a:off x="1792224" y="621788"/>
              <a:ext cx="4865279" cy="4004585"/>
              <a:chOff x="640700" y="264125"/>
              <a:chExt cx="6322650" cy="5169875"/>
            </a:xfrm>
          </p:grpSpPr>
          <p:sp>
            <p:nvSpPr>
              <p:cNvPr id="618" name="Google Shape;618;p28"/>
              <p:cNvSpPr/>
              <p:nvPr/>
            </p:nvSpPr>
            <p:spPr>
              <a:xfrm>
                <a:off x="1410600" y="326650"/>
                <a:ext cx="5451425" cy="4539150"/>
              </a:xfrm>
              <a:custGeom>
                <a:avLst/>
                <a:gdLst/>
                <a:ahLst/>
                <a:cxnLst/>
                <a:rect l="l" t="t" r="r" b="b"/>
                <a:pathLst>
                  <a:path w="218057" h="181566" fill="none" extrusionOk="0">
                    <a:moveTo>
                      <a:pt x="0" y="0"/>
                    </a:moveTo>
                    <a:lnTo>
                      <a:pt x="218056" y="0"/>
                    </a:lnTo>
                    <a:lnTo>
                      <a:pt x="218056" y="181565"/>
                    </a:lnTo>
                    <a:lnTo>
                      <a:pt x="0" y="181565"/>
                    </a:lnTo>
                    <a:close/>
                  </a:path>
                </a:pathLst>
              </a:custGeom>
              <a:noFill/>
              <a:ln w="228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2704425" y="5256900"/>
                <a:ext cx="98150" cy="12870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5148" extrusionOk="0">
                    <a:moveTo>
                      <a:pt x="2538" y="621"/>
                    </a:moveTo>
                    <a:cubicBezTo>
                      <a:pt x="2720" y="621"/>
                      <a:pt x="2903" y="749"/>
                      <a:pt x="3031" y="968"/>
                    </a:cubicBezTo>
                    <a:cubicBezTo>
                      <a:pt x="3177" y="1205"/>
                      <a:pt x="3250" y="1515"/>
                      <a:pt x="3250" y="1880"/>
                    </a:cubicBezTo>
                    <a:cubicBezTo>
                      <a:pt x="3250" y="2264"/>
                      <a:pt x="3140" y="2665"/>
                      <a:pt x="2903" y="3085"/>
                    </a:cubicBezTo>
                    <a:cubicBezTo>
                      <a:pt x="2684" y="3505"/>
                      <a:pt x="2410" y="3852"/>
                      <a:pt x="2081" y="4144"/>
                    </a:cubicBezTo>
                    <a:cubicBezTo>
                      <a:pt x="1771" y="4436"/>
                      <a:pt x="1497" y="4582"/>
                      <a:pt x="1242" y="4582"/>
                    </a:cubicBezTo>
                    <a:cubicBezTo>
                      <a:pt x="1096" y="4582"/>
                      <a:pt x="949" y="4491"/>
                      <a:pt x="840" y="4327"/>
                    </a:cubicBezTo>
                    <a:cubicBezTo>
                      <a:pt x="712" y="4162"/>
                      <a:pt x="657" y="3943"/>
                      <a:pt x="657" y="3669"/>
                    </a:cubicBezTo>
                    <a:cubicBezTo>
                      <a:pt x="657" y="3213"/>
                      <a:pt x="785" y="2757"/>
                      <a:pt x="1004" y="2264"/>
                    </a:cubicBezTo>
                    <a:cubicBezTo>
                      <a:pt x="1242" y="1771"/>
                      <a:pt x="1515" y="1387"/>
                      <a:pt x="1807" y="1077"/>
                    </a:cubicBezTo>
                    <a:cubicBezTo>
                      <a:pt x="2100" y="767"/>
                      <a:pt x="2337" y="621"/>
                      <a:pt x="2538" y="621"/>
                    </a:cubicBezTo>
                    <a:close/>
                    <a:moveTo>
                      <a:pt x="2501" y="0"/>
                    </a:moveTo>
                    <a:cubicBezTo>
                      <a:pt x="2246" y="0"/>
                      <a:pt x="1972" y="110"/>
                      <a:pt x="1661" y="329"/>
                    </a:cubicBezTo>
                    <a:cubicBezTo>
                      <a:pt x="1369" y="548"/>
                      <a:pt x="1096" y="822"/>
                      <a:pt x="858" y="1168"/>
                    </a:cubicBezTo>
                    <a:cubicBezTo>
                      <a:pt x="603" y="1497"/>
                      <a:pt x="402" y="1899"/>
                      <a:pt x="238" y="2355"/>
                    </a:cubicBezTo>
                    <a:cubicBezTo>
                      <a:pt x="73" y="2811"/>
                      <a:pt x="0" y="3268"/>
                      <a:pt x="0" y="3706"/>
                    </a:cubicBezTo>
                    <a:cubicBezTo>
                      <a:pt x="0" y="4034"/>
                      <a:pt x="110" y="4363"/>
                      <a:pt x="347" y="4673"/>
                    </a:cubicBezTo>
                    <a:cubicBezTo>
                      <a:pt x="603" y="5002"/>
                      <a:pt x="876" y="5148"/>
                      <a:pt x="1205" y="5148"/>
                    </a:cubicBezTo>
                    <a:cubicBezTo>
                      <a:pt x="1643" y="5148"/>
                      <a:pt x="2081" y="4965"/>
                      <a:pt x="2501" y="4619"/>
                    </a:cubicBezTo>
                    <a:cubicBezTo>
                      <a:pt x="2939" y="4253"/>
                      <a:pt x="3286" y="3815"/>
                      <a:pt x="3542" y="3304"/>
                    </a:cubicBezTo>
                    <a:cubicBezTo>
                      <a:pt x="3797" y="2775"/>
                      <a:pt x="3925" y="2282"/>
                      <a:pt x="3925" y="1826"/>
                    </a:cubicBezTo>
                    <a:cubicBezTo>
                      <a:pt x="3925" y="1351"/>
                      <a:pt x="3797" y="931"/>
                      <a:pt x="3523" y="566"/>
                    </a:cubicBezTo>
                    <a:cubicBezTo>
                      <a:pt x="3250" y="183"/>
                      <a:pt x="2903" y="0"/>
                      <a:pt x="2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2810750" y="5257350"/>
                <a:ext cx="110025" cy="127800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5112" extrusionOk="0">
                    <a:moveTo>
                      <a:pt x="822" y="0"/>
                    </a:moveTo>
                    <a:cubicBezTo>
                      <a:pt x="749" y="0"/>
                      <a:pt x="713" y="73"/>
                      <a:pt x="713" y="201"/>
                    </a:cubicBezTo>
                    <a:cubicBezTo>
                      <a:pt x="713" y="712"/>
                      <a:pt x="1041" y="1552"/>
                      <a:pt x="1698" y="2739"/>
                    </a:cubicBezTo>
                    <a:cubicBezTo>
                      <a:pt x="1078" y="3542"/>
                      <a:pt x="585" y="4162"/>
                      <a:pt x="183" y="4582"/>
                    </a:cubicBezTo>
                    <a:lnTo>
                      <a:pt x="74" y="4710"/>
                    </a:lnTo>
                    <a:cubicBezTo>
                      <a:pt x="55" y="4710"/>
                      <a:pt x="55" y="4728"/>
                      <a:pt x="37" y="4747"/>
                    </a:cubicBezTo>
                    <a:cubicBezTo>
                      <a:pt x="37" y="4765"/>
                      <a:pt x="19" y="4783"/>
                      <a:pt x="19" y="4783"/>
                    </a:cubicBezTo>
                    <a:cubicBezTo>
                      <a:pt x="19" y="4801"/>
                      <a:pt x="1" y="4820"/>
                      <a:pt x="1" y="4856"/>
                    </a:cubicBezTo>
                    <a:cubicBezTo>
                      <a:pt x="1" y="4911"/>
                      <a:pt x="55" y="4947"/>
                      <a:pt x="128" y="5020"/>
                    </a:cubicBezTo>
                    <a:cubicBezTo>
                      <a:pt x="220" y="5075"/>
                      <a:pt x="293" y="5112"/>
                      <a:pt x="366" y="5112"/>
                    </a:cubicBezTo>
                    <a:cubicBezTo>
                      <a:pt x="439" y="5112"/>
                      <a:pt x="530" y="5075"/>
                      <a:pt x="621" y="5002"/>
                    </a:cubicBezTo>
                    <a:cubicBezTo>
                      <a:pt x="658" y="4966"/>
                      <a:pt x="713" y="4929"/>
                      <a:pt x="749" y="4893"/>
                    </a:cubicBezTo>
                    <a:cubicBezTo>
                      <a:pt x="804" y="4856"/>
                      <a:pt x="859" y="4783"/>
                      <a:pt x="913" y="4710"/>
                    </a:cubicBezTo>
                    <a:cubicBezTo>
                      <a:pt x="986" y="4637"/>
                      <a:pt x="1041" y="4564"/>
                      <a:pt x="1096" y="4509"/>
                    </a:cubicBezTo>
                    <a:cubicBezTo>
                      <a:pt x="1151" y="4455"/>
                      <a:pt x="1205" y="4363"/>
                      <a:pt x="1297" y="4254"/>
                    </a:cubicBezTo>
                    <a:cubicBezTo>
                      <a:pt x="1370" y="4144"/>
                      <a:pt x="1461" y="4035"/>
                      <a:pt x="1534" y="3943"/>
                    </a:cubicBezTo>
                    <a:cubicBezTo>
                      <a:pt x="1607" y="3852"/>
                      <a:pt x="1771" y="3633"/>
                      <a:pt x="2027" y="3286"/>
                    </a:cubicBezTo>
                    <a:cubicBezTo>
                      <a:pt x="2337" y="3816"/>
                      <a:pt x="2629" y="4254"/>
                      <a:pt x="2921" y="4601"/>
                    </a:cubicBezTo>
                    <a:cubicBezTo>
                      <a:pt x="3195" y="4947"/>
                      <a:pt x="3396" y="5112"/>
                      <a:pt x="3524" y="5112"/>
                    </a:cubicBezTo>
                    <a:cubicBezTo>
                      <a:pt x="3579" y="5112"/>
                      <a:pt x="3615" y="5093"/>
                      <a:pt x="3652" y="5057"/>
                    </a:cubicBezTo>
                    <a:cubicBezTo>
                      <a:pt x="3688" y="5020"/>
                      <a:pt x="3706" y="4947"/>
                      <a:pt x="3706" y="4874"/>
                    </a:cubicBezTo>
                    <a:cubicBezTo>
                      <a:pt x="3706" y="4801"/>
                      <a:pt x="3652" y="4674"/>
                      <a:pt x="3542" y="4491"/>
                    </a:cubicBezTo>
                    <a:cubicBezTo>
                      <a:pt x="3433" y="4290"/>
                      <a:pt x="3250" y="4016"/>
                      <a:pt x="3013" y="3651"/>
                    </a:cubicBezTo>
                    <a:cubicBezTo>
                      <a:pt x="2757" y="3268"/>
                      <a:pt x="2575" y="2976"/>
                      <a:pt x="2447" y="2757"/>
                    </a:cubicBezTo>
                    <a:cubicBezTo>
                      <a:pt x="3323" y="1625"/>
                      <a:pt x="3852" y="986"/>
                      <a:pt x="4017" y="804"/>
                    </a:cubicBezTo>
                    <a:cubicBezTo>
                      <a:pt x="4072" y="749"/>
                      <a:pt x="4126" y="712"/>
                      <a:pt x="4199" y="657"/>
                    </a:cubicBezTo>
                    <a:cubicBezTo>
                      <a:pt x="4272" y="603"/>
                      <a:pt x="4309" y="566"/>
                      <a:pt x="4345" y="548"/>
                    </a:cubicBezTo>
                    <a:cubicBezTo>
                      <a:pt x="4382" y="511"/>
                      <a:pt x="4400" y="475"/>
                      <a:pt x="4400" y="420"/>
                    </a:cubicBezTo>
                    <a:cubicBezTo>
                      <a:pt x="4400" y="365"/>
                      <a:pt x="4345" y="292"/>
                      <a:pt x="4254" y="183"/>
                    </a:cubicBezTo>
                    <a:cubicBezTo>
                      <a:pt x="4163" y="92"/>
                      <a:pt x="4072" y="37"/>
                      <a:pt x="4017" y="37"/>
                    </a:cubicBezTo>
                    <a:cubicBezTo>
                      <a:pt x="3889" y="37"/>
                      <a:pt x="3706" y="165"/>
                      <a:pt x="3469" y="402"/>
                    </a:cubicBezTo>
                    <a:cubicBezTo>
                      <a:pt x="3250" y="639"/>
                      <a:pt x="2794" y="1242"/>
                      <a:pt x="2100" y="2191"/>
                    </a:cubicBezTo>
                    <a:cubicBezTo>
                      <a:pt x="1662" y="1424"/>
                      <a:pt x="1443" y="804"/>
                      <a:pt x="1443" y="365"/>
                    </a:cubicBezTo>
                    <a:cubicBezTo>
                      <a:pt x="1443" y="274"/>
                      <a:pt x="1370" y="183"/>
                      <a:pt x="1242" y="110"/>
                    </a:cubicBezTo>
                    <a:cubicBezTo>
                      <a:pt x="1096" y="37"/>
                      <a:pt x="968" y="0"/>
                      <a:pt x="8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8"/>
              <p:cNvSpPr/>
              <p:nvPr/>
            </p:nvSpPr>
            <p:spPr>
              <a:xfrm>
                <a:off x="2937175" y="5258250"/>
                <a:ext cx="9402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5149" extrusionOk="0">
                    <a:moveTo>
                      <a:pt x="292" y="1"/>
                    </a:moveTo>
                    <a:cubicBezTo>
                      <a:pt x="92" y="1"/>
                      <a:pt x="0" y="165"/>
                      <a:pt x="0" y="512"/>
                    </a:cubicBezTo>
                    <a:cubicBezTo>
                      <a:pt x="0" y="841"/>
                      <a:pt x="55" y="1187"/>
                      <a:pt x="183" y="1553"/>
                    </a:cubicBezTo>
                    <a:cubicBezTo>
                      <a:pt x="311" y="1918"/>
                      <a:pt x="493" y="2228"/>
                      <a:pt x="730" y="2520"/>
                    </a:cubicBezTo>
                    <a:cubicBezTo>
                      <a:pt x="986" y="2812"/>
                      <a:pt x="1242" y="2995"/>
                      <a:pt x="1534" y="3068"/>
                    </a:cubicBezTo>
                    <a:cubicBezTo>
                      <a:pt x="1497" y="3122"/>
                      <a:pt x="1461" y="3214"/>
                      <a:pt x="1388" y="3323"/>
                    </a:cubicBezTo>
                    <a:lnTo>
                      <a:pt x="1260" y="3597"/>
                    </a:lnTo>
                    <a:cubicBezTo>
                      <a:pt x="1223" y="3652"/>
                      <a:pt x="1187" y="3725"/>
                      <a:pt x="1132" y="3834"/>
                    </a:cubicBezTo>
                    <a:cubicBezTo>
                      <a:pt x="1077" y="3926"/>
                      <a:pt x="1041" y="4017"/>
                      <a:pt x="1023" y="4072"/>
                    </a:cubicBezTo>
                    <a:cubicBezTo>
                      <a:pt x="1004" y="4126"/>
                      <a:pt x="968" y="4181"/>
                      <a:pt x="913" y="4273"/>
                    </a:cubicBezTo>
                    <a:cubicBezTo>
                      <a:pt x="785" y="4546"/>
                      <a:pt x="712" y="4765"/>
                      <a:pt x="712" y="4893"/>
                    </a:cubicBezTo>
                    <a:cubicBezTo>
                      <a:pt x="712" y="5076"/>
                      <a:pt x="767" y="5149"/>
                      <a:pt x="877" y="5149"/>
                    </a:cubicBezTo>
                    <a:cubicBezTo>
                      <a:pt x="950" y="5149"/>
                      <a:pt x="1041" y="5076"/>
                      <a:pt x="1150" y="4930"/>
                    </a:cubicBezTo>
                    <a:cubicBezTo>
                      <a:pt x="1278" y="4784"/>
                      <a:pt x="1497" y="4419"/>
                      <a:pt x="1808" y="3834"/>
                    </a:cubicBezTo>
                    <a:cubicBezTo>
                      <a:pt x="2118" y="3250"/>
                      <a:pt x="2428" y="2703"/>
                      <a:pt x="2739" y="2191"/>
                    </a:cubicBezTo>
                    <a:cubicBezTo>
                      <a:pt x="3049" y="1699"/>
                      <a:pt x="3304" y="1279"/>
                      <a:pt x="3487" y="987"/>
                    </a:cubicBezTo>
                    <a:cubicBezTo>
                      <a:pt x="3670" y="676"/>
                      <a:pt x="3761" y="475"/>
                      <a:pt x="3761" y="366"/>
                    </a:cubicBezTo>
                    <a:cubicBezTo>
                      <a:pt x="3761" y="256"/>
                      <a:pt x="3724" y="183"/>
                      <a:pt x="3670" y="110"/>
                    </a:cubicBezTo>
                    <a:cubicBezTo>
                      <a:pt x="3597" y="37"/>
                      <a:pt x="3523" y="1"/>
                      <a:pt x="3414" y="1"/>
                    </a:cubicBezTo>
                    <a:cubicBezTo>
                      <a:pt x="3304" y="1"/>
                      <a:pt x="3140" y="202"/>
                      <a:pt x="2903" y="621"/>
                    </a:cubicBezTo>
                    <a:cubicBezTo>
                      <a:pt x="2666" y="1041"/>
                      <a:pt x="2428" y="1461"/>
                      <a:pt x="2191" y="1881"/>
                    </a:cubicBezTo>
                    <a:cubicBezTo>
                      <a:pt x="1954" y="2283"/>
                      <a:pt x="1808" y="2502"/>
                      <a:pt x="1716" y="2502"/>
                    </a:cubicBezTo>
                    <a:cubicBezTo>
                      <a:pt x="1607" y="2502"/>
                      <a:pt x="1479" y="2410"/>
                      <a:pt x="1315" y="2246"/>
                    </a:cubicBezTo>
                    <a:cubicBezTo>
                      <a:pt x="1169" y="2082"/>
                      <a:pt x="1023" y="1881"/>
                      <a:pt x="913" y="1644"/>
                    </a:cubicBezTo>
                    <a:cubicBezTo>
                      <a:pt x="803" y="1406"/>
                      <a:pt x="712" y="1151"/>
                      <a:pt x="639" y="877"/>
                    </a:cubicBezTo>
                    <a:cubicBezTo>
                      <a:pt x="584" y="585"/>
                      <a:pt x="530" y="366"/>
                      <a:pt x="475" y="220"/>
                    </a:cubicBezTo>
                    <a:cubicBezTo>
                      <a:pt x="420" y="74"/>
                      <a:pt x="365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8"/>
              <p:cNvSpPr/>
              <p:nvPr/>
            </p:nvSpPr>
            <p:spPr>
              <a:xfrm>
                <a:off x="3033475" y="5257800"/>
                <a:ext cx="89475" cy="147425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5897" extrusionOk="0">
                    <a:moveTo>
                      <a:pt x="2976" y="1"/>
                    </a:moveTo>
                    <a:cubicBezTo>
                      <a:pt x="2574" y="1"/>
                      <a:pt x="2118" y="220"/>
                      <a:pt x="1643" y="658"/>
                    </a:cubicBezTo>
                    <a:cubicBezTo>
                      <a:pt x="1187" y="1078"/>
                      <a:pt x="785" y="1607"/>
                      <a:pt x="475" y="2209"/>
                    </a:cubicBezTo>
                    <a:cubicBezTo>
                      <a:pt x="164" y="2812"/>
                      <a:pt x="0" y="3360"/>
                      <a:pt x="0" y="3852"/>
                    </a:cubicBezTo>
                    <a:cubicBezTo>
                      <a:pt x="0" y="4163"/>
                      <a:pt x="146" y="4455"/>
                      <a:pt x="420" y="4729"/>
                    </a:cubicBezTo>
                    <a:cubicBezTo>
                      <a:pt x="694" y="4984"/>
                      <a:pt x="986" y="5112"/>
                      <a:pt x="1260" y="5112"/>
                    </a:cubicBezTo>
                    <a:cubicBezTo>
                      <a:pt x="1552" y="5112"/>
                      <a:pt x="1844" y="5002"/>
                      <a:pt x="2154" y="4765"/>
                    </a:cubicBezTo>
                    <a:cubicBezTo>
                      <a:pt x="2446" y="4528"/>
                      <a:pt x="2720" y="4199"/>
                      <a:pt x="2957" y="3798"/>
                    </a:cubicBezTo>
                    <a:lnTo>
                      <a:pt x="2957" y="3798"/>
                    </a:lnTo>
                    <a:cubicBezTo>
                      <a:pt x="2903" y="3962"/>
                      <a:pt x="2848" y="4163"/>
                      <a:pt x="2775" y="4400"/>
                    </a:cubicBezTo>
                    <a:cubicBezTo>
                      <a:pt x="2684" y="4656"/>
                      <a:pt x="2611" y="4893"/>
                      <a:pt x="2538" y="5130"/>
                    </a:cubicBezTo>
                    <a:cubicBezTo>
                      <a:pt x="2483" y="5349"/>
                      <a:pt x="2446" y="5550"/>
                      <a:pt x="2446" y="5678"/>
                    </a:cubicBezTo>
                    <a:cubicBezTo>
                      <a:pt x="2446" y="5824"/>
                      <a:pt x="2501" y="5897"/>
                      <a:pt x="2629" y="5897"/>
                    </a:cubicBezTo>
                    <a:cubicBezTo>
                      <a:pt x="2757" y="5897"/>
                      <a:pt x="2939" y="5532"/>
                      <a:pt x="3176" y="4802"/>
                    </a:cubicBezTo>
                    <a:cubicBezTo>
                      <a:pt x="3414" y="4071"/>
                      <a:pt x="3542" y="3597"/>
                      <a:pt x="3542" y="3414"/>
                    </a:cubicBezTo>
                    <a:cubicBezTo>
                      <a:pt x="3542" y="3213"/>
                      <a:pt x="3487" y="3031"/>
                      <a:pt x="3377" y="2885"/>
                    </a:cubicBezTo>
                    <a:cubicBezTo>
                      <a:pt x="3268" y="2739"/>
                      <a:pt x="3122" y="2666"/>
                      <a:pt x="2957" y="2666"/>
                    </a:cubicBezTo>
                    <a:cubicBezTo>
                      <a:pt x="2629" y="2666"/>
                      <a:pt x="2373" y="2684"/>
                      <a:pt x="2154" y="2739"/>
                    </a:cubicBezTo>
                    <a:cubicBezTo>
                      <a:pt x="1953" y="2775"/>
                      <a:pt x="1844" y="2848"/>
                      <a:pt x="1844" y="2921"/>
                    </a:cubicBezTo>
                    <a:cubicBezTo>
                      <a:pt x="1844" y="2976"/>
                      <a:pt x="1899" y="3049"/>
                      <a:pt x="1990" y="3122"/>
                    </a:cubicBezTo>
                    <a:cubicBezTo>
                      <a:pt x="2081" y="3195"/>
                      <a:pt x="2191" y="3232"/>
                      <a:pt x="2318" y="3232"/>
                    </a:cubicBezTo>
                    <a:cubicBezTo>
                      <a:pt x="2446" y="3232"/>
                      <a:pt x="2665" y="3195"/>
                      <a:pt x="2921" y="3122"/>
                    </a:cubicBezTo>
                    <a:lnTo>
                      <a:pt x="2921" y="3122"/>
                    </a:lnTo>
                    <a:cubicBezTo>
                      <a:pt x="2665" y="3524"/>
                      <a:pt x="2373" y="3852"/>
                      <a:pt x="2045" y="4108"/>
                    </a:cubicBezTo>
                    <a:cubicBezTo>
                      <a:pt x="1734" y="4364"/>
                      <a:pt x="1460" y="4491"/>
                      <a:pt x="1241" y="4491"/>
                    </a:cubicBezTo>
                    <a:cubicBezTo>
                      <a:pt x="1077" y="4491"/>
                      <a:pt x="949" y="4418"/>
                      <a:pt x="840" y="4309"/>
                    </a:cubicBezTo>
                    <a:cubicBezTo>
                      <a:pt x="730" y="4181"/>
                      <a:pt x="676" y="4035"/>
                      <a:pt x="676" y="3852"/>
                    </a:cubicBezTo>
                    <a:cubicBezTo>
                      <a:pt x="676" y="3414"/>
                      <a:pt x="803" y="2958"/>
                      <a:pt x="1059" y="2447"/>
                    </a:cubicBezTo>
                    <a:cubicBezTo>
                      <a:pt x="1333" y="1936"/>
                      <a:pt x="1643" y="1516"/>
                      <a:pt x="2008" y="1187"/>
                    </a:cubicBezTo>
                    <a:cubicBezTo>
                      <a:pt x="2391" y="859"/>
                      <a:pt x="2738" y="676"/>
                      <a:pt x="3030" y="676"/>
                    </a:cubicBezTo>
                    <a:cubicBezTo>
                      <a:pt x="3140" y="676"/>
                      <a:pt x="3249" y="694"/>
                      <a:pt x="3341" y="749"/>
                    </a:cubicBezTo>
                    <a:cubicBezTo>
                      <a:pt x="3432" y="767"/>
                      <a:pt x="3487" y="786"/>
                      <a:pt x="3505" y="786"/>
                    </a:cubicBezTo>
                    <a:cubicBezTo>
                      <a:pt x="3560" y="786"/>
                      <a:pt x="3578" y="749"/>
                      <a:pt x="3578" y="639"/>
                    </a:cubicBezTo>
                    <a:cubicBezTo>
                      <a:pt x="3578" y="548"/>
                      <a:pt x="3505" y="420"/>
                      <a:pt x="3377" y="256"/>
                    </a:cubicBezTo>
                    <a:cubicBezTo>
                      <a:pt x="3249" y="92"/>
                      <a:pt x="3122" y="1"/>
                      <a:pt x="29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8"/>
              <p:cNvSpPr/>
              <p:nvPr/>
            </p:nvSpPr>
            <p:spPr>
              <a:xfrm>
                <a:off x="3148475" y="5259175"/>
                <a:ext cx="98600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5076" extrusionOk="0">
                    <a:moveTo>
                      <a:pt x="2483" y="0"/>
                    </a:moveTo>
                    <a:cubicBezTo>
                      <a:pt x="1497" y="0"/>
                      <a:pt x="968" y="92"/>
                      <a:pt x="895" y="274"/>
                    </a:cubicBezTo>
                    <a:cubicBezTo>
                      <a:pt x="877" y="329"/>
                      <a:pt x="858" y="384"/>
                      <a:pt x="858" y="438"/>
                    </a:cubicBezTo>
                    <a:cubicBezTo>
                      <a:pt x="858" y="822"/>
                      <a:pt x="785" y="1278"/>
                      <a:pt x="639" y="1826"/>
                    </a:cubicBezTo>
                    <a:cubicBezTo>
                      <a:pt x="493" y="2355"/>
                      <a:pt x="347" y="2885"/>
                      <a:pt x="201" y="3359"/>
                    </a:cubicBezTo>
                    <a:cubicBezTo>
                      <a:pt x="73" y="3834"/>
                      <a:pt x="0" y="4181"/>
                      <a:pt x="0" y="4382"/>
                    </a:cubicBezTo>
                    <a:cubicBezTo>
                      <a:pt x="0" y="4582"/>
                      <a:pt x="73" y="4747"/>
                      <a:pt x="238" y="4874"/>
                    </a:cubicBezTo>
                    <a:cubicBezTo>
                      <a:pt x="420" y="5002"/>
                      <a:pt x="603" y="5075"/>
                      <a:pt x="840" y="5075"/>
                    </a:cubicBezTo>
                    <a:cubicBezTo>
                      <a:pt x="1333" y="5075"/>
                      <a:pt x="1862" y="4984"/>
                      <a:pt x="2392" y="4801"/>
                    </a:cubicBezTo>
                    <a:cubicBezTo>
                      <a:pt x="2921" y="4619"/>
                      <a:pt x="3195" y="4436"/>
                      <a:pt x="3195" y="4254"/>
                    </a:cubicBezTo>
                    <a:cubicBezTo>
                      <a:pt x="3195" y="4162"/>
                      <a:pt x="3158" y="4108"/>
                      <a:pt x="3085" y="4108"/>
                    </a:cubicBezTo>
                    <a:cubicBezTo>
                      <a:pt x="3049" y="4108"/>
                      <a:pt x="2921" y="4126"/>
                      <a:pt x="2702" y="4199"/>
                    </a:cubicBezTo>
                    <a:cubicBezTo>
                      <a:pt x="2027" y="4363"/>
                      <a:pt x="1424" y="4455"/>
                      <a:pt x="858" y="4455"/>
                    </a:cubicBezTo>
                    <a:cubicBezTo>
                      <a:pt x="804" y="4455"/>
                      <a:pt x="749" y="4436"/>
                      <a:pt x="712" y="4418"/>
                    </a:cubicBezTo>
                    <a:cubicBezTo>
                      <a:pt x="676" y="4363"/>
                      <a:pt x="658" y="4327"/>
                      <a:pt x="658" y="4272"/>
                    </a:cubicBezTo>
                    <a:cubicBezTo>
                      <a:pt x="658" y="4089"/>
                      <a:pt x="785" y="3578"/>
                      <a:pt x="1059" y="2757"/>
                    </a:cubicBezTo>
                    <a:cubicBezTo>
                      <a:pt x="1570" y="2757"/>
                      <a:pt x="2045" y="2720"/>
                      <a:pt x="2447" y="2629"/>
                    </a:cubicBezTo>
                    <a:cubicBezTo>
                      <a:pt x="2848" y="2538"/>
                      <a:pt x="3031" y="2428"/>
                      <a:pt x="3031" y="2246"/>
                    </a:cubicBezTo>
                    <a:cubicBezTo>
                      <a:pt x="3031" y="2173"/>
                      <a:pt x="2958" y="2154"/>
                      <a:pt x="2812" y="2154"/>
                    </a:cubicBezTo>
                    <a:cubicBezTo>
                      <a:pt x="2684" y="2154"/>
                      <a:pt x="2465" y="2154"/>
                      <a:pt x="2191" y="2191"/>
                    </a:cubicBezTo>
                    <a:cubicBezTo>
                      <a:pt x="1899" y="2209"/>
                      <a:pt x="1680" y="2227"/>
                      <a:pt x="1497" y="2227"/>
                    </a:cubicBezTo>
                    <a:cubicBezTo>
                      <a:pt x="1333" y="2227"/>
                      <a:pt x="1242" y="2209"/>
                      <a:pt x="1205" y="2209"/>
                    </a:cubicBezTo>
                    <a:cubicBezTo>
                      <a:pt x="1388" y="1552"/>
                      <a:pt x="1479" y="1041"/>
                      <a:pt x="1479" y="712"/>
                    </a:cubicBezTo>
                    <a:lnTo>
                      <a:pt x="1479" y="694"/>
                    </a:lnTo>
                    <a:cubicBezTo>
                      <a:pt x="1935" y="621"/>
                      <a:pt x="2209" y="566"/>
                      <a:pt x="2337" y="566"/>
                    </a:cubicBezTo>
                    <a:cubicBezTo>
                      <a:pt x="2447" y="548"/>
                      <a:pt x="2647" y="530"/>
                      <a:pt x="2939" y="511"/>
                    </a:cubicBezTo>
                    <a:cubicBezTo>
                      <a:pt x="3231" y="475"/>
                      <a:pt x="3469" y="438"/>
                      <a:pt x="3633" y="402"/>
                    </a:cubicBezTo>
                    <a:cubicBezTo>
                      <a:pt x="3852" y="384"/>
                      <a:pt x="3943" y="311"/>
                      <a:pt x="3943" y="219"/>
                    </a:cubicBezTo>
                    <a:cubicBezTo>
                      <a:pt x="3943" y="73"/>
                      <a:pt x="3469" y="0"/>
                      <a:pt x="24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8"/>
              <p:cNvSpPr/>
              <p:nvPr/>
            </p:nvSpPr>
            <p:spPr>
              <a:xfrm>
                <a:off x="3253450" y="5256900"/>
                <a:ext cx="107725" cy="128700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5148" extrusionOk="0">
                    <a:moveTo>
                      <a:pt x="3852" y="0"/>
                    </a:moveTo>
                    <a:cubicBezTo>
                      <a:pt x="3761" y="0"/>
                      <a:pt x="3724" y="110"/>
                      <a:pt x="3706" y="310"/>
                    </a:cubicBezTo>
                    <a:cubicBezTo>
                      <a:pt x="3706" y="347"/>
                      <a:pt x="3688" y="639"/>
                      <a:pt x="3633" y="1187"/>
                    </a:cubicBezTo>
                    <a:cubicBezTo>
                      <a:pt x="3523" y="2337"/>
                      <a:pt x="3322" y="3341"/>
                      <a:pt x="2994" y="4180"/>
                    </a:cubicBezTo>
                    <a:cubicBezTo>
                      <a:pt x="2793" y="3724"/>
                      <a:pt x="2300" y="2483"/>
                      <a:pt x="1515" y="438"/>
                    </a:cubicBezTo>
                    <a:cubicBezTo>
                      <a:pt x="1460" y="329"/>
                      <a:pt x="1406" y="237"/>
                      <a:pt x="1296" y="146"/>
                    </a:cubicBezTo>
                    <a:cubicBezTo>
                      <a:pt x="1205" y="55"/>
                      <a:pt x="1132" y="18"/>
                      <a:pt x="1077" y="18"/>
                    </a:cubicBezTo>
                    <a:cubicBezTo>
                      <a:pt x="1004" y="18"/>
                      <a:pt x="949" y="91"/>
                      <a:pt x="949" y="237"/>
                    </a:cubicBezTo>
                    <a:cubicBezTo>
                      <a:pt x="949" y="548"/>
                      <a:pt x="785" y="1333"/>
                      <a:pt x="475" y="2592"/>
                    </a:cubicBezTo>
                    <a:cubicBezTo>
                      <a:pt x="146" y="3852"/>
                      <a:pt x="0" y="4527"/>
                      <a:pt x="0" y="4655"/>
                    </a:cubicBezTo>
                    <a:cubicBezTo>
                      <a:pt x="0" y="4765"/>
                      <a:pt x="37" y="4874"/>
                      <a:pt x="128" y="4984"/>
                    </a:cubicBezTo>
                    <a:cubicBezTo>
                      <a:pt x="219" y="5093"/>
                      <a:pt x="292" y="5148"/>
                      <a:pt x="365" y="5148"/>
                    </a:cubicBezTo>
                    <a:cubicBezTo>
                      <a:pt x="402" y="5148"/>
                      <a:pt x="456" y="5057"/>
                      <a:pt x="511" y="4856"/>
                    </a:cubicBezTo>
                    <a:cubicBezTo>
                      <a:pt x="566" y="4673"/>
                      <a:pt x="694" y="4217"/>
                      <a:pt x="858" y="3505"/>
                    </a:cubicBezTo>
                    <a:cubicBezTo>
                      <a:pt x="1041" y="2793"/>
                      <a:pt x="1205" y="2154"/>
                      <a:pt x="1351" y="1588"/>
                    </a:cubicBezTo>
                    <a:cubicBezTo>
                      <a:pt x="2063" y="3396"/>
                      <a:pt x="2501" y="4491"/>
                      <a:pt x="2647" y="4819"/>
                    </a:cubicBezTo>
                    <a:cubicBezTo>
                      <a:pt x="2683" y="4911"/>
                      <a:pt x="2757" y="5002"/>
                      <a:pt x="2830" y="5057"/>
                    </a:cubicBezTo>
                    <a:cubicBezTo>
                      <a:pt x="2903" y="5111"/>
                      <a:pt x="2976" y="5148"/>
                      <a:pt x="3049" y="5148"/>
                    </a:cubicBezTo>
                    <a:cubicBezTo>
                      <a:pt x="3231" y="5148"/>
                      <a:pt x="3432" y="4838"/>
                      <a:pt x="3633" y="4217"/>
                    </a:cubicBezTo>
                    <a:cubicBezTo>
                      <a:pt x="3834" y="3578"/>
                      <a:pt x="3998" y="2903"/>
                      <a:pt x="4126" y="2172"/>
                    </a:cubicBezTo>
                    <a:cubicBezTo>
                      <a:pt x="4253" y="1424"/>
                      <a:pt x="4308" y="858"/>
                      <a:pt x="4308" y="456"/>
                    </a:cubicBezTo>
                    <a:cubicBezTo>
                      <a:pt x="4308" y="383"/>
                      <a:pt x="4272" y="274"/>
                      <a:pt x="4162" y="164"/>
                    </a:cubicBezTo>
                    <a:cubicBezTo>
                      <a:pt x="4053" y="55"/>
                      <a:pt x="3943" y="0"/>
                      <a:pt x="38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8"/>
              <p:cNvSpPr/>
              <p:nvPr/>
            </p:nvSpPr>
            <p:spPr>
              <a:xfrm>
                <a:off x="3448300" y="5255525"/>
                <a:ext cx="94050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5222" extrusionOk="0">
                    <a:moveTo>
                      <a:pt x="2283" y="603"/>
                    </a:moveTo>
                    <a:cubicBezTo>
                      <a:pt x="2520" y="603"/>
                      <a:pt x="2721" y="676"/>
                      <a:pt x="2867" y="804"/>
                    </a:cubicBezTo>
                    <a:cubicBezTo>
                      <a:pt x="3049" y="950"/>
                      <a:pt x="3123" y="1114"/>
                      <a:pt x="3123" y="1333"/>
                    </a:cubicBezTo>
                    <a:cubicBezTo>
                      <a:pt x="3123" y="1643"/>
                      <a:pt x="2940" y="1935"/>
                      <a:pt x="2575" y="2209"/>
                    </a:cubicBezTo>
                    <a:cubicBezTo>
                      <a:pt x="2228" y="2483"/>
                      <a:pt x="1753" y="2684"/>
                      <a:pt x="1169" y="2848"/>
                    </a:cubicBezTo>
                    <a:cubicBezTo>
                      <a:pt x="1407" y="1972"/>
                      <a:pt x="1534" y="1388"/>
                      <a:pt x="1534" y="1114"/>
                    </a:cubicBezTo>
                    <a:cubicBezTo>
                      <a:pt x="1534" y="1023"/>
                      <a:pt x="1516" y="931"/>
                      <a:pt x="1461" y="822"/>
                    </a:cubicBezTo>
                    <a:cubicBezTo>
                      <a:pt x="1790" y="676"/>
                      <a:pt x="2064" y="603"/>
                      <a:pt x="2283" y="603"/>
                    </a:cubicBezTo>
                    <a:close/>
                    <a:moveTo>
                      <a:pt x="2173" y="0"/>
                    </a:moveTo>
                    <a:cubicBezTo>
                      <a:pt x="1863" y="0"/>
                      <a:pt x="1553" y="55"/>
                      <a:pt x="1224" y="165"/>
                    </a:cubicBezTo>
                    <a:cubicBezTo>
                      <a:pt x="895" y="274"/>
                      <a:pt x="713" y="402"/>
                      <a:pt x="713" y="511"/>
                    </a:cubicBezTo>
                    <a:cubicBezTo>
                      <a:pt x="713" y="603"/>
                      <a:pt x="786" y="712"/>
                      <a:pt x="895" y="804"/>
                    </a:cubicBezTo>
                    <a:cubicBezTo>
                      <a:pt x="877" y="1388"/>
                      <a:pt x="640" y="2392"/>
                      <a:pt x="202" y="3852"/>
                    </a:cubicBezTo>
                    <a:cubicBezTo>
                      <a:pt x="74" y="4327"/>
                      <a:pt x="1" y="4619"/>
                      <a:pt x="1" y="4728"/>
                    </a:cubicBezTo>
                    <a:cubicBezTo>
                      <a:pt x="1" y="4838"/>
                      <a:pt x="37" y="4947"/>
                      <a:pt x="129" y="5057"/>
                    </a:cubicBezTo>
                    <a:cubicBezTo>
                      <a:pt x="238" y="5166"/>
                      <a:pt x="311" y="5221"/>
                      <a:pt x="384" y="5221"/>
                    </a:cubicBezTo>
                    <a:cubicBezTo>
                      <a:pt x="439" y="5221"/>
                      <a:pt x="658" y="4619"/>
                      <a:pt x="1005" y="3414"/>
                    </a:cubicBezTo>
                    <a:cubicBezTo>
                      <a:pt x="1845" y="3250"/>
                      <a:pt x="2502" y="2994"/>
                      <a:pt x="3013" y="2629"/>
                    </a:cubicBezTo>
                    <a:cubicBezTo>
                      <a:pt x="3506" y="2264"/>
                      <a:pt x="3761" y="1826"/>
                      <a:pt x="3761" y="1296"/>
                    </a:cubicBezTo>
                    <a:cubicBezTo>
                      <a:pt x="3761" y="913"/>
                      <a:pt x="3615" y="603"/>
                      <a:pt x="3305" y="365"/>
                    </a:cubicBezTo>
                    <a:cubicBezTo>
                      <a:pt x="3013" y="128"/>
                      <a:pt x="2630" y="0"/>
                      <a:pt x="21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3547350" y="5255525"/>
                <a:ext cx="94950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5222" extrusionOk="0">
                    <a:moveTo>
                      <a:pt x="2264" y="730"/>
                    </a:moveTo>
                    <a:cubicBezTo>
                      <a:pt x="2337" y="1150"/>
                      <a:pt x="2428" y="1771"/>
                      <a:pt x="2519" y="2593"/>
                    </a:cubicBezTo>
                    <a:cubicBezTo>
                      <a:pt x="2136" y="2666"/>
                      <a:pt x="1771" y="2739"/>
                      <a:pt x="1424" y="2830"/>
                    </a:cubicBezTo>
                    <a:cubicBezTo>
                      <a:pt x="1753" y="1935"/>
                      <a:pt x="2045" y="1223"/>
                      <a:pt x="2264" y="730"/>
                    </a:cubicBezTo>
                    <a:close/>
                    <a:moveTo>
                      <a:pt x="2428" y="0"/>
                    </a:moveTo>
                    <a:cubicBezTo>
                      <a:pt x="2300" y="0"/>
                      <a:pt x="2173" y="55"/>
                      <a:pt x="2027" y="146"/>
                    </a:cubicBezTo>
                    <a:cubicBezTo>
                      <a:pt x="1899" y="238"/>
                      <a:pt x="1807" y="347"/>
                      <a:pt x="1753" y="493"/>
                    </a:cubicBezTo>
                    <a:cubicBezTo>
                      <a:pt x="1698" y="621"/>
                      <a:pt x="1570" y="931"/>
                      <a:pt x="1369" y="1406"/>
                    </a:cubicBezTo>
                    <a:cubicBezTo>
                      <a:pt x="1169" y="1899"/>
                      <a:pt x="1023" y="2264"/>
                      <a:pt x="913" y="2556"/>
                    </a:cubicBezTo>
                    <a:cubicBezTo>
                      <a:pt x="858" y="2684"/>
                      <a:pt x="803" y="2848"/>
                      <a:pt x="712" y="3031"/>
                    </a:cubicBezTo>
                    <a:cubicBezTo>
                      <a:pt x="238" y="3177"/>
                      <a:pt x="0" y="3304"/>
                      <a:pt x="0" y="3396"/>
                    </a:cubicBezTo>
                    <a:cubicBezTo>
                      <a:pt x="0" y="3487"/>
                      <a:pt x="37" y="3578"/>
                      <a:pt x="110" y="3633"/>
                    </a:cubicBezTo>
                    <a:cubicBezTo>
                      <a:pt x="183" y="3706"/>
                      <a:pt x="274" y="3724"/>
                      <a:pt x="365" y="3724"/>
                    </a:cubicBezTo>
                    <a:lnTo>
                      <a:pt x="420" y="3724"/>
                    </a:lnTo>
                    <a:cubicBezTo>
                      <a:pt x="146" y="4382"/>
                      <a:pt x="0" y="4728"/>
                      <a:pt x="0" y="4765"/>
                    </a:cubicBezTo>
                    <a:cubicBezTo>
                      <a:pt x="0" y="4874"/>
                      <a:pt x="37" y="4984"/>
                      <a:pt x="128" y="5075"/>
                    </a:cubicBezTo>
                    <a:cubicBezTo>
                      <a:pt x="219" y="5166"/>
                      <a:pt x="311" y="5221"/>
                      <a:pt x="384" y="5221"/>
                    </a:cubicBezTo>
                    <a:cubicBezTo>
                      <a:pt x="475" y="5221"/>
                      <a:pt x="712" y="4655"/>
                      <a:pt x="1150" y="3542"/>
                    </a:cubicBezTo>
                    <a:cubicBezTo>
                      <a:pt x="1515" y="3432"/>
                      <a:pt x="1789" y="3359"/>
                      <a:pt x="1972" y="3323"/>
                    </a:cubicBezTo>
                    <a:cubicBezTo>
                      <a:pt x="2154" y="3268"/>
                      <a:pt x="2337" y="3213"/>
                      <a:pt x="2556" y="3158"/>
                    </a:cubicBezTo>
                    <a:cubicBezTo>
                      <a:pt x="2611" y="3597"/>
                      <a:pt x="2647" y="4053"/>
                      <a:pt x="2665" y="4528"/>
                    </a:cubicBezTo>
                    <a:cubicBezTo>
                      <a:pt x="2702" y="4783"/>
                      <a:pt x="2738" y="4966"/>
                      <a:pt x="2793" y="5057"/>
                    </a:cubicBezTo>
                    <a:cubicBezTo>
                      <a:pt x="2848" y="5166"/>
                      <a:pt x="2903" y="5221"/>
                      <a:pt x="2994" y="5221"/>
                    </a:cubicBezTo>
                    <a:cubicBezTo>
                      <a:pt x="3140" y="5221"/>
                      <a:pt x="3213" y="4911"/>
                      <a:pt x="3213" y="4290"/>
                    </a:cubicBezTo>
                    <a:cubicBezTo>
                      <a:pt x="3213" y="3943"/>
                      <a:pt x="3195" y="3505"/>
                      <a:pt x="3158" y="2994"/>
                    </a:cubicBezTo>
                    <a:cubicBezTo>
                      <a:pt x="3596" y="2885"/>
                      <a:pt x="3797" y="2775"/>
                      <a:pt x="3797" y="2684"/>
                    </a:cubicBezTo>
                    <a:cubicBezTo>
                      <a:pt x="3797" y="2556"/>
                      <a:pt x="3688" y="2483"/>
                      <a:pt x="3469" y="2483"/>
                    </a:cubicBezTo>
                    <a:cubicBezTo>
                      <a:pt x="3377" y="2483"/>
                      <a:pt x="3250" y="2501"/>
                      <a:pt x="3122" y="2519"/>
                    </a:cubicBezTo>
                    <a:cubicBezTo>
                      <a:pt x="3049" y="1808"/>
                      <a:pt x="2958" y="1205"/>
                      <a:pt x="2830" y="730"/>
                    </a:cubicBezTo>
                    <a:cubicBezTo>
                      <a:pt x="2702" y="238"/>
                      <a:pt x="2574" y="0"/>
                      <a:pt x="24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3659150" y="5257350"/>
                <a:ext cx="9267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5149" extrusionOk="0">
                    <a:moveTo>
                      <a:pt x="2246" y="639"/>
                    </a:moveTo>
                    <a:cubicBezTo>
                      <a:pt x="2775" y="639"/>
                      <a:pt x="3031" y="785"/>
                      <a:pt x="3031" y="1096"/>
                    </a:cubicBezTo>
                    <a:cubicBezTo>
                      <a:pt x="3031" y="1278"/>
                      <a:pt x="2958" y="1461"/>
                      <a:pt x="2794" y="1643"/>
                    </a:cubicBezTo>
                    <a:cubicBezTo>
                      <a:pt x="2648" y="1826"/>
                      <a:pt x="2465" y="1954"/>
                      <a:pt x="2283" y="2063"/>
                    </a:cubicBezTo>
                    <a:cubicBezTo>
                      <a:pt x="2100" y="2173"/>
                      <a:pt x="1881" y="2282"/>
                      <a:pt x="1662" y="2410"/>
                    </a:cubicBezTo>
                    <a:cubicBezTo>
                      <a:pt x="1425" y="2538"/>
                      <a:pt x="1260" y="2629"/>
                      <a:pt x="1187" y="2684"/>
                    </a:cubicBezTo>
                    <a:cubicBezTo>
                      <a:pt x="1388" y="1954"/>
                      <a:pt x="1479" y="1442"/>
                      <a:pt x="1479" y="1114"/>
                    </a:cubicBezTo>
                    <a:cubicBezTo>
                      <a:pt x="1479" y="1023"/>
                      <a:pt x="1461" y="931"/>
                      <a:pt x="1406" y="822"/>
                    </a:cubicBezTo>
                    <a:cubicBezTo>
                      <a:pt x="1735" y="712"/>
                      <a:pt x="2009" y="639"/>
                      <a:pt x="2246" y="639"/>
                    </a:cubicBezTo>
                    <a:close/>
                    <a:moveTo>
                      <a:pt x="2210" y="0"/>
                    </a:moveTo>
                    <a:cubicBezTo>
                      <a:pt x="1808" y="0"/>
                      <a:pt x="1443" y="55"/>
                      <a:pt x="1114" y="183"/>
                    </a:cubicBezTo>
                    <a:cubicBezTo>
                      <a:pt x="786" y="292"/>
                      <a:pt x="621" y="402"/>
                      <a:pt x="621" y="511"/>
                    </a:cubicBezTo>
                    <a:cubicBezTo>
                      <a:pt x="621" y="584"/>
                      <a:pt x="640" y="657"/>
                      <a:pt x="694" y="731"/>
                    </a:cubicBezTo>
                    <a:cubicBezTo>
                      <a:pt x="749" y="822"/>
                      <a:pt x="804" y="877"/>
                      <a:pt x="859" y="913"/>
                    </a:cubicBezTo>
                    <a:cubicBezTo>
                      <a:pt x="822" y="1406"/>
                      <a:pt x="676" y="2136"/>
                      <a:pt x="402" y="3067"/>
                    </a:cubicBezTo>
                    <a:cubicBezTo>
                      <a:pt x="129" y="4016"/>
                      <a:pt x="1" y="4546"/>
                      <a:pt x="1" y="4655"/>
                    </a:cubicBezTo>
                    <a:cubicBezTo>
                      <a:pt x="1" y="4765"/>
                      <a:pt x="37" y="4874"/>
                      <a:pt x="129" y="4984"/>
                    </a:cubicBezTo>
                    <a:cubicBezTo>
                      <a:pt x="238" y="5093"/>
                      <a:pt x="311" y="5148"/>
                      <a:pt x="384" y="5148"/>
                    </a:cubicBezTo>
                    <a:cubicBezTo>
                      <a:pt x="421" y="5148"/>
                      <a:pt x="475" y="5020"/>
                      <a:pt x="567" y="4765"/>
                    </a:cubicBezTo>
                    <a:cubicBezTo>
                      <a:pt x="603" y="4637"/>
                      <a:pt x="640" y="4509"/>
                      <a:pt x="676" y="4400"/>
                    </a:cubicBezTo>
                    <a:cubicBezTo>
                      <a:pt x="713" y="4272"/>
                      <a:pt x="840" y="3834"/>
                      <a:pt x="1078" y="3067"/>
                    </a:cubicBezTo>
                    <a:cubicBezTo>
                      <a:pt x="1187" y="3432"/>
                      <a:pt x="1516" y="3870"/>
                      <a:pt x="2064" y="4382"/>
                    </a:cubicBezTo>
                    <a:cubicBezTo>
                      <a:pt x="2611" y="4874"/>
                      <a:pt x="3013" y="5130"/>
                      <a:pt x="3305" y="5130"/>
                    </a:cubicBezTo>
                    <a:cubicBezTo>
                      <a:pt x="3469" y="5130"/>
                      <a:pt x="3560" y="5075"/>
                      <a:pt x="3560" y="4966"/>
                    </a:cubicBezTo>
                    <a:cubicBezTo>
                      <a:pt x="3560" y="4893"/>
                      <a:pt x="3487" y="4801"/>
                      <a:pt x="3378" y="4692"/>
                    </a:cubicBezTo>
                    <a:cubicBezTo>
                      <a:pt x="3305" y="4637"/>
                      <a:pt x="3250" y="4582"/>
                      <a:pt x="3177" y="4528"/>
                    </a:cubicBezTo>
                    <a:cubicBezTo>
                      <a:pt x="3122" y="4473"/>
                      <a:pt x="3049" y="4400"/>
                      <a:pt x="2940" y="4309"/>
                    </a:cubicBezTo>
                    <a:cubicBezTo>
                      <a:pt x="2849" y="4235"/>
                      <a:pt x="2739" y="4144"/>
                      <a:pt x="2629" y="4035"/>
                    </a:cubicBezTo>
                    <a:cubicBezTo>
                      <a:pt x="2520" y="3925"/>
                      <a:pt x="2429" y="3852"/>
                      <a:pt x="2356" y="3779"/>
                    </a:cubicBezTo>
                    <a:cubicBezTo>
                      <a:pt x="2283" y="3724"/>
                      <a:pt x="2173" y="3597"/>
                      <a:pt x="1991" y="3432"/>
                    </a:cubicBezTo>
                    <a:cubicBezTo>
                      <a:pt x="1826" y="3268"/>
                      <a:pt x="1753" y="3122"/>
                      <a:pt x="1753" y="3012"/>
                    </a:cubicBezTo>
                    <a:cubicBezTo>
                      <a:pt x="1753" y="2994"/>
                      <a:pt x="1808" y="2939"/>
                      <a:pt x="1954" y="2885"/>
                    </a:cubicBezTo>
                    <a:cubicBezTo>
                      <a:pt x="2082" y="2812"/>
                      <a:pt x="2246" y="2720"/>
                      <a:pt x="2429" y="2629"/>
                    </a:cubicBezTo>
                    <a:cubicBezTo>
                      <a:pt x="2629" y="2520"/>
                      <a:pt x="2812" y="2410"/>
                      <a:pt x="3013" y="2264"/>
                    </a:cubicBezTo>
                    <a:cubicBezTo>
                      <a:pt x="3195" y="2136"/>
                      <a:pt x="3360" y="1972"/>
                      <a:pt x="3487" y="1771"/>
                    </a:cubicBezTo>
                    <a:cubicBezTo>
                      <a:pt x="3633" y="1552"/>
                      <a:pt x="3706" y="1333"/>
                      <a:pt x="3706" y="1096"/>
                    </a:cubicBezTo>
                    <a:cubicBezTo>
                      <a:pt x="3706" y="749"/>
                      <a:pt x="3560" y="475"/>
                      <a:pt x="3250" y="292"/>
                    </a:cubicBezTo>
                    <a:cubicBezTo>
                      <a:pt x="2958" y="92"/>
                      <a:pt x="2611" y="0"/>
                      <a:pt x="22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3768675" y="5258250"/>
                <a:ext cx="990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3963" h="5076" extrusionOk="0">
                    <a:moveTo>
                      <a:pt x="2265" y="1"/>
                    </a:moveTo>
                    <a:cubicBezTo>
                      <a:pt x="1315" y="1"/>
                      <a:pt x="695" y="19"/>
                      <a:pt x="421" y="37"/>
                    </a:cubicBezTo>
                    <a:cubicBezTo>
                      <a:pt x="129" y="74"/>
                      <a:pt x="1" y="129"/>
                      <a:pt x="1" y="220"/>
                    </a:cubicBezTo>
                    <a:cubicBezTo>
                      <a:pt x="1" y="311"/>
                      <a:pt x="37" y="402"/>
                      <a:pt x="129" y="512"/>
                    </a:cubicBezTo>
                    <a:cubicBezTo>
                      <a:pt x="202" y="621"/>
                      <a:pt x="293" y="658"/>
                      <a:pt x="366" y="658"/>
                    </a:cubicBezTo>
                    <a:lnTo>
                      <a:pt x="1607" y="603"/>
                    </a:lnTo>
                    <a:lnTo>
                      <a:pt x="1607" y="603"/>
                    </a:lnTo>
                    <a:cubicBezTo>
                      <a:pt x="1571" y="1078"/>
                      <a:pt x="1407" y="1826"/>
                      <a:pt x="1151" y="2867"/>
                    </a:cubicBezTo>
                    <a:cubicBezTo>
                      <a:pt x="895" y="3907"/>
                      <a:pt x="749" y="4473"/>
                      <a:pt x="749" y="4583"/>
                    </a:cubicBezTo>
                    <a:cubicBezTo>
                      <a:pt x="749" y="4692"/>
                      <a:pt x="804" y="4802"/>
                      <a:pt x="895" y="4930"/>
                    </a:cubicBezTo>
                    <a:cubicBezTo>
                      <a:pt x="987" y="5021"/>
                      <a:pt x="1060" y="5076"/>
                      <a:pt x="1133" y="5076"/>
                    </a:cubicBezTo>
                    <a:cubicBezTo>
                      <a:pt x="1188" y="5076"/>
                      <a:pt x="1261" y="4948"/>
                      <a:pt x="1315" y="4692"/>
                    </a:cubicBezTo>
                    <a:cubicBezTo>
                      <a:pt x="1352" y="4565"/>
                      <a:pt x="1425" y="4327"/>
                      <a:pt x="1498" y="3999"/>
                    </a:cubicBezTo>
                    <a:cubicBezTo>
                      <a:pt x="1571" y="3670"/>
                      <a:pt x="1626" y="3433"/>
                      <a:pt x="1662" y="3268"/>
                    </a:cubicBezTo>
                    <a:cubicBezTo>
                      <a:pt x="2045" y="1772"/>
                      <a:pt x="2246" y="932"/>
                      <a:pt x="2246" y="768"/>
                    </a:cubicBezTo>
                    <a:cubicBezTo>
                      <a:pt x="2246" y="695"/>
                      <a:pt x="2228" y="640"/>
                      <a:pt x="2210" y="603"/>
                    </a:cubicBezTo>
                    <a:cubicBezTo>
                      <a:pt x="2484" y="603"/>
                      <a:pt x="2757" y="621"/>
                      <a:pt x="3050" y="640"/>
                    </a:cubicBezTo>
                    <a:cubicBezTo>
                      <a:pt x="3323" y="658"/>
                      <a:pt x="3561" y="658"/>
                      <a:pt x="3707" y="658"/>
                    </a:cubicBezTo>
                    <a:cubicBezTo>
                      <a:pt x="3871" y="658"/>
                      <a:pt x="3962" y="621"/>
                      <a:pt x="3962" y="530"/>
                    </a:cubicBezTo>
                    <a:cubicBezTo>
                      <a:pt x="3962" y="402"/>
                      <a:pt x="3798" y="275"/>
                      <a:pt x="3469" y="165"/>
                    </a:cubicBezTo>
                    <a:cubicBezTo>
                      <a:pt x="3159" y="56"/>
                      <a:pt x="2757" y="1"/>
                      <a:pt x="2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3867275" y="5257800"/>
                <a:ext cx="37425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5094" extrusionOk="0">
                    <a:moveTo>
                      <a:pt x="1041" y="1"/>
                    </a:moveTo>
                    <a:cubicBezTo>
                      <a:pt x="968" y="1"/>
                      <a:pt x="931" y="19"/>
                      <a:pt x="895" y="55"/>
                    </a:cubicBezTo>
                    <a:cubicBezTo>
                      <a:pt x="876" y="74"/>
                      <a:pt x="876" y="128"/>
                      <a:pt x="876" y="220"/>
                    </a:cubicBezTo>
                    <a:cubicBezTo>
                      <a:pt x="876" y="512"/>
                      <a:pt x="712" y="1297"/>
                      <a:pt x="420" y="2575"/>
                    </a:cubicBezTo>
                    <a:cubicBezTo>
                      <a:pt x="146" y="3834"/>
                      <a:pt x="0" y="4510"/>
                      <a:pt x="0" y="4601"/>
                    </a:cubicBezTo>
                    <a:cubicBezTo>
                      <a:pt x="0" y="4710"/>
                      <a:pt x="37" y="4802"/>
                      <a:pt x="128" y="4929"/>
                    </a:cubicBezTo>
                    <a:cubicBezTo>
                      <a:pt x="237" y="5039"/>
                      <a:pt x="310" y="5094"/>
                      <a:pt x="365" y="5094"/>
                    </a:cubicBezTo>
                    <a:cubicBezTo>
                      <a:pt x="420" y="5094"/>
                      <a:pt x="493" y="4966"/>
                      <a:pt x="584" y="4674"/>
                    </a:cubicBezTo>
                    <a:cubicBezTo>
                      <a:pt x="621" y="4510"/>
                      <a:pt x="657" y="4364"/>
                      <a:pt x="694" y="4236"/>
                    </a:cubicBezTo>
                    <a:cubicBezTo>
                      <a:pt x="730" y="4108"/>
                      <a:pt x="767" y="3925"/>
                      <a:pt x="821" y="3670"/>
                    </a:cubicBezTo>
                    <a:cubicBezTo>
                      <a:pt x="895" y="3433"/>
                      <a:pt x="931" y="3232"/>
                      <a:pt x="968" y="3104"/>
                    </a:cubicBezTo>
                    <a:cubicBezTo>
                      <a:pt x="1314" y="1680"/>
                      <a:pt x="1497" y="877"/>
                      <a:pt x="1497" y="713"/>
                    </a:cubicBezTo>
                    <a:cubicBezTo>
                      <a:pt x="1497" y="530"/>
                      <a:pt x="1442" y="366"/>
                      <a:pt x="1314" y="220"/>
                    </a:cubicBezTo>
                    <a:cubicBezTo>
                      <a:pt x="1205" y="74"/>
                      <a:pt x="1114" y="1"/>
                      <a:pt x="10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8"/>
              <p:cNvSpPr/>
              <p:nvPr/>
            </p:nvSpPr>
            <p:spPr>
              <a:xfrm>
                <a:off x="3918825" y="5255525"/>
                <a:ext cx="95425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5222" extrusionOk="0">
                    <a:moveTo>
                      <a:pt x="2264" y="730"/>
                    </a:moveTo>
                    <a:cubicBezTo>
                      <a:pt x="2356" y="1150"/>
                      <a:pt x="2447" y="1771"/>
                      <a:pt x="2520" y="2593"/>
                    </a:cubicBezTo>
                    <a:cubicBezTo>
                      <a:pt x="2137" y="2666"/>
                      <a:pt x="1772" y="2739"/>
                      <a:pt x="1425" y="2830"/>
                    </a:cubicBezTo>
                    <a:cubicBezTo>
                      <a:pt x="1772" y="1935"/>
                      <a:pt x="2045" y="1223"/>
                      <a:pt x="2264" y="730"/>
                    </a:cubicBezTo>
                    <a:close/>
                    <a:moveTo>
                      <a:pt x="2447" y="0"/>
                    </a:moveTo>
                    <a:cubicBezTo>
                      <a:pt x="2319" y="0"/>
                      <a:pt x="2191" y="55"/>
                      <a:pt x="2045" y="146"/>
                    </a:cubicBezTo>
                    <a:cubicBezTo>
                      <a:pt x="1918" y="238"/>
                      <a:pt x="1826" y="347"/>
                      <a:pt x="1772" y="493"/>
                    </a:cubicBezTo>
                    <a:cubicBezTo>
                      <a:pt x="1717" y="621"/>
                      <a:pt x="1589" y="931"/>
                      <a:pt x="1388" y="1406"/>
                    </a:cubicBezTo>
                    <a:cubicBezTo>
                      <a:pt x="1187" y="1899"/>
                      <a:pt x="1041" y="2264"/>
                      <a:pt x="914" y="2556"/>
                    </a:cubicBezTo>
                    <a:cubicBezTo>
                      <a:pt x="877" y="2684"/>
                      <a:pt x="804" y="2848"/>
                      <a:pt x="731" y="3031"/>
                    </a:cubicBezTo>
                    <a:cubicBezTo>
                      <a:pt x="256" y="3177"/>
                      <a:pt x="1" y="3304"/>
                      <a:pt x="1" y="3396"/>
                    </a:cubicBezTo>
                    <a:cubicBezTo>
                      <a:pt x="1" y="3487"/>
                      <a:pt x="37" y="3578"/>
                      <a:pt x="110" y="3633"/>
                    </a:cubicBezTo>
                    <a:cubicBezTo>
                      <a:pt x="202" y="3706"/>
                      <a:pt x="293" y="3724"/>
                      <a:pt x="384" y="3724"/>
                    </a:cubicBezTo>
                    <a:lnTo>
                      <a:pt x="439" y="3724"/>
                    </a:lnTo>
                    <a:cubicBezTo>
                      <a:pt x="147" y="4382"/>
                      <a:pt x="19" y="4728"/>
                      <a:pt x="19" y="4765"/>
                    </a:cubicBezTo>
                    <a:cubicBezTo>
                      <a:pt x="19" y="4874"/>
                      <a:pt x="56" y="4984"/>
                      <a:pt x="147" y="5075"/>
                    </a:cubicBezTo>
                    <a:cubicBezTo>
                      <a:pt x="238" y="5166"/>
                      <a:pt x="329" y="5221"/>
                      <a:pt x="402" y="5221"/>
                    </a:cubicBezTo>
                    <a:cubicBezTo>
                      <a:pt x="475" y="5221"/>
                      <a:pt x="731" y="4655"/>
                      <a:pt x="1169" y="3542"/>
                    </a:cubicBezTo>
                    <a:cubicBezTo>
                      <a:pt x="1534" y="3432"/>
                      <a:pt x="1808" y="3359"/>
                      <a:pt x="1972" y="3323"/>
                    </a:cubicBezTo>
                    <a:cubicBezTo>
                      <a:pt x="2155" y="3268"/>
                      <a:pt x="2356" y="3213"/>
                      <a:pt x="2575" y="3158"/>
                    </a:cubicBezTo>
                    <a:cubicBezTo>
                      <a:pt x="2611" y="3597"/>
                      <a:pt x="2648" y="4053"/>
                      <a:pt x="2684" y="4528"/>
                    </a:cubicBezTo>
                    <a:cubicBezTo>
                      <a:pt x="2721" y="4783"/>
                      <a:pt x="2757" y="4966"/>
                      <a:pt x="2812" y="5057"/>
                    </a:cubicBezTo>
                    <a:cubicBezTo>
                      <a:pt x="2849" y="5166"/>
                      <a:pt x="2922" y="5221"/>
                      <a:pt x="2995" y="5221"/>
                    </a:cubicBezTo>
                    <a:cubicBezTo>
                      <a:pt x="3159" y="5221"/>
                      <a:pt x="3232" y="4911"/>
                      <a:pt x="3232" y="4290"/>
                    </a:cubicBezTo>
                    <a:cubicBezTo>
                      <a:pt x="3232" y="3943"/>
                      <a:pt x="3214" y="3505"/>
                      <a:pt x="3177" y="2994"/>
                    </a:cubicBezTo>
                    <a:cubicBezTo>
                      <a:pt x="3615" y="2885"/>
                      <a:pt x="3816" y="2775"/>
                      <a:pt x="3816" y="2684"/>
                    </a:cubicBezTo>
                    <a:cubicBezTo>
                      <a:pt x="3816" y="2556"/>
                      <a:pt x="3707" y="2483"/>
                      <a:pt x="3488" y="2483"/>
                    </a:cubicBezTo>
                    <a:cubicBezTo>
                      <a:pt x="3396" y="2483"/>
                      <a:pt x="3268" y="2501"/>
                      <a:pt x="3141" y="2519"/>
                    </a:cubicBezTo>
                    <a:cubicBezTo>
                      <a:pt x="3068" y="1808"/>
                      <a:pt x="2958" y="1205"/>
                      <a:pt x="2849" y="730"/>
                    </a:cubicBezTo>
                    <a:cubicBezTo>
                      <a:pt x="2721" y="238"/>
                      <a:pt x="2593" y="0"/>
                      <a:pt x="24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8"/>
              <p:cNvSpPr/>
              <p:nvPr/>
            </p:nvSpPr>
            <p:spPr>
              <a:xfrm>
                <a:off x="4033850" y="5256425"/>
                <a:ext cx="785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5167" extrusionOk="0">
                    <a:moveTo>
                      <a:pt x="1168" y="1"/>
                    </a:moveTo>
                    <a:cubicBezTo>
                      <a:pt x="1095" y="1"/>
                      <a:pt x="1041" y="19"/>
                      <a:pt x="1022" y="56"/>
                    </a:cubicBezTo>
                    <a:cubicBezTo>
                      <a:pt x="1004" y="92"/>
                      <a:pt x="986" y="147"/>
                      <a:pt x="986" y="220"/>
                    </a:cubicBezTo>
                    <a:cubicBezTo>
                      <a:pt x="986" y="548"/>
                      <a:pt x="822" y="1297"/>
                      <a:pt x="493" y="2465"/>
                    </a:cubicBezTo>
                    <a:cubicBezTo>
                      <a:pt x="164" y="3615"/>
                      <a:pt x="0" y="4291"/>
                      <a:pt x="0" y="4492"/>
                    </a:cubicBezTo>
                    <a:cubicBezTo>
                      <a:pt x="0" y="4674"/>
                      <a:pt x="73" y="4838"/>
                      <a:pt x="256" y="4966"/>
                    </a:cubicBezTo>
                    <a:cubicBezTo>
                      <a:pt x="420" y="5094"/>
                      <a:pt x="621" y="5167"/>
                      <a:pt x="858" y="5167"/>
                    </a:cubicBezTo>
                    <a:cubicBezTo>
                      <a:pt x="1387" y="5167"/>
                      <a:pt x="1880" y="5076"/>
                      <a:pt x="2373" y="4893"/>
                    </a:cubicBezTo>
                    <a:cubicBezTo>
                      <a:pt x="2884" y="4729"/>
                      <a:pt x="3140" y="4528"/>
                      <a:pt x="3140" y="4327"/>
                    </a:cubicBezTo>
                    <a:cubicBezTo>
                      <a:pt x="3140" y="4272"/>
                      <a:pt x="3122" y="4236"/>
                      <a:pt x="3103" y="4236"/>
                    </a:cubicBezTo>
                    <a:cubicBezTo>
                      <a:pt x="3103" y="4218"/>
                      <a:pt x="3067" y="4199"/>
                      <a:pt x="3030" y="4199"/>
                    </a:cubicBezTo>
                    <a:cubicBezTo>
                      <a:pt x="2994" y="4199"/>
                      <a:pt x="2866" y="4236"/>
                      <a:pt x="2647" y="4291"/>
                    </a:cubicBezTo>
                    <a:cubicBezTo>
                      <a:pt x="1990" y="4473"/>
                      <a:pt x="1387" y="4565"/>
                      <a:pt x="840" y="4565"/>
                    </a:cubicBezTo>
                    <a:cubicBezTo>
                      <a:pt x="712" y="4565"/>
                      <a:pt x="657" y="4492"/>
                      <a:pt x="657" y="4364"/>
                    </a:cubicBezTo>
                    <a:cubicBezTo>
                      <a:pt x="657" y="4236"/>
                      <a:pt x="749" y="3834"/>
                      <a:pt x="968" y="3159"/>
                    </a:cubicBezTo>
                    <a:cubicBezTo>
                      <a:pt x="1387" y="1772"/>
                      <a:pt x="1588" y="914"/>
                      <a:pt x="1588" y="567"/>
                    </a:cubicBezTo>
                    <a:cubicBezTo>
                      <a:pt x="1588" y="439"/>
                      <a:pt x="1534" y="311"/>
                      <a:pt x="1424" y="183"/>
                    </a:cubicBezTo>
                    <a:cubicBezTo>
                      <a:pt x="1333" y="56"/>
                      <a:pt x="1241" y="1"/>
                      <a:pt x="11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8"/>
              <p:cNvSpPr/>
              <p:nvPr/>
            </p:nvSpPr>
            <p:spPr>
              <a:xfrm>
                <a:off x="4203150" y="5255525"/>
                <a:ext cx="94050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5222" extrusionOk="0">
                    <a:moveTo>
                      <a:pt x="2283" y="603"/>
                    </a:moveTo>
                    <a:cubicBezTo>
                      <a:pt x="2520" y="603"/>
                      <a:pt x="2721" y="676"/>
                      <a:pt x="2867" y="804"/>
                    </a:cubicBezTo>
                    <a:cubicBezTo>
                      <a:pt x="3049" y="950"/>
                      <a:pt x="3122" y="1114"/>
                      <a:pt x="3122" y="1333"/>
                    </a:cubicBezTo>
                    <a:cubicBezTo>
                      <a:pt x="3122" y="1643"/>
                      <a:pt x="2940" y="1935"/>
                      <a:pt x="2575" y="2209"/>
                    </a:cubicBezTo>
                    <a:cubicBezTo>
                      <a:pt x="2228" y="2483"/>
                      <a:pt x="1753" y="2684"/>
                      <a:pt x="1169" y="2848"/>
                    </a:cubicBezTo>
                    <a:cubicBezTo>
                      <a:pt x="1406" y="1972"/>
                      <a:pt x="1534" y="1388"/>
                      <a:pt x="1534" y="1114"/>
                    </a:cubicBezTo>
                    <a:cubicBezTo>
                      <a:pt x="1534" y="1023"/>
                      <a:pt x="1516" y="931"/>
                      <a:pt x="1461" y="822"/>
                    </a:cubicBezTo>
                    <a:cubicBezTo>
                      <a:pt x="1790" y="676"/>
                      <a:pt x="2064" y="603"/>
                      <a:pt x="2283" y="603"/>
                    </a:cubicBezTo>
                    <a:close/>
                    <a:moveTo>
                      <a:pt x="2173" y="0"/>
                    </a:moveTo>
                    <a:cubicBezTo>
                      <a:pt x="1863" y="0"/>
                      <a:pt x="1552" y="55"/>
                      <a:pt x="1224" y="165"/>
                    </a:cubicBezTo>
                    <a:cubicBezTo>
                      <a:pt x="895" y="274"/>
                      <a:pt x="713" y="402"/>
                      <a:pt x="713" y="511"/>
                    </a:cubicBezTo>
                    <a:cubicBezTo>
                      <a:pt x="713" y="603"/>
                      <a:pt x="786" y="712"/>
                      <a:pt x="895" y="804"/>
                    </a:cubicBezTo>
                    <a:cubicBezTo>
                      <a:pt x="877" y="1388"/>
                      <a:pt x="640" y="2392"/>
                      <a:pt x="202" y="3852"/>
                    </a:cubicBezTo>
                    <a:cubicBezTo>
                      <a:pt x="74" y="4327"/>
                      <a:pt x="1" y="4619"/>
                      <a:pt x="1" y="4728"/>
                    </a:cubicBezTo>
                    <a:cubicBezTo>
                      <a:pt x="1" y="4838"/>
                      <a:pt x="37" y="4947"/>
                      <a:pt x="128" y="5057"/>
                    </a:cubicBezTo>
                    <a:cubicBezTo>
                      <a:pt x="238" y="5166"/>
                      <a:pt x="311" y="5221"/>
                      <a:pt x="384" y="5221"/>
                    </a:cubicBezTo>
                    <a:cubicBezTo>
                      <a:pt x="439" y="5221"/>
                      <a:pt x="658" y="4619"/>
                      <a:pt x="1005" y="3414"/>
                    </a:cubicBezTo>
                    <a:cubicBezTo>
                      <a:pt x="1844" y="3250"/>
                      <a:pt x="2502" y="2994"/>
                      <a:pt x="3013" y="2629"/>
                    </a:cubicBezTo>
                    <a:cubicBezTo>
                      <a:pt x="3506" y="2264"/>
                      <a:pt x="3761" y="1826"/>
                      <a:pt x="3761" y="1296"/>
                    </a:cubicBezTo>
                    <a:cubicBezTo>
                      <a:pt x="3761" y="913"/>
                      <a:pt x="3615" y="603"/>
                      <a:pt x="3305" y="365"/>
                    </a:cubicBezTo>
                    <a:cubicBezTo>
                      <a:pt x="3013" y="128"/>
                      <a:pt x="2629" y="0"/>
                      <a:pt x="21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8"/>
              <p:cNvSpPr/>
              <p:nvPr/>
            </p:nvSpPr>
            <p:spPr>
              <a:xfrm>
                <a:off x="4303100" y="5257350"/>
                <a:ext cx="9222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149" extrusionOk="0">
                    <a:moveTo>
                      <a:pt x="2246" y="639"/>
                    </a:moveTo>
                    <a:cubicBezTo>
                      <a:pt x="2775" y="639"/>
                      <a:pt x="3031" y="785"/>
                      <a:pt x="3031" y="1096"/>
                    </a:cubicBezTo>
                    <a:cubicBezTo>
                      <a:pt x="3031" y="1278"/>
                      <a:pt x="2958" y="1461"/>
                      <a:pt x="2794" y="1643"/>
                    </a:cubicBezTo>
                    <a:cubicBezTo>
                      <a:pt x="2648" y="1826"/>
                      <a:pt x="2465" y="1954"/>
                      <a:pt x="2282" y="2063"/>
                    </a:cubicBezTo>
                    <a:cubicBezTo>
                      <a:pt x="2100" y="2173"/>
                      <a:pt x="1881" y="2282"/>
                      <a:pt x="1644" y="2410"/>
                    </a:cubicBezTo>
                    <a:cubicBezTo>
                      <a:pt x="1424" y="2538"/>
                      <a:pt x="1260" y="2629"/>
                      <a:pt x="1169" y="2684"/>
                    </a:cubicBezTo>
                    <a:cubicBezTo>
                      <a:pt x="1388" y="1954"/>
                      <a:pt x="1479" y="1442"/>
                      <a:pt x="1479" y="1114"/>
                    </a:cubicBezTo>
                    <a:cubicBezTo>
                      <a:pt x="1479" y="1023"/>
                      <a:pt x="1461" y="931"/>
                      <a:pt x="1406" y="822"/>
                    </a:cubicBezTo>
                    <a:cubicBezTo>
                      <a:pt x="1735" y="712"/>
                      <a:pt x="2009" y="639"/>
                      <a:pt x="2246" y="639"/>
                    </a:cubicBezTo>
                    <a:close/>
                    <a:moveTo>
                      <a:pt x="2209" y="0"/>
                    </a:moveTo>
                    <a:cubicBezTo>
                      <a:pt x="1808" y="0"/>
                      <a:pt x="1443" y="55"/>
                      <a:pt x="1114" y="183"/>
                    </a:cubicBezTo>
                    <a:cubicBezTo>
                      <a:pt x="786" y="292"/>
                      <a:pt x="621" y="402"/>
                      <a:pt x="621" y="511"/>
                    </a:cubicBezTo>
                    <a:cubicBezTo>
                      <a:pt x="621" y="584"/>
                      <a:pt x="639" y="657"/>
                      <a:pt x="694" y="731"/>
                    </a:cubicBezTo>
                    <a:cubicBezTo>
                      <a:pt x="731" y="822"/>
                      <a:pt x="786" y="877"/>
                      <a:pt x="859" y="913"/>
                    </a:cubicBezTo>
                    <a:cubicBezTo>
                      <a:pt x="822" y="1406"/>
                      <a:pt x="658" y="2136"/>
                      <a:pt x="402" y="3067"/>
                    </a:cubicBezTo>
                    <a:cubicBezTo>
                      <a:pt x="128" y="4016"/>
                      <a:pt x="1" y="4546"/>
                      <a:pt x="1" y="4655"/>
                    </a:cubicBezTo>
                    <a:cubicBezTo>
                      <a:pt x="1" y="4765"/>
                      <a:pt x="37" y="4874"/>
                      <a:pt x="128" y="4984"/>
                    </a:cubicBezTo>
                    <a:cubicBezTo>
                      <a:pt x="220" y="5093"/>
                      <a:pt x="311" y="5148"/>
                      <a:pt x="384" y="5148"/>
                    </a:cubicBezTo>
                    <a:cubicBezTo>
                      <a:pt x="420" y="5148"/>
                      <a:pt x="475" y="5020"/>
                      <a:pt x="548" y="4765"/>
                    </a:cubicBezTo>
                    <a:cubicBezTo>
                      <a:pt x="603" y="4637"/>
                      <a:pt x="639" y="4509"/>
                      <a:pt x="676" y="4400"/>
                    </a:cubicBezTo>
                    <a:cubicBezTo>
                      <a:pt x="713" y="4272"/>
                      <a:pt x="840" y="3834"/>
                      <a:pt x="1059" y="3067"/>
                    </a:cubicBezTo>
                    <a:cubicBezTo>
                      <a:pt x="1187" y="3432"/>
                      <a:pt x="1516" y="3870"/>
                      <a:pt x="2063" y="4382"/>
                    </a:cubicBezTo>
                    <a:cubicBezTo>
                      <a:pt x="2593" y="4874"/>
                      <a:pt x="3013" y="5130"/>
                      <a:pt x="3305" y="5130"/>
                    </a:cubicBezTo>
                    <a:cubicBezTo>
                      <a:pt x="3469" y="5130"/>
                      <a:pt x="3542" y="5075"/>
                      <a:pt x="3542" y="4966"/>
                    </a:cubicBezTo>
                    <a:cubicBezTo>
                      <a:pt x="3542" y="4893"/>
                      <a:pt x="3487" y="4801"/>
                      <a:pt x="3359" y="4692"/>
                    </a:cubicBezTo>
                    <a:cubicBezTo>
                      <a:pt x="3305" y="4637"/>
                      <a:pt x="3250" y="4582"/>
                      <a:pt x="3177" y="4528"/>
                    </a:cubicBezTo>
                    <a:cubicBezTo>
                      <a:pt x="3122" y="4473"/>
                      <a:pt x="3031" y="4400"/>
                      <a:pt x="2940" y="4309"/>
                    </a:cubicBezTo>
                    <a:cubicBezTo>
                      <a:pt x="2848" y="4235"/>
                      <a:pt x="2739" y="4144"/>
                      <a:pt x="2629" y="4035"/>
                    </a:cubicBezTo>
                    <a:cubicBezTo>
                      <a:pt x="2520" y="3925"/>
                      <a:pt x="2428" y="3852"/>
                      <a:pt x="2355" y="3779"/>
                    </a:cubicBezTo>
                    <a:cubicBezTo>
                      <a:pt x="2282" y="3724"/>
                      <a:pt x="2173" y="3597"/>
                      <a:pt x="1990" y="3432"/>
                    </a:cubicBezTo>
                    <a:cubicBezTo>
                      <a:pt x="1826" y="3268"/>
                      <a:pt x="1753" y="3122"/>
                      <a:pt x="1753" y="3012"/>
                    </a:cubicBezTo>
                    <a:cubicBezTo>
                      <a:pt x="1753" y="2994"/>
                      <a:pt x="1808" y="2939"/>
                      <a:pt x="1936" y="2885"/>
                    </a:cubicBezTo>
                    <a:cubicBezTo>
                      <a:pt x="2082" y="2812"/>
                      <a:pt x="2246" y="2720"/>
                      <a:pt x="2428" y="2629"/>
                    </a:cubicBezTo>
                    <a:cubicBezTo>
                      <a:pt x="2629" y="2520"/>
                      <a:pt x="2812" y="2410"/>
                      <a:pt x="2994" y="2264"/>
                    </a:cubicBezTo>
                    <a:cubicBezTo>
                      <a:pt x="3195" y="2136"/>
                      <a:pt x="3359" y="1972"/>
                      <a:pt x="3487" y="1771"/>
                    </a:cubicBezTo>
                    <a:cubicBezTo>
                      <a:pt x="3633" y="1552"/>
                      <a:pt x="3688" y="1333"/>
                      <a:pt x="3688" y="1096"/>
                    </a:cubicBezTo>
                    <a:cubicBezTo>
                      <a:pt x="3688" y="749"/>
                      <a:pt x="3542" y="475"/>
                      <a:pt x="3250" y="292"/>
                    </a:cubicBezTo>
                    <a:cubicBezTo>
                      <a:pt x="2958" y="92"/>
                      <a:pt x="2611" y="0"/>
                      <a:pt x="2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8"/>
              <p:cNvSpPr/>
              <p:nvPr/>
            </p:nvSpPr>
            <p:spPr>
              <a:xfrm>
                <a:off x="4412625" y="5259175"/>
                <a:ext cx="98600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5076" extrusionOk="0">
                    <a:moveTo>
                      <a:pt x="2483" y="0"/>
                    </a:moveTo>
                    <a:cubicBezTo>
                      <a:pt x="1498" y="0"/>
                      <a:pt x="968" y="92"/>
                      <a:pt x="895" y="274"/>
                    </a:cubicBezTo>
                    <a:cubicBezTo>
                      <a:pt x="877" y="329"/>
                      <a:pt x="859" y="384"/>
                      <a:pt x="859" y="438"/>
                    </a:cubicBezTo>
                    <a:cubicBezTo>
                      <a:pt x="859" y="822"/>
                      <a:pt x="786" y="1278"/>
                      <a:pt x="640" y="1826"/>
                    </a:cubicBezTo>
                    <a:cubicBezTo>
                      <a:pt x="494" y="2355"/>
                      <a:pt x="348" y="2885"/>
                      <a:pt x="202" y="3359"/>
                    </a:cubicBezTo>
                    <a:cubicBezTo>
                      <a:pt x="74" y="3834"/>
                      <a:pt x="1" y="4181"/>
                      <a:pt x="1" y="4382"/>
                    </a:cubicBezTo>
                    <a:cubicBezTo>
                      <a:pt x="1" y="4582"/>
                      <a:pt x="74" y="4747"/>
                      <a:pt x="238" y="4874"/>
                    </a:cubicBezTo>
                    <a:cubicBezTo>
                      <a:pt x="421" y="5002"/>
                      <a:pt x="603" y="5075"/>
                      <a:pt x="840" y="5075"/>
                    </a:cubicBezTo>
                    <a:cubicBezTo>
                      <a:pt x="1333" y="5075"/>
                      <a:pt x="1863" y="4984"/>
                      <a:pt x="2392" y="4801"/>
                    </a:cubicBezTo>
                    <a:cubicBezTo>
                      <a:pt x="2922" y="4619"/>
                      <a:pt x="3195" y="4436"/>
                      <a:pt x="3195" y="4254"/>
                    </a:cubicBezTo>
                    <a:cubicBezTo>
                      <a:pt x="3195" y="4162"/>
                      <a:pt x="3159" y="4108"/>
                      <a:pt x="3086" y="4108"/>
                    </a:cubicBezTo>
                    <a:cubicBezTo>
                      <a:pt x="3049" y="4108"/>
                      <a:pt x="2922" y="4126"/>
                      <a:pt x="2703" y="4199"/>
                    </a:cubicBezTo>
                    <a:cubicBezTo>
                      <a:pt x="2027" y="4363"/>
                      <a:pt x="1425" y="4455"/>
                      <a:pt x="859" y="4455"/>
                    </a:cubicBezTo>
                    <a:cubicBezTo>
                      <a:pt x="804" y="4455"/>
                      <a:pt x="749" y="4436"/>
                      <a:pt x="713" y="4418"/>
                    </a:cubicBezTo>
                    <a:cubicBezTo>
                      <a:pt x="676" y="4363"/>
                      <a:pt x="658" y="4327"/>
                      <a:pt x="658" y="4272"/>
                    </a:cubicBezTo>
                    <a:cubicBezTo>
                      <a:pt x="658" y="4089"/>
                      <a:pt x="786" y="3578"/>
                      <a:pt x="1060" y="2757"/>
                    </a:cubicBezTo>
                    <a:cubicBezTo>
                      <a:pt x="1571" y="2757"/>
                      <a:pt x="2045" y="2720"/>
                      <a:pt x="2447" y="2629"/>
                    </a:cubicBezTo>
                    <a:cubicBezTo>
                      <a:pt x="2849" y="2538"/>
                      <a:pt x="3031" y="2428"/>
                      <a:pt x="3031" y="2246"/>
                    </a:cubicBezTo>
                    <a:cubicBezTo>
                      <a:pt x="3031" y="2173"/>
                      <a:pt x="2958" y="2154"/>
                      <a:pt x="2812" y="2154"/>
                    </a:cubicBezTo>
                    <a:cubicBezTo>
                      <a:pt x="2684" y="2154"/>
                      <a:pt x="2465" y="2154"/>
                      <a:pt x="2191" y="2191"/>
                    </a:cubicBezTo>
                    <a:cubicBezTo>
                      <a:pt x="1899" y="2209"/>
                      <a:pt x="1680" y="2227"/>
                      <a:pt x="1498" y="2227"/>
                    </a:cubicBezTo>
                    <a:cubicBezTo>
                      <a:pt x="1333" y="2227"/>
                      <a:pt x="1242" y="2209"/>
                      <a:pt x="1206" y="2209"/>
                    </a:cubicBezTo>
                    <a:cubicBezTo>
                      <a:pt x="1388" y="1552"/>
                      <a:pt x="1479" y="1041"/>
                      <a:pt x="1479" y="712"/>
                    </a:cubicBezTo>
                    <a:lnTo>
                      <a:pt x="1479" y="694"/>
                    </a:lnTo>
                    <a:cubicBezTo>
                      <a:pt x="1936" y="621"/>
                      <a:pt x="2210" y="566"/>
                      <a:pt x="2337" y="566"/>
                    </a:cubicBezTo>
                    <a:cubicBezTo>
                      <a:pt x="2447" y="548"/>
                      <a:pt x="2648" y="530"/>
                      <a:pt x="2940" y="511"/>
                    </a:cubicBezTo>
                    <a:cubicBezTo>
                      <a:pt x="3232" y="475"/>
                      <a:pt x="3469" y="438"/>
                      <a:pt x="3634" y="402"/>
                    </a:cubicBezTo>
                    <a:cubicBezTo>
                      <a:pt x="3853" y="384"/>
                      <a:pt x="3944" y="311"/>
                      <a:pt x="3944" y="219"/>
                    </a:cubicBezTo>
                    <a:cubicBezTo>
                      <a:pt x="3944" y="73"/>
                      <a:pt x="3469" y="0"/>
                      <a:pt x="24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8"/>
              <p:cNvSpPr/>
              <p:nvPr/>
            </p:nvSpPr>
            <p:spPr>
              <a:xfrm>
                <a:off x="4508475" y="5257350"/>
                <a:ext cx="92200" cy="127800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5112" extrusionOk="0">
                    <a:moveTo>
                      <a:pt x="3177" y="0"/>
                    </a:moveTo>
                    <a:cubicBezTo>
                      <a:pt x="2903" y="0"/>
                      <a:pt x="2574" y="92"/>
                      <a:pt x="2154" y="274"/>
                    </a:cubicBezTo>
                    <a:cubicBezTo>
                      <a:pt x="1771" y="438"/>
                      <a:pt x="1461" y="639"/>
                      <a:pt x="1278" y="840"/>
                    </a:cubicBezTo>
                    <a:cubicBezTo>
                      <a:pt x="1223" y="913"/>
                      <a:pt x="1169" y="1004"/>
                      <a:pt x="1114" y="1150"/>
                    </a:cubicBezTo>
                    <a:cubicBezTo>
                      <a:pt x="1077" y="1278"/>
                      <a:pt x="1041" y="1406"/>
                      <a:pt x="1041" y="1534"/>
                    </a:cubicBezTo>
                    <a:cubicBezTo>
                      <a:pt x="1041" y="1662"/>
                      <a:pt x="1132" y="1826"/>
                      <a:pt x="1315" y="2027"/>
                    </a:cubicBezTo>
                    <a:cubicBezTo>
                      <a:pt x="1479" y="2246"/>
                      <a:pt x="1680" y="2428"/>
                      <a:pt x="1881" y="2629"/>
                    </a:cubicBezTo>
                    <a:cubicBezTo>
                      <a:pt x="2100" y="2793"/>
                      <a:pt x="2300" y="2994"/>
                      <a:pt x="2465" y="3195"/>
                    </a:cubicBezTo>
                    <a:cubicBezTo>
                      <a:pt x="2647" y="3396"/>
                      <a:pt x="2739" y="3578"/>
                      <a:pt x="2739" y="3706"/>
                    </a:cubicBezTo>
                    <a:cubicBezTo>
                      <a:pt x="2739" y="3907"/>
                      <a:pt x="2593" y="4089"/>
                      <a:pt x="2337" y="4272"/>
                    </a:cubicBezTo>
                    <a:cubicBezTo>
                      <a:pt x="2063" y="4455"/>
                      <a:pt x="1771" y="4528"/>
                      <a:pt x="1424" y="4528"/>
                    </a:cubicBezTo>
                    <a:cubicBezTo>
                      <a:pt x="1260" y="4528"/>
                      <a:pt x="1096" y="4491"/>
                      <a:pt x="950" y="4418"/>
                    </a:cubicBezTo>
                    <a:cubicBezTo>
                      <a:pt x="804" y="4345"/>
                      <a:pt x="694" y="4272"/>
                      <a:pt x="603" y="4199"/>
                    </a:cubicBezTo>
                    <a:cubicBezTo>
                      <a:pt x="365" y="3962"/>
                      <a:pt x="219" y="3834"/>
                      <a:pt x="146" y="3834"/>
                    </a:cubicBezTo>
                    <a:cubicBezTo>
                      <a:pt x="55" y="3834"/>
                      <a:pt x="0" y="3907"/>
                      <a:pt x="0" y="4053"/>
                    </a:cubicBezTo>
                    <a:cubicBezTo>
                      <a:pt x="0" y="4272"/>
                      <a:pt x="165" y="4509"/>
                      <a:pt x="457" y="4747"/>
                    </a:cubicBezTo>
                    <a:cubicBezTo>
                      <a:pt x="767" y="4984"/>
                      <a:pt x="1150" y="5112"/>
                      <a:pt x="1607" y="5112"/>
                    </a:cubicBezTo>
                    <a:cubicBezTo>
                      <a:pt x="2081" y="5112"/>
                      <a:pt x="2483" y="4966"/>
                      <a:pt x="2848" y="4710"/>
                    </a:cubicBezTo>
                    <a:cubicBezTo>
                      <a:pt x="3213" y="4436"/>
                      <a:pt x="3396" y="4089"/>
                      <a:pt x="3396" y="3688"/>
                    </a:cubicBezTo>
                    <a:cubicBezTo>
                      <a:pt x="3396" y="3487"/>
                      <a:pt x="3304" y="3268"/>
                      <a:pt x="3122" y="3012"/>
                    </a:cubicBezTo>
                    <a:cubicBezTo>
                      <a:pt x="2939" y="2757"/>
                      <a:pt x="2739" y="2538"/>
                      <a:pt x="2520" y="2355"/>
                    </a:cubicBezTo>
                    <a:cubicBezTo>
                      <a:pt x="1954" y="1862"/>
                      <a:pt x="1680" y="1552"/>
                      <a:pt x="1680" y="1461"/>
                    </a:cubicBezTo>
                    <a:cubicBezTo>
                      <a:pt x="1680" y="1260"/>
                      <a:pt x="1954" y="1041"/>
                      <a:pt x="2520" y="840"/>
                    </a:cubicBezTo>
                    <a:cubicBezTo>
                      <a:pt x="2666" y="767"/>
                      <a:pt x="2848" y="712"/>
                      <a:pt x="3067" y="676"/>
                    </a:cubicBezTo>
                    <a:cubicBezTo>
                      <a:pt x="3268" y="621"/>
                      <a:pt x="3432" y="584"/>
                      <a:pt x="3524" y="548"/>
                    </a:cubicBezTo>
                    <a:cubicBezTo>
                      <a:pt x="3633" y="530"/>
                      <a:pt x="3688" y="493"/>
                      <a:pt x="3688" y="438"/>
                    </a:cubicBezTo>
                    <a:cubicBezTo>
                      <a:pt x="3688" y="329"/>
                      <a:pt x="3633" y="238"/>
                      <a:pt x="3542" y="146"/>
                    </a:cubicBezTo>
                    <a:cubicBezTo>
                      <a:pt x="3432" y="55"/>
                      <a:pt x="3323" y="0"/>
                      <a:pt x="3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8"/>
              <p:cNvSpPr/>
              <p:nvPr/>
            </p:nvSpPr>
            <p:spPr>
              <a:xfrm>
                <a:off x="4605675" y="5257350"/>
                <a:ext cx="91750" cy="1278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5112" extrusionOk="0">
                    <a:moveTo>
                      <a:pt x="3159" y="0"/>
                    </a:moveTo>
                    <a:cubicBezTo>
                      <a:pt x="2903" y="0"/>
                      <a:pt x="2556" y="92"/>
                      <a:pt x="2155" y="274"/>
                    </a:cubicBezTo>
                    <a:cubicBezTo>
                      <a:pt x="1753" y="438"/>
                      <a:pt x="1461" y="639"/>
                      <a:pt x="1260" y="840"/>
                    </a:cubicBezTo>
                    <a:cubicBezTo>
                      <a:pt x="1205" y="913"/>
                      <a:pt x="1151" y="1004"/>
                      <a:pt x="1114" y="1150"/>
                    </a:cubicBezTo>
                    <a:cubicBezTo>
                      <a:pt x="1059" y="1278"/>
                      <a:pt x="1041" y="1406"/>
                      <a:pt x="1041" y="1534"/>
                    </a:cubicBezTo>
                    <a:cubicBezTo>
                      <a:pt x="1041" y="1662"/>
                      <a:pt x="1114" y="1826"/>
                      <a:pt x="1297" y="2027"/>
                    </a:cubicBezTo>
                    <a:cubicBezTo>
                      <a:pt x="1479" y="2246"/>
                      <a:pt x="1662" y="2428"/>
                      <a:pt x="1881" y="2629"/>
                    </a:cubicBezTo>
                    <a:cubicBezTo>
                      <a:pt x="2082" y="2793"/>
                      <a:pt x="2283" y="2994"/>
                      <a:pt x="2465" y="3195"/>
                    </a:cubicBezTo>
                    <a:cubicBezTo>
                      <a:pt x="2629" y="3396"/>
                      <a:pt x="2721" y="3578"/>
                      <a:pt x="2721" y="3706"/>
                    </a:cubicBezTo>
                    <a:cubicBezTo>
                      <a:pt x="2721" y="3907"/>
                      <a:pt x="2593" y="4089"/>
                      <a:pt x="2319" y="4272"/>
                    </a:cubicBezTo>
                    <a:cubicBezTo>
                      <a:pt x="2063" y="4455"/>
                      <a:pt x="1753" y="4528"/>
                      <a:pt x="1406" y="4528"/>
                    </a:cubicBezTo>
                    <a:cubicBezTo>
                      <a:pt x="1242" y="4528"/>
                      <a:pt x="1096" y="4491"/>
                      <a:pt x="932" y="4418"/>
                    </a:cubicBezTo>
                    <a:cubicBezTo>
                      <a:pt x="786" y="4345"/>
                      <a:pt x="676" y="4272"/>
                      <a:pt x="585" y="4199"/>
                    </a:cubicBezTo>
                    <a:cubicBezTo>
                      <a:pt x="366" y="3962"/>
                      <a:pt x="201" y="3834"/>
                      <a:pt x="128" y="3834"/>
                    </a:cubicBezTo>
                    <a:cubicBezTo>
                      <a:pt x="37" y="3834"/>
                      <a:pt x="1" y="3907"/>
                      <a:pt x="1" y="4053"/>
                    </a:cubicBezTo>
                    <a:cubicBezTo>
                      <a:pt x="1" y="4272"/>
                      <a:pt x="147" y="4509"/>
                      <a:pt x="457" y="4747"/>
                    </a:cubicBezTo>
                    <a:cubicBezTo>
                      <a:pt x="749" y="4984"/>
                      <a:pt x="1132" y="5112"/>
                      <a:pt x="1589" y="5112"/>
                    </a:cubicBezTo>
                    <a:cubicBezTo>
                      <a:pt x="2063" y="5112"/>
                      <a:pt x="2483" y="4966"/>
                      <a:pt x="2830" y="4710"/>
                    </a:cubicBezTo>
                    <a:cubicBezTo>
                      <a:pt x="3195" y="4436"/>
                      <a:pt x="3378" y="4089"/>
                      <a:pt x="3378" y="3688"/>
                    </a:cubicBezTo>
                    <a:cubicBezTo>
                      <a:pt x="3378" y="3487"/>
                      <a:pt x="3287" y="3268"/>
                      <a:pt x="3104" y="3012"/>
                    </a:cubicBezTo>
                    <a:cubicBezTo>
                      <a:pt x="2940" y="2757"/>
                      <a:pt x="2739" y="2538"/>
                      <a:pt x="2520" y="2355"/>
                    </a:cubicBezTo>
                    <a:cubicBezTo>
                      <a:pt x="1954" y="1862"/>
                      <a:pt x="1662" y="1552"/>
                      <a:pt x="1662" y="1461"/>
                    </a:cubicBezTo>
                    <a:cubicBezTo>
                      <a:pt x="1662" y="1260"/>
                      <a:pt x="1936" y="1041"/>
                      <a:pt x="2502" y="840"/>
                    </a:cubicBezTo>
                    <a:cubicBezTo>
                      <a:pt x="2666" y="767"/>
                      <a:pt x="2848" y="712"/>
                      <a:pt x="3049" y="676"/>
                    </a:cubicBezTo>
                    <a:cubicBezTo>
                      <a:pt x="3268" y="621"/>
                      <a:pt x="3414" y="584"/>
                      <a:pt x="3524" y="548"/>
                    </a:cubicBezTo>
                    <a:cubicBezTo>
                      <a:pt x="3615" y="530"/>
                      <a:pt x="3670" y="493"/>
                      <a:pt x="3670" y="438"/>
                    </a:cubicBezTo>
                    <a:cubicBezTo>
                      <a:pt x="3670" y="329"/>
                      <a:pt x="3615" y="238"/>
                      <a:pt x="3524" y="146"/>
                    </a:cubicBezTo>
                    <a:cubicBezTo>
                      <a:pt x="3433" y="55"/>
                      <a:pt x="3305" y="0"/>
                      <a:pt x="31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8"/>
              <p:cNvSpPr/>
              <p:nvPr/>
            </p:nvSpPr>
            <p:spPr>
              <a:xfrm>
                <a:off x="4717025" y="5257350"/>
                <a:ext cx="88575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5185" extrusionOk="0">
                    <a:moveTo>
                      <a:pt x="786" y="0"/>
                    </a:moveTo>
                    <a:cubicBezTo>
                      <a:pt x="713" y="0"/>
                      <a:pt x="676" y="19"/>
                      <a:pt x="640" y="55"/>
                    </a:cubicBezTo>
                    <a:cubicBezTo>
                      <a:pt x="622" y="92"/>
                      <a:pt x="622" y="146"/>
                      <a:pt x="622" y="219"/>
                    </a:cubicBezTo>
                    <a:cubicBezTo>
                      <a:pt x="622" y="511"/>
                      <a:pt x="512" y="1077"/>
                      <a:pt x="311" y="1899"/>
                    </a:cubicBezTo>
                    <a:cubicBezTo>
                      <a:pt x="110" y="2720"/>
                      <a:pt x="1" y="3323"/>
                      <a:pt x="1" y="3706"/>
                    </a:cubicBezTo>
                    <a:cubicBezTo>
                      <a:pt x="1" y="4089"/>
                      <a:pt x="110" y="4436"/>
                      <a:pt x="348" y="4728"/>
                    </a:cubicBezTo>
                    <a:cubicBezTo>
                      <a:pt x="567" y="5020"/>
                      <a:pt x="841" y="5185"/>
                      <a:pt x="1151" y="5185"/>
                    </a:cubicBezTo>
                    <a:cubicBezTo>
                      <a:pt x="1571" y="5185"/>
                      <a:pt x="1954" y="4984"/>
                      <a:pt x="2319" y="4601"/>
                    </a:cubicBezTo>
                    <a:cubicBezTo>
                      <a:pt x="2703" y="4199"/>
                      <a:pt x="2995" y="3670"/>
                      <a:pt x="3214" y="3012"/>
                    </a:cubicBezTo>
                    <a:cubicBezTo>
                      <a:pt x="3433" y="2355"/>
                      <a:pt x="3542" y="1662"/>
                      <a:pt x="3542" y="913"/>
                    </a:cubicBezTo>
                    <a:cubicBezTo>
                      <a:pt x="3542" y="639"/>
                      <a:pt x="3469" y="420"/>
                      <a:pt x="3323" y="256"/>
                    </a:cubicBezTo>
                    <a:cubicBezTo>
                      <a:pt x="3177" y="92"/>
                      <a:pt x="3049" y="0"/>
                      <a:pt x="2940" y="0"/>
                    </a:cubicBezTo>
                    <a:cubicBezTo>
                      <a:pt x="2849" y="0"/>
                      <a:pt x="2794" y="55"/>
                      <a:pt x="2794" y="165"/>
                    </a:cubicBezTo>
                    <a:cubicBezTo>
                      <a:pt x="2794" y="201"/>
                      <a:pt x="2812" y="329"/>
                      <a:pt x="2830" y="548"/>
                    </a:cubicBezTo>
                    <a:cubicBezTo>
                      <a:pt x="2849" y="749"/>
                      <a:pt x="2867" y="950"/>
                      <a:pt x="2867" y="1150"/>
                    </a:cubicBezTo>
                    <a:cubicBezTo>
                      <a:pt x="2867" y="1589"/>
                      <a:pt x="2812" y="2027"/>
                      <a:pt x="2684" y="2465"/>
                    </a:cubicBezTo>
                    <a:cubicBezTo>
                      <a:pt x="2575" y="2885"/>
                      <a:pt x="2447" y="3250"/>
                      <a:pt x="2264" y="3560"/>
                    </a:cubicBezTo>
                    <a:cubicBezTo>
                      <a:pt x="2100" y="3852"/>
                      <a:pt x="1918" y="4089"/>
                      <a:pt x="1735" y="4272"/>
                    </a:cubicBezTo>
                    <a:cubicBezTo>
                      <a:pt x="1534" y="4473"/>
                      <a:pt x="1352" y="4564"/>
                      <a:pt x="1187" y="4564"/>
                    </a:cubicBezTo>
                    <a:cubicBezTo>
                      <a:pt x="1041" y="4564"/>
                      <a:pt x="895" y="4473"/>
                      <a:pt x="804" y="4309"/>
                    </a:cubicBezTo>
                    <a:cubicBezTo>
                      <a:pt x="695" y="4126"/>
                      <a:pt x="640" y="3907"/>
                      <a:pt x="640" y="3633"/>
                    </a:cubicBezTo>
                    <a:cubicBezTo>
                      <a:pt x="640" y="3359"/>
                      <a:pt x="749" y="2830"/>
                      <a:pt x="932" y="2063"/>
                    </a:cubicBezTo>
                    <a:cubicBezTo>
                      <a:pt x="1133" y="1296"/>
                      <a:pt x="1242" y="822"/>
                      <a:pt x="1242" y="657"/>
                    </a:cubicBezTo>
                    <a:cubicBezTo>
                      <a:pt x="1242" y="475"/>
                      <a:pt x="1187" y="329"/>
                      <a:pt x="1060" y="201"/>
                    </a:cubicBezTo>
                    <a:cubicBezTo>
                      <a:pt x="950" y="73"/>
                      <a:pt x="859" y="0"/>
                      <a:pt x="7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8"/>
              <p:cNvSpPr/>
              <p:nvPr/>
            </p:nvSpPr>
            <p:spPr>
              <a:xfrm>
                <a:off x="4819250" y="5257350"/>
                <a:ext cx="9267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5149" extrusionOk="0">
                    <a:moveTo>
                      <a:pt x="2246" y="639"/>
                    </a:moveTo>
                    <a:cubicBezTo>
                      <a:pt x="2776" y="639"/>
                      <a:pt x="3050" y="785"/>
                      <a:pt x="3050" y="1096"/>
                    </a:cubicBezTo>
                    <a:cubicBezTo>
                      <a:pt x="3050" y="1278"/>
                      <a:pt x="2958" y="1461"/>
                      <a:pt x="2812" y="1643"/>
                    </a:cubicBezTo>
                    <a:cubicBezTo>
                      <a:pt x="2648" y="1826"/>
                      <a:pt x="2484" y="1954"/>
                      <a:pt x="2283" y="2063"/>
                    </a:cubicBezTo>
                    <a:cubicBezTo>
                      <a:pt x="2100" y="2173"/>
                      <a:pt x="1900" y="2282"/>
                      <a:pt x="1662" y="2410"/>
                    </a:cubicBezTo>
                    <a:cubicBezTo>
                      <a:pt x="1425" y="2538"/>
                      <a:pt x="1279" y="2629"/>
                      <a:pt x="1188" y="2684"/>
                    </a:cubicBezTo>
                    <a:cubicBezTo>
                      <a:pt x="1388" y="1954"/>
                      <a:pt x="1498" y="1442"/>
                      <a:pt x="1498" y="1114"/>
                    </a:cubicBezTo>
                    <a:cubicBezTo>
                      <a:pt x="1498" y="1023"/>
                      <a:pt x="1480" y="931"/>
                      <a:pt x="1425" y="822"/>
                    </a:cubicBezTo>
                    <a:cubicBezTo>
                      <a:pt x="1735" y="712"/>
                      <a:pt x="2009" y="639"/>
                      <a:pt x="2246" y="639"/>
                    </a:cubicBezTo>
                    <a:close/>
                    <a:moveTo>
                      <a:pt x="2210" y="0"/>
                    </a:moveTo>
                    <a:cubicBezTo>
                      <a:pt x="1826" y="0"/>
                      <a:pt x="1461" y="55"/>
                      <a:pt x="1115" y="183"/>
                    </a:cubicBezTo>
                    <a:cubicBezTo>
                      <a:pt x="786" y="292"/>
                      <a:pt x="622" y="402"/>
                      <a:pt x="622" y="511"/>
                    </a:cubicBezTo>
                    <a:cubicBezTo>
                      <a:pt x="622" y="584"/>
                      <a:pt x="658" y="657"/>
                      <a:pt x="695" y="731"/>
                    </a:cubicBezTo>
                    <a:cubicBezTo>
                      <a:pt x="749" y="822"/>
                      <a:pt x="804" y="877"/>
                      <a:pt x="859" y="913"/>
                    </a:cubicBezTo>
                    <a:cubicBezTo>
                      <a:pt x="822" y="1406"/>
                      <a:pt x="676" y="2136"/>
                      <a:pt x="403" y="3067"/>
                    </a:cubicBezTo>
                    <a:cubicBezTo>
                      <a:pt x="147" y="4016"/>
                      <a:pt x="1" y="4546"/>
                      <a:pt x="1" y="4655"/>
                    </a:cubicBezTo>
                    <a:cubicBezTo>
                      <a:pt x="1" y="4765"/>
                      <a:pt x="56" y="4874"/>
                      <a:pt x="147" y="4984"/>
                    </a:cubicBezTo>
                    <a:cubicBezTo>
                      <a:pt x="238" y="5093"/>
                      <a:pt x="311" y="5148"/>
                      <a:pt x="384" y="5148"/>
                    </a:cubicBezTo>
                    <a:cubicBezTo>
                      <a:pt x="439" y="5148"/>
                      <a:pt x="494" y="5020"/>
                      <a:pt x="567" y="4765"/>
                    </a:cubicBezTo>
                    <a:cubicBezTo>
                      <a:pt x="603" y="4637"/>
                      <a:pt x="658" y="4509"/>
                      <a:pt x="676" y="4400"/>
                    </a:cubicBezTo>
                    <a:cubicBezTo>
                      <a:pt x="713" y="4272"/>
                      <a:pt x="859" y="3834"/>
                      <a:pt x="1078" y="3067"/>
                    </a:cubicBezTo>
                    <a:cubicBezTo>
                      <a:pt x="1206" y="3432"/>
                      <a:pt x="1534" y="3870"/>
                      <a:pt x="2064" y="4382"/>
                    </a:cubicBezTo>
                    <a:cubicBezTo>
                      <a:pt x="2611" y="4874"/>
                      <a:pt x="3031" y="5130"/>
                      <a:pt x="3323" y="5130"/>
                    </a:cubicBezTo>
                    <a:cubicBezTo>
                      <a:pt x="3488" y="5130"/>
                      <a:pt x="3561" y="5075"/>
                      <a:pt x="3561" y="4966"/>
                    </a:cubicBezTo>
                    <a:cubicBezTo>
                      <a:pt x="3561" y="4893"/>
                      <a:pt x="3506" y="4801"/>
                      <a:pt x="3378" y="4692"/>
                    </a:cubicBezTo>
                    <a:cubicBezTo>
                      <a:pt x="3323" y="4637"/>
                      <a:pt x="3250" y="4582"/>
                      <a:pt x="3196" y="4528"/>
                    </a:cubicBezTo>
                    <a:cubicBezTo>
                      <a:pt x="3123" y="4473"/>
                      <a:pt x="3050" y="4400"/>
                      <a:pt x="2940" y="4309"/>
                    </a:cubicBezTo>
                    <a:cubicBezTo>
                      <a:pt x="2849" y="4235"/>
                      <a:pt x="2739" y="4144"/>
                      <a:pt x="2630" y="4035"/>
                    </a:cubicBezTo>
                    <a:cubicBezTo>
                      <a:pt x="2520" y="3925"/>
                      <a:pt x="2429" y="3852"/>
                      <a:pt x="2356" y="3779"/>
                    </a:cubicBezTo>
                    <a:cubicBezTo>
                      <a:pt x="2301" y="3724"/>
                      <a:pt x="2173" y="3597"/>
                      <a:pt x="2009" y="3432"/>
                    </a:cubicBezTo>
                    <a:cubicBezTo>
                      <a:pt x="1845" y="3268"/>
                      <a:pt x="1753" y="3122"/>
                      <a:pt x="1753" y="3012"/>
                    </a:cubicBezTo>
                    <a:cubicBezTo>
                      <a:pt x="1753" y="2994"/>
                      <a:pt x="1826" y="2939"/>
                      <a:pt x="1954" y="2885"/>
                    </a:cubicBezTo>
                    <a:cubicBezTo>
                      <a:pt x="2100" y="2812"/>
                      <a:pt x="2246" y="2720"/>
                      <a:pt x="2447" y="2629"/>
                    </a:cubicBezTo>
                    <a:cubicBezTo>
                      <a:pt x="2630" y="2520"/>
                      <a:pt x="2831" y="2410"/>
                      <a:pt x="3013" y="2264"/>
                    </a:cubicBezTo>
                    <a:cubicBezTo>
                      <a:pt x="3214" y="2136"/>
                      <a:pt x="3378" y="1972"/>
                      <a:pt x="3506" y="1771"/>
                    </a:cubicBezTo>
                    <a:cubicBezTo>
                      <a:pt x="3634" y="1552"/>
                      <a:pt x="3707" y="1333"/>
                      <a:pt x="3707" y="1096"/>
                    </a:cubicBezTo>
                    <a:cubicBezTo>
                      <a:pt x="3707" y="749"/>
                      <a:pt x="3561" y="475"/>
                      <a:pt x="3269" y="292"/>
                    </a:cubicBezTo>
                    <a:cubicBezTo>
                      <a:pt x="2977" y="92"/>
                      <a:pt x="2630" y="0"/>
                      <a:pt x="22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8"/>
              <p:cNvSpPr/>
              <p:nvPr/>
            </p:nvSpPr>
            <p:spPr>
              <a:xfrm>
                <a:off x="4928800" y="5259175"/>
                <a:ext cx="99050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5076" extrusionOk="0">
                    <a:moveTo>
                      <a:pt x="2501" y="0"/>
                    </a:moveTo>
                    <a:cubicBezTo>
                      <a:pt x="1515" y="0"/>
                      <a:pt x="986" y="92"/>
                      <a:pt x="895" y="274"/>
                    </a:cubicBezTo>
                    <a:cubicBezTo>
                      <a:pt x="876" y="329"/>
                      <a:pt x="876" y="384"/>
                      <a:pt x="876" y="438"/>
                    </a:cubicBezTo>
                    <a:cubicBezTo>
                      <a:pt x="876" y="822"/>
                      <a:pt x="803" y="1278"/>
                      <a:pt x="657" y="1826"/>
                    </a:cubicBezTo>
                    <a:cubicBezTo>
                      <a:pt x="511" y="2355"/>
                      <a:pt x="365" y="2885"/>
                      <a:pt x="219" y="3359"/>
                    </a:cubicBezTo>
                    <a:cubicBezTo>
                      <a:pt x="73" y="3834"/>
                      <a:pt x="0" y="4181"/>
                      <a:pt x="0" y="4382"/>
                    </a:cubicBezTo>
                    <a:cubicBezTo>
                      <a:pt x="0" y="4582"/>
                      <a:pt x="91" y="4747"/>
                      <a:pt x="256" y="4874"/>
                    </a:cubicBezTo>
                    <a:cubicBezTo>
                      <a:pt x="420" y="5002"/>
                      <a:pt x="621" y="5075"/>
                      <a:pt x="840" y="5075"/>
                    </a:cubicBezTo>
                    <a:cubicBezTo>
                      <a:pt x="1351" y="5075"/>
                      <a:pt x="1862" y="4984"/>
                      <a:pt x="2392" y="4801"/>
                    </a:cubicBezTo>
                    <a:cubicBezTo>
                      <a:pt x="2939" y="4619"/>
                      <a:pt x="3213" y="4436"/>
                      <a:pt x="3213" y="4254"/>
                    </a:cubicBezTo>
                    <a:cubicBezTo>
                      <a:pt x="3213" y="4162"/>
                      <a:pt x="3177" y="4108"/>
                      <a:pt x="3104" y="4108"/>
                    </a:cubicBezTo>
                    <a:cubicBezTo>
                      <a:pt x="3067" y="4108"/>
                      <a:pt x="2939" y="4126"/>
                      <a:pt x="2720" y="4199"/>
                    </a:cubicBezTo>
                    <a:cubicBezTo>
                      <a:pt x="2045" y="4363"/>
                      <a:pt x="1424" y="4455"/>
                      <a:pt x="858" y="4455"/>
                    </a:cubicBezTo>
                    <a:cubicBezTo>
                      <a:pt x="803" y="4455"/>
                      <a:pt x="767" y="4436"/>
                      <a:pt x="712" y="4418"/>
                    </a:cubicBezTo>
                    <a:cubicBezTo>
                      <a:pt x="694" y="4363"/>
                      <a:pt x="676" y="4327"/>
                      <a:pt x="676" y="4272"/>
                    </a:cubicBezTo>
                    <a:cubicBezTo>
                      <a:pt x="676" y="4089"/>
                      <a:pt x="803" y="3578"/>
                      <a:pt x="1059" y="2757"/>
                    </a:cubicBezTo>
                    <a:cubicBezTo>
                      <a:pt x="1588" y="2757"/>
                      <a:pt x="2045" y="2720"/>
                      <a:pt x="2446" y="2629"/>
                    </a:cubicBezTo>
                    <a:cubicBezTo>
                      <a:pt x="2848" y="2538"/>
                      <a:pt x="3049" y="2428"/>
                      <a:pt x="3049" y="2246"/>
                    </a:cubicBezTo>
                    <a:cubicBezTo>
                      <a:pt x="3049" y="2173"/>
                      <a:pt x="2976" y="2154"/>
                      <a:pt x="2830" y="2154"/>
                    </a:cubicBezTo>
                    <a:cubicBezTo>
                      <a:pt x="2684" y="2154"/>
                      <a:pt x="2483" y="2154"/>
                      <a:pt x="2191" y="2191"/>
                    </a:cubicBezTo>
                    <a:cubicBezTo>
                      <a:pt x="1917" y="2209"/>
                      <a:pt x="1680" y="2227"/>
                      <a:pt x="1515" y="2227"/>
                    </a:cubicBezTo>
                    <a:cubicBezTo>
                      <a:pt x="1351" y="2227"/>
                      <a:pt x="1260" y="2209"/>
                      <a:pt x="1223" y="2209"/>
                    </a:cubicBezTo>
                    <a:cubicBezTo>
                      <a:pt x="1406" y="1552"/>
                      <a:pt x="1497" y="1041"/>
                      <a:pt x="1497" y="712"/>
                    </a:cubicBezTo>
                    <a:lnTo>
                      <a:pt x="1497" y="694"/>
                    </a:lnTo>
                    <a:cubicBezTo>
                      <a:pt x="1935" y="621"/>
                      <a:pt x="2227" y="566"/>
                      <a:pt x="2337" y="566"/>
                    </a:cubicBezTo>
                    <a:cubicBezTo>
                      <a:pt x="2465" y="548"/>
                      <a:pt x="2665" y="530"/>
                      <a:pt x="2939" y="511"/>
                    </a:cubicBezTo>
                    <a:cubicBezTo>
                      <a:pt x="3231" y="475"/>
                      <a:pt x="3469" y="438"/>
                      <a:pt x="3651" y="402"/>
                    </a:cubicBezTo>
                    <a:cubicBezTo>
                      <a:pt x="3852" y="384"/>
                      <a:pt x="3962" y="311"/>
                      <a:pt x="3962" y="219"/>
                    </a:cubicBezTo>
                    <a:cubicBezTo>
                      <a:pt x="3962" y="73"/>
                      <a:pt x="3469" y="0"/>
                      <a:pt x="2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8"/>
              <p:cNvSpPr/>
              <p:nvPr/>
            </p:nvSpPr>
            <p:spPr>
              <a:xfrm>
                <a:off x="5111800" y="5229050"/>
                <a:ext cx="86275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7120" extrusionOk="0">
                    <a:moveTo>
                      <a:pt x="3067" y="1"/>
                    </a:moveTo>
                    <a:cubicBezTo>
                      <a:pt x="2976" y="1"/>
                      <a:pt x="2812" y="74"/>
                      <a:pt x="2556" y="201"/>
                    </a:cubicBezTo>
                    <a:cubicBezTo>
                      <a:pt x="2337" y="329"/>
                      <a:pt x="2063" y="530"/>
                      <a:pt x="1771" y="804"/>
                    </a:cubicBezTo>
                    <a:cubicBezTo>
                      <a:pt x="1479" y="1059"/>
                      <a:pt x="1205" y="1370"/>
                      <a:pt x="950" y="1716"/>
                    </a:cubicBezTo>
                    <a:cubicBezTo>
                      <a:pt x="676" y="2045"/>
                      <a:pt x="457" y="2465"/>
                      <a:pt x="274" y="2940"/>
                    </a:cubicBezTo>
                    <a:cubicBezTo>
                      <a:pt x="92" y="3414"/>
                      <a:pt x="0" y="3889"/>
                      <a:pt x="0" y="4345"/>
                    </a:cubicBezTo>
                    <a:cubicBezTo>
                      <a:pt x="0" y="4802"/>
                      <a:pt x="92" y="5221"/>
                      <a:pt x="256" y="5587"/>
                    </a:cubicBezTo>
                    <a:cubicBezTo>
                      <a:pt x="439" y="5933"/>
                      <a:pt x="658" y="6225"/>
                      <a:pt x="913" y="6426"/>
                    </a:cubicBezTo>
                    <a:cubicBezTo>
                      <a:pt x="1169" y="6645"/>
                      <a:pt x="1424" y="6810"/>
                      <a:pt x="1698" y="6937"/>
                    </a:cubicBezTo>
                    <a:cubicBezTo>
                      <a:pt x="1972" y="7047"/>
                      <a:pt x="2228" y="7120"/>
                      <a:pt x="2465" y="7120"/>
                    </a:cubicBezTo>
                    <a:cubicBezTo>
                      <a:pt x="2611" y="7120"/>
                      <a:pt x="2666" y="7065"/>
                      <a:pt x="2666" y="6956"/>
                    </a:cubicBezTo>
                    <a:cubicBezTo>
                      <a:pt x="2666" y="6846"/>
                      <a:pt x="2501" y="6718"/>
                      <a:pt x="2155" y="6554"/>
                    </a:cubicBezTo>
                    <a:cubicBezTo>
                      <a:pt x="2009" y="6481"/>
                      <a:pt x="1844" y="6390"/>
                      <a:pt x="1662" y="6280"/>
                    </a:cubicBezTo>
                    <a:cubicBezTo>
                      <a:pt x="1497" y="6152"/>
                      <a:pt x="1333" y="6025"/>
                      <a:pt x="1169" y="5879"/>
                    </a:cubicBezTo>
                    <a:cubicBezTo>
                      <a:pt x="1023" y="5733"/>
                      <a:pt x="913" y="5532"/>
                      <a:pt x="804" y="5294"/>
                    </a:cubicBezTo>
                    <a:cubicBezTo>
                      <a:pt x="712" y="5057"/>
                      <a:pt x="658" y="4747"/>
                      <a:pt x="658" y="4400"/>
                    </a:cubicBezTo>
                    <a:cubicBezTo>
                      <a:pt x="658" y="4035"/>
                      <a:pt x="731" y="3670"/>
                      <a:pt x="858" y="3286"/>
                    </a:cubicBezTo>
                    <a:cubicBezTo>
                      <a:pt x="1004" y="2903"/>
                      <a:pt x="1169" y="2574"/>
                      <a:pt x="1388" y="2301"/>
                    </a:cubicBezTo>
                    <a:cubicBezTo>
                      <a:pt x="1589" y="2045"/>
                      <a:pt x="1808" y="1789"/>
                      <a:pt x="2045" y="1570"/>
                    </a:cubicBezTo>
                    <a:cubicBezTo>
                      <a:pt x="2301" y="1333"/>
                      <a:pt x="2520" y="1132"/>
                      <a:pt x="2720" y="986"/>
                    </a:cubicBezTo>
                    <a:cubicBezTo>
                      <a:pt x="2921" y="840"/>
                      <a:pt x="3104" y="712"/>
                      <a:pt x="3232" y="603"/>
                    </a:cubicBezTo>
                    <a:cubicBezTo>
                      <a:pt x="3378" y="475"/>
                      <a:pt x="3451" y="384"/>
                      <a:pt x="3451" y="329"/>
                    </a:cubicBezTo>
                    <a:cubicBezTo>
                      <a:pt x="3451" y="256"/>
                      <a:pt x="3414" y="183"/>
                      <a:pt x="3323" y="110"/>
                    </a:cubicBezTo>
                    <a:cubicBezTo>
                      <a:pt x="3250" y="37"/>
                      <a:pt x="3177" y="1"/>
                      <a:pt x="30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8"/>
              <p:cNvSpPr/>
              <p:nvPr/>
            </p:nvSpPr>
            <p:spPr>
              <a:xfrm>
                <a:off x="5189850" y="5294775"/>
                <a:ext cx="1337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3652" extrusionOk="0">
                    <a:moveTo>
                      <a:pt x="694" y="0"/>
                    </a:moveTo>
                    <a:cubicBezTo>
                      <a:pt x="621" y="0"/>
                      <a:pt x="584" y="92"/>
                      <a:pt x="566" y="256"/>
                    </a:cubicBezTo>
                    <a:cubicBezTo>
                      <a:pt x="548" y="420"/>
                      <a:pt x="529" y="694"/>
                      <a:pt x="493" y="1059"/>
                    </a:cubicBezTo>
                    <a:cubicBezTo>
                      <a:pt x="456" y="1406"/>
                      <a:pt x="420" y="1698"/>
                      <a:pt x="347" y="1899"/>
                    </a:cubicBezTo>
                    <a:cubicBezTo>
                      <a:pt x="292" y="2118"/>
                      <a:pt x="237" y="2282"/>
                      <a:pt x="201" y="2446"/>
                    </a:cubicBezTo>
                    <a:cubicBezTo>
                      <a:pt x="146" y="2592"/>
                      <a:pt x="110" y="2720"/>
                      <a:pt x="91" y="2793"/>
                    </a:cubicBezTo>
                    <a:cubicBezTo>
                      <a:pt x="73" y="2866"/>
                      <a:pt x="55" y="2939"/>
                      <a:pt x="37" y="3031"/>
                    </a:cubicBezTo>
                    <a:cubicBezTo>
                      <a:pt x="18" y="3122"/>
                      <a:pt x="0" y="3177"/>
                      <a:pt x="0" y="3250"/>
                    </a:cubicBezTo>
                    <a:cubicBezTo>
                      <a:pt x="0" y="3304"/>
                      <a:pt x="55" y="3377"/>
                      <a:pt x="146" y="3487"/>
                    </a:cubicBezTo>
                    <a:cubicBezTo>
                      <a:pt x="256" y="3596"/>
                      <a:pt x="329" y="3651"/>
                      <a:pt x="383" y="3651"/>
                    </a:cubicBezTo>
                    <a:cubicBezTo>
                      <a:pt x="456" y="3651"/>
                      <a:pt x="548" y="3560"/>
                      <a:pt x="676" y="3377"/>
                    </a:cubicBezTo>
                    <a:cubicBezTo>
                      <a:pt x="749" y="3286"/>
                      <a:pt x="803" y="3195"/>
                      <a:pt x="840" y="3122"/>
                    </a:cubicBezTo>
                    <a:cubicBezTo>
                      <a:pt x="895" y="3049"/>
                      <a:pt x="968" y="2939"/>
                      <a:pt x="1059" y="2793"/>
                    </a:cubicBezTo>
                    <a:cubicBezTo>
                      <a:pt x="1150" y="2647"/>
                      <a:pt x="1241" y="2519"/>
                      <a:pt x="1296" y="2410"/>
                    </a:cubicBezTo>
                    <a:cubicBezTo>
                      <a:pt x="1369" y="2300"/>
                      <a:pt x="1479" y="2136"/>
                      <a:pt x="1625" y="1917"/>
                    </a:cubicBezTo>
                    <a:cubicBezTo>
                      <a:pt x="1753" y="1680"/>
                      <a:pt x="1862" y="1515"/>
                      <a:pt x="1935" y="1406"/>
                    </a:cubicBezTo>
                    <a:cubicBezTo>
                      <a:pt x="2008" y="1296"/>
                      <a:pt x="2081" y="1187"/>
                      <a:pt x="2172" y="1077"/>
                    </a:cubicBezTo>
                    <a:cubicBezTo>
                      <a:pt x="2245" y="949"/>
                      <a:pt x="2318" y="876"/>
                      <a:pt x="2391" y="822"/>
                    </a:cubicBezTo>
                    <a:cubicBezTo>
                      <a:pt x="2446" y="785"/>
                      <a:pt x="2501" y="749"/>
                      <a:pt x="2556" y="749"/>
                    </a:cubicBezTo>
                    <a:cubicBezTo>
                      <a:pt x="2611" y="749"/>
                      <a:pt x="2647" y="785"/>
                      <a:pt x="2702" y="858"/>
                    </a:cubicBezTo>
                    <a:cubicBezTo>
                      <a:pt x="2738" y="931"/>
                      <a:pt x="2757" y="1023"/>
                      <a:pt x="2757" y="1114"/>
                    </a:cubicBezTo>
                    <a:cubicBezTo>
                      <a:pt x="2757" y="1661"/>
                      <a:pt x="2647" y="2246"/>
                      <a:pt x="2391" y="2885"/>
                    </a:cubicBezTo>
                    <a:cubicBezTo>
                      <a:pt x="2300" y="3104"/>
                      <a:pt x="2245" y="3231"/>
                      <a:pt x="2245" y="3304"/>
                    </a:cubicBezTo>
                    <a:cubicBezTo>
                      <a:pt x="2245" y="3377"/>
                      <a:pt x="2282" y="3450"/>
                      <a:pt x="2355" y="3523"/>
                    </a:cubicBezTo>
                    <a:cubicBezTo>
                      <a:pt x="2428" y="3596"/>
                      <a:pt x="2501" y="3651"/>
                      <a:pt x="2556" y="3651"/>
                    </a:cubicBezTo>
                    <a:cubicBezTo>
                      <a:pt x="2629" y="3651"/>
                      <a:pt x="2702" y="3578"/>
                      <a:pt x="2775" y="3469"/>
                    </a:cubicBezTo>
                    <a:cubicBezTo>
                      <a:pt x="2866" y="3341"/>
                      <a:pt x="2957" y="3158"/>
                      <a:pt x="3067" y="2939"/>
                    </a:cubicBezTo>
                    <a:cubicBezTo>
                      <a:pt x="3176" y="2720"/>
                      <a:pt x="3249" y="2592"/>
                      <a:pt x="3268" y="2556"/>
                    </a:cubicBezTo>
                    <a:cubicBezTo>
                      <a:pt x="3304" y="2501"/>
                      <a:pt x="3322" y="2465"/>
                      <a:pt x="3341" y="2428"/>
                    </a:cubicBezTo>
                    <a:cubicBezTo>
                      <a:pt x="3359" y="2392"/>
                      <a:pt x="3377" y="2355"/>
                      <a:pt x="3396" y="2337"/>
                    </a:cubicBezTo>
                    <a:cubicBezTo>
                      <a:pt x="3414" y="2319"/>
                      <a:pt x="3505" y="2154"/>
                      <a:pt x="3688" y="1844"/>
                    </a:cubicBezTo>
                    <a:cubicBezTo>
                      <a:pt x="3870" y="1552"/>
                      <a:pt x="4034" y="1296"/>
                      <a:pt x="4199" y="1077"/>
                    </a:cubicBezTo>
                    <a:cubicBezTo>
                      <a:pt x="4363" y="858"/>
                      <a:pt x="4491" y="749"/>
                      <a:pt x="4619" y="749"/>
                    </a:cubicBezTo>
                    <a:cubicBezTo>
                      <a:pt x="4710" y="749"/>
                      <a:pt x="4765" y="913"/>
                      <a:pt x="4765" y="1223"/>
                    </a:cubicBezTo>
                    <a:cubicBezTo>
                      <a:pt x="4765" y="1534"/>
                      <a:pt x="4673" y="1935"/>
                      <a:pt x="4509" y="2465"/>
                    </a:cubicBezTo>
                    <a:cubicBezTo>
                      <a:pt x="4345" y="2994"/>
                      <a:pt x="4253" y="3323"/>
                      <a:pt x="4253" y="3450"/>
                    </a:cubicBezTo>
                    <a:cubicBezTo>
                      <a:pt x="4253" y="3578"/>
                      <a:pt x="4308" y="3651"/>
                      <a:pt x="4418" y="3651"/>
                    </a:cubicBezTo>
                    <a:cubicBezTo>
                      <a:pt x="4564" y="3651"/>
                      <a:pt x="4710" y="3487"/>
                      <a:pt x="4856" y="3140"/>
                    </a:cubicBezTo>
                    <a:cubicBezTo>
                      <a:pt x="5020" y="2793"/>
                      <a:pt x="5130" y="2428"/>
                      <a:pt x="5221" y="2008"/>
                    </a:cubicBezTo>
                    <a:cubicBezTo>
                      <a:pt x="5312" y="1607"/>
                      <a:pt x="5349" y="1278"/>
                      <a:pt x="5349" y="1023"/>
                    </a:cubicBezTo>
                    <a:cubicBezTo>
                      <a:pt x="5349" y="767"/>
                      <a:pt x="5294" y="530"/>
                      <a:pt x="5184" y="329"/>
                    </a:cubicBezTo>
                    <a:cubicBezTo>
                      <a:pt x="5075" y="128"/>
                      <a:pt x="4947" y="37"/>
                      <a:pt x="4801" y="37"/>
                    </a:cubicBezTo>
                    <a:cubicBezTo>
                      <a:pt x="4327" y="37"/>
                      <a:pt x="3815" y="584"/>
                      <a:pt x="3231" y="1698"/>
                    </a:cubicBezTo>
                    <a:cubicBezTo>
                      <a:pt x="3286" y="1406"/>
                      <a:pt x="3322" y="1150"/>
                      <a:pt x="3322" y="949"/>
                    </a:cubicBezTo>
                    <a:cubicBezTo>
                      <a:pt x="3322" y="730"/>
                      <a:pt x="3231" y="530"/>
                      <a:pt x="3067" y="329"/>
                    </a:cubicBezTo>
                    <a:cubicBezTo>
                      <a:pt x="2903" y="128"/>
                      <a:pt x="2775" y="37"/>
                      <a:pt x="2647" y="37"/>
                    </a:cubicBezTo>
                    <a:cubicBezTo>
                      <a:pt x="2464" y="37"/>
                      <a:pt x="2264" y="128"/>
                      <a:pt x="2081" y="347"/>
                    </a:cubicBezTo>
                    <a:cubicBezTo>
                      <a:pt x="1972" y="457"/>
                      <a:pt x="1862" y="621"/>
                      <a:pt x="1716" y="803"/>
                    </a:cubicBezTo>
                    <a:cubicBezTo>
                      <a:pt x="1570" y="986"/>
                      <a:pt x="1223" y="1607"/>
                      <a:pt x="676" y="2629"/>
                    </a:cubicBezTo>
                    <a:cubicBezTo>
                      <a:pt x="1004" y="1643"/>
                      <a:pt x="1168" y="931"/>
                      <a:pt x="1168" y="511"/>
                    </a:cubicBezTo>
                    <a:cubicBezTo>
                      <a:pt x="1168" y="384"/>
                      <a:pt x="1114" y="274"/>
                      <a:pt x="1004" y="165"/>
                    </a:cubicBezTo>
                    <a:cubicBezTo>
                      <a:pt x="895" y="55"/>
                      <a:pt x="803" y="0"/>
                      <a:pt x="6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8"/>
              <p:cNvSpPr/>
              <p:nvPr/>
            </p:nvSpPr>
            <p:spPr>
              <a:xfrm>
                <a:off x="5335425" y="5294775"/>
                <a:ext cx="133750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3652" extrusionOk="0">
                    <a:moveTo>
                      <a:pt x="676" y="0"/>
                    </a:moveTo>
                    <a:cubicBezTo>
                      <a:pt x="621" y="0"/>
                      <a:pt x="566" y="92"/>
                      <a:pt x="548" y="256"/>
                    </a:cubicBezTo>
                    <a:cubicBezTo>
                      <a:pt x="548" y="420"/>
                      <a:pt x="512" y="694"/>
                      <a:pt x="475" y="1059"/>
                    </a:cubicBezTo>
                    <a:cubicBezTo>
                      <a:pt x="457" y="1406"/>
                      <a:pt x="402" y="1698"/>
                      <a:pt x="347" y="1899"/>
                    </a:cubicBezTo>
                    <a:cubicBezTo>
                      <a:pt x="292" y="2118"/>
                      <a:pt x="238" y="2282"/>
                      <a:pt x="183" y="2446"/>
                    </a:cubicBezTo>
                    <a:cubicBezTo>
                      <a:pt x="146" y="2592"/>
                      <a:pt x="110" y="2720"/>
                      <a:pt x="73" y="2793"/>
                    </a:cubicBezTo>
                    <a:cubicBezTo>
                      <a:pt x="55" y="2866"/>
                      <a:pt x="37" y="2939"/>
                      <a:pt x="19" y="3031"/>
                    </a:cubicBezTo>
                    <a:cubicBezTo>
                      <a:pt x="0" y="3122"/>
                      <a:pt x="0" y="3177"/>
                      <a:pt x="0" y="3250"/>
                    </a:cubicBezTo>
                    <a:cubicBezTo>
                      <a:pt x="0" y="3304"/>
                      <a:pt x="37" y="3377"/>
                      <a:pt x="146" y="3487"/>
                    </a:cubicBezTo>
                    <a:cubicBezTo>
                      <a:pt x="238" y="3596"/>
                      <a:pt x="311" y="3651"/>
                      <a:pt x="366" y="3651"/>
                    </a:cubicBezTo>
                    <a:cubicBezTo>
                      <a:pt x="439" y="3651"/>
                      <a:pt x="530" y="3560"/>
                      <a:pt x="658" y="3377"/>
                    </a:cubicBezTo>
                    <a:cubicBezTo>
                      <a:pt x="731" y="3286"/>
                      <a:pt x="785" y="3195"/>
                      <a:pt x="840" y="3122"/>
                    </a:cubicBezTo>
                    <a:cubicBezTo>
                      <a:pt x="895" y="3049"/>
                      <a:pt x="968" y="2939"/>
                      <a:pt x="1059" y="2793"/>
                    </a:cubicBezTo>
                    <a:cubicBezTo>
                      <a:pt x="1150" y="2647"/>
                      <a:pt x="1224" y="2519"/>
                      <a:pt x="1297" y="2410"/>
                    </a:cubicBezTo>
                    <a:cubicBezTo>
                      <a:pt x="1370" y="2300"/>
                      <a:pt x="1479" y="2136"/>
                      <a:pt x="1607" y="1917"/>
                    </a:cubicBezTo>
                    <a:cubicBezTo>
                      <a:pt x="1753" y="1680"/>
                      <a:pt x="1862" y="1515"/>
                      <a:pt x="1917" y="1406"/>
                    </a:cubicBezTo>
                    <a:cubicBezTo>
                      <a:pt x="1990" y="1296"/>
                      <a:pt x="2063" y="1187"/>
                      <a:pt x="2155" y="1077"/>
                    </a:cubicBezTo>
                    <a:cubicBezTo>
                      <a:pt x="2246" y="949"/>
                      <a:pt x="2319" y="876"/>
                      <a:pt x="2374" y="822"/>
                    </a:cubicBezTo>
                    <a:cubicBezTo>
                      <a:pt x="2428" y="785"/>
                      <a:pt x="2483" y="749"/>
                      <a:pt x="2538" y="749"/>
                    </a:cubicBezTo>
                    <a:cubicBezTo>
                      <a:pt x="2593" y="749"/>
                      <a:pt x="2647" y="785"/>
                      <a:pt x="2684" y="858"/>
                    </a:cubicBezTo>
                    <a:cubicBezTo>
                      <a:pt x="2739" y="931"/>
                      <a:pt x="2757" y="1023"/>
                      <a:pt x="2757" y="1114"/>
                    </a:cubicBezTo>
                    <a:cubicBezTo>
                      <a:pt x="2757" y="1661"/>
                      <a:pt x="2629" y="2246"/>
                      <a:pt x="2374" y="2885"/>
                    </a:cubicBezTo>
                    <a:cubicBezTo>
                      <a:pt x="2282" y="3104"/>
                      <a:pt x="2246" y="3231"/>
                      <a:pt x="2246" y="3304"/>
                    </a:cubicBezTo>
                    <a:cubicBezTo>
                      <a:pt x="2246" y="3377"/>
                      <a:pt x="2282" y="3450"/>
                      <a:pt x="2355" y="3523"/>
                    </a:cubicBezTo>
                    <a:cubicBezTo>
                      <a:pt x="2428" y="3596"/>
                      <a:pt x="2483" y="3651"/>
                      <a:pt x="2556" y="3651"/>
                    </a:cubicBezTo>
                    <a:cubicBezTo>
                      <a:pt x="2611" y="3651"/>
                      <a:pt x="2684" y="3578"/>
                      <a:pt x="2775" y="3469"/>
                    </a:cubicBezTo>
                    <a:cubicBezTo>
                      <a:pt x="2848" y="3341"/>
                      <a:pt x="2939" y="3158"/>
                      <a:pt x="3049" y="2939"/>
                    </a:cubicBezTo>
                    <a:cubicBezTo>
                      <a:pt x="3159" y="2720"/>
                      <a:pt x="3232" y="2592"/>
                      <a:pt x="3250" y="2556"/>
                    </a:cubicBezTo>
                    <a:cubicBezTo>
                      <a:pt x="3286" y="2501"/>
                      <a:pt x="3305" y="2465"/>
                      <a:pt x="3323" y="2428"/>
                    </a:cubicBezTo>
                    <a:cubicBezTo>
                      <a:pt x="3359" y="2392"/>
                      <a:pt x="3378" y="2355"/>
                      <a:pt x="3396" y="2337"/>
                    </a:cubicBezTo>
                    <a:cubicBezTo>
                      <a:pt x="3396" y="2319"/>
                      <a:pt x="3505" y="2154"/>
                      <a:pt x="3688" y="1844"/>
                    </a:cubicBezTo>
                    <a:cubicBezTo>
                      <a:pt x="3870" y="1552"/>
                      <a:pt x="4035" y="1296"/>
                      <a:pt x="4181" y="1077"/>
                    </a:cubicBezTo>
                    <a:cubicBezTo>
                      <a:pt x="4345" y="858"/>
                      <a:pt x="4491" y="749"/>
                      <a:pt x="4601" y="749"/>
                    </a:cubicBezTo>
                    <a:cubicBezTo>
                      <a:pt x="4710" y="749"/>
                      <a:pt x="4747" y="913"/>
                      <a:pt x="4747" y="1223"/>
                    </a:cubicBezTo>
                    <a:cubicBezTo>
                      <a:pt x="4747" y="1534"/>
                      <a:pt x="4674" y="1935"/>
                      <a:pt x="4491" y="2465"/>
                    </a:cubicBezTo>
                    <a:cubicBezTo>
                      <a:pt x="4327" y="2994"/>
                      <a:pt x="4254" y="3323"/>
                      <a:pt x="4254" y="3450"/>
                    </a:cubicBezTo>
                    <a:cubicBezTo>
                      <a:pt x="4254" y="3578"/>
                      <a:pt x="4309" y="3651"/>
                      <a:pt x="4400" y="3651"/>
                    </a:cubicBezTo>
                    <a:cubicBezTo>
                      <a:pt x="4546" y="3651"/>
                      <a:pt x="4692" y="3487"/>
                      <a:pt x="4856" y="3140"/>
                    </a:cubicBezTo>
                    <a:cubicBezTo>
                      <a:pt x="5002" y="2793"/>
                      <a:pt x="5112" y="2428"/>
                      <a:pt x="5203" y="2008"/>
                    </a:cubicBezTo>
                    <a:cubicBezTo>
                      <a:pt x="5294" y="1607"/>
                      <a:pt x="5349" y="1278"/>
                      <a:pt x="5349" y="1023"/>
                    </a:cubicBezTo>
                    <a:cubicBezTo>
                      <a:pt x="5349" y="767"/>
                      <a:pt x="5294" y="530"/>
                      <a:pt x="5167" y="329"/>
                    </a:cubicBezTo>
                    <a:cubicBezTo>
                      <a:pt x="5057" y="128"/>
                      <a:pt x="4929" y="37"/>
                      <a:pt x="4783" y="37"/>
                    </a:cubicBezTo>
                    <a:cubicBezTo>
                      <a:pt x="4309" y="37"/>
                      <a:pt x="3797" y="584"/>
                      <a:pt x="3213" y="1698"/>
                    </a:cubicBezTo>
                    <a:cubicBezTo>
                      <a:pt x="3286" y="1406"/>
                      <a:pt x="3305" y="1150"/>
                      <a:pt x="3305" y="949"/>
                    </a:cubicBezTo>
                    <a:cubicBezTo>
                      <a:pt x="3305" y="730"/>
                      <a:pt x="3232" y="530"/>
                      <a:pt x="3067" y="329"/>
                    </a:cubicBezTo>
                    <a:cubicBezTo>
                      <a:pt x="2903" y="128"/>
                      <a:pt x="2757" y="37"/>
                      <a:pt x="2647" y="37"/>
                    </a:cubicBezTo>
                    <a:cubicBezTo>
                      <a:pt x="2447" y="37"/>
                      <a:pt x="2264" y="128"/>
                      <a:pt x="2063" y="347"/>
                    </a:cubicBezTo>
                    <a:cubicBezTo>
                      <a:pt x="1972" y="457"/>
                      <a:pt x="1844" y="621"/>
                      <a:pt x="1698" y="803"/>
                    </a:cubicBezTo>
                    <a:cubicBezTo>
                      <a:pt x="1570" y="986"/>
                      <a:pt x="1224" y="1607"/>
                      <a:pt x="676" y="2629"/>
                    </a:cubicBezTo>
                    <a:cubicBezTo>
                      <a:pt x="986" y="1643"/>
                      <a:pt x="1150" y="931"/>
                      <a:pt x="1150" y="511"/>
                    </a:cubicBezTo>
                    <a:cubicBezTo>
                      <a:pt x="1150" y="384"/>
                      <a:pt x="1096" y="274"/>
                      <a:pt x="986" y="165"/>
                    </a:cubicBezTo>
                    <a:cubicBezTo>
                      <a:pt x="895" y="55"/>
                      <a:pt x="785" y="0"/>
                      <a:pt x="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8"/>
              <p:cNvSpPr/>
              <p:nvPr/>
            </p:nvSpPr>
            <p:spPr>
              <a:xfrm>
                <a:off x="5488775" y="5257350"/>
                <a:ext cx="101325" cy="128250"/>
              </a:xfrm>
              <a:custGeom>
                <a:avLst/>
                <a:gdLst/>
                <a:ahLst/>
                <a:cxnLst/>
                <a:rect l="l" t="t" r="r" b="b"/>
                <a:pathLst>
                  <a:path w="4053" h="5130" extrusionOk="0">
                    <a:moveTo>
                      <a:pt x="1114" y="0"/>
                    </a:moveTo>
                    <a:cubicBezTo>
                      <a:pt x="1041" y="0"/>
                      <a:pt x="1004" y="19"/>
                      <a:pt x="986" y="55"/>
                    </a:cubicBezTo>
                    <a:cubicBezTo>
                      <a:pt x="968" y="73"/>
                      <a:pt x="949" y="128"/>
                      <a:pt x="949" y="219"/>
                    </a:cubicBezTo>
                    <a:cubicBezTo>
                      <a:pt x="949" y="530"/>
                      <a:pt x="785" y="1315"/>
                      <a:pt x="456" y="2593"/>
                    </a:cubicBezTo>
                    <a:cubicBezTo>
                      <a:pt x="201" y="2666"/>
                      <a:pt x="73" y="2739"/>
                      <a:pt x="73" y="2812"/>
                    </a:cubicBezTo>
                    <a:cubicBezTo>
                      <a:pt x="73" y="2885"/>
                      <a:pt x="110" y="2958"/>
                      <a:pt x="146" y="3012"/>
                    </a:cubicBezTo>
                    <a:cubicBezTo>
                      <a:pt x="201" y="3067"/>
                      <a:pt x="256" y="3122"/>
                      <a:pt x="310" y="3140"/>
                    </a:cubicBezTo>
                    <a:cubicBezTo>
                      <a:pt x="110" y="3980"/>
                      <a:pt x="0" y="4455"/>
                      <a:pt x="0" y="4564"/>
                    </a:cubicBezTo>
                    <a:cubicBezTo>
                      <a:pt x="0" y="4692"/>
                      <a:pt x="37" y="4820"/>
                      <a:pt x="146" y="4947"/>
                    </a:cubicBezTo>
                    <a:cubicBezTo>
                      <a:pt x="256" y="5075"/>
                      <a:pt x="329" y="5130"/>
                      <a:pt x="383" y="5130"/>
                    </a:cubicBezTo>
                    <a:cubicBezTo>
                      <a:pt x="438" y="5130"/>
                      <a:pt x="493" y="5002"/>
                      <a:pt x="566" y="4747"/>
                    </a:cubicBezTo>
                    <a:cubicBezTo>
                      <a:pt x="603" y="4619"/>
                      <a:pt x="639" y="4491"/>
                      <a:pt x="676" y="4345"/>
                    </a:cubicBezTo>
                    <a:cubicBezTo>
                      <a:pt x="712" y="4217"/>
                      <a:pt x="749" y="4035"/>
                      <a:pt x="803" y="3797"/>
                    </a:cubicBezTo>
                    <a:cubicBezTo>
                      <a:pt x="876" y="3560"/>
                      <a:pt x="949" y="3323"/>
                      <a:pt x="1004" y="3067"/>
                    </a:cubicBezTo>
                    <a:cubicBezTo>
                      <a:pt x="1570" y="2939"/>
                      <a:pt x="2227" y="2830"/>
                      <a:pt x="2921" y="2739"/>
                    </a:cubicBezTo>
                    <a:lnTo>
                      <a:pt x="2921" y="2739"/>
                    </a:lnTo>
                    <a:cubicBezTo>
                      <a:pt x="2629" y="3852"/>
                      <a:pt x="2483" y="4491"/>
                      <a:pt x="2483" y="4601"/>
                    </a:cubicBezTo>
                    <a:cubicBezTo>
                      <a:pt x="2483" y="4728"/>
                      <a:pt x="2538" y="4856"/>
                      <a:pt x="2629" y="4966"/>
                    </a:cubicBezTo>
                    <a:cubicBezTo>
                      <a:pt x="2720" y="5075"/>
                      <a:pt x="2793" y="5130"/>
                      <a:pt x="2866" y="5130"/>
                    </a:cubicBezTo>
                    <a:cubicBezTo>
                      <a:pt x="2921" y="5130"/>
                      <a:pt x="2976" y="5002"/>
                      <a:pt x="3049" y="4747"/>
                    </a:cubicBezTo>
                    <a:cubicBezTo>
                      <a:pt x="3085" y="4619"/>
                      <a:pt x="3122" y="4491"/>
                      <a:pt x="3158" y="4345"/>
                    </a:cubicBezTo>
                    <a:cubicBezTo>
                      <a:pt x="3195" y="4217"/>
                      <a:pt x="3231" y="4053"/>
                      <a:pt x="3286" y="3834"/>
                    </a:cubicBezTo>
                    <a:cubicBezTo>
                      <a:pt x="3341" y="3597"/>
                      <a:pt x="3450" y="3195"/>
                      <a:pt x="3615" y="2629"/>
                    </a:cubicBezTo>
                    <a:cubicBezTo>
                      <a:pt x="3907" y="2574"/>
                      <a:pt x="4053" y="2483"/>
                      <a:pt x="4053" y="2392"/>
                    </a:cubicBezTo>
                    <a:cubicBezTo>
                      <a:pt x="4053" y="2282"/>
                      <a:pt x="3943" y="2209"/>
                      <a:pt x="3724" y="2191"/>
                    </a:cubicBezTo>
                    <a:cubicBezTo>
                      <a:pt x="3943" y="1351"/>
                      <a:pt x="4053" y="858"/>
                      <a:pt x="4053" y="694"/>
                    </a:cubicBezTo>
                    <a:cubicBezTo>
                      <a:pt x="4053" y="530"/>
                      <a:pt x="3998" y="384"/>
                      <a:pt x="3888" y="219"/>
                    </a:cubicBezTo>
                    <a:cubicBezTo>
                      <a:pt x="3779" y="73"/>
                      <a:pt x="3669" y="0"/>
                      <a:pt x="3596" y="0"/>
                    </a:cubicBezTo>
                    <a:cubicBezTo>
                      <a:pt x="3505" y="0"/>
                      <a:pt x="3450" y="73"/>
                      <a:pt x="3450" y="219"/>
                    </a:cubicBezTo>
                    <a:cubicBezTo>
                      <a:pt x="3450" y="511"/>
                      <a:pt x="3323" y="1150"/>
                      <a:pt x="3067" y="2173"/>
                    </a:cubicBezTo>
                    <a:cubicBezTo>
                      <a:pt x="2465" y="2209"/>
                      <a:pt x="1826" y="2300"/>
                      <a:pt x="1187" y="2428"/>
                    </a:cubicBezTo>
                    <a:cubicBezTo>
                      <a:pt x="1424" y="1479"/>
                      <a:pt x="1534" y="931"/>
                      <a:pt x="1534" y="731"/>
                    </a:cubicBezTo>
                    <a:cubicBezTo>
                      <a:pt x="1534" y="548"/>
                      <a:pt x="1479" y="384"/>
                      <a:pt x="1369" y="219"/>
                    </a:cubicBezTo>
                    <a:cubicBezTo>
                      <a:pt x="1260" y="73"/>
                      <a:pt x="1187" y="0"/>
                      <a:pt x="11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8"/>
              <p:cNvSpPr/>
              <p:nvPr/>
            </p:nvSpPr>
            <p:spPr>
              <a:xfrm>
                <a:off x="5596025" y="5295675"/>
                <a:ext cx="80800" cy="138325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5533" extrusionOk="0">
                    <a:moveTo>
                      <a:pt x="2355" y="603"/>
                    </a:moveTo>
                    <a:cubicBezTo>
                      <a:pt x="2428" y="603"/>
                      <a:pt x="2483" y="640"/>
                      <a:pt x="2537" y="731"/>
                    </a:cubicBezTo>
                    <a:cubicBezTo>
                      <a:pt x="2592" y="804"/>
                      <a:pt x="2611" y="877"/>
                      <a:pt x="2629" y="950"/>
                    </a:cubicBezTo>
                    <a:cubicBezTo>
                      <a:pt x="2647" y="1041"/>
                      <a:pt x="2665" y="1133"/>
                      <a:pt x="2684" y="1279"/>
                    </a:cubicBezTo>
                    <a:cubicBezTo>
                      <a:pt x="2684" y="1406"/>
                      <a:pt x="2702" y="1498"/>
                      <a:pt x="2720" y="1571"/>
                    </a:cubicBezTo>
                    <a:cubicBezTo>
                      <a:pt x="2592" y="1954"/>
                      <a:pt x="2355" y="2283"/>
                      <a:pt x="2026" y="2575"/>
                    </a:cubicBezTo>
                    <a:cubicBezTo>
                      <a:pt x="1698" y="2867"/>
                      <a:pt x="1406" y="3013"/>
                      <a:pt x="1168" y="3013"/>
                    </a:cubicBezTo>
                    <a:cubicBezTo>
                      <a:pt x="1077" y="3013"/>
                      <a:pt x="1022" y="2976"/>
                      <a:pt x="968" y="2940"/>
                    </a:cubicBezTo>
                    <a:cubicBezTo>
                      <a:pt x="913" y="2885"/>
                      <a:pt x="876" y="2812"/>
                      <a:pt x="876" y="2739"/>
                    </a:cubicBezTo>
                    <a:cubicBezTo>
                      <a:pt x="876" y="2520"/>
                      <a:pt x="968" y="2264"/>
                      <a:pt x="1114" y="1918"/>
                    </a:cubicBezTo>
                    <a:cubicBezTo>
                      <a:pt x="1278" y="1589"/>
                      <a:pt x="1460" y="1279"/>
                      <a:pt x="1698" y="1005"/>
                    </a:cubicBezTo>
                    <a:cubicBezTo>
                      <a:pt x="1953" y="731"/>
                      <a:pt x="2154" y="603"/>
                      <a:pt x="2355" y="603"/>
                    </a:cubicBezTo>
                    <a:close/>
                    <a:moveTo>
                      <a:pt x="2318" y="1"/>
                    </a:moveTo>
                    <a:cubicBezTo>
                      <a:pt x="2008" y="1"/>
                      <a:pt x="1679" y="165"/>
                      <a:pt x="1351" y="494"/>
                    </a:cubicBezTo>
                    <a:cubicBezTo>
                      <a:pt x="1022" y="840"/>
                      <a:pt x="767" y="1206"/>
                      <a:pt x="566" y="1644"/>
                    </a:cubicBezTo>
                    <a:cubicBezTo>
                      <a:pt x="383" y="2064"/>
                      <a:pt x="292" y="2392"/>
                      <a:pt x="292" y="2666"/>
                    </a:cubicBezTo>
                    <a:cubicBezTo>
                      <a:pt x="292" y="2903"/>
                      <a:pt x="383" y="3141"/>
                      <a:pt x="548" y="3323"/>
                    </a:cubicBezTo>
                    <a:cubicBezTo>
                      <a:pt x="730" y="3524"/>
                      <a:pt x="931" y="3615"/>
                      <a:pt x="1168" y="3615"/>
                    </a:cubicBezTo>
                    <a:cubicBezTo>
                      <a:pt x="1406" y="3615"/>
                      <a:pt x="1716" y="3469"/>
                      <a:pt x="2099" y="3195"/>
                    </a:cubicBezTo>
                    <a:lnTo>
                      <a:pt x="2099" y="3195"/>
                    </a:lnTo>
                    <a:cubicBezTo>
                      <a:pt x="2063" y="3287"/>
                      <a:pt x="2026" y="3433"/>
                      <a:pt x="1990" y="3597"/>
                    </a:cubicBezTo>
                    <a:cubicBezTo>
                      <a:pt x="1953" y="3761"/>
                      <a:pt x="1917" y="3889"/>
                      <a:pt x="1880" y="3980"/>
                    </a:cubicBezTo>
                    <a:cubicBezTo>
                      <a:pt x="1862" y="4072"/>
                      <a:pt x="1826" y="4181"/>
                      <a:pt x="1789" y="4309"/>
                    </a:cubicBezTo>
                    <a:cubicBezTo>
                      <a:pt x="1753" y="4455"/>
                      <a:pt x="1716" y="4546"/>
                      <a:pt x="1679" y="4619"/>
                    </a:cubicBezTo>
                    <a:cubicBezTo>
                      <a:pt x="1643" y="4692"/>
                      <a:pt x="1606" y="4765"/>
                      <a:pt x="1552" y="4820"/>
                    </a:cubicBezTo>
                    <a:cubicBezTo>
                      <a:pt x="1497" y="4893"/>
                      <a:pt x="1460" y="4948"/>
                      <a:pt x="1406" y="4984"/>
                    </a:cubicBezTo>
                    <a:cubicBezTo>
                      <a:pt x="1351" y="5021"/>
                      <a:pt x="1260" y="5039"/>
                      <a:pt x="1150" y="5039"/>
                    </a:cubicBezTo>
                    <a:cubicBezTo>
                      <a:pt x="1059" y="5039"/>
                      <a:pt x="931" y="5003"/>
                      <a:pt x="822" y="4930"/>
                    </a:cubicBezTo>
                    <a:cubicBezTo>
                      <a:pt x="712" y="4857"/>
                      <a:pt x="621" y="4765"/>
                      <a:pt x="566" y="4674"/>
                    </a:cubicBezTo>
                    <a:cubicBezTo>
                      <a:pt x="511" y="4601"/>
                      <a:pt x="456" y="4528"/>
                      <a:pt x="383" y="4455"/>
                    </a:cubicBezTo>
                    <a:cubicBezTo>
                      <a:pt x="329" y="4382"/>
                      <a:pt x="274" y="4345"/>
                      <a:pt x="219" y="4345"/>
                    </a:cubicBezTo>
                    <a:cubicBezTo>
                      <a:pt x="164" y="4345"/>
                      <a:pt x="128" y="4382"/>
                      <a:pt x="73" y="4455"/>
                    </a:cubicBezTo>
                    <a:cubicBezTo>
                      <a:pt x="37" y="4528"/>
                      <a:pt x="0" y="4619"/>
                      <a:pt x="0" y="4692"/>
                    </a:cubicBezTo>
                    <a:cubicBezTo>
                      <a:pt x="0" y="4875"/>
                      <a:pt x="128" y="5057"/>
                      <a:pt x="347" y="5240"/>
                    </a:cubicBezTo>
                    <a:cubicBezTo>
                      <a:pt x="602" y="5441"/>
                      <a:pt x="895" y="5532"/>
                      <a:pt x="1223" y="5532"/>
                    </a:cubicBezTo>
                    <a:cubicBezTo>
                      <a:pt x="1661" y="5532"/>
                      <a:pt x="1972" y="5276"/>
                      <a:pt x="2172" y="4784"/>
                    </a:cubicBezTo>
                    <a:cubicBezTo>
                      <a:pt x="2282" y="4546"/>
                      <a:pt x="2410" y="4145"/>
                      <a:pt x="2556" y="3597"/>
                    </a:cubicBezTo>
                    <a:cubicBezTo>
                      <a:pt x="2702" y="3031"/>
                      <a:pt x="2848" y="2611"/>
                      <a:pt x="2976" y="2301"/>
                    </a:cubicBezTo>
                    <a:cubicBezTo>
                      <a:pt x="3140" y="2064"/>
                      <a:pt x="3231" y="1845"/>
                      <a:pt x="3231" y="1644"/>
                    </a:cubicBezTo>
                    <a:cubicBezTo>
                      <a:pt x="3231" y="1571"/>
                      <a:pt x="3195" y="1479"/>
                      <a:pt x="3140" y="1406"/>
                    </a:cubicBezTo>
                    <a:cubicBezTo>
                      <a:pt x="3158" y="1370"/>
                      <a:pt x="3158" y="1333"/>
                      <a:pt x="3158" y="1279"/>
                    </a:cubicBezTo>
                    <a:cubicBezTo>
                      <a:pt x="3158" y="822"/>
                      <a:pt x="3049" y="475"/>
                      <a:pt x="2811" y="220"/>
                    </a:cubicBezTo>
                    <a:cubicBezTo>
                      <a:pt x="2684" y="74"/>
                      <a:pt x="2519" y="1"/>
                      <a:pt x="23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8"/>
              <p:cNvSpPr/>
              <p:nvPr/>
            </p:nvSpPr>
            <p:spPr>
              <a:xfrm>
                <a:off x="5679525" y="5231800"/>
                <a:ext cx="84000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6919" extrusionOk="0">
                    <a:moveTo>
                      <a:pt x="1899" y="0"/>
                    </a:moveTo>
                    <a:cubicBezTo>
                      <a:pt x="1644" y="0"/>
                      <a:pt x="1498" y="91"/>
                      <a:pt x="1498" y="310"/>
                    </a:cubicBezTo>
                    <a:cubicBezTo>
                      <a:pt x="1498" y="383"/>
                      <a:pt x="1534" y="456"/>
                      <a:pt x="1607" y="529"/>
                    </a:cubicBezTo>
                    <a:cubicBezTo>
                      <a:pt x="1698" y="602"/>
                      <a:pt x="1790" y="694"/>
                      <a:pt x="1917" y="767"/>
                    </a:cubicBezTo>
                    <a:cubicBezTo>
                      <a:pt x="2027" y="858"/>
                      <a:pt x="2155" y="968"/>
                      <a:pt x="2264" y="1095"/>
                    </a:cubicBezTo>
                    <a:cubicBezTo>
                      <a:pt x="2374" y="1205"/>
                      <a:pt x="2465" y="1387"/>
                      <a:pt x="2556" y="1606"/>
                    </a:cubicBezTo>
                    <a:cubicBezTo>
                      <a:pt x="2629" y="1826"/>
                      <a:pt x="2666" y="2099"/>
                      <a:pt x="2666" y="2446"/>
                    </a:cubicBezTo>
                    <a:cubicBezTo>
                      <a:pt x="2666" y="2793"/>
                      <a:pt x="2611" y="3176"/>
                      <a:pt x="2483" y="3560"/>
                    </a:cubicBezTo>
                    <a:cubicBezTo>
                      <a:pt x="2337" y="3961"/>
                      <a:pt x="2173" y="4290"/>
                      <a:pt x="1972" y="4582"/>
                    </a:cubicBezTo>
                    <a:cubicBezTo>
                      <a:pt x="1571" y="5184"/>
                      <a:pt x="1151" y="5677"/>
                      <a:pt x="694" y="6061"/>
                    </a:cubicBezTo>
                    <a:cubicBezTo>
                      <a:pt x="238" y="6462"/>
                      <a:pt x="1" y="6700"/>
                      <a:pt x="1" y="6791"/>
                    </a:cubicBezTo>
                    <a:cubicBezTo>
                      <a:pt x="1" y="6882"/>
                      <a:pt x="74" y="6919"/>
                      <a:pt x="183" y="6919"/>
                    </a:cubicBezTo>
                    <a:cubicBezTo>
                      <a:pt x="366" y="6919"/>
                      <a:pt x="713" y="6718"/>
                      <a:pt x="1206" y="6316"/>
                    </a:cubicBezTo>
                    <a:cubicBezTo>
                      <a:pt x="1461" y="6134"/>
                      <a:pt x="1698" y="5896"/>
                      <a:pt x="1936" y="5623"/>
                    </a:cubicBezTo>
                    <a:cubicBezTo>
                      <a:pt x="2191" y="5331"/>
                      <a:pt x="2429" y="5002"/>
                      <a:pt x="2629" y="4673"/>
                    </a:cubicBezTo>
                    <a:cubicBezTo>
                      <a:pt x="2848" y="4326"/>
                      <a:pt x="3013" y="3943"/>
                      <a:pt x="3141" y="3487"/>
                    </a:cubicBezTo>
                    <a:cubicBezTo>
                      <a:pt x="3287" y="3030"/>
                      <a:pt x="3360" y="2574"/>
                      <a:pt x="3360" y="2118"/>
                    </a:cubicBezTo>
                    <a:cubicBezTo>
                      <a:pt x="3360" y="1533"/>
                      <a:pt x="3195" y="1041"/>
                      <a:pt x="2867" y="621"/>
                    </a:cubicBezTo>
                    <a:cubicBezTo>
                      <a:pt x="2556" y="201"/>
                      <a:pt x="2228" y="0"/>
                      <a:pt x="18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8"/>
              <p:cNvSpPr/>
              <p:nvPr/>
            </p:nvSpPr>
            <p:spPr>
              <a:xfrm>
                <a:off x="1384575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301" y="603"/>
                      <a:pt x="2410" y="986"/>
                      <a:pt x="2410" y="1753"/>
                    </a:cubicBezTo>
                    <a:cubicBezTo>
                      <a:pt x="2410" y="2118"/>
                      <a:pt x="2337" y="2520"/>
                      <a:pt x="2173" y="2976"/>
                    </a:cubicBezTo>
                    <a:cubicBezTo>
                      <a:pt x="2027" y="3432"/>
                      <a:pt x="1844" y="3816"/>
                      <a:pt x="1644" y="4126"/>
                    </a:cubicBezTo>
                    <a:cubicBezTo>
                      <a:pt x="1443" y="4455"/>
                      <a:pt x="1279" y="4601"/>
                      <a:pt x="1132" y="4601"/>
                    </a:cubicBezTo>
                    <a:cubicBezTo>
                      <a:pt x="840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0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44" y="694"/>
                      <a:pt x="1972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79" y="201"/>
                      <a:pt x="1151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67" y="5039"/>
                      <a:pt x="822" y="5185"/>
                      <a:pt x="1114" y="5185"/>
                    </a:cubicBezTo>
                    <a:cubicBezTo>
                      <a:pt x="1425" y="5185"/>
                      <a:pt x="1717" y="4984"/>
                      <a:pt x="2045" y="4619"/>
                    </a:cubicBezTo>
                    <a:cubicBezTo>
                      <a:pt x="2356" y="4236"/>
                      <a:pt x="2593" y="3779"/>
                      <a:pt x="2775" y="3232"/>
                    </a:cubicBezTo>
                    <a:cubicBezTo>
                      <a:pt x="2976" y="2702"/>
                      <a:pt x="3068" y="2173"/>
                      <a:pt x="3068" y="1643"/>
                    </a:cubicBezTo>
                    <a:cubicBezTo>
                      <a:pt x="3068" y="1132"/>
                      <a:pt x="2976" y="731"/>
                      <a:pt x="2812" y="439"/>
                    </a:cubicBezTo>
                    <a:cubicBezTo>
                      <a:pt x="2648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8"/>
              <p:cNvSpPr/>
              <p:nvPr/>
            </p:nvSpPr>
            <p:spPr>
              <a:xfrm>
                <a:off x="1784375" y="4980325"/>
                <a:ext cx="3742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5258" extrusionOk="0">
                    <a:moveTo>
                      <a:pt x="949" y="0"/>
                    </a:moveTo>
                    <a:cubicBezTo>
                      <a:pt x="858" y="0"/>
                      <a:pt x="803" y="92"/>
                      <a:pt x="785" y="238"/>
                    </a:cubicBezTo>
                    <a:cubicBezTo>
                      <a:pt x="730" y="1005"/>
                      <a:pt x="657" y="1735"/>
                      <a:pt x="511" y="2410"/>
                    </a:cubicBezTo>
                    <a:cubicBezTo>
                      <a:pt x="383" y="3104"/>
                      <a:pt x="274" y="3652"/>
                      <a:pt x="164" y="4053"/>
                    </a:cubicBezTo>
                    <a:cubicBezTo>
                      <a:pt x="55" y="4455"/>
                      <a:pt x="0" y="4710"/>
                      <a:pt x="0" y="4820"/>
                    </a:cubicBezTo>
                    <a:cubicBezTo>
                      <a:pt x="0" y="4911"/>
                      <a:pt x="37" y="5021"/>
                      <a:pt x="110" y="5112"/>
                    </a:cubicBezTo>
                    <a:cubicBezTo>
                      <a:pt x="201" y="5203"/>
                      <a:pt x="274" y="5258"/>
                      <a:pt x="329" y="5258"/>
                    </a:cubicBezTo>
                    <a:cubicBezTo>
                      <a:pt x="420" y="5258"/>
                      <a:pt x="529" y="5094"/>
                      <a:pt x="621" y="4747"/>
                    </a:cubicBezTo>
                    <a:cubicBezTo>
                      <a:pt x="676" y="4564"/>
                      <a:pt x="730" y="4400"/>
                      <a:pt x="767" y="4217"/>
                    </a:cubicBezTo>
                    <a:cubicBezTo>
                      <a:pt x="803" y="4053"/>
                      <a:pt x="858" y="3816"/>
                      <a:pt x="931" y="3524"/>
                    </a:cubicBezTo>
                    <a:cubicBezTo>
                      <a:pt x="1004" y="3250"/>
                      <a:pt x="1059" y="2994"/>
                      <a:pt x="1114" y="2812"/>
                    </a:cubicBezTo>
                    <a:cubicBezTo>
                      <a:pt x="1369" y="1826"/>
                      <a:pt x="1497" y="1078"/>
                      <a:pt x="1497" y="548"/>
                    </a:cubicBezTo>
                    <a:cubicBezTo>
                      <a:pt x="1497" y="457"/>
                      <a:pt x="1424" y="347"/>
                      <a:pt x="1296" y="220"/>
                    </a:cubicBezTo>
                    <a:cubicBezTo>
                      <a:pt x="1168" y="74"/>
                      <a:pt x="1059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8"/>
              <p:cNvSpPr/>
              <p:nvPr/>
            </p:nvSpPr>
            <p:spPr>
              <a:xfrm>
                <a:off x="1839125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4" y="603"/>
                    </a:moveTo>
                    <a:cubicBezTo>
                      <a:pt x="2283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5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59" y="1954"/>
                      <a:pt x="1206" y="1662"/>
                    </a:cubicBezTo>
                    <a:cubicBezTo>
                      <a:pt x="1352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4" y="603"/>
                    </a:cubicBezTo>
                    <a:close/>
                    <a:moveTo>
                      <a:pt x="2082" y="0"/>
                    </a:moveTo>
                    <a:cubicBezTo>
                      <a:pt x="1790" y="0"/>
                      <a:pt x="1461" y="201"/>
                      <a:pt x="1133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92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75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58" y="731"/>
                      <a:pt x="2794" y="439"/>
                    </a:cubicBezTo>
                    <a:cubicBezTo>
                      <a:pt x="2629" y="147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8"/>
              <p:cNvSpPr/>
              <p:nvPr/>
            </p:nvSpPr>
            <p:spPr>
              <a:xfrm>
                <a:off x="2240750" y="4980775"/>
                <a:ext cx="85350" cy="1282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5131" extrusionOk="0">
                    <a:moveTo>
                      <a:pt x="2154" y="1"/>
                    </a:moveTo>
                    <a:cubicBezTo>
                      <a:pt x="1826" y="1"/>
                      <a:pt x="1497" y="110"/>
                      <a:pt x="1187" y="329"/>
                    </a:cubicBezTo>
                    <a:cubicBezTo>
                      <a:pt x="895" y="548"/>
                      <a:pt x="749" y="749"/>
                      <a:pt x="749" y="932"/>
                    </a:cubicBezTo>
                    <a:cubicBezTo>
                      <a:pt x="749" y="1005"/>
                      <a:pt x="803" y="1078"/>
                      <a:pt x="913" y="1151"/>
                    </a:cubicBezTo>
                    <a:cubicBezTo>
                      <a:pt x="1022" y="1224"/>
                      <a:pt x="1132" y="1260"/>
                      <a:pt x="1205" y="1260"/>
                    </a:cubicBezTo>
                    <a:cubicBezTo>
                      <a:pt x="1241" y="1260"/>
                      <a:pt x="1296" y="1206"/>
                      <a:pt x="1369" y="1114"/>
                    </a:cubicBezTo>
                    <a:cubicBezTo>
                      <a:pt x="1461" y="1023"/>
                      <a:pt x="1570" y="913"/>
                      <a:pt x="1716" y="822"/>
                    </a:cubicBezTo>
                    <a:cubicBezTo>
                      <a:pt x="1862" y="731"/>
                      <a:pt x="2008" y="676"/>
                      <a:pt x="2172" y="676"/>
                    </a:cubicBezTo>
                    <a:cubicBezTo>
                      <a:pt x="2337" y="676"/>
                      <a:pt x="2465" y="731"/>
                      <a:pt x="2556" y="859"/>
                    </a:cubicBezTo>
                    <a:cubicBezTo>
                      <a:pt x="2647" y="968"/>
                      <a:pt x="2684" y="1133"/>
                      <a:pt x="2684" y="1333"/>
                    </a:cubicBezTo>
                    <a:cubicBezTo>
                      <a:pt x="2684" y="1552"/>
                      <a:pt x="2629" y="1771"/>
                      <a:pt x="2483" y="2027"/>
                    </a:cubicBezTo>
                    <a:cubicBezTo>
                      <a:pt x="2355" y="2264"/>
                      <a:pt x="2191" y="2483"/>
                      <a:pt x="1990" y="2684"/>
                    </a:cubicBezTo>
                    <a:cubicBezTo>
                      <a:pt x="1570" y="3122"/>
                      <a:pt x="1132" y="3487"/>
                      <a:pt x="694" y="3816"/>
                    </a:cubicBezTo>
                    <a:cubicBezTo>
                      <a:pt x="237" y="4163"/>
                      <a:pt x="0" y="4400"/>
                      <a:pt x="0" y="4510"/>
                    </a:cubicBezTo>
                    <a:cubicBezTo>
                      <a:pt x="0" y="4656"/>
                      <a:pt x="73" y="4802"/>
                      <a:pt x="237" y="4948"/>
                    </a:cubicBezTo>
                    <a:cubicBezTo>
                      <a:pt x="402" y="5076"/>
                      <a:pt x="566" y="5130"/>
                      <a:pt x="712" y="5130"/>
                    </a:cubicBezTo>
                    <a:cubicBezTo>
                      <a:pt x="1059" y="5130"/>
                      <a:pt x="1588" y="5057"/>
                      <a:pt x="2318" y="4875"/>
                    </a:cubicBezTo>
                    <a:cubicBezTo>
                      <a:pt x="3049" y="4711"/>
                      <a:pt x="3414" y="4546"/>
                      <a:pt x="3414" y="4418"/>
                    </a:cubicBezTo>
                    <a:cubicBezTo>
                      <a:pt x="3414" y="4345"/>
                      <a:pt x="3377" y="4309"/>
                      <a:pt x="3304" y="4291"/>
                    </a:cubicBezTo>
                    <a:cubicBezTo>
                      <a:pt x="3250" y="4254"/>
                      <a:pt x="3140" y="4254"/>
                      <a:pt x="3012" y="4254"/>
                    </a:cubicBezTo>
                    <a:cubicBezTo>
                      <a:pt x="2866" y="4254"/>
                      <a:pt x="2665" y="4272"/>
                      <a:pt x="2373" y="4309"/>
                    </a:cubicBezTo>
                    <a:cubicBezTo>
                      <a:pt x="2099" y="4345"/>
                      <a:pt x="1771" y="4400"/>
                      <a:pt x="1387" y="4455"/>
                    </a:cubicBezTo>
                    <a:cubicBezTo>
                      <a:pt x="1004" y="4510"/>
                      <a:pt x="767" y="4546"/>
                      <a:pt x="639" y="4565"/>
                    </a:cubicBezTo>
                    <a:cubicBezTo>
                      <a:pt x="2446" y="3414"/>
                      <a:pt x="3341" y="2301"/>
                      <a:pt x="3341" y="1260"/>
                    </a:cubicBezTo>
                    <a:cubicBezTo>
                      <a:pt x="3341" y="895"/>
                      <a:pt x="3231" y="603"/>
                      <a:pt x="3012" y="366"/>
                    </a:cubicBezTo>
                    <a:cubicBezTo>
                      <a:pt x="2775" y="129"/>
                      <a:pt x="2501" y="1"/>
                      <a:pt x="21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8"/>
              <p:cNvSpPr/>
              <p:nvPr/>
            </p:nvSpPr>
            <p:spPr>
              <a:xfrm>
                <a:off x="2348900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59" y="1954"/>
                      <a:pt x="1205" y="1662"/>
                    </a:cubicBezTo>
                    <a:cubicBezTo>
                      <a:pt x="1351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082" y="0"/>
                    </a:moveTo>
                    <a:cubicBezTo>
                      <a:pt x="1790" y="0"/>
                      <a:pt x="1461" y="201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92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75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29" y="147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8"/>
              <p:cNvSpPr/>
              <p:nvPr/>
            </p:nvSpPr>
            <p:spPr>
              <a:xfrm>
                <a:off x="2692100" y="4981700"/>
                <a:ext cx="91750" cy="12825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5130" extrusionOk="0">
                    <a:moveTo>
                      <a:pt x="2574" y="0"/>
                    </a:moveTo>
                    <a:cubicBezTo>
                      <a:pt x="2282" y="0"/>
                      <a:pt x="1917" y="73"/>
                      <a:pt x="1515" y="238"/>
                    </a:cubicBezTo>
                    <a:cubicBezTo>
                      <a:pt x="1132" y="384"/>
                      <a:pt x="931" y="530"/>
                      <a:pt x="931" y="676"/>
                    </a:cubicBezTo>
                    <a:cubicBezTo>
                      <a:pt x="931" y="730"/>
                      <a:pt x="986" y="822"/>
                      <a:pt x="1096" y="931"/>
                    </a:cubicBezTo>
                    <a:cubicBezTo>
                      <a:pt x="1205" y="1023"/>
                      <a:pt x="1278" y="1077"/>
                      <a:pt x="1333" y="1077"/>
                    </a:cubicBezTo>
                    <a:cubicBezTo>
                      <a:pt x="1369" y="1077"/>
                      <a:pt x="1534" y="1004"/>
                      <a:pt x="1844" y="840"/>
                    </a:cubicBezTo>
                    <a:cubicBezTo>
                      <a:pt x="2154" y="676"/>
                      <a:pt x="2410" y="603"/>
                      <a:pt x="2611" y="603"/>
                    </a:cubicBezTo>
                    <a:cubicBezTo>
                      <a:pt x="2866" y="603"/>
                      <a:pt x="2976" y="712"/>
                      <a:pt x="2976" y="950"/>
                    </a:cubicBezTo>
                    <a:cubicBezTo>
                      <a:pt x="2976" y="1132"/>
                      <a:pt x="2885" y="1333"/>
                      <a:pt x="2702" y="1515"/>
                    </a:cubicBezTo>
                    <a:cubicBezTo>
                      <a:pt x="2538" y="1716"/>
                      <a:pt x="2337" y="1862"/>
                      <a:pt x="2118" y="1990"/>
                    </a:cubicBezTo>
                    <a:cubicBezTo>
                      <a:pt x="1899" y="2100"/>
                      <a:pt x="1680" y="2209"/>
                      <a:pt x="1479" y="2337"/>
                    </a:cubicBezTo>
                    <a:cubicBezTo>
                      <a:pt x="1260" y="2465"/>
                      <a:pt x="1150" y="2556"/>
                      <a:pt x="1114" y="2629"/>
                    </a:cubicBezTo>
                    <a:cubicBezTo>
                      <a:pt x="1096" y="2647"/>
                      <a:pt x="1077" y="2665"/>
                      <a:pt x="1077" y="2720"/>
                    </a:cubicBezTo>
                    <a:cubicBezTo>
                      <a:pt x="1077" y="2830"/>
                      <a:pt x="1369" y="2921"/>
                      <a:pt x="1935" y="3012"/>
                    </a:cubicBezTo>
                    <a:cubicBezTo>
                      <a:pt x="2136" y="3031"/>
                      <a:pt x="2337" y="3104"/>
                      <a:pt x="2520" y="3177"/>
                    </a:cubicBezTo>
                    <a:cubicBezTo>
                      <a:pt x="2684" y="3250"/>
                      <a:pt x="2775" y="3359"/>
                      <a:pt x="2775" y="3487"/>
                    </a:cubicBezTo>
                    <a:cubicBezTo>
                      <a:pt x="2775" y="3724"/>
                      <a:pt x="2629" y="3925"/>
                      <a:pt x="2337" y="4108"/>
                    </a:cubicBezTo>
                    <a:cubicBezTo>
                      <a:pt x="2045" y="4290"/>
                      <a:pt x="1735" y="4418"/>
                      <a:pt x="1388" y="4491"/>
                    </a:cubicBezTo>
                    <a:cubicBezTo>
                      <a:pt x="1041" y="4564"/>
                      <a:pt x="731" y="4655"/>
                      <a:pt x="438" y="4728"/>
                    </a:cubicBezTo>
                    <a:cubicBezTo>
                      <a:pt x="146" y="4783"/>
                      <a:pt x="0" y="4838"/>
                      <a:pt x="0" y="4893"/>
                    </a:cubicBezTo>
                    <a:cubicBezTo>
                      <a:pt x="0" y="5057"/>
                      <a:pt x="219" y="5130"/>
                      <a:pt x="676" y="5130"/>
                    </a:cubicBezTo>
                    <a:cubicBezTo>
                      <a:pt x="1132" y="5130"/>
                      <a:pt x="1570" y="5057"/>
                      <a:pt x="2008" y="4911"/>
                    </a:cubicBezTo>
                    <a:cubicBezTo>
                      <a:pt x="2447" y="4765"/>
                      <a:pt x="2830" y="4564"/>
                      <a:pt x="3140" y="4308"/>
                    </a:cubicBezTo>
                    <a:cubicBezTo>
                      <a:pt x="3451" y="4053"/>
                      <a:pt x="3597" y="3797"/>
                      <a:pt x="3597" y="3523"/>
                    </a:cubicBezTo>
                    <a:cubicBezTo>
                      <a:pt x="3597" y="3268"/>
                      <a:pt x="3469" y="3049"/>
                      <a:pt x="3213" y="2885"/>
                    </a:cubicBezTo>
                    <a:cubicBezTo>
                      <a:pt x="2939" y="2720"/>
                      <a:pt x="2593" y="2611"/>
                      <a:pt x="2154" y="2556"/>
                    </a:cubicBezTo>
                    <a:cubicBezTo>
                      <a:pt x="2556" y="2373"/>
                      <a:pt x="2903" y="2136"/>
                      <a:pt x="3213" y="1862"/>
                    </a:cubicBezTo>
                    <a:cubicBezTo>
                      <a:pt x="3524" y="1570"/>
                      <a:pt x="3670" y="1296"/>
                      <a:pt x="3670" y="1041"/>
                    </a:cubicBezTo>
                    <a:cubicBezTo>
                      <a:pt x="3670" y="767"/>
                      <a:pt x="3560" y="511"/>
                      <a:pt x="3359" y="311"/>
                    </a:cubicBezTo>
                    <a:cubicBezTo>
                      <a:pt x="3140" y="92"/>
                      <a:pt x="2885" y="0"/>
                      <a:pt x="25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8"/>
              <p:cNvSpPr/>
              <p:nvPr/>
            </p:nvSpPr>
            <p:spPr>
              <a:xfrm>
                <a:off x="2799800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4" y="4436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59" y="1954"/>
                      <a:pt x="1205" y="1662"/>
                    </a:cubicBezTo>
                    <a:cubicBezTo>
                      <a:pt x="1351" y="1351"/>
                      <a:pt x="1516" y="1096"/>
                      <a:pt x="1662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082" y="0"/>
                    </a:moveTo>
                    <a:cubicBezTo>
                      <a:pt x="1790" y="0"/>
                      <a:pt x="1461" y="183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47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93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29" y="147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8"/>
              <p:cNvSpPr/>
              <p:nvPr/>
            </p:nvSpPr>
            <p:spPr>
              <a:xfrm>
                <a:off x="3155775" y="4980775"/>
                <a:ext cx="79425" cy="134650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5386" extrusionOk="0">
                    <a:moveTo>
                      <a:pt x="1844" y="1"/>
                    </a:moveTo>
                    <a:cubicBezTo>
                      <a:pt x="1771" y="1"/>
                      <a:pt x="1625" y="110"/>
                      <a:pt x="1424" y="311"/>
                    </a:cubicBezTo>
                    <a:cubicBezTo>
                      <a:pt x="1205" y="530"/>
                      <a:pt x="1004" y="767"/>
                      <a:pt x="804" y="1041"/>
                    </a:cubicBezTo>
                    <a:cubicBezTo>
                      <a:pt x="585" y="1333"/>
                      <a:pt x="402" y="1625"/>
                      <a:pt x="238" y="1954"/>
                    </a:cubicBezTo>
                    <a:cubicBezTo>
                      <a:pt x="73" y="2283"/>
                      <a:pt x="0" y="2556"/>
                      <a:pt x="0" y="2776"/>
                    </a:cubicBezTo>
                    <a:cubicBezTo>
                      <a:pt x="0" y="3068"/>
                      <a:pt x="92" y="3305"/>
                      <a:pt x="274" y="3469"/>
                    </a:cubicBezTo>
                    <a:cubicBezTo>
                      <a:pt x="475" y="3634"/>
                      <a:pt x="712" y="3725"/>
                      <a:pt x="986" y="3725"/>
                    </a:cubicBezTo>
                    <a:cubicBezTo>
                      <a:pt x="1406" y="3725"/>
                      <a:pt x="1862" y="3615"/>
                      <a:pt x="2319" y="3414"/>
                    </a:cubicBezTo>
                    <a:lnTo>
                      <a:pt x="2319" y="3414"/>
                    </a:lnTo>
                    <a:cubicBezTo>
                      <a:pt x="2264" y="3615"/>
                      <a:pt x="2191" y="3853"/>
                      <a:pt x="2118" y="4108"/>
                    </a:cubicBezTo>
                    <a:cubicBezTo>
                      <a:pt x="2027" y="4345"/>
                      <a:pt x="1972" y="4546"/>
                      <a:pt x="1935" y="4692"/>
                    </a:cubicBezTo>
                    <a:cubicBezTo>
                      <a:pt x="1881" y="4857"/>
                      <a:pt x="1862" y="4966"/>
                      <a:pt x="1862" y="5057"/>
                    </a:cubicBezTo>
                    <a:cubicBezTo>
                      <a:pt x="1862" y="5130"/>
                      <a:pt x="1881" y="5203"/>
                      <a:pt x="1935" y="5276"/>
                    </a:cubicBezTo>
                    <a:cubicBezTo>
                      <a:pt x="1990" y="5349"/>
                      <a:pt x="2045" y="5386"/>
                      <a:pt x="2100" y="5386"/>
                    </a:cubicBezTo>
                    <a:cubicBezTo>
                      <a:pt x="2264" y="5386"/>
                      <a:pt x="2483" y="4911"/>
                      <a:pt x="2757" y="3962"/>
                    </a:cubicBezTo>
                    <a:cubicBezTo>
                      <a:pt x="3049" y="3031"/>
                      <a:pt x="3177" y="2337"/>
                      <a:pt x="3177" y="1899"/>
                    </a:cubicBezTo>
                    <a:cubicBezTo>
                      <a:pt x="3177" y="1808"/>
                      <a:pt x="3122" y="1698"/>
                      <a:pt x="2994" y="1589"/>
                    </a:cubicBezTo>
                    <a:cubicBezTo>
                      <a:pt x="2866" y="1461"/>
                      <a:pt x="2775" y="1406"/>
                      <a:pt x="2684" y="1406"/>
                    </a:cubicBezTo>
                    <a:cubicBezTo>
                      <a:pt x="2593" y="1406"/>
                      <a:pt x="2538" y="1479"/>
                      <a:pt x="2538" y="1644"/>
                    </a:cubicBezTo>
                    <a:cubicBezTo>
                      <a:pt x="2538" y="1991"/>
                      <a:pt x="2501" y="2356"/>
                      <a:pt x="2447" y="2757"/>
                    </a:cubicBezTo>
                    <a:cubicBezTo>
                      <a:pt x="2447" y="2757"/>
                      <a:pt x="2264" y="2830"/>
                      <a:pt x="1917" y="2958"/>
                    </a:cubicBezTo>
                    <a:cubicBezTo>
                      <a:pt x="1570" y="3086"/>
                      <a:pt x="1278" y="3141"/>
                      <a:pt x="1059" y="3141"/>
                    </a:cubicBezTo>
                    <a:cubicBezTo>
                      <a:pt x="785" y="3141"/>
                      <a:pt x="639" y="3013"/>
                      <a:pt x="639" y="2739"/>
                    </a:cubicBezTo>
                    <a:cubicBezTo>
                      <a:pt x="639" y="2520"/>
                      <a:pt x="767" y="2228"/>
                      <a:pt x="1023" y="1863"/>
                    </a:cubicBezTo>
                    <a:cubicBezTo>
                      <a:pt x="1297" y="1498"/>
                      <a:pt x="1552" y="1151"/>
                      <a:pt x="1808" y="859"/>
                    </a:cubicBezTo>
                    <a:cubicBezTo>
                      <a:pt x="2063" y="548"/>
                      <a:pt x="2191" y="366"/>
                      <a:pt x="2191" y="293"/>
                    </a:cubicBezTo>
                    <a:cubicBezTo>
                      <a:pt x="2191" y="220"/>
                      <a:pt x="2155" y="147"/>
                      <a:pt x="2082" y="92"/>
                    </a:cubicBezTo>
                    <a:cubicBezTo>
                      <a:pt x="2008" y="37"/>
                      <a:pt x="1917" y="1"/>
                      <a:pt x="18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8"/>
              <p:cNvSpPr/>
              <p:nvPr/>
            </p:nvSpPr>
            <p:spPr>
              <a:xfrm>
                <a:off x="3252525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3" y="603"/>
                    </a:moveTo>
                    <a:cubicBezTo>
                      <a:pt x="2301" y="603"/>
                      <a:pt x="2410" y="986"/>
                      <a:pt x="2410" y="1753"/>
                    </a:cubicBezTo>
                    <a:cubicBezTo>
                      <a:pt x="2410" y="2118"/>
                      <a:pt x="2319" y="2520"/>
                      <a:pt x="2173" y="2976"/>
                    </a:cubicBezTo>
                    <a:cubicBezTo>
                      <a:pt x="2027" y="3432"/>
                      <a:pt x="1844" y="3816"/>
                      <a:pt x="1643" y="4126"/>
                    </a:cubicBezTo>
                    <a:cubicBezTo>
                      <a:pt x="1443" y="4455"/>
                      <a:pt x="1260" y="4601"/>
                      <a:pt x="1132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0" y="2702"/>
                    </a:cubicBezTo>
                    <a:cubicBezTo>
                      <a:pt x="950" y="2301"/>
                      <a:pt x="1059" y="1954"/>
                      <a:pt x="1205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26" y="694"/>
                      <a:pt x="1972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89" y="0"/>
                      <a:pt x="1479" y="201"/>
                      <a:pt x="1132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22" y="5185"/>
                      <a:pt x="1114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93" y="3779"/>
                      <a:pt x="2775" y="3232"/>
                    </a:cubicBezTo>
                    <a:cubicBezTo>
                      <a:pt x="2958" y="2702"/>
                      <a:pt x="3067" y="2173"/>
                      <a:pt x="3067" y="1643"/>
                    </a:cubicBezTo>
                    <a:cubicBezTo>
                      <a:pt x="3067" y="1132"/>
                      <a:pt x="2976" y="731"/>
                      <a:pt x="2812" y="439"/>
                    </a:cubicBezTo>
                    <a:cubicBezTo>
                      <a:pt x="2647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8"/>
              <p:cNvSpPr/>
              <p:nvPr/>
            </p:nvSpPr>
            <p:spPr>
              <a:xfrm>
                <a:off x="3598925" y="4982150"/>
                <a:ext cx="102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5094" extrusionOk="0">
                    <a:moveTo>
                      <a:pt x="3030" y="1"/>
                    </a:moveTo>
                    <a:cubicBezTo>
                      <a:pt x="2519" y="1"/>
                      <a:pt x="2118" y="55"/>
                      <a:pt x="1807" y="147"/>
                    </a:cubicBezTo>
                    <a:cubicBezTo>
                      <a:pt x="1661" y="183"/>
                      <a:pt x="1479" y="366"/>
                      <a:pt x="1260" y="731"/>
                    </a:cubicBezTo>
                    <a:cubicBezTo>
                      <a:pt x="1022" y="1096"/>
                      <a:pt x="913" y="1388"/>
                      <a:pt x="913" y="1570"/>
                    </a:cubicBezTo>
                    <a:cubicBezTo>
                      <a:pt x="913" y="1771"/>
                      <a:pt x="968" y="1954"/>
                      <a:pt x="1077" y="2100"/>
                    </a:cubicBezTo>
                    <a:cubicBezTo>
                      <a:pt x="1168" y="2246"/>
                      <a:pt x="1296" y="2374"/>
                      <a:pt x="1442" y="2483"/>
                    </a:cubicBezTo>
                    <a:cubicBezTo>
                      <a:pt x="1607" y="2593"/>
                      <a:pt x="1753" y="2702"/>
                      <a:pt x="1899" y="2812"/>
                    </a:cubicBezTo>
                    <a:cubicBezTo>
                      <a:pt x="2264" y="3049"/>
                      <a:pt x="2428" y="3286"/>
                      <a:pt x="2428" y="3487"/>
                    </a:cubicBezTo>
                    <a:cubicBezTo>
                      <a:pt x="2428" y="3725"/>
                      <a:pt x="2282" y="3944"/>
                      <a:pt x="1990" y="4181"/>
                    </a:cubicBezTo>
                    <a:cubicBezTo>
                      <a:pt x="1716" y="4400"/>
                      <a:pt x="1442" y="4528"/>
                      <a:pt x="1187" y="4528"/>
                    </a:cubicBezTo>
                    <a:cubicBezTo>
                      <a:pt x="949" y="4528"/>
                      <a:pt x="657" y="4363"/>
                      <a:pt x="329" y="4017"/>
                    </a:cubicBezTo>
                    <a:cubicBezTo>
                      <a:pt x="219" y="3907"/>
                      <a:pt x="146" y="3852"/>
                      <a:pt x="128" y="3852"/>
                    </a:cubicBezTo>
                    <a:cubicBezTo>
                      <a:pt x="37" y="3852"/>
                      <a:pt x="0" y="3925"/>
                      <a:pt x="0" y="4071"/>
                    </a:cubicBezTo>
                    <a:cubicBezTo>
                      <a:pt x="0" y="4290"/>
                      <a:pt x="146" y="4528"/>
                      <a:pt x="402" y="4747"/>
                    </a:cubicBezTo>
                    <a:cubicBezTo>
                      <a:pt x="675" y="4984"/>
                      <a:pt x="968" y="5094"/>
                      <a:pt x="1314" y="5094"/>
                    </a:cubicBezTo>
                    <a:cubicBezTo>
                      <a:pt x="1734" y="5094"/>
                      <a:pt x="2154" y="4911"/>
                      <a:pt x="2538" y="4564"/>
                    </a:cubicBezTo>
                    <a:cubicBezTo>
                      <a:pt x="2921" y="4217"/>
                      <a:pt x="3122" y="3834"/>
                      <a:pt x="3122" y="3432"/>
                    </a:cubicBezTo>
                    <a:cubicBezTo>
                      <a:pt x="3122" y="3159"/>
                      <a:pt x="2939" y="2885"/>
                      <a:pt x="2592" y="2611"/>
                    </a:cubicBezTo>
                    <a:cubicBezTo>
                      <a:pt x="2446" y="2501"/>
                      <a:pt x="2300" y="2392"/>
                      <a:pt x="2136" y="2282"/>
                    </a:cubicBezTo>
                    <a:cubicBezTo>
                      <a:pt x="1990" y="2173"/>
                      <a:pt x="1880" y="2063"/>
                      <a:pt x="1771" y="1936"/>
                    </a:cubicBezTo>
                    <a:cubicBezTo>
                      <a:pt x="1661" y="1826"/>
                      <a:pt x="1625" y="1716"/>
                      <a:pt x="1625" y="1607"/>
                    </a:cubicBezTo>
                    <a:cubicBezTo>
                      <a:pt x="1625" y="1516"/>
                      <a:pt x="1680" y="1333"/>
                      <a:pt x="1807" y="1096"/>
                    </a:cubicBezTo>
                    <a:cubicBezTo>
                      <a:pt x="1935" y="858"/>
                      <a:pt x="2045" y="731"/>
                      <a:pt x="2136" y="712"/>
                    </a:cubicBezTo>
                    <a:cubicBezTo>
                      <a:pt x="2245" y="694"/>
                      <a:pt x="2483" y="658"/>
                      <a:pt x="2848" y="585"/>
                    </a:cubicBezTo>
                    <a:cubicBezTo>
                      <a:pt x="3688" y="457"/>
                      <a:pt x="4107" y="347"/>
                      <a:pt x="4107" y="238"/>
                    </a:cubicBezTo>
                    <a:cubicBezTo>
                      <a:pt x="4107" y="92"/>
                      <a:pt x="3742" y="1"/>
                      <a:pt x="30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8"/>
              <p:cNvSpPr/>
              <p:nvPr/>
            </p:nvSpPr>
            <p:spPr>
              <a:xfrm>
                <a:off x="3701150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3" y="603"/>
                    </a:moveTo>
                    <a:cubicBezTo>
                      <a:pt x="2300" y="603"/>
                      <a:pt x="2410" y="986"/>
                      <a:pt x="2410" y="1753"/>
                    </a:cubicBezTo>
                    <a:cubicBezTo>
                      <a:pt x="2410" y="2118"/>
                      <a:pt x="2337" y="2520"/>
                      <a:pt x="2173" y="2976"/>
                    </a:cubicBezTo>
                    <a:cubicBezTo>
                      <a:pt x="2026" y="3432"/>
                      <a:pt x="1844" y="3816"/>
                      <a:pt x="1643" y="4126"/>
                    </a:cubicBezTo>
                    <a:cubicBezTo>
                      <a:pt x="1442" y="4455"/>
                      <a:pt x="1278" y="4601"/>
                      <a:pt x="1132" y="4601"/>
                    </a:cubicBezTo>
                    <a:cubicBezTo>
                      <a:pt x="840" y="4601"/>
                      <a:pt x="676" y="4327"/>
                      <a:pt x="676" y="3761"/>
                    </a:cubicBezTo>
                    <a:cubicBezTo>
                      <a:pt x="676" y="3432"/>
                      <a:pt x="730" y="3086"/>
                      <a:pt x="840" y="2702"/>
                    </a:cubicBezTo>
                    <a:cubicBezTo>
                      <a:pt x="949" y="2301"/>
                      <a:pt x="1077" y="1954"/>
                      <a:pt x="1223" y="1662"/>
                    </a:cubicBezTo>
                    <a:cubicBezTo>
                      <a:pt x="1369" y="1351"/>
                      <a:pt x="1515" y="1114"/>
                      <a:pt x="1680" y="913"/>
                    </a:cubicBezTo>
                    <a:cubicBezTo>
                      <a:pt x="1844" y="694"/>
                      <a:pt x="1972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89" y="0"/>
                      <a:pt x="1479" y="201"/>
                      <a:pt x="1150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22" y="5185"/>
                      <a:pt x="1114" y="5185"/>
                    </a:cubicBezTo>
                    <a:cubicBezTo>
                      <a:pt x="1424" y="5185"/>
                      <a:pt x="1716" y="4984"/>
                      <a:pt x="2026" y="4619"/>
                    </a:cubicBezTo>
                    <a:cubicBezTo>
                      <a:pt x="2337" y="4236"/>
                      <a:pt x="2592" y="3779"/>
                      <a:pt x="2775" y="3232"/>
                    </a:cubicBezTo>
                    <a:cubicBezTo>
                      <a:pt x="2976" y="2702"/>
                      <a:pt x="3067" y="2173"/>
                      <a:pt x="3067" y="1643"/>
                    </a:cubicBezTo>
                    <a:cubicBezTo>
                      <a:pt x="3067" y="1132"/>
                      <a:pt x="2976" y="731"/>
                      <a:pt x="2811" y="439"/>
                    </a:cubicBezTo>
                    <a:cubicBezTo>
                      <a:pt x="2647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8"/>
              <p:cNvSpPr/>
              <p:nvPr/>
            </p:nvSpPr>
            <p:spPr>
              <a:xfrm>
                <a:off x="4056650" y="4981700"/>
                <a:ext cx="80800" cy="127800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5112" extrusionOk="0">
                    <a:moveTo>
                      <a:pt x="1096" y="2611"/>
                    </a:moveTo>
                    <a:cubicBezTo>
                      <a:pt x="1534" y="2665"/>
                      <a:pt x="1863" y="2775"/>
                      <a:pt x="2137" y="2921"/>
                    </a:cubicBezTo>
                    <a:cubicBezTo>
                      <a:pt x="2392" y="3085"/>
                      <a:pt x="2520" y="3250"/>
                      <a:pt x="2520" y="3432"/>
                    </a:cubicBezTo>
                    <a:cubicBezTo>
                      <a:pt x="2520" y="3706"/>
                      <a:pt x="2374" y="3943"/>
                      <a:pt x="2064" y="4181"/>
                    </a:cubicBezTo>
                    <a:cubicBezTo>
                      <a:pt x="1753" y="4400"/>
                      <a:pt x="1443" y="4509"/>
                      <a:pt x="1114" y="4509"/>
                    </a:cubicBezTo>
                    <a:cubicBezTo>
                      <a:pt x="968" y="4509"/>
                      <a:pt x="859" y="4473"/>
                      <a:pt x="768" y="4400"/>
                    </a:cubicBezTo>
                    <a:cubicBezTo>
                      <a:pt x="695" y="4308"/>
                      <a:pt x="640" y="4181"/>
                      <a:pt x="640" y="4016"/>
                    </a:cubicBezTo>
                    <a:cubicBezTo>
                      <a:pt x="640" y="3597"/>
                      <a:pt x="804" y="3140"/>
                      <a:pt x="1096" y="2611"/>
                    </a:cubicBezTo>
                    <a:close/>
                    <a:moveTo>
                      <a:pt x="2557" y="0"/>
                    </a:moveTo>
                    <a:cubicBezTo>
                      <a:pt x="2447" y="0"/>
                      <a:pt x="2264" y="128"/>
                      <a:pt x="1991" y="402"/>
                    </a:cubicBezTo>
                    <a:cubicBezTo>
                      <a:pt x="1717" y="676"/>
                      <a:pt x="1425" y="986"/>
                      <a:pt x="1133" y="1369"/>
                    </a:cubicBezTo>
                    <a:cubicBezTo>
                      <a:pt x="841" y="1771"/>
                      <a:pt x="567" y="2209"/>
                      <a:pt x="348" y="2684"/>
                    </a:cubicBezTo>
                    <a:cubicBezTo>
                      <a:pt x="110" y="3177"/>
                      <a:pt x="1" y="3615"/>
                      <a:pt x="1" y="3962"/>
                    </a:cubicBezTo>
                    <a:cubicBezTo>
                      <a:pt x="1" y="4308"/>
                      <a:pt x="92" y="4601"/>
                      <a:pt x="293" y="4801"/>
                    </a:cubicBezTo>
                    <a:cubicBezTo>
                      <a:pt x="494" y="5002"/>
                      <a:pt x="749" y="5112"/>
                      <a:pt x="1041" y="5112"/>
                    </a:cubicBezTo>
                    <a:cubicBezTo>
                      <a:pt x="1571" y="5112"/>
                      <a:pt x="2064" y="4929"/>
                      <a:pt x="2538" y="4546"/>
                    </a:cubicBezTo>
                    <a:cubicBezTo>
                      <a:pt x="2995" y="4181"/>
                      <a:pt x="3232" y="3779"/>
                      <a:pt x="3232" y="3377"/>
                    </a:cubicBezTo>
                    <a:cubicBezTo>
                      <a:pt x="3232" y="3122"/>
                      <a:pt x="3068" y="2866"/>
                      <a:pt x="2703" y="2629"/>
                    </a:cubicBezTo>
                    <a:cubicBezTo>
                      <a:pt x="2337" y="2392"/>
                      <a:pt x="1899" y="2246"/>
                      <a:pt x="1352" y="2209"/>
                    </a:cubicBezTo>
                    <a:cubicBezTo>
                      <a:pt x="1626" y="1808"/>
                      <a:pt x="2100" y="1260"/>
                      <a:pt x="2757" y="566"/>
                    </a:cubicBezTo>
                    <a:cubicBezTo>
                      <a:pt x="2922" y="384"/>
                      <a:pt x="2995" y="274"/>
                      <a:pt x="2995" y="238"/>
                    </a:cubicBezTo>
                    <a:cubicBezTo>
                      <a:pt x="2995" y="183"/>
                      <a:pt x="2958" y="128"/>
                      <a:pt x="2849" y="73"/>
                    </a:cubicBezTo>
                    <a:cubicBezTo>
                      <a:pt x="2757" y="19"/>
                      <a:pt x="2648" y="0"/>
                      <a:pt x="25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8"/>
              <p:cNvSpPr/>
              <p:nvPr/>
            </p:nvSpPr>
            <p:spPr>
              <a:xfrm>
                <a:off x="4158875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301" y="603"/>
                      <a:pt x="2411" y="986"/>
                      <a:pt x="2411" y="1753"/>
                    </a:cubicBezTo>
                    <a:cubicBezTo>
                      <a:pt x="2411" y="2118"/>
                      <a:pt x="2338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55"/>
                      <a:pt x="1279" y="4601"/>
                      <a:pt x="1133" y="4601"/>
                    </a:cubicBezTo>
                    <a:cubicBezTo>
                      <a:pt x="841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1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45" y="694"/>
                      <a:pt x="1973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80" y="201"/>
                      <a:pt x="1151" y="585"/>
                    </a:cubicBezTo>
                    <a:cubicBezTo>
                      <a:pt x="822" y="950"/>
                      <a:pt x="549" y="1443"/>
                      <a:pt x="330" y="2045"/>
                    </a:cubicBezTo>
                    <a:cubicBezTo>
                      <a:pt x="111" y="2666"/>
                      <a:pt x="1" y="3250"/>
                      <a:pt x="1" y="3834"/>
                    </a:cubicBezTo>
                    <a:cubicBezTo>
                      <a:pt x="1" y="4181"/>
                      <a:pt x="111" y="4491"/>
                      <a:pt x="330" y="4765"/>
                    </a:cubicBezTo>
                    <a:cubicBezTo>
                      <a:pt x="549" y="5039"/>
                      <a:pt x="822" y="5185"/>
                      <a:pt x="1115" y="5185"/>
                    </a:cubicBezTo>
                    <a:cubicBezTo>
                      <a:pt x="1425" y="5185"/>
                      <a:pt x="1717" y="4984"/>
                      <a:pt x="2027" y="4619"/>
                    </a:cubicBezTo>
                    <a:cubicBezTo>
                      <a:pt x="2338" y="4236"/>
                      <a:pt x="2593" y="3779"/>
                      <a:pt x="2776" y="3232"/>
                    </a:cubicBezTo>
                    <a:cubicBezTo>
                      <a:pt x="2977" y="2702"/>
                      <a:pt x="3068" y="2173"/>
                      <a:pt x="3068" y="1643"/>
                    </a:cubicBezTo>
                    <a:cubicBezTo>
                      <a:pt x="3068" y="1132"/>
                      <a:pt x="2977" y="731"/>
                      <a:pt x="2812" y="439"/>
                    </a:cubicBezTo>
                    <a:cubicBezTo>
                      <a:pt x="2648" y="147"/>
                      <a:pt x="2411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8"/>
              <p:cNvSpPr/>
              <p:nvPr/>
            </p:nvSpPr>
            <p:spPr>
              <a:xfrm>
                <a:off x="4518975" y="4981700"/>
                <a:ext cx="707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5167" extrusionOk="0">
                    <a:moveTo>
                      <a:pt x="1789" y="0"/>
                    </a:moveTo>
                    <a:cubicBezTo>
                      <a:pt x="1406" y="0"/>
                      <a:pt x="1004" y="37"/>
                      <a:pt x="603" y="92"/>
                    </a:cubicBezTo>
                    <a:cubicBezTo>
                      <a:pt x="201" y="146"/>
                      <a:pt x="0" y="201"/>
                      <a:pt x="0" y="256"/>
                    </a:cubicBezTo>
                    <a:cubicBezTo>
                      <a:pt x="0" y="347"/>
                      <a:pt x="55" y="457"/>
                      <a:pt x="164" y="584"/>
                    </a:cubicBezTo>
                    <a:cubicBezTo>
                      <a:pt x="274" y="712"/>
                      <a:pt x="384" y="785"/>
                      <a:pt x="475" y="785"/>
                    </a:cubicBezTo>
                    <a:cubicBezTo>
                      <a:pt x="584" y="785"/>
                      <a:pt x="803" y="767"/>
                      <a:pt x="1169" y="712"/>
                    </a:cubicBezTo>
                    <a:cubicBezTo>
                      <a:pt x="1515" y="657"/>
                      <a:pt x="1789" y="621"/>
                      <a:pt x="1935" y="621"/>
                    </a:cubicBezTo>
                    <a:cubicBezTo>
                      <a:pt x="2118" y="621"/>
                      <a:pt x="2191" y="676"/>
                      <a:pt x="2191" y="749"/>
                    </a:cubicBezTo>
                    <a:cubicBezTo>
                      <a:pt x="2191" y="858"/>
                      <a:pt x="2008" y="1205"/>
                      <a:pt x="1643" y="1808"/>
                    </a:cubicBezTo>
                    <a:cubicBezTo>
                      <a:pt x="1278" y="2392"/>
                      <a:pt x="931" y="2994"/>
                      <a:pt x="566" y="3597"/>
                    </a:cubicBezTo>
                    <a:cubicBezTo>
                      <a:pt x="201" y="4217"/>
                      <a:pt x="18" y="4601"/>
                      <a:pt x="18" y="4765"/>
                    </a:cubicBezTo>
                    <a:cubicBezTo>
                      <a:pt x="18" y="4838"/>
                      <a:pt x="55" y="4929"/>
                      <a:pt x="110" y="5020"/>
                    </a:cubicBezTo>
                    <a:cubicBezTo>
                      <a:pt x="164" y="5112"/>
                      <a:pt x="237" y="5166"/>
                      <a:pt x="292" y="5166"/>
                    </a:cubicBezTo>
                    <a:cubicBezTo>
                      <a:pt x="365" y="5166"/>
                      <a:pt x="457" y="5057"/>
                      <a:pt x="566" y="4874"/>
                    </a:cubicBezTo>
                    <a:cubicBezTo>
                      <a:pt x="694" y="4674"/>
                      <a:pt x="876" y="4345"/>
                      <a:pt x="1114" y="3889"/>
                    </a:cubicBezTo>
                    <a:cubicBezTo>
                      <a:pt x="1369" y="3432"/>
                      <a:pt x="1552" y="3104"/>
                      <a:pt x="1661" y="2921"/>
                    </a:cubicBezTo>
                    <a:cubicBezTo>
                      <a:pt x="1771" y="2739"/>
                      <a:pt x="1880" y="2556"/>
                      <a:pt x="1990" y="2373"/>
                    </a:cubicBezTo>
                    <a:cubicBezTo>
                      <a:pt x="2118" y="2173"/>
                      <a:pt x="2209" y="2027"/>
                      <a:pt x="2300" y="1881"/>
                    </a:cubicBezTo>
                    <a:cubicBezTo>
                      <a:pt x="2392" y="1734"/>
                      <a:pt x="2465" y="1588"/>
                      <a:pt x="2556" y="1442"/>
                    </a:cubicBezTo>
                    <a:cubicBezTo>
                      <a:pt x="2647" y="1296"/>
                      <a:pt x="2702" y="1150"/>
                      <a:pt x="2757" y="1041"/>
                    </a:cubicBezTo>
                    <a:cubicBezTo>
                      <a:pt x="2811" y="931"/>
                      <a:pt x="2830" y="840"/>
                      <a:pt x="2830" y="749"/>
                    </a:cubicBezTo>
                    <a:cubicBezTo>
                      <a:pt x="2830" y="657"/>
                      <a:pt x="2793" y="548"/>
                      <a:pt x="2738" y="420"/>
                    </a:cubicBezTo>
                    <a:cubicBezTo>
                      <a:pt x="2665" y="274"/>
                      <a:pt x="2611" y="165"/>
                      <a:pt x="2519" y="110"/>
                    </a:cubicBezTo>
                    <a:cubicBezTo>
                      <a:pt x="2428" y="37"/>
                      <a:pt x="2173" y="0"/>
                      <a:pt x="178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8"/>
              <p:cNvSpPr/>
              <p:nvPr/>
            </p:nvSpPr>
            <p:spPr>
              <a:xfrm>
                <a:off x="4594725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59" y="1954"/>
                      <a:pt x="1205" y="1662"/>
                    </a:cubicBezTo>
                    <a:cubicBezTo>
                      <a:pt x="1351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082" y="0"/>
                    </a:moveTo>
                    <a:cubicBezTo>
                      <a:pt x="1790" y="0"/>
                      <a:pt x="1461" y="201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93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29" y="147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8"/>
              <p:cNvSpPr/>
              <p:nvPr/>
            </p:nvSpPr>
            <p:spPr>
              <a:xfrm>
                <a:off x="4972150" y="4979875"/>
                <a:ext cx="93125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5167" extrusionOk="0">
                    <a:moveTo>
                      <a:pt x="1826" y="3012"/>
                    </a:moveTo>
                    <a:cubicBezTo>
                      <a:pt x="2155" y="3304"/>
                      <a:pt x="2319" y="3505"/>
                      <a:pt x="2319" y="3651"/>
                    </a:cubicBezTo>
                    <a:cubicBezTo>
                      <a:pt x="2319" y="3889"/>
                      <a:pt x="2173" y="4126"/>
                      <a:pt x="1881" y="4327"/>
                    </a:cubicBezTo>
                    <a:cubicBezTo>
                      <a:pt x="1607" y="4509"/>
                      <a:pt x="1315" y="4619"/>
                      <a:pt x="1059" y="4619"/>
                    </a:cubicBezTo>
                    <a:cubicBezTo>
                      <a:pt x="950" y="4619"/>
                      <a:pt x="858" y="4582"/>
                      <a:pt x="767" y="4509"/>
                    </a:cubicBezTo>
                    <a:cubicBezTo>
                      <a:pt x="694" y="4436"/>
                      <a:pt x="639" y="4345"/>
                      <a:pt x="639" y="4254"/>
                    </a:cubicBezTo>
                    <a:cubicBezTo>
                      <a:pt x="639" y="4162"/>
                      <a:pt x="712" y="4053"/>
                      <a:pt x="822" y="3907"/>
                    </a:cubicBezTo>
                    <a:cubicBezTo>
                      <a:pt x="950" y="3761"/>
                      <a:pt x="1077" y="3633"/>
                      <a:pt x="1224" y="3505"/>
                    </a:cubicBezTo>
                    <a:cubicBezTo>
                      <a:pt x="1370" y="3396"/>
                      <a:pt x="1570" y="3231"/>
                      <a:pt x="1826" y="3012"/>
                    </a:cubicBezTo>
                    <a:close/>
                    <a:moveTo>
                      <a:pt x="2574" y="0"/>
                    </a:moveTo>
                    <a:cubicBezTo>
                      <a:pt x="2191" y="0"/>
                      <a:pt x="1826" y="73"/>
                      <a:pt x="1443" y="201"/>
                    </a:cubicBezTo>
                    <a:cubicBezTo>
                      <a:pt x="1059" y="347"/>
                      <a:pt x="877" y="493"/>
                      <a:pt x="877" y="639"/>
                    </a:cubicBezTo>
                    <a:cubicBezTo>
                      <a:pt x="877" y="694"/>
                      <a:pt x="931" y="767"/>
                      <a:pt x="1041" y="840"/>
                    </a:cubicBezTo>
                    <a:cubicBezTo>
                      <a:pt x="1132" y="913"/>
                      <a:pt x="1224" y="949"/>
                      <a:pt x="1297" y="949"/>
                    </a:cubicBezTo>
                    <a:cubicBezTo>
                      <a:pt x="1370" y="949"/>
                      <a:pt x="1552" y="895"/>
                      <a:pt x="1881" y="785"/>
                    </a:cubicBezTo>
                    <a:cubicBezTo>
                      <a:pt x="2191" y="657"/>
                      <a:pt x="2465" y="603"/>
                      <a:pt x="2720" y="603"/>
                    </a:cubicBezTo>
                    <a:cubicBezTo>
                      <a:pt x="2958" y="603"/>
                      <a:pt x="3086" y="694"/>
                      <a:pt x="3086" y="876"/>
                    </a:cubicBezTo>
                    <a:cubicBezTo>
                      <a:pt x="3086" y="986"/>
                      <a:pt x="3012" y="1114"/>
                      <a:pt x="2885" y="1278"/>
                    </a:cubicBezTo>
                    <a:cubicBezTo>
                      <a:pt x="2757" y="1442"/>
                      <a:pt x="2611" y="1588"/>
                      <a:pt x="2465" y="1698"/>
                    </a:cubicBezTo>
                    <a:cubicBezTo>
                      <a:pt x="2319" y="1826"/>
                      <a:pt x="2100" y="2008"/>
                      <a:pt x="1808" y="2246"/>
                    </a:cubicBezTo>
                    <a:cubicBezTo>
                      <a:pt x="1716" y="2154"/>
                      <a:pt x="1570" y="2027"/>
                      <a:pt x="1370" y="1881"/>
                    </a:cubicBezTo>
                    <a:cubicBezTo>
                      <a:pt x="1187" y="1734"/>
                      <a:pt x="1023" y="1607"/>
                      <a:pt x="858" y="1479"/>
                    </a:cubicBezTo>
                    <a:cubicBezTo>
                      <a:pt x="712" y="1369"/>
                      <a:pt x="621" y="1278"/>
                      <a:pt x="548" y="1205"/>
                    </a:cubicBezTo>
                    <a:lnTo>
                      <a:pt x="329" y="1004"/>
                    </a:lnTo>
                    <a:cubicBezTo>
                      <a:pt x="256" y="913"/>
                      <a:pt x="201" y="876"/>
                      <a:pt x="146" y="876"/>
                    </a:cubicBezTo>
                    <a:cubicBezTo>
                      <a:pt x="110" y="876"/>
                      <a:pt x="73" y="913"/>
                      <a:pt x="37" y="1004"/>
                    </a:cubicBezTo>
                    <a:cubicBezTo>
                      <a:pt x="19" y="1096"/>
                      <a:pt x="0" y="1169"/>
                      <a:pt x="0" y="1260"/>
                    </a:cubicBezTo>
                    <a:cubicBezTo>
                      <a:pt x="0" y="1351"/>
                      <a:pt x="37" y="1442"/>
                      <a:pt x="110" y="1534"/>
                    </a:cubicBezTo>
                    <a:cubicBezTo>
                      <a:pt x="219" y="1716"/>
                      <a:pt x="639" y="2081"/>
                      <a:pt x="1351" y="2611"/>
                    </a:cubicBezTo>
                    <a:cubicBezTo>
                      <a:pt x="931" y="2958"/>
                      <a:pt x="585" y="3268"/>
                      <a:pt x="347" y="3560"/>
                    </a:cubicBezTo>
                    <a:cubicBezTo>
                      <a:pt x="110" y="3834"/>
                      <a:pt x="0" y="4071"/>
                      <a:pt x="0" y="4290"/>
                    </a:cubicBezTo>
                    <a:cubicBezTo>
                      <a:pt x="0" y="4527"/>
                      <a:pt x="110" y="4728"/>
                      <a:pt x="347" y="4911"/>
                    </a:cubicBezTo>
                    <a:cubicBezTo>
                      <a:pt x="585" y="5075"/>
                      <a:pt x="822" y="5166"/>
                      <a:pt x="1077" y="5166"/>
                    </a:cubicBezTo>
                    <a:cubicBezTo>
                      <a:pt x="1315" y="5166"/>
                      <a:pt x="1589" y="5112"/>
                      <a:pt x="1881" y="4984"/>
                    </a:cubicBezTo>
                    <a:cubicBezTo>
                      <a:pt x="2191" y="4838"/>
                      <a:pt x="2447" y="4674"/>
                      <a:pt x="2647" y="4436"/>
                    </a:cubicBezTo>
                    <a:cubicBezTo>
                      <a:pt x="2866" y="4217"/>
                      <a:pt x="2976" y="3980"/>
                      <a:pt x="2976" y="3743"/>
                    </a:cubicBezTo>
                    <a:cubicBezTo>
                      <a:pt x="2976" y="3450"/>
                      <a:pt x="2739" y="3085"/>
                      <a:pt x="2282" y="2647"/>
                    </a:cubicBezTo>
                    <a:cubicBezTo>
                      <a:pt x="2739" y="2282"/>
                      <a:pt x="3104" y="1972"/>
                      <a:pt x="3341" y="1680"/>
                    </a:cubicBezTo>
                    <a:cubicBezTo>
                      <a:pt x="3597" y="1406"/>
                      <a:pt x="3724" y="1132"/>
                      <a:pt x="3724" y="858"/>
                    </a:cubicBezTo>
                    <a:cubicBezTo>
                      <a:pt x="3724" y="603"/>
                      <a:pt x="3633" y="402"/>
                      <a:pt x="3432" y="238"/>
                    </a:cubicBezTo>
                    <a:cubicBezTo>
                      <a:pt x="3250" y="92"/>
                      <a:pt x="2958" y="0"/>
                      <a:pt x="25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8"/>
              <p:cNvSpPr/>
              <p:nvPr/>
            </p:nvSpPr>
            <p:spPr>
              <a:xfrm>
                <a:off x="5074825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283" y="603"/>
                      <a:pt x="2410" y="986"/>
                      <a:pt x="2410" y="1753"/>
                    </a:cubicBezTo>
                    <a:cubicBezTo>
                      <a:pt x="2410" y="2118"/>
                      <a:pt x="2319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55"/>
                      <a:pt x="1260" y="4601"/>
                      <a:pt x="1133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1" y="2702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26" y="694"/>
                      <a:pt x="1972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79" y="201"/>
                      <a:pt x="1133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22" y="5185"/>
                      <a:pt x="1114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93" y="3779"/>
                      <a:pt x="2776" y="3232"/>
                    </a:cubicBezTo>
                    <a:cubicBezTo>
                      <a:pt x="2958" y="2702"/>
                      <a:pt x="3068" y="2173"/>
                      <a:pt x="3068" y="1643"/>
                    </a:cubicBezTo>
                    <a:cubicBezTo>
                      <a:pt x="3068" y="1132"/>
                      <a:pt x="2976" y="731"/>
                      <a:pt x="2812" y="439"/>
                    </a:cubicBezTo>
                    <a:cubicBezTo>
                      <a:pt x="2648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8"/>
              <p:cNvSpPr/>
              <p:nvPr/>
            </p:nvSpPr>
            <p:spPr>
              <a:xfrm>
                <a:off x="5421675" y="4980325"/>
                <a:ext cx="735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5277" extrusionOk="0">
                    <a:moveTo>
                      <a:pt x="1899" y="621"/>
                    </a:moveTo>
                    <a:cubicBezTo>
                      <a:pt x="1990" y="621"/>
                      <a:pt x="2045" y="658"/>
                      <a:pt x="2100" y="731"/>
                    </a:cubicBezTo>
                    <a:cubicBezTo>
                      <a:pt x="2155" y="804"/>
                      <a:pt x="2191" y="895"/>
                      <a:pt x="2191" y="986"/>
                    </a:cubicBezTo>
                    <a:lnTo>
                      <a:pt x="2118" y="1479"/>
                    </a:lnTo>
                    <a:cubicBezTo>
                      <a:pt x="2118" y="1552"/>
                      <a:pt x="2173" y="1607"/>
                      <a:pt x="2282" y="1607"/>
                    </a:cubicBezTo>
                    <a:cubicBezTo>
                      <a:pt x="2228" y="1680"/>
                      <a:pt x="2173" y="1789"/>
                      <a:pt x="2082" y="1917"/>
                    </a:cubicBezTo>
                    <a:cubicBezTo>
                      <a:pt x="2045" y="1936"/>
                      <a:pt x="2009" y="1990"/>
                      <a:pt x="1954" y="2063"/>
                    </a:cubicBezTo>
                    <a:cubicBezTo>
                      <a:pt x="1899" y="2136"/>
                      <a:pt x="1844" y="2191"/>
                      <a:pt x="1826" y="2228"/>
                    </a:cubicBezTo>
                    <a:lnTo>
                      <a:pt x="1680" y="2374"/>
                    </a:lnTo>
                    <a:cubicBezTo>
                      <a:pt x="1625" y="2428"/>
                      <a:pt x="1571" y="2465"/>
                      <a:pt x="1534" y="2501"/>
                    </a:cubicBezTo>
                    <a:cubicBezTo>
                      <a:pt x="1479" y="2520"/>
                      <a:pt x="1425" y="2556"/>
                      <a:pt x="1370" y="2593"/>
                    </a:cubicBezTo>
                    <a:cubicBezTo>
                      <a:pt x="1315" y="2629"/>
                      <a:pt x="1260" y="2647"/>
                      <a:pt x="1205" y="2666"/>
                    </a:cubicBezTo>
                    <a:cubicBezTo>
                      <a:pt x="1132" y="2666"/>
                      <a:pt x="1059" y="2684"/>
                      <a:pt x="968" y="2684"/>
                    </a:cubicBezTo>
                    <a:cubicBezTo>
                      <a:pt x="877" y="2684"/>
                      <a:pt x="804" y="2647"/>
                      <a:pt x="713" y="2574"/>
                    </a:cubicBezTo>
                    <a:cubicBezTo>
                      <a:pt x="621" y="2501"/>
                      <a:pt x="585" y="2410"/>
                      <a:pt x="585" y="2282"/>
                    </a:cubicBezTo>
                    <a:cubicBezTo>
                      <a:pt x="585" y="1990"/>
                      <a:pt x="731" y="1643"/>
                      <a:pt x="1041" y="1242"/>
                    </a:cubicBezTo>
                    <a:cubicBezTo>
                      <a:pt x="1351" y="822"/>
                      <a:pt x="1625" y="621"/>
                      <a:pt x="1899" y="621"/>
                    </a:cubicBezTo>
                    <a:close/>
                    <a:moveTo>
                      <a:pt x="1899" y="0"/>
                    </a:moveTo>
                    <a:cubicBezTo>
                      <a:pt x="1625" y="0"/>
                      <a:pt x="1333" y="128"/>
                      <a:pt x="1023" y="384"/>
                    </a:cubicBezTo>
                    <a:cubicBezTo>
                      <a:pt x="731" y="621"/>
                      <a:pt x="475" y="913"/>
                      <a:pt x="293" y="1278"/>
                    </a:cubicBezTo>
                    <a:cubicBezTo>
                      <a:pt x="110" y="1625"/>
                      <a:pt x="1" y="1936"/>
                      <a:pt x="1" y="2191"/>
                    </a:cubicBezTo>
                    <a:cubicBezTo>
                      <a:pt x="1" y="2465"/>
                      <a:pt x="110" y="2720"/>
                      <a:pt x="311" y="2921"/>
                    </a:cubicBezTo>
                    <a:cubicBezTo>
                      <a:pt x="512" y="3140"/>
                      <a:pt x="749" y="3232"/>
                      <a:pt x="1023" y="3232"/>
                    </a:cubicBezTo>
                    <a:cubicBezTo>
                      <a:pt x="1278" y="3232"/>
                      <a:pt x="1589" y="3104"/>
                      <a:pt x="1954" y="2830"/>
                    </a:cubicBezTo>
                    <a:lnTo>
                      <a:pt x="1954" y="2830"/>
                    </a:lnTo>
                    <a:cubicBezTo>
                      <a:pt x="1680" y="3688"/>
                      <a:pt x="1552" y="4309"/>
                      <a:pt x="1552" y="4692"/>
                    </a:cubicBezTo>
                    <a:cubicBezTo>
                      <a:pt x="1552" y="5075"/>
                      <a:pt x="1644" y="5276"/>
                      <a:pt x="1808" y="5276"/>
                    </a:cubicBezTo>
                    <a:cubicBezTo>
                      <a:pt x="1863" y="5276"/>
                      <a:pt x="1917" y="5167"/>
                      <a:pt x="1972" y="4966"/>
                    </a:cubicBezTo>
                    <a:cubicBezTo>
                      <a:pt x="2045" y="4747"/>
                      <a:pt x="2118" y="4436"/>
                      <a:pt x="2191" y="4017"/>
                    </a:cubicBezTo>
                    <a:cubicBezTo>
                      <a:pt x="2282" y="3597"/>
                      <a:pt x="2374" y="3268"/>
                      <a:pt x="2447" y="3049"/>
                    </a:cubicBezTo>
                    <a:cubicBezTo>
                      <a:pt x="2520" y="2812"/>
                      <a:pt x="2629" y="2538"/>
                      <a:pt x="2739" y="2228"/>
                    </a:cubicBezTo>
                    <a:cubicBezTo>
                      <a:pt x="2867" y="1899"/>
                      <a:pt x="2940" y="1698"/>
                      <a:pt x="2940" y="1589"/>
                    </a:cubicBezTo>
                    <a:cubicBezTo>
                      <a:pt x="2940" y="1424"/>
                      <a:pt x="2848" y="1315"/>
                      <a:pt x="2702" y="1278"/>
                    </a:cubicBezTo>
                    <a:cubicBezTo>
                      <a:pt x="2721" y="1187"/>
                      <a:pt x="2739" y="1023"/>
                      <a:pt x="2739" y="840"/>
                    </a:cubicBezTo>
                    <a:cubicBezTo>
                      <a:pt x="2739" y="658"/>
                      <a:pt x="2666" y="475"/>
                      <a:pt x="2520" y="293"/>
                    </a:cubicBezTo>
                    <a:cubicBezTo>
                      <a:pt x="2374" y="110"/>
                      <a:pt x="2173" y="0"/>
                      <a:pt x="18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8"/>
              <p:cNvSpPr/>
              <p:nvPr/>
            </p:nvSpPr>
            <p:spPr>
              <a:xfrm>
                <a:off x="5507925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4" y="603"/>
                    </a:moveTo>
                    <a:cubicBezTo>
                      <a:pt x="2283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73" y="2976"/>
                    </a:cubicBezTo>
                    <a:cubicBezTo>
                      <a:pt x="2009" y="3432"/>
                      <a:pt x="1845" y="3816"/>
                      <a:pt x="1626" y="4126"/>
                    </a:cubicBezTo>
                    <a:cubicBezTo>
                      <a:pt x="1425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52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61" y="201"/>
                      <a:pt x="1133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114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93" y="3779"/>
                      <a:pt x="2776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30" y="147"/>
                      <a:pt x="2392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8"/>
              <p:cNvSpPr/>
              <p:nvPr/>
            </p:nvSpPr>
            <p:spPr>
              <a:xfrm>
                <a:off x="5818725" y="4980325"/>
                <a:ext cx="37000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8" extrusionOk="0">
                    <a:moveTo>
                      <a:pt x="950" y="0"/>
                    </a:moveTo>
                    <a:cubicBezTo>
                      <a:pt x="840" y="0"/>
                      <a:pt x="785" y="92"/>
                      <a:pt x="785" y="238"/>
                    </a:cubicBezTo>
                    <a:cubicBezTo>
                      <a:pt x="731" y="1005"/>
                      <a:pt x="639" y="1735"/>
                      <a:pt x="512" y="2410"/>
                    </a:cubicBezTo>
                    <a:cubicBezTo>
                      <a:pt x="384" y="3104"/>
                      <a:pt x="256" y="3652"/>
                      <a:pt x="147" y="4053"/>
                    </a:cubicBezTo>
                    <a:cubicBezTo>
                      <a:pt x="55" y="4455"/>
                      <a:pt x="0" y="4710"/>
                      <a:pt x="0" y="4820"/>
                    </a:cubicBezTo>
                    <a:cubicBezTo>
                      <a:pt x="0" y="4911"/>
                      <a:pt x="37" y="5021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0" y="5258"/>
                      <a:pt x="512" y="5094"/>
                      <a:pt x="603" y="4747"/>
                    </a:cubicBezTo>
                    <a:cubicBezTo>
                      <a:pt x="658" y="4564"/>
                      <a:pt x="712" y="4400"/>
                      <a:pt x="749" y="4217"/>
                    </a:cubicBezTo>
                    <a:cubicBezTo>
                      <a:pt x="804" y="4053"/>
                      <a:pt x="858" y="3816"/>
                      <a:pt x="931" y="3524"/>
                    </a:cubicBezTo>
                    <a:cubicBezTo>
                      <a:pt x="986" y="3250"/>
                      <a:pt x="1059" y="2994"/>
                      <a:pt x="1114" y="2812"/>
                    </a:cubicBezTo>
                    <a:cubicBezTo>
                      <a:pt x="1351" y="1826"/>
                      <a:pt x="1479" y="1078"/>
                      <a:pt x="1479" y="548"/>
                    </a:cubicBezTo>
                    <a:cubicBezTo>
                      <a:pt x="1479" y="457"/>
                      <a:pt x="1406" y="347"/>
                      <a:pt x="1297" y="220"/>
                    </a:cubicBezTo>
                    <a:cubicBezTo>
                      <a:pt x="1169" y="74"/>
                      <a:pt x="1059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8"/>
              <p:cNvSpPr/>
              <p:nvPr/>
            </p:nvSpPr>
            <p:spPr>
              <a:xfrm>
                <a:off x="5873025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4" y="603"/>
                    </a:moveTo>
                    <a:cubicBezTo>
                      <a:pt x="2283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73" y="2976"/>
                    </a:cubicBezTo>
                    <a:cubicBezTo>
                      <a:pt x="2009" y="3432"/>
                      <a:pt x="1845" y="3816"/>
                      <a:pt x="1626" y="4126"/>
                    </a:cubicBezTo>
                    <a:cubicBezTo>
                      <a:pt x="1443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70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61" y="201"/>
                      <a:pt x="1133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114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93" y="3779"/>
                      <a:pt x="2776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30" y="147"/>
                      <a:pt x="2392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8"/>
              <p:cNvSpPr/>
              <p:nvPr/>
            </p:nvSpPr>
            <p:spPr>
              <a:xfrm>
                <a:off x="5964300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4" y="603"/>
                    </a:moveTo>
                    <a:cubicBezTo>
                      <a:pt x="2283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73" y="2976"/>
                    </a:cubicBezTo>
                    <a:cubicBezTo>
                      <a:pt x="2009" y="3432"/>
                      <a:pt x="1845" y="3816"/>
                      <a:pt x="1626" y="4126"/>
                    </a:cubicBezTo>
                    <a:cubicBezTo>
                      <a:pt x="1443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70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61" y="201"/>
                      <a:pt x="1133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114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93" y="3779"/>
                      <a:pt x="2776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30" y="147"/>
                      <a:pt x="2392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8"/>
              <p:cNvSpPr/>
              <p:nvPr/>
            </p:nvSpPr>
            <p:spPr>
              <a:xfrm>
                <a:off x="6279200" y="4980325"/>
                <a:ext cx="37000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8" extrusionOk="0">
                    <a:moveTo>
                      <a:pt x="950" y="0"/>
                    </a:moveTo>
                    <a:cubicBezTo>
                      <a:pt x="859" y="0"/>
                      <a:pt x="804" y="92"/>
                      <a:pt x="786" y="238"/>
                    </a:cubicBezTo>
                    <a:cubicBezTo>
                      <a:pt x="731" y="1005"/>
                      <a:pt x="640" y="1735"/>
                      <a:pt x="512" y="2410"/>
                    </a:cubicBezTo>
                    <a:cubicBezTo>
                      <a:pt x="384" y="3104"/>
                      <a:pt x="256" y="3652"/>
                      <a:pt x="147" y="4053"/>
                    </a:cubicBezTo>
                    <a:cubicBezTo>
                      <a:pt x="56" y="4455"/>
                      <a:pt x="1" y="4710"/>
                      <a:pt x="1" y="4820"/>
                    </a:cubicBezTo>
                    <a:cubicBezTo>
                      <a:pt x="1" y="4911"/>
                      <a:pt x="37" y="5021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1" y="5258"/>
                      <a:pt x="512" y="5094"/>
                      <a:pt x="621" y="4747"/>
                    </a:cubicBezTo>
                    <a:cubicBezTo>
                      <a:pt x="658" y="4564"/>
                      <a:pt x="713" y="4400"/>
                      <a:pt x="768" y="4217"/>
                    </a:cubicBezTo>
                    <a:cubicBezTo>
                      <a:pt x="804" y="4053"/>
                      <a:pt x="859" y="3816"/>
                      <a:pt x="932" y="3524"/>
                    </a:cubicBezTo>
                    <a:cubicBezTo>
                      <a:pt x="987" y="3250"/>
                      <a:pt x="1060" y="2994"/>
                      <a:pt x="1114" y="2812"/>
                    </a:cubicBezTo>
                    <a:cubicBezTo>
                      <a:pt x="1352" y="1826"/>
                      <a:pt x="1479" y="1078"/>
                      <a:pt x="1479" y="548"/>
                    </a:cubicBezTo>
                    <a:cubicBezTo>
                      <a:pt x="1479" y="457"/>
                      <a:pt x="1425" y="347"/>
                      <a:pt x="1297" y="220"/>
                    </a:cubicBezTo>
                    <a:cubicBezTo>
                      <a:pt x="1169" y="74"/>
                      <a:pt x="1060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8"/>
              <p:cNvSpPr/>
              <p:nvPr/>
            </p:nvSpPr>
            <p:spPr>
              <a:xfrm>
                <a:off x="6336700" y="4980325"/>
                <a:ext cx="37000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8" extrusionOk="0">
                    <a:moveTo>
                      <a:pt x="950" y="0"/>
                    </a:moveTo>
                    <a:cubicBezTo>
                      <a:pt x="841" y="0"/>
                      <a:pt x="786" y="92"/>
                      <a:pt x="768" y="238"/>
                    </a:cubicBezTo>
                    <a:cubicBezTo>
                      <a:pt x="731" y="1005"/>
                      <a:pt x="640" y="1735"/>
                      <a:pt x="512" y="2410"/>
                    </a:cubicBezTo>
                    <a:cubicBezTo>
                      <a:pt x="366" y="3104"/>
                      <a:pt x="257" y="3652"/>
                      <a:pt x="147" y="4053"/>
                    </a:cubicBezTo>
                    <a:cubicBezTo>
                      <a:pt x="37" y="4455"/>
                      <a:pt x="1" y="4710"/>
                      <a:pt x="1" y="4820"/>
                    </a:cubicBezTo>
                    <a:cubicBezTo>
                      <a:pt x="1" y="4911"/>
                      <a:pt x="37" y="5021"/>
                      <a:pt x="110" y="5112"/>
                    </a:cubicBezTo>
                    <a:cubicBezTo>
                      <a:pt x="183" y="5203"/>
                      <a:pt x="257" y="5258"/>
                      <a:pt x="330" y="5258"/>
                    </a:cubicBezTo>
                    <a:cubicBezTo>
                      <a:pt x="421" y="5258"/>
                      <a:pt x="512" y="5094"/>
                      <a:pt x="603" y="4747"/>
                    </a:cubicBezTo>
                    <a:cubicBezTo>
                      <a:pt x="658" y="4564"/>
                      <a:pt x="713" y="4400"/>
                      <a:pt x="749" y="4217"/>
                    </a:cubicBezTo>
                    <a:cubicBezTo>
                      <a:pt x="804" y="4053"/>
                      <a:pt x="859" y="3816"/>
                      <a:pt x="914" y="3524"/>
                    </a:cubicBezTo>
                    <a:cubicBezTo>
                      <a:pt x="987" y="3250"/>
                      <a:pt x="1041" y="2994"/>
                      <a:pt x="1096" y="2812"/>
                    </a:cubicBezTo>
                    <a:cubicBezTo>
                      <a:pt x="1352" y="1826"/>
                      <a:pt x="1480" y="1078"/>
                      <a:pt x="1480" y="548"/>
                    </a:cubicBezTo>
                    <a:cubicBezTo>
                      <a:pt x="1480" y="457"/>
                      <a:pt x="1407" y="347"/>
                      <a:pt x="1279" y="220"/>
                    </a:cubicBezTo>
                    <a:cubicBezTo>
                      <a:pt x="1169" y="74"/>
                      <a:pt x="1041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8"/>
              <p:cNvSpPr/>
              <p:nvPr/>
            </p:nvSpPr>
            <p:spPr>
              <a:xfrm>
                <a:off x="6391025" y="4980325"/>
                <a:ext cx="76225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73" y="2976"/>
                    </a:cubicBezTo>
                    <a:cubicBezTo>
                      <a:pt x="2008" y="3432"/>
                      <a:pt x="1844" y="3816"/>
                      <a:pt x="1625" y="4126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0" y="3086"/>
                      <a:pt x="822" y="2702"/>
                    </a:cubicBezTo>
                    <a:cubicBezTo>
                      <a:pt x="931" y="2301"/>
                      <a:pt x="1059" y="1954"/>
                      <a:pt x="1205" y="1662"/>
                    </a:cubicBezTo>
                    <a:cubicBezTo>
                      <a:pt x="1351" y="1351"/>
                      <a:pt x="1515" y="1114"/>
                      <a:pt x="1661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89" y="0"/>
                      <a:pt x="1461" y="201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114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92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3" y="439"/>
                    </a:cubicBezTo>
                    <a:cubicBezTo>
                      <a:pt x="2629" y="147"/>
                      <a:pt x="2392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8"/>
              <p:cNvSpPr/>
              <p:nvPr/>
            </p:nvSpPr>
            <p:spPr>
              <a:xfrm>
                <a:off x="6726450" y="4980325"/>
                <a:ext cx="37000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8" extrusionOk="0">
                    <a:moveTo>
                      <a:pt x="950" y="0"/>
                    </a:moveTo>
                    <a:cubicBezTo>
                      <a:pt x="840" y="0"/>
                      <a:pt x="786" y="92"/>
                      <a:pt x="767" y="238"/>
                    </a:cubicBezTo>
                    <a:cubicBezTo>
                      <a:pt x="731" y="1005"/>
                      <a:pt x="640" y="1735"/>
                      <a:pt x="512" y="2410"/>
                    </a:cubicBezTo>
                    <a:cubicBezTo>
                      <a:pt x="366" y="3104"/>
                      <a:pt x="256" y="3652"/>
                      <a:pt x="147" y="4053"/>
                    </a:cubicBezTo>
                    <a:cubicBezTo>
                      <a:pt x="37" y="4455"/>
                      <a:pt x="1" y="4710"/>
                      <a:pt x="1" y="4820"/>
                    </a:cubicBezTo>
                    <a:cubicBezTo>
                      <a:pt x="1" y="4911"/>
                      <a:pt x="37" y="5021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1" y="5258"/>
                      <a:pt x="512" y="5094"/>
                      <a:pt x="603" y="4747"/>
                    </a:cubicBezTo>
                    <a:cubicBezTo>
                      <a:pt x="658" y="4564"/>
                      <a:pt x="713" y="4400"/>
                      <a:pt x="749" y="4217"/>
                    </a:cubicBezTo>
                    <a:cubicBezTo>
                      <a:pt x="804" y="4053"/>
                      <a:pt x="859" y="3816"/>
                      <a:pt x="913" y="3524"/>
                    </a:cubicBezTo>
                    <a:cubicBezTo>
                      <a:pt x="987" y="3250"/>
                      <a:pt x="1060" y="2994"/>
                      <a:pt x="1096" y="2812"/>
                    </a:cubicBezTo>
                    <a:cubicBezTo>
                      <a:pt x="1352" y="1826"/>
                      <a:pt x="1479" y="1078"/>
                      <a:pt x="1479" y="548"/>
                    </a:cubicBezTo>
                    <a:cubicBezTo>
                      <a:pt x="1479" y="457"/>
                      <a:pt x="1406" y="347"/>
                      <a:pt x="1279" y="220"/>
                    </a:cubicBezTo>
                    <a:cubicBezTo>
                      <a:pt x="1169" y="74"/>
                      <a:pt x="1060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8"/>
              <p:cNvSpPr/>
              <p:nvPr/>
            </p:nvSpPr>
            <p:spPr>
              <a:xfrm>
                <a:off x="6778475" y="4980775"/>
                <a:ext cx="85825" cy="128275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5131" extrusionOk="0">
                    <a:moveTo>
                      <a:pt x="2173" y="1"/>
                    </a:moveTo>
                    <a:cubicBezTo>
                      <a:pt x="1826" y="1"/>
                      <a:pt x="1516" y="110"/>
                      <a:pt x="1206" y="329"/>
                    </a:cubicBezTo>
                    <a:cubicBezTo>
                      <a:pt x="914" y="548"/>
                      <a:pt x="768" y="749"/>
                      <a:pt x="768" y="932"/>
                    </a:cubicBezTo>
                    <a:cubicBezTo>
                      <a:pt x="768" y="1005"/>
                      <a:pt x="822" y="1078"/>
                      <a:pt x="932" y="1151"/>
                    </a:cubicBezTo>
                    <a:cubicBezTo>
                      <a:pt x="1041" y="1224"/>
                      <a:pt x="1133" y="1260"/>
                      <a:pt x="1224" y="1260"/>
                    </a:cubicBezTo>
                    <a:cubicBezTo>
                      <a:pt x="1242" y="1260"/>
                      <a:pt x="1297" y="1206"/>
                      <a:pt x="1388" y="1114"/>
                    </a:cubicBezTo>
                    <a:cubicBezTo>
                      <a:pt x="1479" y="1023"/>
                      <a:pt x="1589" y="913"/>
                      <a:pt x="1735" y="822"/>
                    </a:cubicBezTo>
                    <a:cubicBezTo>
                      <a:pt x="1881" y="731"/>
                      <a:pt x="2027" y="676"/>
                      <a:pt x="2191" y="676"/>
                    </a:cubicBezTo>
                    <a:cubicBezTo>
                      <a:pt x="2337" y="676"/>
                      <a:pt x="2465" y="731"/>
                      <a:pt x="2557" y="859"/>
                    </a:cubicBezTo>
                    <a:cubicBezTo>
                      <a:pt x="2666" y="968"/>
                      <a:pt x="2703" y="1133"/>
                      <a:pt x="2703" y="1333"/>
                    </a:cubicBezTo>
                    <a:cubicBezTo>
                      <a:pt x="2703" y="1552"/>
                      <a:pt x="2630" y="1771"/>
                      <a:pt x="2502" y="2027"/>
                    </a:cubicBezTo>
                    <a:cubicBezTo>
                      <a:pt x="2374" y="2264"/>
                      <a:pt x="2210" y="2483"/>
                      <a:pt x="2009" y="2684"/>
                    </a:cubicBezTo>
                    <a:cubicBezTo>
                      <a:pt x="1571" y="3122"/>
                      <a:pt x="1151" y="3487"/>
                      <a:pt x="713" y="3816"/>
                    </a:cubicBezTo>
                    <a:cubicBezTo>
                      <a:pt x="238" y="4163"/>
                      <a:pt x="1" y="4400"/>
                      <a:pt x="1" y="4510"/>
                    </a:cubicBezTo>
                    <a:cubicBezTo>
                      <a:pt x="1" y="4656"/>
                      <a:pt x="92" y="4802"/>
                      <a:pt x="256" y="4948"/>
                    </a:cubicBezTo>
                    <a:cubicBezTo>
                      <a:pt x="421" y="5076"/>
                      <a:pt x="567" y="5130"/>
                      <a:pt x="731" y="5130"/>
                    </a:cubicBezTo>
                    <a:cubicBezTo>
                      <a:pt x="1060" y="5130"/>
                      <a:pt x="1607" y="5057"/>
                      <a:pt x="2337" y="4875"/>
                    </a:cubicBezTo>
                    <a:cubicBezTo>
                      <a:pt x="3068" y="4711"/>
                      <a:pt x="3433" y="4546"/>
                      <a:pt x="3433" y="4418"/>
                    </a:cubicBezTo>
                    <a:cubicBezTo>
                      <a:pt x="3433" y="4345"/>
                      <a:pt x="3396" y="4309"/>
                      <a:pt x="3323" y="4291"/>
                    </a:cubicBezTo>
                    <a:cubicBezTo>
                      <a:pt x="3250" y="4254"/>
                      <a:pt x="3159" y="4254"/>
                      <a:pt x="3013" y="4254"/>
                    </a:cubicBezTo>
                    <a:cubicBezTo>
                      <a:pt x="2885" y="4254"/>
                      <a:pt x="2684" y="4272"/>
                      <a:pt x="2392" y="4309"/>
                    </a:cubicBezTo>
                    <a:cubicBezTo>
                      <a:pt x="2100" y="4345"/>
                      <a:pt x="1772" y="4400"/>
                      <a:pt x="1388" y="4455"/>
                    </a:cubicBezTo>
                    <a:cubicBezTo>
                      <a:pt x="1023" y="4510"/>
                      <a:pt x="768" y="4546"/>
                      <a:pt x="658" y="4565"/>
                    </a:cubicBezTo>
                    <a:cubicBezTo>
                      <a:pt x="2465" y="3414"/>
                      <a:pt x="3360" y="2301"/>
                      <a:pt x="3360" y="1260"/>
                    </a:cubicBezTo>
                    <a:cubicBezTo>
                      <a:pt x="3360" y="895"/>
                      <a:pt x="3250" y="603"/>
                      <a:pt x="3013" y="366"/>
                    </a:cubicBezTo>
                    <a:cubicBezTo>
                      <a:pt x="2794" y="129"/>
                      <a:pt x="2520" y="1"/>
                      <a:pt x="2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8"/>
              <p:cNvSpPr/>
              <p:nvPr/>
            </p:nvSpPr>
            <p:spPr>
              <a:xfrm>
                <a:off x="6886650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3" y="603"/>
                    </a:moveTo>
                    <a:cubicBezTo>
                      <a:pt x="2300" y="603"/>
                      <a:pt x="2410" y="986"/>
                      <a:pt x="2410" y="1753"/>
                    </a:cubicBezTo>
                    <a:cubicBezTo>
                      <a:pt x="2410" y="2118"/>
                      <a:pt x="2337" y="2520"/>
                      <a:pt x="2173" y="2976"/>
                    </a:cubicBezTo>
                    <a:cubicBezTo>
                      <a:pt x="2027" y="3432"/>
                      <a:pt x="1844" y="3816"/>
                      <a:pt x="1643" y="4126"/>
                    </a:cubicBezTo>
                    <a:cubicBezTo>
                      <a:pt x="1442" y="4455"/>
                      <a:pt x="1278" y="4601"/>
                      <a:pt x="1132" y="4601"/>
                    </a:cubicBezTo>
                    <a:cubicBezTo>
                      <a:pt x="840" y="4601"/>
                      <a:pt x="676" y="4327"/>
                      <a:pt x="676" y="3761"/>
                    </a:cubicBezTo>
                    <a:cubicBezTo>
                      <a:pt x="676" y="3432"/>
                      <a:pt x="730" y="3086"/>
                      <a:pt x="840" y="2702"/>
                    </a:cubicBezTo>
                    <a:cubicBezTo>
                      <a:pt x="950" y="2301"/>
                      <a:pt x="1077" y="1954"/>
                      <a:pt x="1223" y="1662"/>
                    </a:cubicBezTo>
                    <a:cubicBezTo>
                      <a:pt x="1369" y="1351"/>
                      <a:pt x="1515" y="1114"/>
                      <a:pt x="1680" y="913"/>
                    </a:cubicBezTo>
                    <a:cubicBezTo>
                      <a:pt x="1844" y="694"/>
                      <a:pt x="1972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89" y="0"/>
                      <a:pt x="1479" y="201"/>
                      <a:pt x="1150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66" y="5039"/>
                      <a:pt x="822" y="5185"/>
                      <a:pt x="1114" y="5185"/>
                    </a:cubicBezTo>
                    <a:cubicBezTo>
                      <a:pt x="1424" y="5185"/>
                      <a:pt x="1716" y="4984"/>
                      <a:pt x="2027" y="4619"/>
                    </a:cubicBezTo>
                    <a:cubicBezTo>
                      <a:pt x="2355" y="4236"/>
                      <a:pt x="2592" y="3779"/>
                      <a:pt x="2775" y="3232"/>
                    </a:cubicBezTo>
                    <a:cubicBezTo>
                      <a:pt x="2976" y="2702"/>
                      <a:pt x="3067" y="2173"/>
                      <a:pt x="3067" y="1643"/>
                    </a:cubicBezTo>
                    <a:cubicBezTo>
                      <a:pt x="3067" y="1132"/>
                      <a:pt x="2976" y="731"/>
                      <a:pt x="2812" y="439"/>
                    </a:cubicBezTo>
                    <a:cubicBezTo>
                      <a:pt x="2647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8"/>
              <p:cNvSpPr/>
              <p:nvPr/>
            </p:nvSpPr>
            <p:spPr>
              <a:xfrm>
                <a:off x="1122625" y="4344600"/>
                <a:ext cx="369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5258" extrusionOk="0">
                    <a:moveTo>
                      <a:pt x="950" y="0"/>
                    </a:moveTo>
                    <a:cubicBezTo>
                      <a:pt x="858" y="0"/>
                      <a:pt x="804" y="73"/>
                      <a:pt x="785" y="237"/>
                    </a:cubicBezTo>
                    <a:cubicBezTo>
                      <a:pt x="731" y="986"/>
                      <a:pt x="639" y="1716"/>
                      <a:pt x="511" y="2410"/>
                    </a:cubicBezTo>
                    <a:cubicBezTo>
                      <a:pt x="384" y="3104"/>
                      <a:pt x="256" y="3651"/>
                      <a:pt x="146" y="4053"/>
                    </a:cubicBezTo>
                    <a:cubicBezTo>
                      <a:pt x="55" y="4454"/>
                      <a:pt x="0" y="4710"/>
                      <a:pt x="0" y="4801"/>
                    </a:cubicBezTo>
                    <a:cubicBezTo>
                      <a:pt x="0" y="4911"/>
                      <a:pt x="37" y="5002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0" y="5258"/>
                      <a:pt x="511" y="5075"/>
                      <a:pt x="621" y="4728"/>
                    </a:cubicBezTo>
                    <a:cubicBezTo>
                      <a:pt x="676" y="4564"/>
                      <a:pt x="712" y="4381"/>
                      <a:pt x="767" y="4217"/>
                    </a:cubicBezTo>
                    <a:cubicBezTo>
                      <a:pt x="804" y="4035"/>
                      <a:pt x="858" y="3815"/>
                      <a:pt x="931" y="3523"/>
                    </a:cubicBezTo>
                    <a:cubicBezTo>
                      <a:pt x="1004" y="3231"/>
                      <a:pt x="1059" y="2994"/>
                      <a:pt x="1114" y="2793"/>
                    </a:cubicBezTo>
                    <a:cubicBezTo>
                      <a:pt x="1351" y="1826"/>
                      <a:pt x="1479" y="1077"/>
                      <a:pt x="1479" y="548"/>
                    </a:cubicBezTo>
                    <a:cubicBezTo>
                      <a:pt x="1479" y="457"/>
                      <a:pt x="1424" y="347"/>
                      <a:pt x="1296" y="201"/>
                    </a:cubicBezTo>
                    <a:cubicBezTo>
                      <a:pt x="1169" y="73"/>
                      <a:pt x="1059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8"/>
              <p:cNvSpPr/>
              <p:nvPr/>
            </p:nvSpPr>
            <p:spPr>
              <a:xfrm>
                <a:off x="1176925" y="4344600"/>
                <a:ext cx="767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67" extrusionOk="0">
                    <a:moveTo>
                      <a:pt x="2063" y="603"/>
                    </a:moveTo>
                    <a:cubicBezTo>
                      <a:pt x="2301" y="603"/>
                      <a:pt x="2410" y="986"/>
                      <a:pt x="2410" y="1734"/>
                    </a:cubicBezTo>
                    <a:cubicBezTo>
                      <a:pt x="2410" y="2100"/>
                      <a:pt x="2337" y="2519"/>
                      <a:pt x="2173" y="2976"/>
                    </a:cubicBezTo>
                    <a:cubicBezTo>
                      <a:pt x="2027" y="3432"/>
                      <a:pt x="1844" y="3815"/>
                      <a:pt x="1644" y="4126"/>
                    </a:cubicBezTo>
                    <a:cubicBezTo>
                      <a:pt x="1443" y="4436"/>
                      <a:pt x="1279" y="4600"/>
                      <a:pt x="1132" y="4600"/>
                    </a:cubicBezTo>
                    <a:cubicBezTo>
                      <a:pt x="840" y="4600"/>
                      <a:pt x="676" y="4308"/>
                      <a:pt x="676" y="3761"/>
                    </a:cubicBezTo>
                    <a:cubicBezTo>
                      <a:pt x="676" y="3432"/>
                      <a:pt x="731" y="3067"/>
                      <a:pt x="840" y="2684"/>
                    </a:cubicBezTo>
                    <a:cubicBezTo>
                      <a:pt x="950" y="2300"/>
                      <a:pt x="1078" y="1953"/>
                      <a:pt x="1224" y="1661"/>
                    </a:cubicBezTo>
                    <a:cubicBezTo>
                      <a:pt x="1370" y="1351"/>
                      <a:pt x="1516" y="1095"/>
                      <a:pt x="1680" y="895"/>
                    </a:cubicBezTo>
                    <a:cubicBezTo>
                      <a:pt x="1844" y="694"/>
                      <a:pt x="1972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79" y="183"/>
                      <a:pt x="1151" y="566"/>
                    </a:cubicBezTo>
                    <a:cubicBezTo>
                      <a:pt x="822" y="949"/>
                      <a:pt x="548" y="1442"/>
                      <a:pt x="329" y="2045"/>
                    </a:cubicBezTo>
                    <a:cubicBezTo>
                      <a:pt x="110" y="2647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67" y="5039"/>
                      <a:pt x="822" y="5166"/>
                      <a:pt x="1114" y="5166"/>
                    </a:cubicBezTo>
                    <a:cubicBezTo>
                      <a:pt x="1425" y="5166"/>
                      <a:pt x="1717" y="4984"/>
                      <a:pt x="2027" y="4619"/>
                    </a:cubicBezTo>
                    <a:cubicBezTo>
                      <a:pt x="2356" y="4235"/>
                      <a:pt x="2593" y="3779"/>
                      <a:pt x="2775" y="3231"/>
                    </a:cubicBezTo>
                    <a:cubicBezTo>
                      <a:pt x="2976" y="2684"/>
                      <a:pt x="3067" y="2154"/>
                      <a:pt x="3067" y="1643"/>
                    </a:cubicBezTo>
                    <a:cubicBezTo>
                      <a:pt x="3067" y="1132"/>
                      <a:pt x="2976" y="730"/>
                      <a:pt x="2812" y="438"/>
                    </a:cubicBezTo>
                    <a:cubicBezTo>
                      <a:pt x="2648" y="146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1100725" y="3889575"/>
                <a:ext cx="85350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5149" extrusionOk="0">
                    <a:moveTo>
                      <a:pt x="2154" y="1"/>
                    </a:moveTo>
                    <a:cubicBezTo>
                      <a:pt x="1826" y="1"/>
                      <a:pt x="1497" y="110"/>
                      <a:pt x="1187" y="329"/>
                    </a:cubicBezTo>
                    <a:cubicBezTo>
                      <a:pt x="895" y="549"/>
                      <a:pt x="749" y="749"/>
                      <a:pt x="749" y="932"/>
                    </a:cubicBezTo>
                    <a:cubicBezTo>
                      <a:pt x="749" y="1005"/>
                      <a:pt x="803" y="1078"/>
                      <a:pt x="913" y="1151"/>
                    </a:cubicBezTo>
                    <a:cubicBezTo>
                      <a:pt x="1022" y="1224"/>
                      <a:pt x="1132" y="1260"/>
                      <a:pt x="1205" y="1260"/>
                    </a:cubicBezTo>
                    <a:cubicBezTo>
                      <a:pt x="1241" y="1260"/>
                      <a:pt x="1296" y="1206"/>
                      <a:pt x="1369" y="1114"/>
                    </a:cubicBezTo>
                    <a:cubicBezTo>
                      <a:pt x="1460" y="1023"/>
                      <a:pt x="1570" y="932"/>
                      <a:pt x="1716" y="822"/>
                    </a:cubicBezTo>
                    <a:cubicBezTo>
                      <a:pt x="1862" y="731"/>
                      <a:pt x="2008" y="676"/>
                      <a:pt x="2172" y="676"/>
                    </a:cubicBezTo>
                    <a:cubicBezTo>
                      <a:pt x="2337" y="676"/>
                      <a:pt x="2464" y="731"/>
                      <a:pt x="2556" y="859"/>
                    </a:cubicBezTo>
                    <a:cubicBezTo>
                      <a:pt x="2647" y="968"/>
                      <a:pt x="2684" y="1133"/>
                      <a:pt x="2684" y="1352"/>
                    </a:cubicBezTo>
                    <a:cubicBezTo>
                      <a:pt x="2684" y="1553"/>
                      <a:pt x="2629" y="1772"/>
                      <a:pt x="2483" y="2027"/>
                    </a:cubicBezTo>
                    <a:cubicBezTo>
                      <a:pt x="2355" y="2264"/>
                      <a:pt x="2191" y="2484"/>
                      <a:pt x="1990" y="2703"/>
                    </a:cubicBezTo>
                    <a:cubicBezTo>
                      <a:pt x="1570" y="3122"/>
                      <a:pt x="1132" y="3506"/>
                      <a:pt x="694" y="3816"/>
                    </a:cubicBezTo>
                    <a:cubicBezTo>
                      <a:pt x="237" y="4163"/>
                      <a:pt x="0" y="4400"/>
                      <a:pt x="0" y="4528"/>
                    </a:cubicBezTo>
                    <a:cubicBezTo>
                      <a:pt x="0" y="4674"/>
                      <a:pt x="73" y="4802"/>
                      <a:pt x="237" y="4948"/>
                    </a:cubicBezTo>
                    <a:cubicBezTo>
                      <a:pt x="402" y="5076"/>
                      <a:pt x="566" y="5149"/>
                      <a:pt x="712" y="5149"/>
                    </a:cubicBezTo>
                    <a:cubicBezTo>
                      <a:pt x="1059" y="5149"/>
                      <a:pt x="1588" y="5058"/>
                      <a:pt x="2318" y="4893"/>
                    </a:cubicBezTo>
                    <a:cubicBezTo>
                      <a:pt x="3049" y="4711"/>
                      <a:pt x="3414" y="4546"/>
                      <a:pt x="3414" y="4419"/>
                    </a:cubicBezTo>
                    <a:cubicBezTo>
                      <a:pt x="3414" y="4346"/>
                      <a:pt x="3377" y="4309"/>
                      <a:pt x="3304" y="4291"/>
                    </a:cubicBezTo>
                    <a:cubicBezTo>
                      <a:pt x="3249" y="4254"/>
                      <a:pt x="3140" y="4254"/>
                      <a:pt x="3012" y="4254"/>
                    </a:cubicBezTo>
                    <a:cubicBezTo>
                      <a:pt x="2866" y="4254"/>
                      <a:pt x="2665" y="4273"/>
                      <a:pt x="2373" y="4309"/>
                    </a:cubicBezTo>
                    <a:cubicBezTo>
                      <a:pt x="2099" y="4346"/>
                      <a:pt x="1771" y="4400"/>
                      <a:pt x="1387" y="4455"/>
                    </a:cubicBezTo>
                    <a:cubicBezTo>
                      <a:pt x="1004" y="4510"/>
                      <a:pt x="767" y="4546"/>
                      <a:pt x="639" y="4565"/>
                    </a:cubicBezTo>
                    <a:cubicBezTo>
                      <a:pt x="2446" y="3415"/>
                      <a:pt x="3341" y="2301"/>
                      <a:pt x="3341" y="1260"/>
                    </a:cubicBezTo>
                    <a:cubicBezTo>
                      <a:pt x="3341" y="895"/>
                      <a:pt x="3231" y="603"/>
                      <a:pt x="3012" y="366"/>
                    </a:cubicBezTo>
                    <a:cubicBezTo>
                      <a:pt x="2775" y="129"/>
                      <a:pt x="2501" y="1"/>
                      <a:pt x="21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208875" y="3889125"/>
                <a:ext cx="76250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6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3"/>
                      <a:pt x="1826" y="3834"/>
                      <a:pt x="1625" y="4145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3"/>
                      <a:pt x="731" y="3086"/>
                      <a:pt x="822" y="2702"/>
                    </a:cubicBezTo>
                    <a:cubicBezTo>
                      <a:pt x="932" y="2301"/>
                      <a:pt x="1059" y="1972"/>
                      <a:pt x="1205" y="1662"/>
                    </a:cubicBezTo>
                    <a:cubicBezTo>
                      <a:pt x="1351" y="1351"/>
                      <a:pt x="1516" y="1114"/>
                      <a:pt x="1662" y="913"/>
                    </a:cubicBezTo>
                    <a:cubicBezTo>
                      <a:pt x="1826" y="713"/>
                      <a:pt x="1954" y="603"/>
                      <a:pt x="2063" y="603"/>
                    </a:cubicBezTo>
                    <a:close/>
                    <a:moveTo>
                      <a:pt x="2082" y="1"/>
                    </a:moveTo>
                    <a:cubicBezTo>
                      <a:pt x="1789" y="1"/>
                      <a:pt x="1461" y="201"/>
                      <a:pt x="1132" y="585"/>
                    </a:cubicBezTo>
                    <a:cubicBezTo>
                      <a:pt x="804" y="968"/>
                      <a:pt x="530" y="1461"/>
                      <a:pt x="311" y="2063"/>
                    </a:cubicBezTo>
                    <a:cubicBezTo>
                      <a:pt x="92" y="2666"/>
                      <a:pt x="1" y="3250"/>
                      <a:pt x="1" y="3852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6" y="5002"/>
                      <a:pt x="2027" y="4619"/>
                    </a:cubicBezTo>
                    <a:cubicBezTo>
                      <a:pt x="2337" y="4236"/>
                      <a:pt x="2574" y="3779"/>
                      <a:pt x="2775" y="3232"/>
                    </a:cubicBezTo>
                    <a:cubicBezTo>
                      <a:pt x="2958" y="2702"/>
                      <a:pt x="3049" y="2173"/>
                      <a:pt x="3049" y="1662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29" y="147"/>
                      <a:pt x="2392" y="1"/>
                      <a:pt x="20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8"/>
              <p:cNvSpPr/>
              <p:nvPr/>
            </p:nvSpPr>
            <p:spPr>
              <a:xfrm>
                <a:off x="1099350" y="3435025"/>
                <a:ext cx="91750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5149" extrusionOk="0">
                    <a:moveTo>
                      <a:pt x="2574" y="1"/>
                    </a:moveTo>
                    <a:cubicBezTo>
                      <a:pt x="2264" y="1"/>
                      <a:pt x="1917" y="92"/>
                      <a:pt x="1515" y="238"/>
                    </a:cubicBezTo>
                    <a:cubicBezTo>
                      <a:pt x="1132" y="402"/>
                      <a:pt x="931" y="548"/>
                      <a:pt x="931" y="694"/>
                    </a:cubicBezTo>
                    <a:cubicBezTo>
                      <a:pt x="931" y="749"/>
                      <a:pt x="986" y="822"/>
                      <a:pt x="1096" y="932"/>
                    </a:cubicBezTo>
                    <a:cubicBezTo>
                      <a:pt x="1205" y="1041"/>
                      <a:pt x="1278" y="1096"/>
                      <a:pt x="1315" y="1096"/>
                    </a:cubicBezTo>
                    <a:cubicBezTo>
                      <a:pt x="1369" y="1096"/>
                      <a:pt x="1534" y="1005"/>
                      <a:pt x="1844" y="859"/>
                    </a:cubicBezTo>
                    <a:cubicBezTo>
                      <a:pt x="2154" y="694"/>
                      <a:pt x="2410" y="621"/>
                      <a:pt x="2611" y="621"/>
                    </a:cubicBezTo>
                    <a:cubicBezTo>
                      <a:pt x="2848" y="621"/>
                      <a:pt x="2976" y="731"/>
                      <a:pt x="2976" y="950"/>
                    </a:cubicBezTo>
                    <a:cubicBezTo>
                      <a:pt x="2976" y="1151"/>
                      <a:pt x="2885" y="1352"/>
                      <a:pt x="2702" y="1534"/>
                    </a:cubicBezTo>
                    <a:cubicBezTo>
                      <a:pt x="2538" y="1717"/>
                      <a:pt x="2337" y="1881"/>
                      <a:pt x="2118" y="1991"/>
                    </a:cubicBezTo>
                    <a:cubicBezTo>
                      <a:pt x="1899" y="2118"/>
                      <a:pt x="1680" y="2228"/>
                      <a:pt x="1479" y="2356"/>
                    </a:cubicBezTo>
                    <a:cubicBezTo>
                      <a:pt x="1260" y="2465"/>
                      <a:pt x="1150" y="2575"/>
                      <a:pt x="1096" y="2630"/>
                    </a:cubicBezTo>
                    <a:cubicBezTo>
                      <a:pt x="1096" y="2648"/>
                      <a:pt x="1077" y="2684"/>
                      <a:pt x="1077" y="2721"/>
                    </a:cubicBezTo>
                    <a:cubicBezTo>
                      <a:pt x="1077" y="2830"/>
                      <a:pt x="1369" y="2940"/>
                      <a:pt x="1935" y="3013"/>
                    </a:cubicBezTo>
                    <a:cubicBezTo>
                      <a:pt x="2136" y="3049"/>
                      <a:pt x="2337" y="3104"/>
                      <a:pt x="2519" y="3195"/>
                    </a:cubicBezTo>
                    <a:cubicBezTo>
                      <a:pt x="2684" y="3268"/>
                      <a:pt x="2775" y="3378"/>
                      <a:pt x="2775" y="3506"/>
                    </a:cubicBezTo>
                    <a:cubicBezTo>
                      <a:pt x="2775" y="3725"/>
                      <a:pt x="2629" y="3944"/>
                      <a:pt x="2337" y="4126"/>
                    </a:cubicBezTo>
                    <a:cubicBezTo>
                      <a:pt x="2045" y="4291"/>
                      <a:pt x="1735" y="4419"/>
                      <a:pt x="1388" y="4510"/>
                    </a:cubicBezTo>
                    <a:cubicBezTo>
                      <a:pt x="1041" y="4583"/>
                      <a:pt x="730" y="4656"/>
                      <a:pt x="438" y="4729"/>
                    </a:cubicBezTo>
                    <a:cubicBezTo>
                      <a:pt x="146" y="4802"/>
                      <a:pt x="0" y="4857"/>
                      <a:pt x="0" y="4893"/>
                    </a:cubicBezTo>
                    <a:cubicBezTo>
                      <a:pt x="0" y="5057"/>
                      <a:pt x="219" y="5149"/>
                      <a:pt x="676" y="5149"/>
                    </a:cubicBezTo>
                    <a:cubicBezTo>
                      <a:pt x="1132" y="5149"/>
                      <a:pt x="1570" y="5076"/>
                      <a:pt x="2008" y="4930"/>
                    </a:cubicBezTo>
                    <a:cubicBezTo>
                      <a:pt x="2446" y="4784"/>
                      <a:pt x="2830" y="4583"/>
                      <a:pt x="3140" y="4327"/>
                    </a:cubicBezTo>
                    <a:cubicBezTo>
                      <a:pt x="3450" y="4072"/>
                      <a:pt x="3597" y="3798"/>
                      <a:pt x="3597" y="3542"/>
                    </a:cubicBezTo>
                    <a:cubicBezTo>
                      <a:pt x="3597" y="3268"/>
                      <a:pt x="3469" y="3068"/>
                      <a:pt x="3213" y="2903"/>
                    </a:cubicBezTo>
                    <a:cubicBezTo>
                      <a:pt x="2939" y="2739"/>
                      <a:pt x="2593" y="2630"/>
                      <a:pt x="2154" y="2575"/>
                    </a:cubicBezTo>
                    <a:cubicBezTo>
                      <a:pt x="2556" y="2374"/>
                      <a:pt x="2903" y="2155"/>
                      <a:pt x="3213" y="1863"/>
                    </a:cubicBezTo>
                    <a:cubicBezTo>
                      <a:pt x="3524" y="1589"/>
                      <a:pt x="3670" y="1315"/>
                      <a:pt x="3670" y="1041"/>
                    </a:cubicBezTo>
                    <a:cubicBezTo>
                      <a:pt x="3670" y="768"/>
                      <a:pt x="3560" y="530"/>
                      <a:pt x="3359" y="329"/>
                    </a:cubicBezTo>
                    <a:cubicBezTo>
                      <a:pt x="3140" y="110"/>
                      <a:pt x="2885" y="1"/>
                      <a:pt x="2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8"/>
              <p:cNvSpPr/>
              <p:nvPr/>
            </p:nvSpPr>
            <p:spPr>
              <a:xfrm>
                <a:off x="1207050" y="3434125"/>
                <a:ext cx="762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67" extrusionOk="0">
                    <a:moveTo>
                      <a:pt x="2063" y="584"/>
                    </a:moveTo>
                    <a:cubicBezTo>
                      <a:pt x="2282" y="584"/>
                      <a:pt x="2392" y="968"/>
                      <a:pt x="2392" y="1735"/>
                    </a:cubicBezTo>
                    <a:cubicBezTo>
                      <a:pt x="2392" y="2100"/>
                      <a:pt x="2319" y="2519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4" y="4436"/>
                      <a:pt x="1260" y="4601"/>
                      <a:pt x="1114" y="4601"/>
                    </a:cubicBezTo>
                    <a:cubicBezTo>
                      <a:pt x="822" y="4601"/>
                      <a:pt x="676" y="4308"/>
                      <a:pt x="676" y="3761"/>
                    </a:cubicBezTo>
                    <a:cubicBezTo>
                      <a:pt x="676" y="3432"/>
                      <a:pt x="731" y="3067"/>
                      <a:pt x="822" y="2684"/>
                    </a:cubicBezTo>
                    <a:cubicBezTo>
                      <a:pt x="931" y="2300"/>
                      <a:pt x="1059" y="1954"/>
                      <a:pt x="1205" y="1643"/>
                    </a:cubicBezTo>
                    <a:cubicBezTo>
                      <a:pt x="1351" y="1351"/>
                      <a:pt x="1516" y="1096"/>
                      <a:pt x="1662" y="895"/>
                    </a:cubicBezTo>
                    <a:cubicBezTo>
                      <a:pt x="1826" y="694"/>
                      <a:pt x="1954" y="584"/>
                      <a:pt x="2063" y="584"/>
                    </a:cubicBezTo>
                    <a:close/>
                    <a:moveTo>
                      <a:pt x="2082" y="0"/>
                    </a:moveTo>
                    <a:cubicBezTo>
                      <a:pt x="1789" y="0"/>
                      <a:pt x="1461" y="183"/>
                      <a:pt x="1132" y="566"/>
                    </a:cubicBezTo>
                    <a:cubicBezTo>
                      <a:pt x="804" y="950"/>
                      <a:pt x="530" y="1442"/>
                      <a:pt x="311" y="2045"/>
                    </a:cubicBezTo>
                    <a:cubicBezTo>
                      <a:pt x="92" y="2647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04" y="5166"/>
                      <a:pt x="1096" y="5166"/>
                    </a:cubicBezTo>
                    <a:cubicBezTo>
                      <a:pt x="1406" y="5166"/>
                      <a:pt x="1716" y="4984"/>
                      <a:pt x="2027" y="4601"/>
                    </a:cubicBezTo>
                    <a:cubicBezTo>
                      <a:pt x="2337" y="4235"/>
                      <a:pt x="2574" y="3761"/>
                      <a:pt x="2775" y="3231"/>
                    </a:cubicBezTo>
                    <a:cubicBezTo>
                      <a:pt x="2958" y="2684"/>
                      <a:pt x="3049" y="2154"/>
                      <a:pt x="3049" y="1643"/>
                    </a:cubicBezTo>
                    <a:cubicBezTo>
                      <a:pt x="3049" y="1114"/>
                      <a:pt x="2976" y="712"/>
                      <a:pt x="2794" y="438"/>
                    </a:cubicBezTo>
                    <a:cubicBezTo>
                      <a:pt x="2629" y="146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8"/>
              <p:cNvSpPr/>
              <p:nvPr/>
            </p:nvSpPr>
            <p:spPr>
              <a:xfrm>
                <a:off x="1106200" y="2979100"/>
                <a:ext cx="79875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5387" extrusionOk="0">
                    <a:moveTo>
                      <a:pt x="1844" y="1"/>
                    </a:moveTo>
                    <a:cubicBezTo>
                      <a:pt x="1771" y="1"/>
                      <a:pt x="1625" y="111"/>
                      <a:pt x="1424" y="311"/>
                    </a:cubicBezTo>
                    <a:cubicBezTo>
                      <a:pt x="1223" y="530"/>
                      <a:pt x="1022" y="768"/>
                      <a:pt x="803" y="1042"/>
                    </a:cubicBezTo>
                    <a:cubicBezTo>
                      <a:pt x="603" y="1334"/>
                      <a:pt x="402" y="1626"/>
                      <a:pt x="237" y="1954"/>
                    </a:cubicBezTo>
                    <a:cubicBezTo>
                      <a:pt x="91" y="2283"/>
                      <a:pt x="0" y="2557"/>
                      <a:pt x="0" y="2776"/>
                    </a:cubicBezTo>
                    <a:cubicBezTo>
                      <a:pt x="0" y="3068"/>
                      <a:pt x="91" y="3305"/>
                      <a:pt x="292" y="3469"/>
                    </a:cubicBezTo>
                    <a:cubicBezTo>
                      <a:pt x="475" y="3634"/>
                      <a:pt x="730" y="3725"/>
                      <a:pt x="1004" y="3725"/>
                    </a:cubicBezTo>
                    <a:cubicBezTo>
                      <a:pt x="1424" y="3725"/>
                      <a:pt x="1862" y="3615"/>
                      <a:pt x="2319" y="3415"/>
                    </a:cubicBezTo>
                    <a:lnTo>
                      <a:pt x="2319" y="3415"/>
                    </a:lnTo>
                    <a:cubicBezTo>
                      <a:pt x="2264" y="3615"/>
                      <a:pt x="2209" y="3853"/>
                      <a:pt x="2118" y="4108"/>
                    </a:cubicBezTo>
                    <a:cubicBezTo>
                      <a:pt x="2045" y="4346"/>
                      <a:pt x="1990" y="4546"/>
                      <a:pt x="1935" y="4693"/>
                    </a:cubicBezTo>
                    <a:cubicBezTo>
                      <a:pt x="1899" y="4857"/>
                      <a:pt x="1880" y="4966"/>
                      <a:pt x="1880" y="5058"/>
                    </a:cubicBezTo>
                    <a:cubicBezTo>
                      <a:pt x="1880" y="5131"/>
                      <a:pt x="1899" y="5204"/>
                      <a:pt x="1953" y="5277"/>
                    </a:cubicBezTo>
                    <a:cubicBezTo>
                      <a:pt x="2008" y="5350"/>
                      <a:pt x="2045" y="5386"/>
                      <a:pt x="2099" y="5386"/>
                    </a:cubicBezTo>
                    <a:cubicBezTo>
                      <a:pt x="2264" y="5386"/>
                      <a:pt x="2483" y="4912"/>
                      <a:pt x="2775" y="3962"/>
                    </a:cubicBezTo>
                    <a:cubicBezTo>
                      <a:pt x="3049" y="3031"/>
                      <a:pt x="3195" y="2338"/>
                      <a:pt x="3195" y="1900"/>
                    </a:cubicBezTo>
                    <a:cubicBezTo>
                      <a:pt x="3195" y="1808"/>
                      <a:pt x="3140" y="1699"/>
                      <a:pt x="3012" y="1589"/>
                    </a:cubicBezTo>
                    <a:cubicBezTo>
                      <a:pt x="2884" y="1461"/>
                      <a:pt x="2775" y="1407"/>
                      <a:pt x="2702" y="1407"/>
                    </a:cubicBezTo>
                    <a:cubicBezTo>
                      <a:pt x="2592" y="1407"/>
                      <a:pt x="2538" y="1480"/>
                      <a:pt x="2538" y="1644"/>
                    </a:cubicBezTo>
                    <a:cubicBezTo>
                      <a:pt x="2538" y="1991"/>
                      <a:pt x="2519" y="2356"/>
                      <a:pt x="2465" y="2757"/>
                    </a:cubicBezTo>
                    <a:cubicBezTo>
                      <a:pt x="2446" y="2757"/>
                      <a:pt x="2264" y="2831"/>
                      <a:pt x="1917" y="2958"/>
                    </a:cubicBezTo>
                    <a:cubicBezTo>
                      <a:pt x="1588" y="3086"/>
                      <a:pt x="1296" y="3141"/>
                      <a:pt x="1059" y="3141"/>
                    </a:cubicBezTo>
                    <a:cubicBezTo>
                      <a:pt x="785" y="3141"/>
                      <a:pt x="657" y="3013"/>
                      <a:pt x="657" y="2739"/>
                    </a:cubicBezTo>
                    <a:cubicBezTo>
                      <a:pt x="657" y="2520"/>
                      <a:pt x="785" y="2228"/>
                      <a:pt x="1041" y="1863"/>
                    </a:cubicBezTo>
                    <a:cubicBezTo>
                      <a:pt x="1296" y="1498"/>
                      <a:pt x="1552" y="1151"/>
                      <a:pt x="1807" y="859"/>
                    </a:cubicBezTo>
                    <a:cubicBezTo>
                      <a:pt x="2081" y="549"/>
                      <a:pt x="2209" y="366"/>
                      <a:pt x="2209" y="293"/>
                    </a:cubicBezTo>
                    <a:cubicBezTo>
                      <a:pt x="2209" y="220"/>
                      <a:pt x="2154" y="147"/>
                      <a:pt x="2081" y="92"/>
                    </a:cubicBezTo>
                    <a:cubicBezTo>
                      <a:pt x="2008" y="37"/>
                      <a:pt x="1935" y="1"/>
                      <a:pt x="18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8"/>
              <p:cNvSpPr/>
              <p:nvPr/>
            </p:nvSpPr>
            <p:spPr>
              <a:xfrm>
                <a:off x="1203400" y="2978650"/>
                <a:ext cx="76250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6" extrusionOk="0">
                    <a:moveTo>
                      <a:pt x="2063" y="603"/>
                    </a:moveTo>
                    <a:cubicBezTo>
                      <a:pt x="2282" y="603"/>
                      <a:pt x="2392" y="987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8" y="3433"/>
                      <a:pt x="1826" y="3816"/>
                      <a:pt x="1625" y="4126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3"/>
                      <a:pt x="731" y="3086"/>
                      <a:pt x="822" y="2702"/>
                    </a:cubicBezTo>
                    <a:cubicBezTo>
                      <a:pt x="931" y="2301"/>
                      <a:pt x="1059" y="1954"/>
                      <a:pt x="1205" y="1662"/>
                    </a:cubicBezTo>
                    <a:cubicBezTo>
                      <a:pt x="1351" y="1352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082" y="1"/>
                    </a:moveTo>
                    <a:cubicBezTo>
                      <a:pt x="1789" y="1"/>
                      <a:pt x="1461" y="202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92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74" y="3780"/>
                      <a:pt x="2775" y="3232"/>
                    </a:cubicBezTo>
                    <a:cubicBezTo>
                      <a:pt x="2958" y="2702"/>
                      <a:pt x="3049" y="2173"/>
                      <a:pt x="3049" y="1644"/>
                    </a:cubicBezTo>
                    <a:cubicBezTo>
                      <a:pt x="3049" y="1133"/>
                      <a:pt x="2976" y="731"/>
                      <a:pt x="2793" y="439"/>
                    </a:cubicBezTo>
                    <a:cubicBezTo>
                      <a:pt x="2629" y="147"/>
                      <a:pt x="2392" y="1"/>
                      <a:pt x="20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8"/>
              <p:cNvSpPr/>
              <p:nvPr/>
            </p:nvSpPr>
            <p:spPr>
              <a:xfrm>
                <a:off x="1098425" y="2525475"/>
                <a:ext cx="102250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4090" h="5076" extrusionOk="0">
                    <a:moveTo>
                      <a:pt x="3031" y="0"/>
                    </a:moveTo>
                    <a:cubicBezTo>
                      <a:pt x="2520" y="0"/>
                      <a:pt x="2100" y="37"/>
                      <a:pt x="1808" y="128"/>
                    </a:cubicBezTo>
                    <a:cubicBezTo>
                      <a:pt x="1662" y="165"/>
                      <a:pt x="1479" y="366"/>
                      <a:pt x="1242" y="731"/>
                    </a:cubicBezTo>
                    <a:cubicBezTo>
                      <a:pt x="1023" y="1096"/>
                      <a:pt x="914" y="1370"/>
                      <a:pt x="914" y="1570"/>
                    </a:cubicBezTo>
                    <a:cubicBezTo>
                      <a:pt x="914" y="1771"/>
                      <a:pt x="968" y="1935"/>
                      <a:pt x="1060" y="2082"/>
                    </a:cubicBezTo>
                    <a:cubicBezTo>
                      <a:pt x="1169" y="2246"/>
                      <a:pt x="1297" y="2374"/>
                      <a:pt x="1443" y="2483"/>
                    </a:cubicBezTo>
                    <a:cubicBezTo>
                      <a:pt x="1589" y="2593"/>
                      <a:pt x="1753" y="2684"/>
                      <a:pt x="1899" y="2793"/>
                    </a:cubicBezTo>
                    <a:cubicBezTo>
                      <a:pt x="2246" y="3049"/>
                      <a:pt x="2429" y="3268"/>
                      <a:pt x="2429" y="3487"/>
                    </a:cubicBezTo>
                    <a:cubicBezTo>
                      <a:pt x="2429" y="3706"/>
                      <a:pt x="2283" y="3944"/>
                      <a:pt x="1991" y="4163"/>
                    </a:cubicBezTo>
                    <a:cubicBezTo>
                      <a:pt x="1699" y="4400"/>
                      <a:pt x="1443" y="4509"/>
                      <a:pt x="1187" y="4509"/>
                    </a:cubicBezTo>
                    <a:cubicBezTo>
                      <a:pt x="950" y="4509"/>
                      <a:pt x="658" y="4345"/>
                      <a:pt x="329" y="4017"/>
                    </a:cubicBezTo>
                    <a:cubicBezTo>
                      <a:pt x="220" y="3907"/>
                      <a:pt x="147" y="3852"/>
                      <a:pt x="110" y="3852"/>
                    </a:cubicBezTo>
                    <a:cubicBezTo>
                      <a:pt x="37" y="3852"/>
                      <a:pt x="1" y="3925"/>
                      <a:pt x="1" y="4053"/>
                    </a:cubicBezTo>
                    <a:cubicBezTo>
                      <a:pt x="1" y="4290"/>
                      <a:pt x="129" y="4509"/>
                      <a:pt x="402" y="4729"/>
                    </a:cubicBezTo>
                    <a:cubicBezTo>
                      <a:pt x="676" y="4966"/>
                      <a:pt x="968" y="5075"/>
                      <a:pt x="1315" y="5075"/>
                    </a:cubicBezTo>
                    <a:cubicBezTo>
                      <a:pt x="1735" y="5075"/>
                      <a:pt x="2137" y="4911"/>
                      <a:pt x="2538" y="4546"/>
                    </a:cubicBezTo>
                    <a:cubicBezTo>
                      <a:pt x="2922" y="4199"/>
                      <a:pt x="3122" y="3816"/>
                      <a:pt x="3122" y="3414"/>
                    </a:cubicBezTo>
                    <a:cubicBezTo>
                      <a:pt x="3122" y="3159"/>
                      <a:pt x="2940" y="2885"/>
                      <a:pt x="2593" y="2611"/>
                    </a:cubicBezTo>
                    <a:cubicBezTo>
                      <a:pt x="2447" y="2483"/>
                      <a:pt x="2283" y="2374"/>
                      <a:pt x="2137" y="2264"/>
                    </a:cubicBezTo>
                    <a:cubicBezTo>
                      <a:pt x="1991" y="2155"/>
                      <a:pt x="1863" y="2045"/>
                      <a:pt x="1772" y="1935"/>
                    </a:cubicBezTo>
                    <a:cubicBezTo>
                      <a:pt x="1662" y="1808"/>
                      <a:pt x="1607" y="1698"/>
                      <a:pt x="1607" y="1607"/>
                    </a:cubicBezTo>
                    <a:cubicBezTo>
                      <a:pt x="1607" y="1497"/>
                      <a:pt x="1680" y="1333"/>
                      <a:pt x="1808" y="1096"/>
                    </a:cubicBezTo>
                    <a:cubicBezTo>
                      <a:pt x="1936" y="858"/>
                      <a:pt x="2045" y="731"/>
                      <a:pt x="2137" y="712"/>
                    </a:cubicBezTo>
                    <a:cubicBezTo>
                      <a:pt x="2246" y="676"/>
                      <a:pt x="2465" y="639"/>
                      <a:pt x="2849" y="585"/>
                    </a:cubicBezTo>
                    <a:cubicBezTo>
                      <a:pt x="3670" y="457"/>
                      <a:pt x="4090" y="329"/>
                      <a:pt x="4090" y="219"/>
                    </a:cubicBezTo>
                    <a:cubicBezTo>
                      <a:pt x="4090" y="73"/>
                      <a:pt x="3743" y="0"/>
                      <a:pt x="30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8"/>
              <p:cNvSpPr/>
              <p:nvPr/>
            </p:nvSpPr>
            <p:spPr>
              <a:xfrm>
                <a:off x="1200650" y="2523200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283" y="603"/>
                      <a:pt x="2411" y="986"/>
                      <a:pt x="2411" y="1753"/>
                    </a:cubicBezTo>
                    <a:cubicBezTo>
                      <a:pt x="2411" y="2118"/>
                      <a:pt x="2319" y="2538"/>
                      <a:pt x="2173" y="2994"/>
                    </a:cubicBezTo>
                    <a:cubicBezTo>
                      <a:pt x="2027" y="3450"/>
                      <a:pt x="1845" y="3834"/>
                      <a:pt x="1644" y="4144"/>
                    </a:cubicBezTo>
                    <a:cubicBezTo>
                      <a:pt x="1443" y="4454"/>
                      <a:pt x="1261" y="4600"/>
                      <a:pt x="1133" y="4600"/>
                    </a:cubicBezTo>
                    <a:cubicBezTo>
                      <a:pt x="822" y="4600"/>
                      <a:pt x="676" y="4327"/>
                      <a:pt x="676" y="3761"/>
                    </a:cubicBezTo>
                    <a:cubicBezTo>
                      <a:pt x="676" y="3450"/>
                      <a:pt x="731" y="3085"/>
                      <a:pt x="841" y="2702"/>
                    </a:cubicBezTo>
                    <a:cubicBezTo>
                      <a:pt x="932" y="2319"/>
                      <a:pt x="1060" y="1972"/>
                      <a:pt x="1206" y="1661"/>
                    </a:cubicBezTo>
                    <a:cubicBezTo>
                      <a:pt x="1370" y="1369"/>
                      <a:pt x="1516" y="1114"/>
                      <a:pt x="1680" y="913"/>
                    </a:cubicBezTo>
                    <a:cubicBezTo>
                      <a:pt x="1826" y="712"/>
                      <a:pt x="1972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80" y="201"/>
                      <a:pt x="1133" y="584"/>
                    </a:cubicBezTo>
                    <a:cubicBezTo>
                      <a:pt x="822" y="968"/>
                      <a:pt x="549" y="1461"/>
                      <a:pt x="330" y="2063"/>
                    </a:cubicBezTo>
                    <a:cubicBezTo>
                      <a:pt x="110" y="2665"/>
                      <a:pt x="1" y="3268"/>
                      <a:pt x="1" y="3852"/>
                    </a:cubicBezTo>
                    <a:cubicBezTo>
                      <a:pt x="1" y="4199"/>
                      <a:pt x="110" y="4491"/>
                      <a:pt x="330" y="4783"/>
                    </a:cubicBezTo>
                    <a:cubicBezTo>
                      <a:pt x="549" y="5057"/>
                      <a:pt x="822" y="5185"/>
                      <a:pt x="1114" y="5185"/>
                    </a:cubicBezTo>
                    <a:cubicBezTo>
                      <a:pt x="1407" y="5185"/>
                      <a:pt x="1717" y="5002"/>
                      <a:pt x="2027" y="4619"/>
                    </a:cubicBezTo>
                    <a:cubicBezTo>
                      <a:pt x="2338" y="4235"/>
                      <a:pt x="2593" y="3779"/>
                      <a:pt x="2776" y="3250"/>
                    </a:cubicBezTo>
                    <a:cubicBezTo>
                      <a:pt x="2958" y="2702"/>
                      <a:pt x="3068" y="2173"/>
                      <a:pt x="3068" y="1661"/>
                    </a:cubicBezTo>
                    <a:cubicBezTo>
                      <a:pt x="3068" y="1132"/>
                      <a:pt x="2976" y="730"/>
                      <a:pt x="2812" y="438"/>
                    </a:cubicBezTo>
                    <a:cubicBezTo>
                      <a:pt x="2648" y="146"/>
                      <a:pt x="2411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8"/>
              <p:cNvSpPr/>
              <p:nvPr/>
            </p:nvSpPr>
            <p:spPr>
              <a:xfrm>
                <a:off x="1101625" y="2069550"/>
                <a:ext cx="81250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5113" extrusionOk="0">
                    <a:moveTo>
                      <a:pt x="1096" y="2611"/>
                    </a:moveTo>
                    <a:cubicBezTo>
                      <a:pt x="1534" y="2666"/>
                      <a:pt x="1881" y="2757"/>
                      <a:pt x="2136" y="2921"/>
                    </a:cubicBezTo>
                    <a:cubicBezTo>
                      <a:pt x="2392" y="3086"/>
                      <a:pt x="2538" y="3250"/>
                      <a:pt x="2538" y="3433"/>
                    </a:cubicBezTo>
                    <a:cubicBezTo>
                      <a:pt x="2538" y="3688"/>
                      <a:pt x="2374" y="3944"/>
                      <a:pt x="2063" y="4163"/>
                    </a:cubicBezTo>
                    <a:cubicBezTo>
                      <a:pt x="1753" y="4400"/>
                      <a:pt x="1443" y="4510"/>
                      <a:pt x="1114" y="4510"/>
                    </a:cubicBezTo>
                    <a:cubicBezTo>
                      <a:pt x="986" y="4510"/>
                      <a:pt x="859" y="4473"/>
                      <a:pt x="786" y="4382"/>
                    </a:cubicBezTo>
                    <a:cubicBezTo>
                      <a:pt x="694" y="4309"/>
                      <a:pt x="658" y="4181"/>
                      <a:pt x="658" y="4017"/>
                    </a:cubicBezTo>
                    <a:cubicBezTo>
                      <a:pt x="658" y="3597"/>
                      <a:pt x="804" y="3122"/>
                      <a:pt x="1096" y="2611"/>
                    </a:cubicBezTo>
                    <a:close/>
                    <a:moveTo>
                      <a:pt x="2556" y="1"/>
                    </a:moveTo>
                    <a:cubicBezTo>
                      <a:pt x="2465" y="1"/>
                      <a:pt x="2282" y="128"/>
                      <a:pt x="1990" y="402"/>
                    </a:cubicBezTo>
                    <a:cubicBezTo>
                      <a:pt x="1717" y="658"/>
                      <a:pt x="1443" y="986"/>
                      <a:pt x="1151" y="1370"/>
                    </a:cubicBezTo>
                    <a:cubicBezTo>
                      <a:pt x="840" y="1753"/>
                      <a:pt x="585" y="2191"/>
                      <a:pt x="347" y="2684"/>
                    </a:cubicBezTo>
                    <a:cubicBezTo>
                      <a:pt x="110" y="3177"/>
                      <a:pt x="1" y="3597"/>
                      <a:pt x="1" y="3962"/>
                    </a:cubicBezTo>
                    <a:cubicBezTo>
                      <a:pt x="1" y="4309"/>
                      <a:pt x="110" y="4583"/>
                      <a:pt x="293" y="4802"/>
                    </a:cubicBezTo>
                    <a:cubicBezTo>
                      <a:pt x="493" y="5003"/>
                      <a:pt x="749" y="5112"/>
                      <a:pt x="1059" y="5112"/>
                    </a:cubicBezTo>
                    <a:cubicBezTo>
                      <a:pt x="1571" y="5112"/>
                      <a:pt x="2063" y="4911"/>
                      <a:pt x="2538" y="4546"/>
                    </a:cubicBezTo>
                    <a:cubicBezTo>
                      <a:pt x="3013" y="4181"/>
                      <a:pt x="3250" y="3779"/>
                      <a:pt x="3250" y="3378"/>
                    </a:cubicBezTo>
                    <a:cubicBezTo>
                      <a:pt x="3250" y="3104"/>
                      <a:pt x="3067" y="2867"/>
                      <a:pt x="2702" y="2629"/>
                    </a:cubicBezTo>
                    <a:cubicBezTo>
                      <a:pt x="2355" y="2392"/>
                      <a:pt x="1899" y="2246"/>
                      <a:pt x="1370" y="2191"/>
                    </a:cubicBezTo>
                    <a:cubicBezTo>
                      <a:pt x="1644" y="1808"/>
                      <a:pt x="2100" y="1260"/>
                      <a:pt x="2757" y="567"/>
                    </a:cubicBezTo>
                    <a:cubicBezTo>
                      <a:pt x="2921" y="384"/>
                      <a:pt x="3013" y="274"/>
                      <a:pt x="3013" y="220"/>
                    </a:cubicBezTo>
                    <a:cubicBezTo>
                      <a:pt x="3013" y="165"/>
                      <a:pt x="2958" y="128"/>
                      <a:pt x="2867" y="74"/>
                    </a:cubicBezTo>
                    <a:cubicBezTo>
                      <a:pt x="2757" y="19"/>
                      <a:pt x="2666" y="1"/>
                      <a:pt x="25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8"/>
              <p:cNvSpPr/>
              <p:nvPr/>
            </p:nvSpPr>
            <p:spPr>
              <a:xfrm>
                <a:off x="1204300" y="2068175"/>
                <a:ext cx="76250" cy="12920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68" extrusionOk="0">
                    <a:moveTo>
                      <a:pt x="2064" y="603"/>
                    </a:moveTo>
                    <a:cubicBezTo>
                      <a:pt x="2283" y="603"/>
                      <a:pt x="2392" y="987"/>
                      <a:pt x="2392" y="1735"/>
                    </a:cubicBezTo>
                    <a:cubicBezTo>
                      <a:pt x="2392" y="2100"/>
                      <a:pt x="2319" y="2520"/>
                      <a:pt x="2155" y="2976"/>
                    </a:cubicBezTo>
                    <a:cubicBezTo>
                      <a:pt x="2009" y="3433"/>
                      <a:pt x="1826" y="3816"/>
                      <a:pt x="1626" y="4126"/>
                    </a:cubicBezTo>
                    <a:cubicBezTo>
                      <a:pt x="1425" y="4437"/>
                      <a:pt x="1261" y="4601"/>
                      <a:pt x="1115" y="4601"/>
                    </a:cubicBezTo>
                    <a:cubicBezTo>
                      <a:pt x="822" y="4601"/>
                      <a:pt x="676" y="4309"/>
                      <a:pt x="676" y="3761"/>
                    </a:cubicBezTo>
                    <a:cubicBezTo>
                      <a:pt x="676" y="3433"/>
                      <a:pt x="731" y="3068"/>
                      <a:pt x="822" y="2684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52" y="1352"/>
                      <a:pt x="1516" y="1096"/>
                      <a:pt x="1662" y="895"/>
                    </a:cubicBezTo>
                    <a:cubicBezTo>
                      <a:pt x="1826" y="695"/>
                      <a:pt x="1954" y="603"/>
                      <a:pt x="2064" y="603"/>
                    </a:cubicBezTo>
                    <a:close/>
                    <a:moveTo>
                      <a:pt x="2082" y="1"/>
                    </a:moveTo>
                    <a:cubicBezTo>
                      <a:pt x="1790" y="1"/>
                      <a:pt x="1461" y="183"/>
                      <a:pt x="1133" y="567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92" y="2648"/>
                      <a:pt x="1" y="3250"/>
                      <a:pt x="1" y="3834"/>
                    </a:cubicBezTo>
                    <a:cubicBezTo>
                      <a:pt x="1" y="4181"/>
                      <a:pt x="110" y="4492"/>
                      <a:pt x="330" y="4765"/>
                    </a:cubicBezTo>
                    <a:cubicBezTo>
                      <a:pt x="549" y="5039"/>
                      <a:pt x="804" y="5167"/>
                      <a:pt x="1096" y="5167"/>
                    </a:cubicBezTo>
                    <a:cubicBezTo>
                      <a:pt x="1407" y="5167"/>
                      <a:pt x="1717" y="4984"/>
                      <a:pt x="2027" y="4619"/>
                    </a:cubicBezTo>
                    <a:cubicBezTo>
                      <a:pt x="2338" y="4236"/>
                      <a:pt x="2575" y="3780"/>
                      <a:pt x="2776" y="3232"/>
                    </a:cubicBezTo>
                    <a:cubicBezTo>
                      <a:pt x="2958" y="2684"/>
                      <a:pt x="3050" y="2155"/>
                      <a:pt x="3050" y="1644"/>
                    </a:cubicBezTo>
                    <a:cubicBezTo>
                      <a:pt x="3050" y="1133"/>
                      <a:pt x="2977" y="731"/>
                      <a:pt x="2794" y="439"/>
                    </a:cubicBezTo>
                    <a:cubicBezTo>
                      <a:pt x="2630" y="147"/>
                      <a:pt x="2392" y="1"/>
                      <a:pt x="20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8"/>
              <p:cNvSpPr/>
              <p:nvPr/>
            </p:nvSpPr>
            <p:spPr>
              <a:xfrm>
                <a:off x="1111200" y="1614550"/>
                <a:ext cx="7077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5149" extrusionOk="0">
                    <a:moveTo>
                      <a:pt x="1790" y="0"/>
                    </a:moveTo>
                    <a:cubicBezTo>
                      <a:pt x="1407" y="0"/>
                      <a:pt x="1005" y="19"/>
                      <a:pt x="603" y="73"/>
                    </a:cubicBezTo>
                    <a:cubicBezTo>
                      <a:pt x="202" y="146"/>
                      <a:pt x="1" y="183"/>
                      <a:pt x="1" y="238"/>
                    </a:cubicBezTo>
                    <a:cubicBezTo>
                      <a:pt x="1" y="329"/>
                      <a:pt x="56" y="438"/>
                      <a:pt x="165" y="584"/>
                    </a:cubicBezTo>
                    <a:cubicBezTo>
                      <a:pt x="275" y="712"/>
                      <a:pt x="384" y="767"/>
                      <a:pt x="476" y="767"/>
                    </a:cubicBezTo>
                    <a:cubicBezTo>
                      <a:pt x="585" y="767"/>
                      <a:pt x="804" y="749"/>
                      <a:pt x="1169" y="694"/>
                    </a:cubicBezTo>
                    <a:cubicBezTo>
                      <a:pt x="1516" y="639"/>
                      <a:pt x="1790" y="621"/>
                      <a:pt x="1936" y="621"/>
                    </a:cubicBezTo>
                    <a:cubicBezTo>
                      <a:pt x="2100" y="621"/>
                      <a:pt x="2192" y="657"/>
                      <a:pt x="2192" y="749"/>
                    </a:cubicBezTo>
                    <a:cubicBezTo>
                      <a:pt x="2192" y="840"/>
                      <a:pt x="2009" y="1187"/>
                      <a:pt x="1644" y="1789"/>
                    </a:cubicBezTo>
                    <a:cubicBezTo>
                      <a:pt x="1279" y="2373"/>
                      <a:pt x="932" y="2976"/>
                      <a:pt x="567" y="3597"/>
                    </a:cubicBezTo>
                    <a:cubicBezTo>
                      <a:pt x="202" y="4199"/>
                      <a:pt x="19" y="4582"/>
                      <a:pt x="19" y="4747"/>
                    </a:cubicBezTo>
                    <a:cubicBezTo>
                      <a:pt x="19" y="4838"/>
                      <a:pt x="56" y="4929"/>
                      <a:pt x="110" y="5020"/>
                    </a:cubicBezTo>
                    <a:cubicBezTo>
                      <a:pt x="165" y="5112"/>
                      <a:pt x="238" y="5148"/>
                      <a:pt x="293" y="5148"/>
                    </a:cubicBezTo>
                    <a:cubicBezTo>
                      <a:pt x="348" y="5148"/>
                      <a:pt x="439" y="5057"/>
                      <a:pt x="567" y="4856"/>
                    </a:cubicBezTo>
                    <a:cubicBezTo>
                      <a:pt x="676" y="4674"/>
                      <a:pt x="877" y="4345"/>
                      <a:pt x="1114" y="3870"/>
                    </a:cubicBezTo>
                    <a:cubicBezTo>
                      <a:pt x="1370" y="3414"/>
                      <a:pt x="1553" y="3085"/>
                      <a:pt x="1662" y="2921"/>
                    </a:cubicBezTo>
                    <a:cubicBezTo>
                      <a:pt x="1772" y="2720"/>
                      <a:pt x="1881" y="2538"/>
                      <a:pt x="1991" y="2355"/>
                    </a:cubicBezTo>
                    <a:cubicBezTo>
                      <a:pt x="2119" y="2173"/>
                      <a:pt x="2210" y="2008"/>
                      <a:pt x="2301" y="1862"/>
                    </a:cubicBezTo>
                    <a:cubicBezTo>
                      <a:pt x="2374" y="1735"/>
                      <a:pt x="2465" y="1589"/>
                      <a:pt x="2557" y="1424"/>
                    </a:cubicBezTo>
                    <a:cubicBezTo>
                      <a:pt x="2648" y="1278"/>
                      <a:pt x="2703" y="1150"/>
                      <a:pt x="2757" y="1041"/>
                    </a:cubicBezTo>
                    <a:cubicBezTo>
                      <a:pt x="2794" y="931"/>
                      <a:pt x="2830" y="822"/>
                      <a:pt x="2830" y="731"/>
                    </a:cubicBezTo>
                    <a:cubicBezTo>
                      <a:pt x="2830" y="657"/>
                      <a:pt x="2794" y="530"/>
                      <a:pt x="2739" y="402"/>
                    </a:cubicBezTo>
                    <a:cubicBezTo>
                      <a:pt x="2666" y="256"/>
                      <a:pt x="2611" y="165"/>
                      <a:pt x="2520" y="92"/>
                    </a:cubicBezTo>
                    <a:cubicBezTo>
                      <a:pt x="2411" y="19"/>
                      <a:pt x="2173" y="0"/>
                      <a:pt x="17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8"/>
              <p:cNvSpPr/>
              <p:nvPr/>
            </p:nvSpPr>
            <p:spPr>
              <a:xfrm>
                <a:off x="1186975" y="1612725"/>
                <a:ext cx="76225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19"/>
                      <a:pt x="2154" y="2994"/>
                    </a:cubicBezTo>
                    <a:cubicBezTo>
                      <a:pt x="2008" y="3450"/>
                      <a:pt x="1826" y="3834"/>
                      <a:pt x="1625" y="4144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0" y="3085"/>
                      <a:pt x="822" y="2702"/>
                    </a:cubicBezTo>
                    <a:cubicBezTo>
                      <a:pt x="931" y="2319"/>
                      <a:pt x="1059" y="1972"/>
                      <a:pt x="1205" y="1662"/>
                    </a:cubicBezTo>
                    <a:cubicBezTo>
                      <a:pt x="1351" y="1369"/>
                      <a:pt x="1515" y="1114"/>
                      <a:pt x="1661" y="913"/>
                    </a:cubicBezTo>
                    <a:cubicBezTo>
                      <a:pt x="1826" y="712"/>
                      <a:pt x="1954" y="603"/>
                      <a:pt x="2063" y="603"/>
                    </a:cubicBezTo>
                    <a:close/>
                    <a:moveTo>
                      <a:pt x="2081" y="0"/>
                    </a:moveTo>
                    <a:cubicBezTo>
                      <a:pt x="1789" y="0"/>
                      <a:pt x="1461" y="201"/>
                      <a:pt x="1132" y="584"/>
                    </a:cubicBezTo>
                    <a:cubicBezTo>
                      <a:pt x="803" y="968"/>
                      <a:pt x="530" y="1461"/>
                      <a:pt x="311" y="2063"/>
                    </a:cubicBezTo>
                    <a:cubicBezTo>
                      <a:pt x="92" y="2666"/>
                      <a:pt x="0" y="3250"/>
                      <a:pt x="0" y="3852"/>
                    </a:cubicBezTo>
                    <a:cubicBezTo>
                      <a:pt x="0" y="4181"/>
                      <a:pt x="110" y="4491"/>
                      <a:pt x="329" y="4783"/>
                    </a:cubicBezTo>
                    <a:cubicBezTo>
                      <a:pt x="548" y="5039"/>
                      <a:pt x="803" y="5185"/>
                      <a:pt x="1096" y="5185"/>
                    </a:cubicBezTo>
                    <a:cubicBezTo>
                      <a:pt x="1406" y="5185"/>
                      <a:pt x="1716" y="5002"/>
                      <a:pt x="2027" y="4619"/>
                    </a:cubicBezTo>
                    <a:cubicBezTo>
                      <a:pt x="2337" y="4235"/>
                      <a:pt x="2574" y="3779"/>
                      <a:pt x="2775" y="3250"/>
                    </a:cubicBezTo>
                    <a:cubicBezTo>
                      <a:pt x="2958" y="2702"/>
                      <a:pt x="3049" y="2173"/>
                      <a:pt x="3049" y="1662"/>
                    </a:cubicBezTo>
                    <a:cubicBezTo>
                      <a:pt x="3049" y="1132"/>
                      <a:pt x="2976" y="730"/>
                      <a:pt x="2793" y="438"/>
                    </a:cubicBezTo>
                    <a:cubicBezTo>
                      <a:pt x="2629" y="146"/>
                      <a:pt x="2392" y="0"/>
                      <a:pt x="20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8"/>
              <p:cNvSpPr/>
              <p:nvPr/>
            </p:nvSpPr>
            <p:spPr>
              <a:xfrm>
                <a:off x="1100725" y="1159075"/>
                <a:ext cx="858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5332" extrusionOk="0">
                    <a:moveTo>
                      <a:pt x="1716" y="530"/>
                    </a:moveTo>
                    <a:cubicBezTo>
                      <a:pt x="1953" y="530"/>
                      <a:pt x="2154" y="603"/>
                      <a:pt x="2318" y="767"/>
                    </a:cubicBezTo>
                    <a:cubicBezTo>
                      <a:pt x="2483" y="932"/>
                      <a:pt x="2556" y="1133"/>
                      <a:pt x="2556" y="1370"/>
                    </a:cubicBezTo>
                    <a:cubicBezTo>
                      <a:pt x="2556" y="1589"/>
                      <a:pt x="2483" y="1771"/>
                      <a:pt x="2318" y="1936"/>
                    </a:cubicBezTo>
                    <a:cubicBezTo>
                      <a:pt x="2172" y="2100"/>
                      <a:pt x="1972" y="2173"/>
                      <a:pt x="1716" y="2173"/>
                    </a:cubicBezTo>
                    <a:cubicBezTo>
                      <a:pt x="1460" y="2173"/>
                      <a:pt x="1260" y="2082"/>
                      <a:pt x="1095" y="1936"/>
                    </a:cubicBezTo>
                    <a:cubicBezTo>
                      <a:pt x="931" y="1771"/>
                      <a:pt x="858" y="1571"/>
                      <a:pt x="858" y="1333"/>
                    </a:cubicBezTo>
                    <a:cubicBezTo>
                      <a:pt x="858" y="1114"/>
                      <a:pt x="931" y="913"/>
                      <a:pt x="1095" y="767"/>
                    </a:cubicBezTo>
                    <a:cubicBezTo>
                      <a:pt x="1260" y="603"/>
                      <a:pt x="1460" y="530"/>
                      <a:pt x="1716" y="530"/>
                    </a:cubicBezTo>
                    <a:close/>
                    <a:moveTo>
                      <a:pt x="1698" y="2684"/>
                    </a:moveTo>
                    <a:cubicBezTo>
                      <a:pt x="2008" y="2684"/>
                      <a:pt x="2264" y="2794"/>
                      <a:pt x="2464" y="2995"/>
                    </a:cubicBezTo>
                    <a:cubicBezTo>
                      <a:pt x="2684" y="3195"/>
                      <a:pt x="2775" y="3451"/>
                      <a:pt x="2775" y="3761"/>
                    </a:cubicBezTo>
                    <a:cubicBezTo>
                      <a:pt x="2775" y="4072"/>
                      <a:pt x="2684" y="4309"/>
                      <a:pt x="2483" y="4510"/>
                    </a:cubicBezTo>
                    <a:cubicBezTo>
                      <a:pt x="2282" y="4711"/>
                      <a:pt x="2026" y="4802"/>
                      <a:pt x="1716" y="4802"/>
                    </a:cubicBezTo>
                    <a:cubicBezTo>
                      <a:pt x="1533" y="4802"/>
                      <a:pt x="1333" y="4765"/>
                      <a:pt x="1168" y="4674"/>
                    </a:cubicBezTo>
                    <a:cubicBezTo>
                      <a:pt x="1004" y="4583"/>
                      <a:pt x="876" y="4437"/>
                      <a:pt x="785" y="4272"/>
                    </a:cubicBezTo>
                    <a:cubicBezTo>
                      <a:pt x="694" y="4108"/>
                      <a:pt x="657" y="3926"/>
                      <a:pt x="657" y="3743"/>
                    </a:cubicBezTo>
                    <a:cubicBezTo>
                      <a:pt x="657" y="3433"/>
                      <a:pt x="749" y="3195"/>
                      <a:pt x="949" y="2995"/>
                    </a:cubicBezTo>
                    <a:cubicBezTo>
                      <a:pt x="1150" y="2794"/>
                      <a:pt x="1406" y="2684"/>
                      <a:pt x="1698" y="2684"/>
                    </a:cubicBezTo>
                    <a:close/>
                    <a:moveTo>
                      <a:pt x="1698" y="1"/>
                    </a:moveTo>
                    <a:cubicBezTo>
                      <a:pt x="1241" y="1"/>
                      <a:pt x="895" y="129"/>
                      <a:pt x="621" y="384"/>
                    </a:cubicBezTo>
                    <a:cubicBezTo>
                      <a:pt x="347" y="640"/>
                      <a:pt x="201" y="968"/>
                      <a:pt x="201" y="1352"/>
                    </a:cubicBezTo>
                    <a:cubicBezTo>
                      <a:pt x="201" y="1607"/>
                      <a:pt x="274" y="1808"/>
                      <a:pt x="402" y="1991"/>
                    </a:cubicBezTo>
                    <a:cubicBezTo>
                      <a:pt x="529" y="2173"/>
                      <a:pt x="712" y="2319"/>
                      <a:pt x="986" y="2410"/>
                    </a:cubicBezTo>
                    <a:cubicBezTo>
                      <a:pt x="675" y="2502"/>
                      <a:pt x="420" y="2648"/>
                      <a:pt x="256" y="2885"/>
                    </a:cubicBezTo>
                    <a:cubicBezTo>
                      <a:pt x="73" y="3122"/>
                      <a:pt x="0" y="3396"/>
                      <a:pt x="0" y="3743"/>
                    </a:cubicBezTo>
                    <a:cubicBezTo>
                      <a:pt x="0" y="4199"/>
                      <a:pt x="146" y="4583"/>
                      <a:pt x="475" y="4875"/>
                    </a:cubicBezTo>
                    <a:cubicBezTo>
                      <a:pt x="785" y="5185"/>
                      <a:pt x="1205" y="5331"/>
                      <a:pt x="1716" y="5331"/>
                    </a:cubicBezTo>
                    <a:cubicBezTo>
                      <a:pt x="2227" y="5331"/>
                      <a:pt x="2647" y="5185"/>
                      <a:pt x="2957" y="4875"/>
                    </a:cubicBezTo>
                    <a:cubicBezTo>
                      <a:pt x="3286" y="4583"/>
                      <a:pt x="3432" y="4199"/>
                      <a:pt x="3432" y="3761"/>
                    </a:cubicBezTo>
                    <a:cubicBezTo>
                      <a:pt x="3432" y="3433"/>
                      <a:pt x="3359" y="3159"/>
                      <a:pt x="3176" y="2922"/>
                    </a:cubicBezTo>
                    <a:cubicBezTo>
                      <a:pt x="3012" y="2684"/>
                      <a:pt x="2775" y="2520"/>
                      <a:pt x="2446" y="2410"/>
                    </a:cubicBezTo>
                    <a:cubicBezTo>
                      <a:pt x="2720" y="2319"/>
                      <a:pt x="2903" y="2173"/>
                      <a:pt x="3030" y="2009"/>
                    </a:cubicBezTo>
                    <a:cubicBezTo>
                      <a:pt x="3158" y="1826"/>
                      <a:pt x="3231" y="1607"/>
                      <a:pt x="3231" y="1370"/>
                    </a:cubicBezTo>
                    <a:cubicBezTo>
                      <a:pt x="3231" y="987"/>
                      <a:pt x="3085" y="658"/>
                      <a:pt x="2811" y="402"/>
                    </a:cubicBezTo>
                    <a:cubicBezTo>
                      <a:pt x="2519" y="129"/>
                      <a:pt x="2154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8"/>
              <p:cNvSpPr/>
              <p:nvPr/>
            </p:nvSpPr>
            <p:spPr>
              <a:xfrm>
                <a:off x="1202025" y="1159075"/>
                <a:ext cx="8537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5332" extrusionOk="0">
                    <a:moveTo>
                      <a:pt x="1698" y="530"/>
                    </a:moveTo>
                    <a:cubicBezTo>
                      <a:pt x="2009" y="530"/>
                      <a:pt x="2246" y="676"/>
                      <a:pt x="2447" y="950"/>
                    </a:cubicBezTo>
                    <a:cubicBezTo>
                      <a:pt x="2648" y="1242"/>
                      <a:pt x="2757" y="1808"/>
                      <a:pt x="2757" y="2666"/>
                    </a:cubicBezTo>
                    <a:cubicBezTo>
                      <a:pt x="2757" y="3524"/>
                      <a:pt x="2648" y="4090"/>
                      <a:pt x="2447" y="4382"/>
                    </a:cubicBezTo>
                    <a:cubicBezTo>
                      <a:pt x="2246" y="4674"/>
                      <a:pt x="2009" y="4802"/>
                      <a:pt x="1717" y="4802"/>
                    </a:cubicBezTo>
                    <a:cubicBezTo>
                      <a:pt x="1425" y="4802"/>
                      <a:pt x="1169" y="4674"/>
                      <a:pt x="968" y="4382"/>
                    </a:cubicBezTo>
                    <a:cubicBezTo>
                      <a:pt x="767" y="4108"/>
                      <a:pt x="676" y="3524"/>
                      <a:pt x="676" y="2666"/>
                    </a:cubicBezTo>
                    <a:cubicBezTo>
                      <a:pt x="676" y="1808"/>
                      <a:pt x="786" y="1224"/>
                      <a:pt x="1005" y="913"/>
                    </a:cubicBezTo>
                    <a:cubicBezTo>
                      <a:pt x="1169" y="658"/>
                      <a:pt x="1406" y="530"/>
                      <a:pt x="1698" y="530"/>
                    </a:cubicBezTo>
                    <a:close/>
                    <a:moveTo>
                      <a:pt x="1717" y="1"/>
                    </a:moveTo>
                    <a:cubicBezTo>
                      <a:pt x="1333" y="1"/>
                      <a:pt x="1023" y="110"/>
                      <a:pt x="767" y="311"/>
                    </a:cubicBezTo>
                    <a:cubicBezTo>
                      <a:pt x="512" y="512"/>
                      <a:pt x="329" y="804"/>
                      <a:pt x="201" y="1187"/>
                    </a:cubicBezTo>
                    <a:cubicBezTo>
                      <a:pt x="74" y="1552"/>
                      <a:pt x="1" y="2045"/>
                      <a:pt x="1" y="2666"/>
                    </a:cubicBezTo>
                    <a:cubicBezTo>
                      <a:pt x="1" y="3652"/>
                      <a:pt x="183" y="4364"/>
                      <a:pt x="530" y="4802"/>
                    </a:cubicBezTo>
                    <a:cubicBezTo>
                      <a:pt x="822" y="5149"/>
                      <a:pt x="1206" y="5331"/>
                      <a:pt x="1717" y="5331"/>
                    </a:cubicBezTo>
                    <a:cubicBezTo>
                      <a:pt x="2100" y="5331"/>
                      <a:pt x="2410" y="5240"/>
                      <a:pt x="2666" y="5039"/>
                    </a:cubicBezTo>
                    <a:cubicBezTo>
                      <a:pt x="2921" y="4820"/>
                      <a:pt x="3104" y="4528"/>
                      <a:pt x="3232" y="4163"/>
                    </a:cubicBezTo>
                    <a:cubicBezTo>
                      <a:pt x="3360" y="3780"/>
                      <a:pt x="3414" y="3287"/>
                      <a:pt x="3414" y="2666"/>
                    </a:cubicBezTo>
                    <a:cubicBezTo>
                      <a:pt x="3414" y="2155"/>
                      <a:pt x="3378" y="1735"/>
                      <a:pt x="3305" y="1443"/>
                    </a:cubicBezTo>
                    <a:cubicBezTo>
                      <a:pt x="3214" y="1133"/>
                      <a:pt x="3104" y="877"/>
                      <a:pt x="2976" y="658"/>
                    </a:cubicBezTo>
                    <a:cubicBezTo>
                      <a:pt x="2830" y="439"/>
                      <a:pt x="2666" y="275"/>
                      <a:pt x="2447" y="165"/>
                    </a:cubicBezTo>
                    <a:cubicBezTo>
                      <a:pt x="2246" y="56"/>
                      <a:pt x="1990" y="1"/>
                      <a:pt x="17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8"/>
              <p:cNvSpPr/>
              <p:nvPr/>
            </p:nvSpPr>
            <p:spPr>
              <a:xfrm>
                <a:off x="1105725" y="702250"/>
                <a:ext cx="7305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5277" extrusionOk="0">
                    <a:moveTo>
                      <a:pt x="1881" y="621"/>
                    </a:moveTo>
                    <a:cubicBezTo>
                      <a:pt x="1972" y="621"/>
                      <a:pt x="2045" y="658"/>
                      <a:pt x="2100" y="731"/>
                    </a:cubicBezTo>
                    <a:cubicBezTo>
                      <a:pt x="2155" y="804"/>
                      <a:pt x="2173" y="895"/>
                      <a:pt x="2173" y="986"/>
                    </a:cubicBezTo>
                    <a:lnTo>
                      <a:pt x="2118" y="1479"/>
                    </a:lnTo>
                    <a:cubicBezTo>
                      <a:pt x="2118" y="1552"/>
                      <a:pt x="2173" y="1607"/>
                      <a:pt x="2283" y="1607"/>
                    </a:cubicBezTo>
                    <a:cubicBezTo>
                      <a:pt x="2228" y="1680"/>
                      <a:pt x="2155" y="1789"/>
                      <a:pt x="2064" y="1917"/>
                    </a:cubicBezTo>
                    <a:cubicBezTo>
                      <a:pt x="2045" y="1935"/>
                      <a:pt x="2009" y="1990"/>
                      <a:pt x="1936" y="2063"/>
                    </a:cubicBezTo>
                    <a:cubicBezTo>
                      <a:pt x="1881" y="2136"/>
                      <a:pt x="1845" y="2191"/>
                      <a:pt x="1808" y="2228"/>
                    </a:cubicBezTo>
                    <a:lnTo>
                      <a:pt x="1680" y="2374"/>
                    </a:lnTo>
                    <a:cubicBezTo>
                      <a:pt x="1626" y="2428"/>
                      <a:pt x="1571" y="2465"/>
                      <a:pt x="1516" y="2501"/>
                    </a:cubicBezTo>
                    <a:cubicBezTo>
                      <a:pt x="1480" y="2520"/>
                      <a:pt x="1425" y="2556"/>
                      <a:pt x="1370" y="2593"/>
                    </a:cubicBezTo>
                    <a:cubicBezTo>
                      <a:pt x="1315" y="2629"/>
                      <a:pt x="1242" y="2647"/>
                      <a:pt x="1187" y="2666"/>
                    </a:cubicBezTo>
                    <a:cubicBezTo>
                      <a:pt x="1133" y="2666"/>
                      <a:pt x="1060" y="2684"/>
                      <a:pt x="968" y="2684"/>
                    </a:cubicBezTo>
                    <a:cubicBezTo>
                      <a:pt x="877" y="2684"/>
                      <a:pt x="786" y="2647"/>
                      <a:pt x="695" y="2574"/>
                    </a:cubicBezTo>
                    <a:cubicBezTo>
                      <a:pt x="622" y="2501"/>
                      <a:pt x="585" y="2410"/>
                      <a:pt x="585" y="2282"/>
                    </a:cubicBezTo>
                    <a:cubicBezTo>
                      <a:pt x="585" y="1990"/>
                      <a:pt x="731" y="1643"/>
                      <a:pt x="1041" y="1242"/>
                    </a:cubicBezTo>
                    <a:cubicBezTo>
                      <a:pt x="1352" y="822"/>
                      <a:pt x="1626" y="621"/>
                      <a:pt x="1881" y="621"/>
                    </a:cubicBezTo>
                    <a:close/>
                    <a:moveTo>
                      <a:pt x="1899" y="0"/>
                    </a:moveTo>
                    <a:cubicBezTo>
                      <a:pt x="1626" y="0"/>
                      <a:pt x="1333" y="128"/>
                      <a:pt x="1023" y="384"/>
                    </a:cubicBezTo>
                    <a:cubicBezTo>
                      <a:pt x="713" y="621"/>
                      <a:pt x="475" y="913"/>
                      <a:pt x="293" y="1278"/>
                    </a:cubicBezTo>
                    <a:cubicBezTo>
                      <a:pt x="92" y="1625"/>
                      <a:pt x="1" y="1935"/>
                      <a:pt x="1" y="2191"/>
                    </a:cubicBezTo>
                    <a:cubicBezTo>
                      <a:pt x="1" y="2465"/>
                      <a:pt x="92" y="2720"/>
                      <a:pt x="293" y="2921"/>
                    </a:cubicBezTo>
                    <a:cubicBezTo>
                      <a:pt x="512" y="3140"/>
                      <a:pt x="749" y="3232"/>
                      <a:pt x="1005" y="3232"/>
                    </a:cubicBezTo>
                    <a:cubicBezTo>
                      <a:pt x="1279" y="3232"/>
                      <a:pt x="1589" y="3104"/>
                      <a:pt x="1936" y="2830"/>
                    </a:cubicBezTo>
                    <a:lnTo>
                      <a:pt x="1936" y="2830"/>
                    </a:lnTo>
                    <a:cubicBezTo>
                      <a:pt x="1680" y="3688"/>
                      <a:pt x="1553" y="4309"/>
                      <a:pt x="1553" y="4692"/>
                    </a:cubicBezTo>
                    <a:cubicBezTo>
                      <a:pt x="1553" y="5075"/>
                      <a:pt x="1626" y="5276"/>
                      <a:pt x="1790" y="5276"/>
                    </a:cubicBezTo>
                    <a:cubicBezTo>
                      <a:pt x="1863" y="5276"/>
                      <a:pt x="1918" y="5167"/>
                      <a:pt x="1972" y="4966"/>
                    </a:cubicBezTo>
                    <a:cubicBezTo>
                      <a:pt x="2027" y="4747"/>
                      <a:pt x="2100" y="4436"/>
                      <a:pt x="2191" y="4017"/>
                    </a:cubicBezTo>
                    <a:cubicBezTo>
                      <a:pt x="2283" y="3597"/>
                      <a:pt x="2374" y="3268"/>
                      <a:pt x="2447" y="3049"/>
                    </a:cubicBezTo>
                    <a:cubicBezTo>
                      <a:pt x="2520" y="2812"/>
                      <a:pt x="2611" y="2538"/>
                      <a:pt x="2739" y="2228"/>
                    </a:cubicBezTo>
                    <a:cubicBezTo>
                      <a:pt x="2867" y="1899"/>
                      <a:pt x="2922" y="1698"/>
                      <a:pt x="2922" y="1589"/>
                    </a:cubicBezTo>
                    <a:cubicBezTo>
                      <a:pt x="2922" y="1424"/>
                      <a:pt x="2849" y="1315"/>
                      <a:pt x="2684" y="1278"/>
                    </a:cubicBezTo>
                    <a:cubicBezTo>
                      <a:pt x="2721" y="1187"/>
                      <a:pt x="2739" y="1023"/>
                      <a:pt x="2739" y="840"/>
                    </a:cubicBezTo>
                    <a:cubicBezTo>
                      <a:pt x="2739" y="658"/>
                      <a:pt x="2666" y="475"/>
                      <a:pt x="2520" y="292"/>
                    </a:cubicBezTo>
                    <a:cubicBezTo>
                      <a:pt x="2374" y="110"/>
                      <a:pt x="2173" y="0"/>
                      <a:pt x="18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8"/>
              <p:cNvSpPr/>
              <p:nvPr/>
            </p:nvSpPr>
            <p:spPr>
              <a:xfrm>
                <a:off x="1191525" y="702250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82" y="603"/>
                    </a:moveTo>
                    <a:cubicBezTo>
                      <a:pt x="2301" y="603"/>
                      <a:pt x="2410" y="986"/>
                      <a:pt x="2410" y="1753"/>
                    </a:cubicBezTo>
                    <a:cubicBezTo>
                      <a:pt x="2410" y="2118"/>
                      <a:pt x="2337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55"/>
                      <a:pt x="1279" y="4601"/>
                      <a:pt x="1133" y="4601"/>
                    </a:cubicBezTo>
                    <a:cubicBezTo>
                      <a:pt x="841" y="4601"/>
                      <a:pt x="695" y="4327"/>
                      <a:pt x="695" y="3761"/>
                    </a:cubicBezTo>
                    <a:cubicBezTo>
                      <a:pt x="695" y="3432"/>
                      <a:pt x="731" y="3086"/>
                      <a:pt x="841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45" y="694"/>
                      <a:pt x="1972" y="603"/>
                      <a:pt x="2082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79" y="201"/>
                      <a:pt x="1151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67" y="5039"/>
                      <a:pt x="822" y="5185"/>
                      <a:pt x="1114" y="5185"/>
                    </a:cubicBezTo>
                    <a:cubicBezTo>
                      <a:pt x="1425" y="5185"/>
                      <a:pt x="1735" y="4984"/>
                      <a:pt x="2045" y="4619"/>
                    </a:cubicBezTo>
                    <a:cubicBezTo>
                      <a:pt x="2356" y="4236"/>
                      <a:pt x="2593" y="3779"/>
                      <a:pt x="2776" y="3232"/>
                    </a:cubicBezTo>
                    <a:cubicBezTo>
                      <a:pt x="2976" y="2702"/>
                      <a:pt x="3068" y="2173"/>
                      <a:pt x="3068" y="1643"/>
                    </a:cubicBezTo>
                    <a:cubicBezTo>
                      <a:pt x="3068" y="1132"/>
                      <a:pt x="2976" y="731"/>
                      <a:pt x="2812" y="439"/>
                    </a:cubicBezTo>
                    <a:cubicBezTo>
                      <a:pt x="2648" y="146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8"/>
              <p:cNvSpPr/>
              <p:nvPr/>
            </p:nvSpPr>
            <p:spPr>
              <a:xfrm>
                <a:off x="1083825" y="264125"/>
                <a:ext cx="37000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9" extrusionOk="0">
                    <a:moveTo>
                      <a:pt x="950" y="1"/>
                    </a:moveTo>
                    <a:cubicBezTo>
                      <a:pt x="859" y="1"/>
                      <a:pt x="804" y="74"/>
                      <a:pt x="786" y="238"/>
                    </a:cubicBezTo>
                    <a:cubicBezTo>
                      <a:pt x="731" y="1005"/>
                      <a:pt x="640" y="1717"/>
                      <a:pt x="512" y="2410"/>
                    </a:cubicBezTo>
                    <a:cubicBezTo>
                      <a:pt x="384" y="3104"/>
                      <a:pt x="256" y="3652"/>
                      <a:pt x="147" y="4053"/>
                    </a:cubicBezTo>
                    <a:cubicBezTo>
                      <a:pt x="55" y="4455"/>
                      <a:pt x="1" y="4710"/>
                      <a:pt x="1" y="4820"/>
                    </a:cubicBezTo>
                    <a:cubicBezTo>
                      <a:pt x="1" y="4911"/>
                      <a:pt x="37" y="5021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0" y="5258"/>
                      <a:pt x="512" y="5075"/>
                      <a:pt x="621" y="4747"/>
                    </a:cubicBezTo>
                    <a:cubicBezTo>
                      <a:pt x="658" y="4564"/>
                      <a:pt x="713" y="4382"/>
                      <a:pt x="767" y="4217"/>
                    </a:cubicBezTo>
                    <a:cubicBezTo>
                      <a:pt x="804" y="4053"/>
                      <a:pt x="859" y="3816"/>
                      <a:pt x="932" y="3524"/>
                    </a:cubicBezTo>
                    <a:cubicBezTo>
                      <a:pt x="986" y="3232"/>
                      <a:pt x="1059" y="2994"/>
                      <a:pt x="1114" y="2812"/>
                    </a:cubicBezTo>
                    <a:cubicBezTo>
                      <a:pt x="1351" y="1826"/>
                      <a:pt x="1479" y="1078"/>
                      <a:pt x="1479" y="548"/>
                    </a:cubicBezTo>
                    <a:cubicBezTo>
                      <a:pt x="1479" y="457"/>
                      <a:pt x="1425" y="347"/>
                      <a:pt x="1297" y="220"/>
                    </a:cubicBezTo>
                    <a:cubicBezTo>
                      <a:pt x="1169" y="74"/>
                      <a:pt x="1059" y="1"/>
                      <a:pt x="9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8"/>
              <p:cNvSpPr/>
              <p:nvPr/>
            </p:nvSpPr>
            <p:spPr>
              <a:xfrm>
                <a:off x="1138125" y="2641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301" y="603"/>
                      <a:pt x="2411" y="986"/>
                      <a:pt x="2411" y="1753"/>
                    </a:cubicBezTo>
                    <a:cubicBezTo>
                      <a:pt x="2411" y="2118"/>
                      <a:pt x="2319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37"/>
                      <a:pt x="1261" y="4601"/>
                      <a:pt x="1133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1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096"/>
                      <a:pt x="1680" y="913"/>
                    </a:cubicBezTo>
                    <a:cubicBezTo>
                      <a:pt x="1845" y="694"/>
                      <a:pt x="1973" y="603"/>
                      <a:pt x="2064" y="603"/>
                    </a:cubicBezTo>
                    <a:close/>
                    <a:moveTo>
                      <a:pt x="2100" y="1"/>
                    </a:moveTo>
                    <a:cubicBezTo>
                      <a:pt x="1790" y="1"/>
                      <a:pt x="1480" y="183"/>
                      <a:pt x="1151" y="585"/>
                    </a:cubicBezTo>
                    <a:cubicBezTo>
                      <a:pt x="822" y="950"/>
                      <a:pt x="549" y="1443"/>
                      <a:pt x="330" y="2045"/>
                    </a:cubicBezTo>
                    <a:cubicBezTo>
                      <a:pt x="111" y="2648"/>
                      <a:pt x="1" y="3250"/>
                      <a:pt x="1" y="3834"/>
                    </a:cubicBezTo>
                    <a:cubicBezTo>
                      <a:pt x="1" y="4181"/>
                      <a:pt x="111" y="4491"/>
                      <a:pt x="330" y="4765"/>
                    </a:cubicBezTo>
                    <a:cubicBezTo>
                      <a:pt x="549" y="5039"/>
                      <a:pt x="822" y="5185"/>
                      <a:pt x="1115" y="5185"/>
                    </a:cubicBezTo>
                    <a:cubicBezTo>
                      <a:pt x="1407" y="5185"/>
                      <a:pt x="1717" y="4984"/>
                      <a:pt x="2027" y="4619"/>
                    </a:cubicBezTo>
                    <a:cubicBezTo>
                      <a:pt x="2338" y="4236"/>
                      <a:pt x="2593" y="3779"/>
                      <a:pt x="2776" y="3232"/>
                    </a:cubicBezTo>
                    <a:cubicBezTo>
                      <a:pt x="2977" y="2702"/>
                      <a:pt x="3068" y="2173"/>
                      <a:pt x="3068" y="1643"/>
                    </a:cubicBezTo>
                    <a:cubicBezTo>
                      <a:pt x="3068" y="1132"/>
                      <a:pt x="2977" y="731"/>
                      <a:pt x="2812" y="439"/>
                    </a:cubicBezTo>
                    <a:cubicBezTo>
                      <a:pt x="2648" y="147"/>
                      <a:pt x="2411" y="1"/>
                      <a:pt x="21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8"/>
              <p:cNvSpPr/>
              <p:nvPr/>
            </p:nvSpPr>
            <p:spPr>
              <a:xfrm>
                <a:off x="1229400" y="2641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301" y="603"/>
                      <a:pt x="2411" y="986"/>
                      <a:pt x="2411" y="1753"/>
                    </a:cubicBezTo>
                    <a:cubicBezTo>
                      <a:pt x="2411" y="2118"/>
                      <a:pt x="2319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37"/>
                      <a:pt x="1261" y="4601"/>
                      <a:pt x="1133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1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096"/>
                      <a:pt x="1680" y="913"/>
                    </a:cubicBezTo>
                    <a:cubicBezTo>
                      <a:pt x="1845" y="694"/>
                      <a:pt x="1973" y="603"/>
                      <a:pt x="2064" y="603"/>
                    </a:cubicBezTo>
                    <a:close/>
                    <a:moveTo>
                      <a:pt x="2100" y="1"/>
                    </a:moveTo>
                    <a:cubicBezTo>
                      <a:pt x="1790" y="1"/>
                      <a:pt x="1480" y="183"/>
                      <a:pt x="1151" y="585"/>
                    </a:cubicBezTo>
                    <a:cubicBezTo>
                      <a:pt x="822" y="950"/>
                      <a:pt x="549" y="1443"/>
                      <a:pt x="330" y="2045"/>
                    </a:cubicBezTo>
                    <a:cubicBezTo>
                      <a:pt x="111" y="2648"/>
                      <a:pt x="1" y="3250"/>
                      <a:pt x="1" y="3834"/>
                    </a:cubicBezTo>
                    <a:cubicBezTo>
                      <a:pt x="1" y="4181"/>
                      <a:pt x="111" y="4491"/>
                      <a:pt x="330" y="4765"/>
                    </a:cubicBezTo>
                    <a:cubicBezTo>
                      <a:pt x="549" y="5039"/>
                      <a:pt x="822" y="5185"/>
                      <a:pt x="1115" y="5185"/>
                    </a:cubicBezTo>
                    <a:cubicBezTo>
                      <a:pt x="1407" y="5185"/>
                      <a:pt x="1717" y="4984"/>
                      <a:pt x="2027" y="4619"/>
                    </a:cubicBezTo>
                    <a:cubicBezTo>
                      <a:pt x="2338" y="4236"/>
                      <a:pt x="2593" y="3779"/>
                      <a:pt x="2776" y="3232"/>
                    </a:cubicBezTo>
                    <a:cubicBezTo>
                      <a:pt x="2977" y="2702"/>
                      <a:pt x="3068" y="2173"/>
                      <a:pt x="3068" y="1643"/>
                    </a:cubicBezTo>
                    <a:cubicBezTo>
                      <a:pt x="3068" y="1132"/>
                      <a:pt x="2977" y="731"/>
                      <a:pt x="2812" y="439"/>
                    </a:cubicBezTo>
                    <a:cubicBezTo>
                      <a:pt x="2648" y="147"/>
                      <a:pt x="2411" y="1"/>
                      <a:pt x="21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8"/>
              <p:cNvSpPr/>
              <p:nvPr/>
            </p:nvSpPr>
            <p:spPr>
              <a:xfrm>
                <a:off x="668975" y="3939325"/>
                <a:ext cx="1282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4072" extrusionOk="0">
                    <a:moveTo>
                      <a:pt x="695" y="1"/>
                    </a:moveTo>
                    <a:cubicBezTo>
                      <a:pt x="530" y="1"/>
                      <a:pt x="384" y="55"/>
                      <a:pt x="220" y="183"/>
                    </a:cubicBezTo>
                    <a:cubicBezTo>
                      <a:pt x="74" y="293"/>
                      <a:pt x="1" y="384"/>
                      <a:pt x="1" y="475"/>
                    </a:cubicBezTo>
                    <a:cubicBezTo>
                      <a:pt x="1" y="567"/>
                      <a:pt x="74" y="621"/>
                      <a:pt x="220" y="621"/>
                    </a:cubicBezTo>
                    <a:cubicBezTo>
                      <a:pt x="512" y="621"/>
                      <a:pt x="1151" y="731"/>
                      <a:pt x="2173" y="986"/>
                    </a:cubicBezTo>
                    <a:cubicBezTo>
                      <a:pt x="2210" y="1607"/>
                      <a:pt x="2301" y="2228"/>
                      <a:pt x="2429" y="2885"/>
                    </a:cubicBezTo>
                    <a:cubicBezTo>
                      <a:pt x="1479" y="2629"/>
                      <a:pt x="932" y="2520"/>
                      <a:pt x="731" y="2520"/>
                    </a:cubicBezTo>
                    <a:cubicBezTo>
                      <a:pt x="548" y="2520"/>
                      <a:pt x="384" y="2575"/>
                      <a:pt x="220" y="2684"/>
                    </a:cubicBezTo>
                    <a:cubicBezTo>
                      <a:pt x="74" y="2794"/>
                      <a:pt x="1" y="2885"/>
                      <a:pt x="1" y="2958"/>
                    </a:cubicBezTo>
                    <a:cubicBezTo>
                      <a:pt x="1" y="3013"/>
                      <a:pt x="19" y="3049"/>
                      <a:pt x="56" y="3086"/>
                    </a:cubicBezTo>
                    <a:cubicBezTo>
                      <a:pt x="74" y="3104"/>
                      <a:pt x="129" y="3104"/>
                      <a:pt x="220" y="3104"/>
                    </a:cubicBezTo>
                    <a:cubicBezTo>
                      <a:pt x="530" y="3104"/>
                      <a:pt x="1315" y="3268"/>
                      <a:pt x="2593" y="3597"/>
                    </a:cubicBezTo>
                    <a:cubicBezTo>
                      <a:pt x="2666" y="3852"/>
                      <a:pt x="2739" y="3980"/>
                      <a:pt x="2812" y="3980"/>
                    </a:cubicBezTo>
                    <a:cubicBezTo>
                      <a:pt x="2885" y="3980"/>
                      <a:pt x="2958" y="3962"/>
                      <a:pt x="3013" y="3907"/>
                    </a:cubicBezTo>
                    <a:cubicBezTo>
                      <a:pt x="3068" y="3871"/>
                      <a:pt x="3122" y="3816"/>
                      <a:pt x="3141" y="3743"/>
                    </a:cubicBezTo>
                    <a:cubicBezTo>
                      <a:pt x="3980" y="3962"/>
                      <a:pt x="4455" y="4072"/>
                      <a:pt x="4565" y="4072"/>
                    </a:cubicBezTo>
                    <a:cubicBezTo>
                      <a:pt x="4692" y="4072"/>
                      <a:pt x="4820" y="4017"/>
                      <a:pt x="4948" y="3907"/>
                    </a:cubicBezTo>
                    <a:cubicBezTo>
                      <a:pt x="5076" y="3816"/>
                      <a:pt x="5130" y="3725"/>
                      <a:pt x="5130" y="3670"/>
                    </a:cubicBezTo>
                    <a:cubicBezTo>
                      <a:pt x="5130" y="3615"/>
                      <a:pt x="5003" y="3560"/>
                      <a:pt x="4747" y="3506"/>
                    </a:cubicBezTo>
                    <a:cubicBezTo>
                      <a:pt x="4619" y="3451"/>
                      <a:pt x="4492" y="3414"/>
                      <a:pt x="4346" y="3396"/>
                    </a:cubicBezTo>
                    <a:cubicBezTo>
                      <a:pt x="4218" y="3360"/>
                      <a:pt x="4035" y="3305"/>
                      <a:pt x="3798" y="3250"/>
                    </a:cubicBezTo>
                    <a:cubicBezTo>
                      <a:pt x="3561" y="3177"/>
                      <a:pt x="3323" y="3122"/>
                      <a:pt x="3068" y="3049"/>
                    </a:cubicBezTo>
                    <a:cubicBezTo>
                      <a:pt x="2940" y="2483"/>
                      <a:pt x="2830" y="1844"/>
                      <a:pt x="2739" y="1132"/>
                    </a:cubicBezTo>
                    <a:lnTo>
                      <a:pt x="2739" y="1132"/>
                    </a:lnTo>
                    <a:cubicBezTo>
                      <a:pt x="3853" y="1425"/>
                      <a:pt x="4492" y="1571"/>
                      <a:pt x="4601" y="1571"/>
                    </a:cubicBezTo>
                    <a:cubicBezTo>
                      <a:pt x="4729" y="1571"/>
                      <a:pt x="4857" y="1534"/>
                      <a:pt x="4966" y="1443"/>
                    </a:cubicBezTo>
                    <a:cubicBezTo>
                      <a:pt x="5076" y="1352"/>
                      <a:pt x="5130" y="1260"/>
                      <a:pt x="5130" y="1205"/>
                    </a:cubicBezTo>
                    <a:cubicBezTo>
                      <a:pt x="5130" y="1151"/>
                      <a:pt x="5003" y="1078"/>
                      <a:pt x="4747" y="1023"/>
                    </a:cubicBezTo>
                    <a:cubicBezTo>
                      <a:pt x="4619" y="968"/>
                      <a:pt x="4492" y="932"/>
                      <a:pt x="4346" y="913"/>
                    </a:cubicBezTo>
                    <a:cubicBezTo>
                      <a:pt x="4218" y="877"/>
                      <a:pt x="4053" y="822"/>
                      <a:pt x="3834" y="767"/>
                    </a:cubicBezTo>
                    <a:cubicBezTo>
                      <a:pt x="3597" y="713"/>
                      <a:pt x="3195" y="603"/>
                      <a:pt x="2630" y="457"/>
                    </a:cubicBezTo>
                    <a:cubicBezTo>
                      <a:pt x="2575" y="147"/>
                      <a:pt x="2483" y="1"/>
                      <a:pt x="2392" y="1"/>
                    </a:cubicBezTo>
                    <a:cubicBezTo>
                      <a:pt x="2283" y="1"/>
                      <a:pt x="2210" y="110"/>
                      <a:pt x="2191" y="329"/>
                    </a:cubicBezTo>
                    <a:cubicBezTo>
                      <a:pt x="1352" y="110"/>
                      <a:pt x="859" y="1"/>
                      <a:pt x="69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8"/>
              <p:cNvSpPr/>
              <p:nvPr/>
            </p:nvSpPr>
            <p:spPr>
              <a:xfrm>
                <a:off x="667150" y="3827975"/>
                <a:ext cx="13055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3798" extrusionOk="0">
                    <a:moveTo>
                      <a:pt x="2593" y="1278"/>
                    </a:moveTo>
                    <a:cubicBezTo>
                      <a:pt x="2666" y="1662"/>
                      <a:pt x="2739" y="2027"/>
                      <a:pt x="2830" y="2374"/>
                    </a:cubicBezTo>
                    <a:cubicBezTo>
                      <a:pt x="1936" y="2045"/>
                      <a:pt x="1224" y="1753"/>
                      <a:pt x="731" y="1534"/>
                    </a:cubicBezTo>
                    <a:cubicBezTo>
                      <a:pt x="1151" y="1461"/>
                      <a:pt x="1772" y="1370"/>
                      <a:pt x="2593" y="1278"/>
                    </a:cubicBezTo>
                    <a:close/>
                    <a:moveTo>
                      <a:pt x="2684" y="0"/>
                    </a:moveTo>
                    <a:cubicBezTo>
                      <a:pt x="2556" y="0"/>
                      <a:pt x="2483" y="110"/>
                      <a:pt x="2483" y="329"/>
                    </a:cubicBezTo>
                    <a:cubicBezTo>
                      <a:pt x="2483" y="420"/>
                      <a:pt x="2502" y="548"/>
                      <a:pt x="2520" y="676"/>
                    </a:cubicBezTo>
                    <a:cubicBezTo>
                      <a:pt x="1808" y="749"/>
                      <a:pt x="1206" y="840"/>
                      <a:pt x="731" y="968"/>
                    </a:cubicBezTo>
                    <a:cubicBezTo>
                      <a:pt x="238" y="1096"/>
                      <a:pt x="1" y="1224"/>
                      <a:pt x="1" y="1370"/>
                    </a:cubicBezTo>
                    <a:cubicBezTo>
                      <a:pt x="1" y="1497"/>
                      <a:pt x="56" y="1625"/>
                      <a:pt x="147" y="1771"/>
                    </a:cubicBezTo>
                    <a:cubicBezTo>
                      <a:pt x="238" y="1899"/>
                      <a:pt x="348" y="1990"/>
                      <a:pt x="494" y="2045"/>
                    </a:cubicBezTo>
                    <a:cubicBezTo>
                      <a:pt x="621" y="2100"/>
                      <a:pt x="932" y="2228"/>
                      <a:pt x="1406" y="2428"/>
                    </a:cubicBezTo>
                    <a:cubicBezTo>
                      <a:pt x="1899" y="2629"/>
                      <a:pt x="2264" y="2775"/>
                      <a:pt x="2556" y="2885"/>
                    </a:cubicBezTo>
                    <a:cubicBezTo>
                      <a:pt x="2684" y="2939"/>
                      <a:pt x="2849" y="2994"/>
                      <a:pt x="3031" y="3086"/>
                    </a:cubicBezTo>
                    <a:cubicBezTo>
                      <a:pt x="3177" y="3560"/>
                      <a:pt x="3305" y="3797"/>
                      <a:pt x="3396" y="3797"/>
                    </a:cubicBezTo>
                    <a:cubicBezTo>
                      <a:pt x="3488" y="3797"/>
                      <a:pt x="3579" y="3761"/>
                      <a:pt x="3634" y="3688"/>
                    </a:cubicBezTo>
                    <a:cubicBezTo>
                      <a:pt x="3707" y="3615"/>
                      <a:pt x="3725" y="3524"/>
                      <a:pt x="3725" y="3432"/>
                    </a:cubicBezTo>
                    <a:lnTo>
                      <a:pt x="3725" y="3378"/>
                    </a:lnTo>
                    <a:cubicBezTo>
                      <a:pt x="4382" y="3651"/>
                      <a:pt x="4729" y="3797"/>
                      <a:pt x="4765" y="3797"/>
                    </a:cubicBezTo>
                    <a:cubicBezTo>
                      <a:pt x="4875" y="3797"/>
                      <a:pt x="4984" y="3761"/>
                      <a:pt x="5076" y="3670"/>
                    </a:cubicBezTo>
                    <a:cubicBezTo>
                      <a:pt x="5167" y="3578"/>
                      <a:pt x="5222" y="3487"/>
                      <a:pt x="5222" y="3414"/>
                    </a:cubicBezTo>
                    <a:cubicBezTo>
                      <a:pt x="5222" y="3323"/>
                      <a:pt x="4656" y="3086"/>
                      <a:pt x="3542" y="2647"/>
                    </a:cubicBezTo>
                    <a:cubicBezTo>
                      <a:pt x="3433" y="2282"/>
                      <a:pt x="3360" y="2008"/>
                      <a:pt x="3323" y="1826"/>
                    </a:cubicBezTo>
                    <a:cubicBezTo>
                      <a:pt x="3268" y="1643"/>
                      <a:pt x="3214" y="1461"/>
                      <a:pt x="3159" y="1242"/>
                    </a:cubicBezTo>
                    <a:cubicBezTo>
                      <a:pt x="3597" y="1187"/>
                      <a:pt x="4053" y="1150"/>
                      <a:pt x="4528" y="1132"/>
                    </a:cubicBezTo>
                    <a:cubicBezTo>
                      <a:pt x="4784" y="1096"/>
                      <a:pt x="4966" y="1059"/>
                      <a:pt x="5057" y="1004"/>
                    </a:cubicBezTo>
                    <a:cubicBezTo>
                      <a:pt x="5167" y="950"/>
                      <a:pt x="5222" y="895"/>
                      <a:pt x="5222" y="804"/>
                    </a:cubicBezTo>
                    <a:cubicBezTo>
                      <a:pt x="5222" y="658"/>
                      <a:pt x="4911" y="585"/>
                      <a:pt x="4291" y="585"/>
                    </a:cubicBezTo>
                    <a:cubicBezTo>
                      <a:pt x="3944" y="585"/>
                      <a:pt x="3506" y="603"/>
                      <a:pt x="2995" y="639"/>
                    </a:cubicBezTo>
                    <a:cubicBezTo>
                      <a:pt x="2885" y="201"/>
                      <a:pt x="2776" y="0"/>
                      <a:pt x="26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8"/>
              <p:cNvSpPr/>
              <p:nvPr/>
            </p:nvSpPr>
            <p:spPr>
              <a:xfrm>
                <a:off x="670800" y="3709325"/>
                <a:ext cx="12690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962" extrusionOk="0">
                    <a:moveTo>
                      <a:pt x="220" y="0"/>
                    </a:moveTo>
                    <a:cubicBezTo>
                      <a:pt x="74" y="0"/>
                      <a:pt x="1" y="493"/>
                      <a:pt x="1" y="1461"/>
                    </a:cubicBezTo>
                    <a:cubicBezTo>
                      <a:pt x="1" y="2446"/>
                      <a:pt x="92" y="2976"/>
                      <a:pt x="275" y="3067"/>
                    </a:cubicBezTo>
                    <a:cubicBezTo>
                      <a:pt x="329" y="3085"/>
                      <a:pt x="384" y="3085"/>
                      <a:pt x="439" y="3085"/>
                    </a:cubicBezTo>
                    <a:cubicBezTo>
                      <a:pt x="822" y="3085"/>
                      <a:pt x="1279" y="3158"/>
                      <a:pt x="1826" y="3304"/>
                    </a:cubicBezTo>
                    <a:cubicBezTo>
                      <a:pt x="2356" y="3450"/>
                      <a:pt x="2885" y="3596"/>
                      <a:pt x="3360" y="3742"/>
                    </a:cubicBezTo>
                    <a:cubicBezTo>
                      <a:pt x="3834" y="3888"/>
                      <a:pt x="4181" y="3961"/>
                      <a:pt x="4382" y="3961"/>
                    </a:cubicBezTo>
                    <a:cubicBezTo>
                      <a:pt x="4583" y="3961"/>
                      <a:pt x="4747" y="3870"/>
                      <a:pt x="4875" y="3706"/>
                    </a:cubicBezTo>
                    <a:cubicBezTo>
                      <a:pt x="5003" y="3542"/>
                      <a:pt x="5076" y="3341"/>
                      <a:pt x="5076" y="3122"/>
                    </a:cubicBezTo>
                    <a:cubicBezTo>
                      <a:pt x="5076" y="2611"/>
                      <a:pt x="4984" y="2099"/>
                      <a:pt x="4802" y="1570"/>
                    </a:cubicBezTo>
                    <a:cubicBezTo>
                      <a:pt x="4619" y="1022"/>
                      <a:pt x="4437" y="749"/>
                      <a:pt x="4254" y="749"/>
                    </a:cubicBezTo>
                    <a:cubicBezTo>
                      <a:pt x="4163" y="749"/>
                      <a:pt x="4108" y="785"/>
                      <a:pt x="4108" y="858"/>
                    </a:cubicBezTo>
                    <a:cubicBezTo>
                      <a:pt x="4108" y="895"/>
                      <a:pt x="4126" y="1022"/>
                      <a:pt x="4199" y="1241"/>
                    </a:cubicBezTo>
                    <a:cubicBezTo>
                      <a:pt x="4364" y="1917"/>
                      <a:pt x="4455" y="2538"/>
                      <a:pt x="4455" y="3103"/>
                    </a:cubicBezTo>
                    <a:cubicBezTo>
                      <a:pt x="4455" y="3158"/>
                      <a:pt x="4437" y="3195"/>
                      <a:pt x="4419" y="3250"/>
                    </a:cubicBezTo>
                    <a:cubicBezTo>
                      <a:pt x="4364" y="3268"/>
                      <a:pt x="4327" y="3286"/>
                      <a:pt x="4273" y="3286"/>
                    </a:cubicBezTo>
                    <a:cubicBezTo>
                      <a:pt x="4090" y="3286"/>
                      <a:pt x="3579" y="3158"/>
                      <a:pt x="2757" y="2903"/>
                    </a:cubicBezTo>
                    <a:cubicBezTo>
                      <a:pt x="2757" y="2373"/>
                      <a:pt x="2721" y="1917"/>
                      <a:pt x="2630" y="1515"/>
                    </a:cubicBezTo>
                    <a:cubicBezTo>
                      <a:pt x="2538" y="1114"/>
                      <a:pt x="2429" y="913"/>
                      <a:pt x="2246" y="913"/>
                    </a:cubicBezTo>
                    <a:cubicBezTo>
                      <a:pt x="2173" y="913"/>
                      <a:pt x="2155" y="986"/>
                      <a:pt x="2155" y="1132"/>
                    </a:cubicBezTo>
                    <a:cubicBezTo>
                      <a:pt x="2155" y="1278"/>
                      <a:pt x="2155" y="1479"/>
                      <a:pt x="2191" y="1771"/>
                    </a:cubicBezTo>
                    <a:cubicBezTo>
                      <a:pt x="2210" y="2045"/>
                      <a:pt x="2228" y="2282"/>
                      <a:pt x="2228" y="2446"/>
                    </a:cubicBezTo>
                    <a:cubicBezTo>
                      <a:pt x="2228" y="2611"/>
                      <a:pt x="2210" y="2702"/>
                      <a:pt x="2210" y="2738"/>
                    </a:cubicBezTo>
                    <a:cubicBezTo>
                      <a:pt x="1553" y="2556"/>
                      <a:pt x="1041" y="2465"/>
                      <a:pt x="713" y="2465"/>
                    </a:cubicBezTo>
                    <a:lnTo>
                      <a:pt x="695" y="2465"/>
                    </a:lnTo>
                    <a:cubicBezTo>
                      <a:pt x="622" y="2026"/>
                      <a:pt x="567" y="1734"/>
                      <a:pt x="567" y="1625"/>
                    </a:cubicBezTo>
                    <a:cubicBezTo>
                      <a:pt x="548" y="1497"/>
                      <a:pt x="530" y="1296"/>
                      <a:pt x="512" y="1022"/>
                    </a:cubicBezTo>
                    <a:cubicBezTo>
                      <a:pt x="475" y="730"/>
                      <a:pt x="439" y="493"/>
                      <a:pt x="402" y="310"/>
                    </a:cubicBezTo>
                    <a:cubicBezTo>
                      <a:pt x="384" y="110"/>
                      <a:pt x="31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8"/>
              <p:cNvSpPr/>
              <p:nvPr/>
            </p:nvSpPr>
            <p:spPr>
              <a:xfrm>
                <a:off x="669450" y="3570125"/>
                <a:ext cx="1273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5313" extrusionOk="0">
                    <a:moveTo>
                      <a:pt x="493" y="0"/>
                    </a:moveTo>
                    <a:cubicBezTo>
                      <a:pt x="420" y="0"/>
                      <a:pt x="329" y="37"/>
                      <a:pt x="219" y="146"/>
                    </a:cubicBezTo>
                    <a:cubicBezTo>
                      <a:pt x="128" y="238"/>
                      <a:pt x="73" y="329"/>
                      <a:pt x="73" y="420"/>
                    </a:cubicBezTo>
                    <a:cubicBezTo>
                      <a:pt x="73" y="511"/>
                      <a:pt x="183" y="657"/>
                      <a:pt x="420" y="858"/>
                    </a:cubicBezTo>
                    <a:cubicBezTo>
                      <a:pt x="639" y="1041"/>
                      <a:pt x="1022" y="1351"/>
                      <a:pt x="1552" y="1771"/>
                    </a:cubicBezTo>
                    <a:cubicBezTo>
                      <a:pt x="2081" y="2191"/>
                      <a:pt x="2501" y="2520"/>
                      <a:pt x="2830" y="2793"/>
                    </a:cubicBezTo>
                    <a:cubicBezTo>
                      <a:pt x="2373" y="3012"/>
                      <a:pt x="1917" y="3195"/>
                      <a:pt x="1479" y="3377"/>
                    </a:cubicBezTo>
                    <a:cubicBezTo>
                      <a:pt x="1022" y="3542"/>
                      <a:pt x="712" y="3633"/>
                      <a:pt x="548" y="3651"/>
                    </a:cubicBezTo>
                    <a:cubicBezTo>
                      <a:pt x="438" y="3651"/>
                      <a:pt x="329" y="3743"/>
                      <a:pt x="201" y="3889"/>
                    </a:cubicBezTo>
                    <a:cubicBezTo>
                      <a:pt x="55" y="4035"/>
                      <a:pt x="0" y="4144"/>
                      <a:pt x="0" y="4217"/>
                    </a:cubicBezTo>
                    <a:cubicBezTo>
                      <a:pt x="0" y="4272"/>
                      <a:pt x="18" y="4309"/>
                      <a:pt x="55" y="4327"/>
                    </a:cubicBezTo>
                    <a:cubicBezTo>
                      <a:pt x="73" y="4345"/>
                      <a:pt x="128" y="4363"/>
                      <a:pt x="219" y="4363"/>
                    </a:cubicBezTo>
                    <a:cubicBezTo>
                      <a:pt x="529" y="4363"/>
                      <a:pt x="1296" y="4528"/>
                      <a:pt x="2519" y="4838"/>
                    </a:cubicBezTo>
                    <a:cubicBezTo>
                      <a:pt x="3742" y="5148"/>
                      <a:pt x="4418" y="5313"/>
                      <a:pt x="4546" y="5313"/>
                    </a:cubicBezTo>
                    <a:cubicBezTo>
                      <a:pt x="4655" y="5313"/>
                      <a:pt x="4783" y="5258"/>
                      <a:pt x="4911" y="5166"/>
                    </a:cubicBezTo>
                    <a:cubicBezTo>
                      <a:pt x="5038" y="5093"/>
                      <a:pt x="5093" y="5020"/>
                      <a:pt x="5093" y="4947"/>
                    </a:cubicBezTo>
                    <a:cubicBezTo>
                      <a:pt x="5093" y="4929"/>
                      <a:pt x="5057" y="4911"/>
                      <a:pt x="4965" y="4874"/>
                    </a:cubicBezTo>
                    <a:cubicBezTo>
                      <a:pt x="4929" y="4838"/>
                      <a:pt x="4874" y="4838"/>
                      <a:pt x="4838" y="4820"/>
                    </a:cubicBezTo>
                    <a:cubicBezTo>
                      <a:pt x="4783" y="4801"/>
                      <a:pt x="4710" y="4765"/>
                      <a:pt x="4637" y="4747"/>
                    </a:cubicBezTo>
                    <a:cubicBezTo>
                      <a:pt x="4564" y="4728"/>
                      <a:pt x="4491" y="4710"/>
                      <a:pt x="4418" y="4692"/>
                    </a:cubicBezTo>
                    <a:cubicBezTo>
                      <a:pt x="4345" y="4655"/>
                      <a:pt x="4253" y="4637"/>
                      <a:pt x="4162" y="4601"/>
                    </a:cubicBezTo>
                    <a:cubicBezTo>
                      <a:pt x="4053" y="4582"/>
                      <a:pt x="3961" y="4546"/>
                      <a:pt x="3888" y="4528"/>
                    </a:cubicBezTo>
                    <a:cubicBezTo>
                      <a:pt x="3797" y="4509"/>
                      <a:pt x="3706" y="4473"/>
                      <a:pt x="3596" y="4455"/>
                    </a:cubicBezTo>
                    <a:cubicBezTo>
                      <a:pt x="3469" y="4418"/>
                      <a:pt x="3231" y="4345"/>
                      <a:pt x="2866" y="4254"/>
                    </a:cubicBezTo>
                    <a:cubicBezTo>
                      <a:pt x="2501" y="4144"/>
                      <a:pt x="2063" y="4053"/>
                      <a:pt x="1552" y="3980"/>
                    </a:cubicBezTo>
                    <a:cubicBezTo>
                      <a:pt x="2501" y="3670"/>
                      <a:pt x="3103" y="3451"/>
                      <a:pt x="3341" y="3268"/>
                    </a:cubicBezTo>
                    <a:cubicBezTo>
                      <a:pt x="3505" y="3158"/>
                      <a:pt x="3578" y="3031"/>
                      <a:pt x="3578" y="2903"/>
                    </a:cubicBezTo>
                    <a:cubicBezTo>
                      <a:pt x="3578" y="2757"/>
                      <a:pt x="3469" y="2593"/>
                      <a:pt x="3249" y="2392"/>
                    </a:cubicBezTo>
                    <a:cubicBezTo>
                      <a:pt x="3030" y="2173"/>
                      <a:pt x="2355" y="1625"/>
                      <a:pt x="1241" y="731"/>
                    </a:cubicBezTo>
                    <a:lnTo>
                      <a:pt x="1241" y="731"/>
                    </a:lnTo>
                    <a:cubicBezTo>
                      <a:pt x="1771" y="913"/>
                      <a:pt x="2391" y="1096"/>
                      <a:pt x="3085" y="1278"/>
                    </a:cubicBezTo>
                    <a:cubicBezTo>
                      <a:pt x="3797" y="1442"/>
                      <a:pt x="4253" y="1515"/>
                      <a:pt x="4454" y="1515"/>
                    </a:cubicBezTo>
                    <a:cubicBezTo>
                      <a:pt x="4637" y="1515"/>
                      <a:pt x="4801" y="1497"/>
                      <a:pt x="4911" y="1424"/>
                    </a:cubicBezTo>
                    <a:cubicBezTo>
                      <a:pt x="5038" y="1369"/>
                      <a:pt x="5093" y="1296"/>
                      <a:pt x="5093" y="1242"/>
                    </a:cubicBezTo>
                    <a:cubicBezTo>
                      <a:pt x="5093" y="1169"/>
                      <a:pt x="4947" y="1096"/>
                      <a:pt x="4673" y="1023"/>
                    </a:cubicBezTo>
                    <a:cubicBezTo>
                      <a:pt x="4527" y="986"/>
                      <a:pt x="4381" y="950"/>
                      <a:pt x="4217" y="913"/>
                    </a:cubicBezTo>
                    <a:cubicBezTo>
                      <a:pt x="4071" y="877"/>
                      <a:pt x="3870" y="822"/>
                      <a:pt x="3633" y="767"/>
                    </a:cubicBezTo>
                    <a:cubicBezTo>
                      <a:pt x="3396" y="712"/>
                      <a:pt x="3176" y="657"/>
                      <a:pt x="3012" y="621"/>
                    </a:cubicBezTo>
                    <a:cubicBezTo>
                      <a:pt x="2848" y="566"/>
                      <a:pt x="2629" y="511"/>
                      <a:pt x="2337" y="420"/>
                    </a:cubicBezTo>
                    <a:cubicBezTo>
                      <a:pt x="2063" y="347"/>
                      <a:pt x="1844" y="292"/>
                      <a:pt x="1716" y="256"/>
                    </a:cubicBezTo>
                    <a:cubicBezTo>
                      <a:pt x="1588" y="219"/>
                      <a:pt x="1424" y="165"/>
                      <a:pt x="1241" y="128"/>
                    </a:cubicBezTo>
                    <a:cubicBezTo>
                      <a:pt x="1059" y="73"/>
                      <a:pt x="913" y="37"/>
                      <a:pt x="803" y="19"/>
                    </a:cubicBezTo>
                    <a:cubicBezTo>
                      <a:pt x="694" y="0"/>
                      <a:pt x="584" y="0"/>
                      <a:pt x="4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8"/>
              <p:cNvSpPr/>
              <p:nvPr/>
            </p:nvSpPr>
            <p:spPr>
              <a:xfrm>
                <a:off x="668525" y="3461050"/>
                <a:ext cx="128725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926" extrusionOk="0">
                    <a:moveTo>
                      <a:pt x="1881" y="658"/>
                    </a:moveTo>
                    <a:cubicBezTo>
                      <a:pt x="2264" y="658"/>
                      <a:pt x="2666" y="785"/>
                      <a:pt x="3086" y="1004"/>
                    </a:cubicBezTo>
                    <a:cubicBezTo>
                      <a:pt x="3506" y="1242"/>
                      <a:pt x="3852" y="1516"/>
                      <a:pt x="4144" y="1826"/>
                    </a:cubicBezTo>
                    <a:cubicBezTo>
                      <a:pt x="4437" y="2154"/>
                      <a:pt x="4583" y="2428"/>
                      <a:pt x="4583" y="2666"/>
                    </a:cubicBezTo>
                    <a:cubicBezTo>
                      <a:pt x="4583" y="2830"/>
                      <a:pt x="4491" y="2958"/>
                      <a:pt x="4327" y="3085"/>
                    </a:cubicBezTo>
                    <a:cubicBezTo>
                      <a:pt x="4163" y="3195"/>
                      <a:pt x="3944" y="3250"/>
                      <a:pt x="3670" y="3250"/>
                    </a:cubicBezTo>
                    <a:cubicBezTo>
                      <a:pt x="3213" y="3250"/>
                      <a:pt x="2757" y="3140"/>
                      <a:pt x="2264" y="2903"/>
                    </a:cubicBezTo>
                    <a:cubicBezTo>
                      <a:pt x="1771" y="2666"/>
                      <a:pt x="1388" y="2410"/>
                      <a:pt x="1078" y="2118"/>
                    </a:cubicBezTo>
                    <a:cubicBezTo>
                      <a:pt x="767" y="1826"/>
                      <a:pt x="621" y="1589"/>
                      <a:pt x="621" y="1388"/>
                    </a:cubicBezTo>
                    <a:cubicBezTo>
                      <a:pt x="621" y="1187"/>
                      <a:pt x="749" y="1023"/>
                      <a:pt x="968" y="877"/>
                    </a:cubicBezTo>
                    <a:cubicBezTo>
                      <a:pt x="1205" y="731"/>
                      <a:pt x="1516" y="658"/>
                      <a:pt x="1881" y="658"/>
                    </a:cubicBezTo>
                    <a:close/>
                    <a:moveTo>
                      <a:pt x="1826" y="0"/>
                    </a:moveTo>
                    <a:cubicBezTo>
                      <a:pt x="1351" y="0"/>
                      <a:pt x="932" y="128"/>
                      <a:pt x="566" y="402"/>
                    </a:cubicBezTo>
                    <a:cubicBezTo>
                      <a:pt x="183" y="676"/>
                      <a:pt x="1" y="1023"/>
                      <a:pt x="1" y="1424"/>
                    </a:cubicBezTo>
                    <a:cubicBezTo>
                      <a:pt x="1" y="1680"/>
                      <a:pt x="110" y="1954"/>
                      <a:pt x="329" y="2246"/>
                    </a:cubicBezTo>
                    <a:cubicBezTo>
                      <a:pt x="548" y="2538"/>
                      <a:pt x="822" y="2812"/>
                      <a:pt x="1169" y="3067"/>
                    </a:cubicBezTo>
                    <a:cubicBezTo>
                      <a:pt x="1497" y="3305"/>
                      <a:pt x="1899" y="3505"/>
                      <a:pt x="2355" y="3688"/>
                    </a:cubicBezTo>
                    <a:cubicBezTo>
                      <a:pt x="2812" y="3834"/>
                      <a:pt x="3268" y="3925"/>
                      <a:pt x="3706" y="3925"/>
                    </a:cubicBezTo>
                    <a:cubicBezTo>
                      <a:pt x="4035" y="3925"/>
                      <a:pt x="4364" y="3797"/>
                      <a:pt x="4674" y="3560"/>
                    </a:cubicBezTo>
                    <a:cubicBezTo>
                      <a:pt x="5002" y="3323"/>
                      <a:pt x="5148" y="3031"/>
                      <a:pt x="5148" y="2720"/>
                    </a:cubicBezTo>
                    <a:cubicBezTo>
                      <a:pt x="5148" y="2282"/>
                      <a:pt x="4966" y="1844"/>
                      <a:pt x="4619" y="1424"/>
                    </a:cubicBezTo>
                    <a:cubicBezTo>
                      <a:pt x="4254" y="986"/>
                      <a:pt x="3816" y="639"/>
                      <a:pt x="3305" y="384"/>
                    </a:cubicBezTo>
                    <a:cubicBezTo>
                      <a:pt x="2775" y="128"/>
                      <a:pt x="2282" y="0"/>
                      <a:pt x="18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8"/>
              <p:cNvSpPr/>
              <p:nvPr/>
            </p:nvSpPr>
            <p:spPr>
              <a:xfrm>
                <a:off x="669450" y="3359275"/>
                <a:ext cx="14742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3579" extrusionOk="0">
                    <a:moveTo>
                      <a:pt x="639" y="0"/>
                    </a:moveTo>
                    <a:cubicBezTo>
                      <a:pt x="548" y="0"/>
                      <a:pt x="420" y="73"/>
                      <a:pt x="256" y="201"/>
                    </a:cubicBezTo>
                    <a:cubicBezTo>
                      <a:pt x="91" y="329"/>
                      <a:pt x="0" y="457"/>
                      <a:pt x="0" y="603"/>
                    </a:cubicBezTo>
                    <a:cubicBezTo>
                      <a:pt x="0" y="1023"/>
                      <a:pt x="219" y="1461"/>
                      <a:pt x="657" y="1936"/>
                    </a:cubicBezTo>
                    <a:cubicBezTo>
                      <a:pt x="1077" y="2410"/>
                      <a:pt x="1607" y="2793"/>
                      <a:pt x="2209" y="3104"/>
                    </a:cubicBezTo>
                    <a:cubicBezTo>
                      <a:pt x="2811" y="3414"/>
                      <a:pt x="3359" y="3578"/>
                      <a:pt x="3852" y="3578"/>
                    </a:cubicBezTo>
                    <a:cubicBezTo>
                      <a:pt x="4162" y="3578"/>
                      <a:pt x="4454" y="3432"/>
                      <a:pt x="4728" y="3159"/>
                    </a:cubicBezTo>
                    <a:cubicBezTo>
                      <a:pt x="4984" y="2885"/>
                      <a:pt x="5111" y="2593"/>
                      <a:pt x="5111" y="2319"/>
                    </a:cubicBezTo>
                    <a:cubicBezTo>
                      <a:pt x="5111" y="2027"/>
                      <a:pt x="5002" y="1735"/>
                      <a:pt x="4765" y="1443"/>
                    </a:cubicBezTo>
                    <a:cubicBezTo>
                      <a:pt x="4527" y="1132"/>
                      <a:pt x="4199" y="858"/>
                      <a:pt x="3797" y="621"/>
                    </a:cubicBezTo>
                    <a:lnTo>
                      <a:pt x="3797" y="621"/>
                    </a:lnTo>
                    <a:cubicBezTo>
                      <a:pt x="3961" y="676"/>
                      <a:pt x="4162" y="731"/>
                      <a:pt x="4400" y="822"/>
                    </a:cubicBezTo>
                    <a:cubicBezTo>
                      <a:pt x="4655" y="895"/>
                      <a:pt x="4892" y="968"/>
                      <a:pt x="5130" y="1041"/>
                    </a:cubicBezTo>
                    <a:cubicBezTo>
                      <a:pt x="5349" y="1114"/>
                      <a:pt x="5550" y="1151"/>
                      <a:pt x="5677" y="1151"/>
                    </a:cubicBezTo>
                    <a:cubicBezTo>
                      <a:pt x="5823" y="1151"/>
                      <a:pt x="5896" y="1078"/>
                      <a:pt x="5896" y="968"/>
                    </a:cubicBezTo>
                    <a:cubicBezTo>
                      <a:pt x="5896" y="840"/>
                      <a:pt x="5531" y="639"/>
                      <a:pt x="4801" y="402"/>
                    </a:cubicBezTo>
                    <a:cubicBezTo>
                      <a:pt x="4071" y="165"/>
                      <a:pt x="3596" y="37"/>
                      <a:pt x="3414" y="37"/>
                    </a:cubicBezTo>
                    <a:cubicBezTo>
                      <a:pt x="3213" y="37"/>
                      <a:pt x="3030" y="92"/>
                      <a:pt x="2884" y="201"/>
                    </a:cubicBezTo>
                    <a:cubicBezTo>
                      <a:pt x="2738" y="311"/>
                      <a:pt x="2665" y="457"/>
                      <a:pt x="2665" y="639"/>
                    </a:cubicBezTo>
                    <a:cubicBezTo>
                      <a:pt x="2665" y="950"/>
                      <a:pt x="2684" y="1205"/>
                      <a:pt x="2738" y="1424"/>
                    </a:cubicBezTo>
                    <a:cubicBezTo>
                      <a:pt x="2775" y="1625"/>
                      <a:pt x="2848" y="1735"/>
                      <a:pt x="2921" y="1735"/>
                    </a:cubicBezTo>
                    <a:cubicBezTo>
                      <a:pt x="2976" y="1735"/>
                      <a:pt x="3049" y="1680"/>
                      <a:pt x="3122" y="1589"/>
                    </a:cubicBezTo>
                    <a:cubicBezTo>
                      <a:pt x="3195" y="1497"/>
                      <a:pt x="3231" y="1388"/>
                      <a:pt x="3231" y="1260"/>
                    </a:cubicBezTo>
                    <a:cubicBezTo>
                      <a:pt x="3231" y="1132"/>
                      <a:pt x="3195" y="931"/>
                      <a:pt x="3122" y="658"/>
                    </a:cubicBezTo>
                    <a:lnTo>
                      <a:pt x="3122" y="658"/>
                    </a:lnTo>
                    <a:cubicBezTo>
                      <a:pt x="3523" y="913"/>
                      <a:pt x="3852" y="1205"/>
                      <a:pt x="4107" y="1534"/>
                    </a:cubicBezTo>
                    <a:cubicBezTo>
                      <a:pt x="4363" y="1844"/>
                      <a:pt x="4491" y="2118"/>
                      <a:pt x="4491" y="2355"/>
                    </a:cubicBezTo>
                    <a:cubicBezTo>
                      <a:pt x="4491" y="2501"/>
                      <a:pt x="4418" y="2629"/>
                      <a:pt x="4308" y="2739"/>
                    </a:cubicBezTo>
                    <a:cubicBezTo>
                      <a:pt x="4180" y="2848"/>
                      <a:pt x="4034" y="2903"/>
                      <a:pt x="3852" y="2903"/>
                    </a:cubicBezTo>
                    <a:cubicBezTo>
                      <a:pt x="3414" y="2903"/>
                      <a:pt x="2957" y="2775"/>
                      <a:pt x="2446" y="2520"/>
                    </a:cubicBezTo>
                    <a:cubicBezTo>
                      <a:pt x="1935" y="2246"/>
                      <a:pt x="1515" y="1936"/>
                      <a:pt x="1187" y="1570"/>
                    </a:cubicBezTo>
                    <a:cubicBezTo>
                      <a:pt x="858" y="1187"/>
                      <a:pt x="676" y="858"/>
                      <a:pt x="676" y="548"/>
                    </a:cubicBezTo>
                    <a:cubicBezTo>
                      <a:pt x="676" y="439"/>
                      <a:pt x="694" y="329"/>
                      <a:pt x="749" y="238"/>
                    </a:cubicBezTo>
                    <a:cubicBezTo>
                      <a:pt x="767" y="147"/>
                      <a:pt x="785" y="92"/>
                      <a:pt x="785" y="92"/>
                    </a:cubicBezTo>
                    <a:cubicBezTo>
                      <a:pt x="785" y="37"/>
                      <a:pt x="749" y="0"/>
                      <a:pt x="6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668075" y="3255675"/>
                <a:ext cx="129175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3141" extrusionOk="0">
                    <a:moveTo>
                      <a:pt x="4327" y="1"/>
                    </a:moveTo>
                    <a:cubicBezTo>
                      <a:pt x="4272" y="1"/>
                      <a:pt x="4235" y="1"/>
                      <a:pt x="4235" y="19"/>
                    </a:cubicBezTo>
                    <a:cubicBezTo>
                      <a:pt x="4217" y="37"/>
                      <a:pt x="4199" y="74"/>
                      <a:pt x="4199" y="110"/>
                    </a:cubicBezTo>
                    <a:cubicBezTo>
                      <a:pt x="4199" y="147"/>
                      <a:pt x="4235" y="274"/>
                      <a:pt x="4290" y="475"/>
                    </a:cubicBezTo>
                    <a:cubicBezTo>
                      <a:pt x="4473" y="1132"/>
                      <a:pt x="4564" y="1735"/>
                      <a:pt x="4564" y="2301"/>
                    </a:cubicBezTo>
                    <a:cubicBezTo>
                      <a:pt x="4564" y="2410"/>
                      <a:pt x="4491" y="2483"/>
                      <a:pt x="4363" y="2483"/>
                    </a:cubicBezTo>
                    <a:cubicBezTo>
                      <a:pt x="4235" y="2483"/>
                      <a:pt x="3834" y="2374"/>
                      <a:pt x="3158" y="2173"/>
                    </a:cubicBezTo>
                    <a:cubicBezTo>
                      <a:pt x="1771" y="1753"/>
                      <a:pt x="913" y="1534"/>
                      <a:pt x="566" y="1534"/>
                    </a:cubicBezTo>
                    <a:cubicBezTo>
                      <a:pt x="438" y="1534"/>
                      <a:pt x="311" y="1589"/>
                      <a:pt x="183" y="1698"/>
                    </a:cubicBezTo>
                    <a:cubicBezTo>
                      <a:pt x="55" y="1808"/>
                      <a:pt x="0" y="1899"/>
                      <a:pt x="0" y="1972"/>
                    </a:cubicBezTo>
                    <a:cubicBezTo>
                      <a:pt x="0" y="2045"/>
                      <a:pt x="19" y="2082"/>
                      <a:pt x="55" y="2118"/>
                    </a:cubicBezTo>
                    <a:cubicBezTo>
                      <a:pt x="92" y="2136"/>
                      <a:pt x="146" y="2136"/>
                      <a:pt x="219" y="2136"/>
                    </a:cubicBezTo>
                    <a:cubicBezTo>
                      <a:pt x="548" y="2136"/>
                      <a:pt x="1296" y="2301"/>
                      <a:pt x="2465" y="2648"/>
                    </a:cubicBezTo>
                    <a:cubicBezTo>
                      <a:pt x="3615" y="2976"/>
                      <a:pt x="4290" y="3140"/>
                      <a:pt x="4491" y="3140"/>
                    </a:cubicBezTo>
                    <a:cubicBezTo>
                      <a:pt x="4674" y="3140"/>
                      <a:pt x="4838" y="3049"/>
                      <a:pt x="4966" y="2885"/>
                    </a:cubicBezTo>
                    <a:cubicBezTo>
                      <a:pt x="5093" y="2702"/>
                      <a:pt x="5166" y="2502"/>
                      <a:pt x="5166" y="2264"/>
                    </a:cubicBezTo>
                    <a:cubicBezTo>
                      <a:pt x="5166" y="1753"/>
                      <a:pt x="5075" y="1242"/>
                      <a:pt x="4893" y="749"/>
                    </a:cubicBezTo>
                    <a:cubicBezTo>
                      <a:pt x="4728" y="256"/>
                      <a:pt x="4528" y="1"/>
                      <a:pt x="43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668525" y="3137925"/>
                <a:ext cx="128725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926" extrusionOk="0">
                    <a:moveTo>
                      <a:pt x="1881" y="658"/>
                    </a:moveTo>
                    <a:cubicBezTo>
                      <a:pt x="2264" y="658"/>
                      <a:pt x="2666" y="786"/>
                      <a:pt x="3086" y="1005"/>
                    </a:cubicBezTo>
                    <a:cubicBezTo>
                      <a:pt x="3506" y="1242"/>
                      <a:pt x="3852" y="1516"/>
                      <a:pt x="4144" y="1826"/>
                    </a:cubicBezTo>
                    <a:cubicBezTo>
                      <a:pt x="4437" y="2155"/>
                      <a:pt x="4583" y="2429"/>
                      <a:pt x="4583" y="2666"/>
                    </a:cubicBezTo>
                    <a:cubicBezTo>
                      <a:pt x="4583" y="2830"/>
                      <a:pt x="4491" y="2958"/>
                      <a:pt x="4327" y="3086"/>
                    </a:cubicBezTo>
                    <a:cubicBezTo>
                      <a:pt x="4163" y="3195"/>
                      <a:pt x="3944" y="3250"/>
                      <a:pt x="3670" y="3250"/>
                    </a:cubicBezTo>
                    <a:cubicBezTo>
                      <a:pt x="3213" y="3250"/>
                      <a:pt x="2757" y="3141"/>
                      <a:pt x="2264" y="2903"/>
                    </a:cubicBezTo>
                    <a:cubicBezTo>
                      <a:pt x="1771" y="2666"/>
                      <a:pt x="1388" y="2410"/>
                      <a:pt x="1078" y="2118"/>
                    </a:cubicBezTo>
                    <a:cubicBezTo>
                      <a:pt x="767" y="1826"/>
                      <a:pt x="621" y="1589"/>
                      <a:pt x="621" y="1388"/>
                    </a:cubicBezTo>
                    <a:cubicBezTo>
                      <a:pt x="621" y="1187"/>
                      <a:pt x="749" y="1023"/>
                      <a:pt x="968" y="877"/>
                    </a:cubicBezTo>
                    <a:cubicBezTo>
                      <a:pt x="1205" y="731"/>
                      <a:pt x="1516" y="658"/>
                      <a:pt x="1881" y="658"/>
                    </a:cubicBezTo>
                    <a:close/>
                    <a:moveTo>
                      <a:pt x="1826" y="1"/>
                    </a:moveTo>
                    <a:cubicBezTo>
                      <a:pt x="1351" y="1"/>
                      <a:pt x="932" y="129"/>
                      <a:pt x="566" y="402"/>
                    </a:cubicBezTo>
                    <a:cubicBezTo>
                      <a:pt x="183" y="676"/>
                      <a:pt x="1" y="1023"/>
                      <a:pt x="1" y="1425"/>
                    </a:cubicBezTo>
                    <a:cubicBezTo>
                      <a:pt x="1" y="1680"/>
                      <a:pt x="110" y="1954"/>
                      <a:pt x="329" y="2246"/>
                    </a:cubicBezTo>
                    <a:cubicBezTo>
                      <a:pt x="548" y="2538"/>
                      <a:pt x="822" y="2812"/>
                      <a:pt x="1169" y="3068"/>
                    </a:cubicBezTo>
                    <a:cubicBezTo>
                      <a:pt x="1497" y="3305"/>
                      <a:pt x="1899" y="3506"/>
                      <a:pt x="2355" y="3688"/>
                    </a:cubicBezTo>
                    <a:cubicBezTo>
                      <a:pt x="2812" y="3834"/>
                      <a:pt x="3268" y="3926"/>
                      <a:pt x="3706" y="3926"/>
                    </a:cubicBezTo>
                    <a:cubicBezTo>
                      <a:pt x="4035" y="3926"/>
                      <a:pt x="4364" y="3798"/>
                      <a:pt x="4674" y="3560"/>
                    </a:cubicBezTo>
                    <a:cubicBezTo>
                      <a:pt x="5002" y="3323"/>
                      <a:pt x="5148" y="3031"/>
                      <a:pt x="5148" y="2721"/>
                    </a:cubicBezTo>
                    <a:cubicBezTo>
                      <a:pt x="5148" y="2283"/>
                      <a:pt x="4966" y="1845"/>
                      <a:pt x="4619" y="1425"/>
                    </a:cubicBezTo>
                    <a:cubicBezTo>
                      <a:pt x="4254" y="987"/>
                      <a:pt x="3816" y="640"/>
                      <a:pt x="3305" y="384"/>
                    </a:cubicBezTo>
                    <a:cubicBezTo>
                      <a:pt x="2775" y="129"/>
                      <a:pt x="2282" y="1"/>
                      <a:pt x="18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8"/>
              <p:cNvSpPr/>
              <p:nvPr/>
            </p:nvSpPr>
            <p:spPr>
              <a:xfrm>
                <a:off x="669900" y="3028850"/>
                <a:ext cx="127350" cy="104075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163" extrusionOk="0">
                    <a:moveTo>
                      <a:pt x="1114" y="694"/>
                    </a:moveTo>
                    <a:cubicBezTo>
                      <a:pt x="1223" y="694"/>
                      <a:pt x="1315" y="713"/>
                      <a:pt x="1406" y="786"/>
                    </a:cubicBezTo>
                    <a:cubicBezTo>
                      <a:pt x="1497" y="841"/>
                      <a:pt x="1570" y="914"/>
                      <a:pt x="1625" y="968"/>
                    </a:cubicBezTo>
                    <a:cubicBezTo>
                      <a:pt x="1680" y="1041"/>
                      <a:pt x="1753" y="1151"/>
                      <a:pt x="1826" y="1297"/>
                    </a:cubicBezTo>
                    <a:cubicBezTo>
                      <a:pt x="1899" y="1425"/>
                      <a:pt x="1972" y="1625"/>
                      <a:pt x="2081" y="1881"/>
                    </a:cubicBezTo>
                    <a:cubicBezTo>
                      <a:pt x="2173" y="2118"/>
                      <a:pt x="2246" y="2301"/>
                      <a:pt x="2319" y="2429"/>
                    </a:cubicBezTo>
                    <a:cubicBezTo>
                      <a:pt x="1643" y="2246"/>
                      <a:pt x="1242" y="2173"/>
                      <a:pt x="1114" y="2173"/>
                    </a:cubicBezTo>
                    <a:cubicBezTo>
                      <a:pt x="986" y="2173"/>
                      <a:pt x="840" y="2228"/>
                      <a:pt x="694" y="2374"/>
                    </a:cubicBezTo>
                    <a:cubicBezTo>
                      <a:pt x="639" y="2045"/>
                      <a:pt x="603" y="1753"/>
                      <a:pt x="603" y="1534"/>
                    </a:cubicBezTo>
                    <a:cubicBezTo>
                      <a:pt x="603" y="1297"/>
                      <a:pt x="658" y="1096"/>
                      <a:pt x="749" y="932"/>
                    </a:cubicBezTo>
                    <a:cubicBezTo>
                      <a:pt x="840" y="767"/>
                      <a:pt x="950" y="694"/>
                      <a:pt x="1114" y="694"/>
                    </a:cubicBezTo>
                    <a:close/>
                    <a:moveTo>
                      <a:pt x="3341" y="640"/>
                    </a:moveTo>
                    <a:cubicBezTo>
                      <a:pt x="3524" y="640"/>
                      <a:pt x="3706" y="767"/>
                      <a:pt x="3889" y="1041"/>
                    </a:cubicBezTo>
                    <a:cubicBezTo>
                      <a:pt x="4071" y="1297"/>
                      <a:pt x="4217" y="1625"/>
                      <a:pt x="4345" y="1991"/>
                    </a:cubicBezTo>
                    <a:cubicBezTo>
                      <a:pt x="4455" y="2374"/>
                      <a:pt x="4509" y="2739"/>
                      <a:pt x="4528" y="3086"/>
                    </a:cubicBezTo>
                    <a:cubicBezTo>
                      <a:pt x="4418" y="2995"/>
                      <a:pt x="3779" y="2794"/>
                      <a:pt x="2611" y="2502"/>
                    </a:cubicBezTo>
                    <a:cubicBezTo>
                      <a:pt x="2757" y="2410"/>
                      <a:pt x="2812" y="2283"/>
                      <a:pt x="2812" y="2155"/>
                    </a:cubicBezTo>
                    <a:cubicBezTo>
                      <a:pt x="2812" y="1826"/>
                      <a:pt x="2866" y="1479"/>
                      <a:pt x="2976" y="1151"/>
                    </a:cubicBezTo>
                    <a:cubicBezTo>
                      <a:pt x="3067" y="804"/>
                      <a:pt x="3195" y="640"/>
                      <a:pt x="3341" y="640"/>
                    </a:cubicBezTo>
                    <a:close/>
                    <a:moveTo>
                      <a:pt x="3359" y="1"/>
                    </a:moveTo>
                    <a:cubicBezTo>
                      <a:pt x="3140" y="1"/>
                      <a:pt x="2939" y="129"/>
                      <a:pt x="2757" y="402"/>
                    </a:cubicBezTo>
                    <a:cubicBezTo>
                      <a:pt x="2593" y="676"/>
                      <a:pt x="2483" y="1005"/>
                      <a:pt x="2465" y="1406"/>
                    </a:cubicBezTo>
                    <a:lnTo>
                      <a:pt x="2446" y="1479"/>
                    </a:lnTo>
                    <a:cubicBezTo>
                      <a:pt x="2300" y="1005"/>
                      <a:pt x="2118" y="640"/>
                      <a:pt x="1881" y="402"/>
                    </a:cubicBezTo>
                    <a:cubicBezTo>
                      <a:pt x="1643" y="165"/>
                      <a:pt x="1369" y="37"/>
                      <a:pt x="1077" y="37"/>
                    </a:cubicBezTo>
                    <a:cubicBezTo>
                      <a:pt x="731" y="37"/>
                      <a:pt x="457" y="220"/>
                      <a:pt x="274" y="585"/>
                    </a:cubicBezTo>
                    <a:cubicBezTo>
                      <a:pt x="92" y="950"/>
                      <a:pt x="0" y="1479"/>
                      <a:pt x="0" y="2173"/>
                    </a:cubicBezTo>
                    <a:cubicBezTo>
                      <a:pt x="0" y="2465"/>
                      <a:pt x="37" y="2703"/>
                      <a:pt x="92" y="2922"/>
                    </a:cubicBezTo>
                    <a:cubicBezTo>
                      <a:pt x="146" y="3122"/>
                      <a:pt x="219" y="3232"/>
                      <a:pt x="311" y="3232"/>
                    </a:cubicBezTo>
                    <a:cubicBezTo>
                      <a:pt x="384" y="3232"/>
                      <a:pt x="457" y="3177"/>
                      <a:pt x="584" y="3086"/>
                    </a:cubicBezTo>
                    <a:cubicBezTo>
                      <a:pt x="676" y="2995"/>
                      <a:pt x="731" y="2903"/>
                      <a:pt x="731" y="2812"/>
                    </a:cubicBezTo>
                    <a:lnTo>
                      <a:pt x="731" y="2757"/>
                    </a:lnTo>
                    <a:cubicBezTo>
                      <a:pt x="1351" y="2757"/>
                      <a:pt x="2227" y="2958"/>
                      <a:pt x="3378" y="3305"/>
                    </a:cubicBezTo>
                    <a:cubicBezTo>
                      <a:pt x="3761" y="3433"/>
                      <a:pt x="3980" y="3488"/>
                      <a:pt x="4071" y="3488"/>
                    </a:cubicBezTo>
                    <a:cubicBezTo>
                      <a:pt x="4144" y="3488"/>
                      <a:pt x="4235" y="3451"/>
                      <a:pt x="4327" y="3396"/>
                    </a:cubicBezTo>
                    <a:cubicBezTo>
                      <a:pt x="4418" y="3341"/>
                      <a:pt x="4491" y="3268"/>
                      <a:pt x="4528" y="3195"/>
                    </a:cubicBezTo>
                    <a:lnTo>
                      <a:pt x="4528" y="3195"/>
                    </a:lnTo>
                    <a:cubicBezTo>
                      <a:pt x="4509" y="3396"/>
                      <a:pt x="4455" y="3579"/>
                      <a:pt x="4363" y="3743"/>
                    </a:cubicBezTo>
                    <a:cubicBezTo>
                      <a:pt x="4254" y="3926"/>
                      <a:pt x="4199" y="4017"/>
                      <a:pt x="4199" y="4035"/>
                    </a:cubicBezTo>
                    <a:cubicBezTo>
                      <a:pt x="4199" y="4108"/>
                      <a:pt x="4272" y="4163"/>
                      <a:pt x="4418" y="4163"/>
                    </a:cubicBezTo>
                    <a:cubicBezTo>
                      <a:pt x="4546" y="4163"/>
                      <a:pt x="4692" y="4053"/>
                      <a:pt x="4856" y="3816"/>
                    </a:cubicBezTo>
                    <a:cubicBezTo>
                      <a:pt x="5020" y="3597"/>
                      <a:pt x="5093" y="3341"/>
                      <a:pt x="5093" y="3049"/>
                    </a:cubicBezTo>
                    <a:cubicBezTo>
                      <a:pt x="5093" y="2556"/>
                      <a:pt x="5020" y="2082"/>
                      <a:pt x="4856" y="1607"/>
                    </a:cubicBezTo>
                    <a:cubicBezTo>
                      <a:pt x="4692" y="1133"/>
                      <a:pt x="4473" y="749"/>
                      <a:pt x="4199" y="457"/>
                    </a:cubicBezTo>
                    <a:cubicBezTo>
                      <a:pt x="3925" y="147"/>
                      <a:pt x="3651" y="1"/>
                      <a:pt x="3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8"/>
              <p:cNvSpPr/>
              <p:nvPr/>
            </p:nvSpPr>
            <p:spPr>
              <a:xfrm>
                <a:off x="669450" y="2967700"/>
                <a:ext cx="12735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1498" extrusionOk="0">
                    <a:moveTo>
                      <a:pt x="712" y="1"/>
                    </a:moveTo>
                    <a:cubicBezTo>
                      <a:pt x="529" y="1"/>
                      <a:pt x="365" y="55"/>
                      <a:pt x="219" y="183"/>
                    </a:cubicBezTo>
                    <a:cubicBezTo>
                      <a:pt x="73" y="293"/>
                      <a:pt x="0" y="384"/>
                      <a:pt x="0" y="457"/>
                    </a:cubicBezTo>
                    <a:cubicBezTo>
                      <a:pt x="0" y="530"/>
                      <a:pt x="18" y="567"/>
                      <a:pt x="55" y="603"/>
                    </a:cubicBezTo>
                    <a:cubicBezTo>
                      <a:pt x="73" y="621"/>
                      <a:pt x="128" y="621"/>
                      <a:pt x="219" y="621"/>
                    </a:cubicBezTo>
                    <a:cubicBezTo>
                      <a:pt x="511" y="621"/>
                      <a:pt x="1296" y="786"/>
                      <a:pt x="2574" y="1078"/>
                    </a:cubicBezTo>
                    <a:cubicBezTo>
                      <a:pt x="3834" y="1351"/>
                      <a:pt x="4509" y="1498"/>
                      <a:pt x="4600" y="1498"/>
                    </a:cubicBezTo>
                    <a:cubicBezTo>
                      <a:pt x="4710" y="1498"/>
                      <a:pt x="4801" y="1461"/>
                      <a:pt x="4929" y="1370"/>
                    </a:cubicBezTo>
                    <a:cubicBezTo>
                      <a:pt x="5038" y="1260"/>
                      <a:pt x="5093" y="1187"/>
                      <a:pt x="5093" y="1132"/>
                    </a:cubicBezTo>
                    <a:cubicBezTo>
                      <a:pt x="5093" y="1078"/>
                      <a:pt x="4965" y="1005"/>
                      <a:pt x="4673" y="913"/>
                    </a:cubicBezTo>
                    <a:cubicBezTo>
                      <a:pt x="4509" y="877"/>
                      <a:pt x="4363" y="840"/>
                      <a:pt x="4235" y="804"/>
                    </a:cubicBezTo>
                    <a:cubicBezTo>
                      <a:pt x="4107" y="767"/>
                      <a:pt x="3925" y="731"/>
                      <a:pt x="3669" y="676"/>
                    </a:cubicBezTo>
                    <a:cubicBezTo>
                      <a:pt x="3432" y="603"/>
                      <a:pt x="3231" y="567"/>
                      <a:pt x="3103" y="530"/>
                    </a:cubicBezTo>
                    <a:cubicBezTo>
                      <a:pt x="1680" y="183"/>
                      <a:pt x="876" y="1"/>
                      <a:pt x="7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8"/>
              <p:cNvSpPr/>
              <p:nvPr/>
            </p:nvSpPr>
            <p:spPr>
              <a:xfrm>
                <a:off x="668525" y="2843100"/>
                <a:ext cx="128725" cy="1082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4328" extrusionOk="0">
                    <a:moveTo>
                      <a:pt x="457" y="1"/>
                    </a:moveTo>
                    <a:cubicBezTo>
                      <a:pt x="384" y="1"/>
                      <a:pt x="274" y="56"/>
                      <a:pt x="165" y="165"/>
                    </a:cubicBezTo>
                    <a:cubicBezTo>
                      <a:pt x="55" y="275"/>
                      <a:pt x="1" y="366"/>
                      <a:pt x="1" y="476"/>
                    </a:cubicBezTo>
                    <a:cubicBezTo>
                      <a:pt x="1" y="549"/>
                      <a:pt x="110" y="603"/>
                      <a:pt x="311" y="622"/>
                    </a:cubicBezTo>
                    <a:cubicBezTo>
                      <a:pt x="347" y="622"/>
                      <a:pt x="639" y="640"/>
                      <a:pt x="1187" y="695"/>
                    </a:cubicBezTo>
                    <a:cubicBezTo>
                      <a:pt x="2337" y="786"/>
                      <a:pt x="3341" y="1005"/>
                      <a:pt x="4181" y="1315"/>
                    </a:cubicBezTo>
                    <a:cubicBezTo>
                      <a:pt x="3725" y="1534"/>
                      <a:pt x="2483" y="2027"/>
                      <a:pt x="439" y="2812"/>
                    </a:cubicBezTo>
                    <a:cubicBezTo>
                      <a:pt x="329" y="2849"/>
                      <a:pt x="238" y="2922"/>
                      <a:pt x="147" y="3031"/>
                    </a:cubicBezTo>
                    <a:cubicBezTo>
                      <a:pt x="55" y="3123"/>
                      <a:pt x="19" y="3196"/>
                      <a:pt x="19" y="3250"/>
                    </a:cubicBezTo>
                    <a:cubicBezTo>
                      <a:pt x="19" y="3323"/>
                      <a:pt x="92" y="3360"/>
                      <a:pt x="238" y="3360"/>
                    </a:cubicBezTo>
                    <a:cubicBezTo>
                      <a:pt x="548" y="3378"/>
                      <a:pt x="1333" y="3542"/>
                      <a:pt x="2593" y="3853"/>
                    </a:cubicBezTo>
                    <a:cubicBezTo>
                      <a:pt x="3852" y="4163"/>
                      <a:pt x="4528" y="4327"/>
                      <a:pt x="4656" y="4327"/>
                    </a:cubicBezTo>
                    <a:cubicBezTo>
                      <a:pt x="4765" y="4327"/>
                      <a:pt x="4875" y="4291"/>
                      <a:pt x="4984" y="4200"/>
                    </a:cubicBezTo>
                    <a:cubicBezTo>
                      <a:pt x="5094" y="4108"/>
                      <a:pt x="5148" y="4035"/>
                      <a:pt x="5148" y="3962"/>
                    </a:cubicBezTo>
                    <a:cubicBezTo>
                      <a:pt x="5148" y="3926"/>
                      <a:pt x="5057" y="3871"/>
                      <a:pt x="4856" y="3816"/>
                    </a:cubicBezTo>
                    <a:cubicBezTo>
                      <a:pt x="4674" y="3762"/>
                      <a:pt x="4217" y="3634"/>
                      <a:pt x="3506" y="3469"/>
                    </a:cubicBezTo>
                    <a:cubicBezTo>
                      <a:pt x="2794" y="3287"/>
                      <a:pt x="2155" y="3123"/>
                      <a:pt x="1589" y="2977"/>
                    </a:cubicBezTo>
                    <a:cubicBezTo>
                      <a:pt x="3396" y="2265"/>
                      <a:pt x="4491" y="1826"/>
                      <a:pt x="4820" y="1680"/>
                    </a:cubicBezTo>
                    <a:cubicBezTo>
                      <a:pt x="4911" y="1644"/>
                      <a:pt x="5002" y="1571"/>
                      <a:pt x="5057" y="1498"/>
                    </a:cubicBezTo>
                    <a:cubicBezTo>
                      <a:pt x="5112" y="1407"/>
                      <a:pt x="5148" y="1334"/>
                      <a:pt x="5148" y="1279"/>
                    </a:cubicBezTo>
                    <a:cubicBezTo>
                      <a:pt x="5148" y="1096"/>
                      <a:pt x="4838" y="895"/>
                      <a:pt x="4217" y="695"/>
                    </a:cubicBezTo>
                    <a:cubicBezTo>
                      <a:pt x="3579" y="476"/>
                      <a:pt x="2903" y="311"/>
                      <a:pt x="2173" y="202"/>
                    </a:cubicBezTo>
                    <a:cubicBezTo>
                      <a:pt x="1424" y="74"/>
                      <a:pt x="859" y="1"/>
                      <a:pt x="45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8"/>
              <p:cNvSpPr/>
              <p:nvPr/>
            </p:nvSpPr>
            <p:spPr>
              <a:xfrm>
                <a:off x="668525" y="2656000"/>
                <a:ext cx="128725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944" extrusionOk="0">
                    <a:moveTo>
                      <a:pt x="1881" y="676"/>
                    </a:moveTo>
                    <a:cubicBezTo>
                      <a:pt x="2264" y="676"/>
                      <a:pt x="2666" y="785"/>
                      <a:pt x="3086" y="1023"/>
                    </a:cubicBezTo>
                    <a:cubicBezTo>
                      <a:pt x="3506" y="1242"/>
                      <a:pt x="3852" y="1534"/>
                      <a:pt x="4144" y="1844"/>
                    </a:cubicBezTo>
                    <a:cubicBezTo>
                      <a:pt x="4437" y="2154"/>
                      <a:pt x="4583" y="2447"/>
                      <a:pt x="4583" y="2684"/>
                    </a:cubicBezTo>
                    <a:cubicBezTo>
                      <a:pt x="4583" y="2848"/>
                      <a:pt x="4491" y="2976"/>
                      <a:pt x="4327" y="3104"/>
                    </a:cubicBezTo>
                    <a:cubicBezTo>
                      <a:pt x="4163" y="3213"/>
                      <a:pt x="3944" y="3268"/>
                      <a:pt x="3670" y="3268"/>
                    </a:cubicBezTo>
                    <a:cubicBezTo>
                      <a:pt x="3213" y="3268"/>
                      <a:pt x="2757" y="3159"/>
                      <a:pt x="2264" y="2921"/>
                    </a:cubicBezTo>
                    <a:cubicBezTo>
                      <a:pt x="1771" y="2684"/>
                      <a:pt x="1388" y="2428"/>
                      <a:pt x="1078" y="2136"/>
                    </a:cubicBezTo>
                    <a:cubicBezTo>
                      <a:pt x="767" y="1844"/>
                      <a:pt x="621" y="1589"/>
                      <a:pt x="621" y="1406"/>
                    </a:cubicBezTo>
                    <a:cubicBezTo>
                      <a:pt x="621" y="1205"/>
                      <a:pt x="749" y="1041"/>
                      <a:pt x="968" y="895"/>
                    </a:cubicBezTo>
                    <a:cubicBezTo>
                      <a:pt x="1205" y="749"/>
                      <a:pt x="1516" y="676"/>
                      <a:pt x="1881" y="676"/>
                    </a:cubicBezTo>
                    <a:close/>
                    <a:moveTo>
                      <a:pt x="1826" y="0"/>
                    </a:moveTo>
                    <a:cubicBezTo>
                      <a:pt x="1351" y="0"/>
                      <a:pt x="932" y="146"/>
                      <a:pt x="566" y="420"/>
                    </a:cubicBezTo>
                    <a:cubicBezTo>
                      <a:pt x="183" y="694"/>
                      <a:pt x="1" y="1023"/>
                      <a:pt x="1" y="1443"/>
                    </a:cubicBezTo>
                    <a:cubicBezTo>
                      <a:pt x="1" y="1698"/>
                      <a:pt x="110" y="1972"/>
                      <a:pt x="329" y="2264"/>
                    </a:cubicBezTo>
                    <a:cubicBezTo>
                      <a:pt x="548" y="2556"/>
                      <a:pt x="822" y="2830"/>
                      <a:pt x="1169" y="3085"/>
                    </a:cubicBezTo>
                    <a:cubicBezTo>
                      <a:pt x="1497" y="3323"/>
                      <a:pt x="1899" y="3524"/>
                      <a:pt x="2355" y="3688"/>
                    </a:cubicBezTo>
                    <a:cubicBezTo>
                      <a:pt x="2812" y="3852"/>
                      <a:pt x="3268" y="3943"/>
                      <a:pt x="3706" y="3943"/>
                    </a:cubicBezTo>
                    <a:cubicBezTo>
                      <a:pt x="4035" y="3943"/>
                      <a:pt x="4364" y="3816"/>
                      <a:pt x="4674" y="3578"/>
                    </a:cubicBezTo>
                    <a:cubicBezTo>
                      <a:pt x="5002" y="3341"/>
                      <a:pt x="5148" y="3049"/>
                      <a:pt x="5148" y="2739"/>
                    </a:cubicBezTo>
                    <a:cubicBezTo>
                      <a:pt x="5148" y="2301"/>
                      <a:pt x="4966" y="1862"/>
                      <a:pt x="4619" y="1424"/>
                    </a:cubicBezTo>
                    <a:cubicBezTo>
                      <a:pt x="4254" y="1004"/>
                      <a:pt x="3816" y="658"/>
                      <a:pt x="3305" y="402"/>
                    </a:cubicBezTo>
                    <a:cubicBezTo>
                      <a:pt x="2775" y="128"/>
                      <a:pt x="2282" y="0"/>
                      <a:pt x="18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8"/>
              <p:cNvSpPr/>
              <p:nvPr/>
            </p:nvSpPr>
            <p:spPr>
              <a:xfrm>
                <a:off x="668975" y="2538250"/>
                <a:ext cx="127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382" extrusionOk="0">
                    <a:moveTo>
                      <a:pt x="421" y="1"/>
                    </a:moveTo>
                    <a:cubicBezTo>
                      <a:pt x="366" y="1"/>
                      <a:pt x="293" y="37"/>
                      <a:pt x="183" y="147"/>
                    </a:cubicBezTo>
                    <a:cubicBezTo>
                      <a:pt x="92" y="238"/>
                      <a:pt x="37" y="311"/>
                      <a:pt x="37" y="366"/>
                    </a:cubicBezTo>
                    <a:cubicBezTo>
                      <a:pt x="37" y="512"/>
                      <a:pt x="165" y="694"/>
                      <a:pt x="402" y="913"/>
                    </a:cubicBezTo>
                    <a:cubicBezTo>
                      <a:pt x="640" y="1151"/>
                      <a:pt x="1242" y="1607"/>
                      <a:pt x="2191" y="2282"/>
                    </a:cubicBezTo>
                    <a:cubicBezTo>
                      <a:pt x="1425" y="2721"/>
                      <a:pt x="804" y="2940"/>
                      <a:pt x="366" y="2940"/>
                    </a:cubicBezTo>
                    <a:cubicBezTo>
                      <a:pt x="275" y="2940"/>
                      <a:pt x="183" y="3013"/>
                      <a:pt x="110" y="3159"/>
                    </a:cubicBezTo>
                    <a:cubicBezTo>
                      <a:pt x="37" y="3286"/>
                      <a:pt x="1" y="3433"/>
                      <a:pt x="1" y="3579"/>
                    </a:cubicBezTo>
                    <a:cubicBezTo>
                      <a:pt x="1" y="3633"/>
                      <a:pt x="74" y="3670"/>
                      <a:pt x="202" y="3670"/>
                    </a:cubicBezTo>
                    <a:cubicBezTo>
                      <a:pt x="713" y="3670"/>
                      <a:pt x="1552" y="3341"/>
                      <a:pt x="2739" y="2684"/>
                    </a:cubicBezTo>
                    <a:cubicBezTo>
                      <a:pt x="3542" y="3305"/>
                      <a:pt x="4163" y="3816"/>
                      <a:pt x="4583" y="4199"/>
                    </a:cubicBezTo>
                    <a:lnTo>
                      <a:pt x="4711" y="4327"/>
                    </a:lnTo>
                    <a:cubicBezTo>
                      <a:pt x="4711" y="4327"/>
                      <a:pt x="4729" y="4345"/>
                      <a:pt x="4747" y="4345"/>
                    </a:cubicBezTo>
                    <a:cubicBezTo>
                      <a:pt x="4765" y="4364"/>
                      <a:pt x="4784" y="4364"/>
                      <a:pt x="4784" y="4382"/>
                    </a:cubicBezTo>
                    <a:lnTo>
                      <a:pt x="4857" y="4382"/>
                    </a:lnTo>
                    <a:cubicBezTo>
                      <a:pt x="4911" y="4382"/>
                      <a:pt x="4948" y="4345"/>
                      <a:pt x="5021" y="4254"/>
                    </a:cubicBezTo>
                    <a:cubicBezTo>
                      <a:pt x="5076" y="4181"/>
                      <a:pt x="5112" y="4090"/>
                      <a:pt x="5112" y="4017"/>
                    </a:cubicBezTo>
                    <a:cubicBezTo>
                      <a:pt x="5112" y="3944"/>
                      <a:pt x="5076" y="3871"/>
                      <a:pt x="5003" y="3779"/>
                    </a:cubicBezTo>
                    <a:cubicBezTo>
                      <a:pt x="4966" y="3725"/>
                      <a:pt x="4930" y="3688"/>
                      <a:pt x="4893" y="3633"/>
                    </a:cubicBezTo>
                    <a:cubicBezTo>
                      <a:pt x="4857" y="3597"/>
                      <a:pt x="4784" y="3542"/>
                      <a:pt x="4711" y="3469"/>
                    </a:cubicBezTo>
                    <a:cubicBezTo>
                      <a:pt x="4638" y="3414"/>
                      <a:pt x="4565" y="3341"/>
                      <a:pt x="4510" y="3305"/>
                    </a:cubicBezTo>
                    <a:cubicBezTo>
                      <a:pt x="4455" y="3250"/>
                      <a:pt x="4364" y="3177"/>
                      <a:pt x="4254" y="3104"/>
                    </a:cubicBezTo>
                    <a:cubicBezTo>
                      <a:pt x="4145" y="3013"/>
                      <a:pt x="4035" y="2940"/>
                      <a:pt x="3944" y="2867"/>
                    </a:cubicBezTo>
                    <a:cubicBezTo>
                      <a:pt x="3853" y="2775"/>
                      <a:pt x="3634" y="2611"/>
                      <a:pt x="3287" y="2374"/>
                    </a:cubicBezTo>
                    <a:cubicBezTo>
                      <a:pt x="3816" y="2045"/>
                      <a:pt x="4254" y="1753"/>
                      <a:pt x="4601" y="1479"/>
                    </a:cubicBezTo>
                    <a:cubicBezTo>
                      <a:pt x="4948" y="1187"/>
                      <a:pt x="5112" y="986"/>
                      <a:pt x="5112" y="877"/>
                    </a:cubicBezTo>
                    <a:cubicBezTo>
                      <a:pt x="5112" y="822"/>
                      <a:pt x="5094" y="767"/>
                      <a:pt x="5057" y="731"/>
                    </a:cubicBezTo>
                    <a:cubicBezTo>
                      <a:pt x="5021" y="694"/>
                      <a:pt x="4948" y="676"/>
                      <a:pt x="4875" y="676"/>
                    </a:cubicBezTo>
                    <a:cubicBezTo>
                      <a:pt x="4802" y="676"/>
                      <a:pt x="4674" y="731"/>
                      <a:pt x="4492" y="840"/>
                    </a:cubicBezTo>
                    <a:cubicBezTo>
                      <a:pt x="4291" y="950"/>
                      <a:pt x="4017" y="1132"/>
                      <a:pt x="3652" y="1388"/>
                    </a:cubicBezTo>
                    <a:cubicBezTo>
                      <a:pt x="3268" y="1625"/>
                      <a:pt x="2976" y="1826"/>
                      <a:pt x="2757" y="1954"/>
                    </a:cubicBezTo>
                    <a:cubicBezTo>
                      <a:pt x="1626" y="1078"/>
                      <a:pt x="987" y="548"/>
                      <a:pt x="804" y="366"/>
                    </a:cubicBezTo>
                    <a:cubicBezTo>
                      <a:pt x="749" y="311"/>
                      <a:pt x="713" y="256"/>
                      <a:pt x="658" y="183"/>
                    </a:cubicBezTo>
                    <a:cubicBezTo>
                      <a:pt x="603" y="128"/>
                      <a:pt x="567" y="74"/>
                      <a:pt x="548" y="37"/>
                    </a:cubicBezTo>
                    <a:cubicBezTo>
                      <a:pt x="512" y="1"/>
                      <a:pt x="475" y="1"/>
                      <a:pt x="4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8"/>
              <p:cNvSpPr/>
              <p:nvPr/>
            </p:nvSpPr>
            <p:spPr>
              <a:xfrm>
                <a:off x="669900" y="2427800"/>
                <a:ext cx="1287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762" extrusionOk="0">
                    <a:moveTo>
                      <a:pt x="365" y="1"/>
                    </a:moveTo>
                    <a:cubicBezTo>
                      <a:pt x="256" y="1"/>
                      <a:pt x="183" y="19"/>
                      <a:pt x="110" y="92"/>
                    </a:cubicBezTo>
                    <a:cubicBezTo>
                      <a:pt x="37" y="147"/>
                      <a:pt x="0" y="238"/>
                      <a:pt x="0" y="329"/>
                    </a:cubicBezTo>
                    <a:cubicBezTo>
                      <a:pt x="0" y="439"/>
                      <a:pt x="201" y="603"/>
                      <a:pt x="621" y="859"/>
                    </a:cubicBezTo>
                    <a:cubicBezTo>
                      <a:pt x="1041" y="1096"/>
                      <a:pt x="1461" y="1333"/>
                      <a:pt x="1881" y="1571"/>
                    </a:cubicBezTo>
                    <a:cubicBezTo>
                      <a:pt x="2282" y="1790"/>
                      <a:pt x="2501" y="1954"/>
                      <a:pt x="2501" y="2045"/>
                    </a:cubicBezTo>
                    <a:cubicBezTo>
                      <a:pt x="2501" y="2137"/>
                      <a:pt x="2410" y="2283"/>
                      <a:pt x="2246" y="2429"/>
                    </a:cubicBezTo>
                    <a:cubicBezTo>
                      <a:pt x="2081" y="2593"/>
                      <a:pt x="1881" y="2721"/>
                      <a:pt x="1643" y="2830"/>
                    </a:cubicBezTo>
                    <a:cubicBezTo>
                      <a:pt x="1406" y="2940"/>
                      <a:pt x="1150" y="3031"/>
                      <a:pt x="877" y="3104"/>
                    </a:cubicBezTo>
                    <a:cubicBezTo>
                      <a:pt x="584" y="3177"/>
                      <a:pt x="365" y="3232"/>
                      <a:pt x="219" y="3287"/>
                    </a:cubicBezTo>
                    <a:cubicBezTo>
                      <a:pt x="73" y="3323"/>
                      <a:pt x="0" y="3378"/>
                      <a:pt x="0" y="3469"/>
                    </a:cubicBezTo>
                    <a:cubicBezTo>
                      <a:pt x="0" y="3652"/>
                      <a:pt x="165" y="3761"/>
                      <a:pt x="511" y="3761"/>
                    </a:cubicBezTo>
                    <a:cubicBezTo>
                      <a:pt x="840" y="3761"/>
                      <a:pt x="1187" y="3688"/>
                      <a:pt x="1552" y="3561"/>
                    </a:cubicBezTo>
                    <a:cubicBezTo>
                      <a:pt x="1917" y="3433"/>
                      <a:pt x="2227" y="3250"/>
                      <a:pt x="2520" y="3013"/>
                    </a:cubicBezTo>
                    <a:cubicBezTo>
                      <a:pt x="2812" y="2776"/>
                      <a:pt x="2994" y="2502"/>
                      <a:pt x="3067" y="2228"/>
                    </a:cubicBezTo>
                    <a:cubicBezTo>
                      <a:pt x="3122" y="2246"/>
                      <a:pt x="3213" y="2301"/>
                      <a:pt x="3323" y="2356"/>
                    </a:cubicBezTo>
                    <a:lnTo>
                      <a:pt x="3597" y="2484"/>
                    </a:lnTo>
                    <a:cubicBezTo>
                      <a:pt x="3651" y="2520"/>
                      <a:pt x="3724" y="2557"/>
                      <a:pt x="3834" y="2611"/>
                    </a:cubicBezTo>
                    <a:cubicBezTo>
                      <a:pt x="3925" y="2666"/>
                      <a:pt x="4016" y="2703"/>
                      <a:pt x="4071" y="2739"/>
                    </a:cubicBezTo>
                    <a:cubicBezTo>
                      <a:pt x="4126" y="2757"/>
                      <a:pt x="4181" y="2794"/>
                      <a:pt x="4272" y="2830"/>
                    </a:cubicBezTo>
                    <a:cubicBezTo>
                      <a:pt x="4546" y="2976"/>
                      <a:pt x="4765" y="3031"/>
                      <a:pt x="4893" y="3031"/>
                    </a:cubicBezTo>
                    <a:cubicBezTo>
                      <a:pt x="5075" y="3031"/>
                      <a:pt x="5148" y="2976"/>
                      <a:pt x="5148" y="2885"/>
                    </a:cubicBezTo>
                    <a:cubicBezTo>
                      <a:pt x="5148" y="2812"/>
                      <a:pt x="5075" y="2703"/>
                      <a:pt x="4929" y="2593"/>
                    </a:cubicBezTo>
                    <a:cubicBezTo>
                      <a:pt x="4783" y="2484"/>
                      <a:pt x="4418" y="2264"/>
                      <a:pt x="3834" y="1954"/>
                    </a:cubicBezTo>
                    <a:cubicBezTo>
                      <a:pt x="3250" y="1644"/>
                      <a:pt x="2702" y="1333"/>
                      <a:pt x="2191" y="1023"/>
                    </a:cubicBezTo>
                    <a:cubicBezTo>
                      <a:pt x="1698" y="695"/>
                      <a:pt x="1278" y="457"/>
                      <a:pt x="986" y="275"/>
                    </a:cubicBezTo>
                    <a:cubicBezTo>
                      <a:pt x="676" y="92"/>
                      <a:pt x="475" y="1"/>
                      <a:pt x="3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8"/>
              <p:cNvSpPr/>
              <p:nvPr/>
            </p:nvSpPr>
            <p:spPr>
              <a:xfrm>
                <a:off x="669450" y="2335625"/>
                <a:ext cx="14742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3579" extrusionOk="0">
                    <a:moveTo>
                      <a:pt x="639" y="0"/>
                    </a:moveTo>
                    <a:cubicBezTo>
                      <a:pt x="548" y="0"/>
                      <a:pt x="420" y="73"/>
                      <a:pt x="256" y="201"/>
                    </a:cubicBezTo>
                    <a:cubicBezTo>
                      <a:pt x="91" y="329"/>
                      <a:pt x="0" y="475"/>
                      <a:pt x="0" y="603"/>
                    </a:cubicBezTo>
                    <a:cubicBezTo>
                      <a:pt x="0" y="1023"/>
                      <a:pt x="219" y="1461"/>
                      <a:pt x="657" y="1935"/>
                    </a:cubicBezTo>
                    <a:cubicBezTo>
                      <a:pt x="1077" y="2410"/>
                      <a:pt x="1607" y="2793"/>
                      <a:pt x="2209" y="3104"/>
                    </a:cubicBezTo>
                    <a:cubicBezTo>
                      <a:pt x="2811" y="3414"/>
                      <a:pt x="3359" y="3578"/>
                      <a:pt x="3852" y="3578"/>
                    </a:cubicBezTo>
                    <a:cubicBezTo>
                      <a:pt x="4162" y="3578"/>
                      <a:pt x="4454" y="3432"/>
                      <a:pt x="4728" y="3158"/>
                    </a:cubicBezTo>
                    <a:cubicBezTo>
                      <a:pt x="4984" y="2885"/>
                      <a:pt x="5111" y="2611"/>
                      <a:pt x="5111" y="2319"/>
                    </a:cubicBezTo>
                    <a:cubicBezTo>
                      <a:pt x="5111" y="2027"/>
                      <a:pt x="5002" y="1735"/>
                      <a:pt x="4765" y="1442"/>
                    </a:cubicBezTo>
                    <a:cubicBezTo>
                      <a:pt x="4527" y="1132"/>
                      <a:pt x="4199" y="858"/>
                      <a:pt x="3797" y="621"/>
                    </a:cubicBezTo>
                    <a:lnTo>
                      <a:pt x="3797" y="621"/>
                    </a:lnTo>
                    <a:cubicBezTo>
                      <a:pt x="3961" y="676"/>
                      <a:pt x="4162" y="731"/>
                      <a:pt x="4400" y="822"/>
                    </a:cubicBezTo>
                    <a:cubicBezTo>
                      <a:pt x="4655" y="895"/>
                      <a:pt x="4892" y="968"/>
                      <a:pt x="5130" y="1041"/>
                    </a:cubicBezTo>
                    <a:cubicBezTo>
                      <a:pt x="5349" y="1114"/>
                      <a:pt x="5550" y="1150"/>
                      <a:pt x="5677" y="1150"/>
                    </a:cubicBezTo>
                    <a:cubicBezTo>
                      <a:pt x="5823" y="1150"/>
                      <a:pt x="5896" y="1077"/>
                      <a:pt x="5896" y="968"/>
                    </a:cubicBezTo>
                    <a:cubicBezTo>
                      <a:pt x="5896" y="840"/>
                      <a:pt x="5531" y="658"/>
                      <a:pt x="4801" y="402"/>
                    </a:cubicBezTo>
                    <a:cubicBezTo>
                      <a:pt x="4071" y="165"/>
                      <a:pt x="3596" y="37"/>
                      <a:pt x="3414" y="37"/>
                    </a:cubicBezTo>
                    <a:cubicBezTo>
                      <a:pt x="3213" y="37"/>
                      <a:pt x="3030" y="92"/>
                      <a:pt x="2884" y="219"/>
                    </a:cubicBezTo>
                    <a:cubicBezTo>
                      <a:pt x="2738" y="311"/>
                      <a:pt x="2665" y="457"/>
                      <a:pt x="2665" y="639"/>
                    </a:cubicBezTo>
                    <a:cubicBezTo>
                      <a:pt x="2665" y="950"/>
                      <a:pt x="2684" y="1205"/>
                      <a:pt x="2738" y="1424"/>
                    </a:cubicBezTo>
                    <a:cubicBezTo>
                      <a:pt x="2775" y="1625"/>
                      <a:pt x="2848" y="1735"/>
                      <a:pt x="2921" y="1735"/>
                    </a:cubicBezTo>
                    <a:cubicBezTo>
                      <a:pt x="2976" y="1735"/>
                      <a:pt x="3049" y="1698"/>
                      <a:pt x="3122" y="1607"/>
                    </a:cubicBezTo>
                    <a:cubicBezTo>
                      <a:pt x="3195" y="1497"/>
                      <a:pt x="3231" y="1388"/>
                      <a:pt x="3231" y="1260"/>
                    </a:cubicBezTo>
                    <a:cubicBezTo>
                      <a:pt x="3231" y="1132"/>
                      <a:pt x="3195" y="931"/>
                      <a:pt x="3122" y="658"/>
                    </a:cubicBezTo>
                    <a:lnTo>
                      <a:pt x="3122" y="658"/>
                    </a:lnTo>
                    <a:cubicBezTo>
                      <a:pt x="3523" y="931"/>
                      <a:pt x="3852" y="1223"/>
                      <a:pt x="4107" y="1534"/>
                    </a:cubicBezTo>
                    <a:cubicBezTo>
                      <a:pt x="4363" y="1844"/>
                      <a:pt x="4491" y="2118"/>
                      <a:pt x="4491" y="2355"/>
                    </a:cubicBezTo>
                    <a:cubicBezTo>
                      <a:pt x="4491" y="2501"/>
                      <a:pt x="4418" y="2629"/>
                      <a:pt x="4308" y="2739"/>
                    </a:cubicBezTo>
                    <a:cubicBezTo>
                      <a:pt x="4180" y="2848"/>
                      <a:pt x="4034" y="2921"/>
                      <a:pt x="3852" y="2921"/>
                    </a:cubicBezTo>
                    <a:cubicBezTo>
                      <a:pt x="3414" y="2921"/>
                      <a:pt x="2957" y="2775"/>
                      <a:pt x="2446" y="2520"/>
                    </a:cubicBezTo>
                    <a:cubicBezTo>
                      <a:pt x="1935" y="2264"/>
                      <a:pt x="1515" y="1935"/>
                      <a:pt x="1187" y="1570"/>
                    </a:cubicBezTo>
                    <a:cubicBezTo>
                      <a:pt x="858" y="1187"/>
                      <a:pt x="676" y="858"/>
                      <a:pt x="676" y="548"/>
                    </a:cubicBezTo>
                    <a:cubicBezTo>
                      <a:pt x="676" y="438"/>
                      <a:pt x="694" y="347"/>
                      <a:pt x="749" y="256"/>
                    </a:cubicBezTo>
                    <a:cubicBezTo>
                      <a:pt x="767" y="146"/>
                      <a:pt x="785" y="110"/>
                      <a:pt x="785" y="92"/>
                    </a:cubicBezTo>
                    <a:cubicBezTo>
                      <a:pt x="785" y="37"/>
                      <a:pt x="749" y="0"/>
                      <a:pt x="6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8"/>
              <p:cNvSpPr/>
              <p:nvPr/>
            </p:nvSpPr>
            <p:spPr>
              <a:xfrm>
                <a:off x="670800" y="2211475"/>
                <a:ext cx="126900" cy="99075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963" extrusionOk="0">
                    <a:moveTo>
                      <a:pt x="220" y="1"/>
                    </a:moveTo>
                    <a:cubicBezTo>
                      <a:pt x="74" y="1"/>
                      <a:pt x="1" y="494"/>
                      <a:pt x="1" y="1461"/>
                    </a:cubicBezTo>
                    <a:cubicBezTo>
                      <a:pt x="1" y="2447"/>
                      <a:pt x="92" y="2977"/>
                      <a:pt x="275" y="3068"/>
                    </a:cubicBezTo>
                    <a:cubicBezTo>
                      <a:pt x="329" y="3086"/>
                      <a:pt x="384" y="3086"/>
                      <a:pt x="439" y="3086"/>
                    </a:cubicBezTo>
                    <a:cubicBezTo>
                      <a:pt x="822" y="3086"/>
                      <a:pt x="1279" y="3159"/>
                      <a:pt x="1826" y="3305"/>
                    </a:cubicBezTo>
                    <a:cubicBezTo>
                      <a:pt x="2356" y="3451"/>
                      <a:pt x="2885" y="3597"/>
                      <a:pt x="3360" y="3743"/>
                    </a:cubicBezTo>
                    <a:cubicBezTo>
                      <a:pt x="3834" y="3889"/>
                      <a:pt x="4181" y="3962"/>
                      <a:pt x="4382" y="3962"/>
                    </a:cubicBezTo>
                    <a:cubicBezTo>
                      <a:pt x="4583" y="3962"/>
                      <a:pt x="4747" y="3871"/>
                      <a:pt x="4875" y="3707"/>
                    </a:cubicBezTo>
                    <a:cubicBezTo>
                      <a:pt x="5003" y="3542"/>
                      <a:pt x="5076" y="3342"/>
                      <a:pt x="5076" y="3123"/>
                    </a:cubicBezTo>
                    <a:cubicBezTo>
                      <a:pt x="5076" y="2611"/>
                      <a:pt x="4984" y="2100"/>
                      <a:pt x="4802" y="1571"/>
                    </a:cubicBezTo>
                    <a:cubicBezTo>
                      <a:pt x="4619" y="1023"/>
                      <a:pt x="4437" y="749"/>
                      <a:pt x="4254" y="749"/>
                    </a:cubicBezTo>
                    <a:cubicBezTo>
                      <a:pt x="4163" y="749"/>
                      <a:pt x="4108" y="786"/>
                      <a:pt x="4108" y="859"/>
                    </a:cubicBezTo>
                    <a:cubicBezTo>
                      <a:pt x="4108" y="895"/>
                      <a:pt x="4126" y="1023"/>
                      <a:pt x="4199" y="1242"/>
                    </a:cubicBezTo>
                    <a:cubicBezTo>
                      <a:pt x="4364" y="1918"/>
                      <a:pt x="4455" y="2538"/>
                      <a:pt x="4455" y="3104"/>
                    </a:cubicBezTo>
                    <a:cubicBezTo>
                      <a:pt x="4455" y="3159"/>
                      <a:pt x="4437" y="3196"/>
                      <a:pt x="4419" y="3250"/>
                    </a:cubicBezTo>
                    <a:cubicBezTo>
                      <a:pt x="4364" y="3269"/>
                      <a:pt x="4327" y="3287"/>
                      <a:pt x="4273" y="3287"/>
                    </a:cubicBezTo>
                    <a:cubicBezTo>
                      <a:pt x="4090" y="3287"/>
                      <a:pt x="3579" y="3159"/>
                      <a:pt x="2757" y="2904"/>
                    </a:cubicBezTo>
                    <a:cubicBezTo>
                      <a:pt x="2757" y="2374"/>
                      <a:pt x="2721" y="1918"/>
                      <a:pt x="2630" y="1516"/>
                    </a:cubicBezTo>
                    <a:cubicBezTo>
                      <a:pt x="2538" y="1115"/>
                      <a:pt x="2429" y="914"/>
                      <a:pt x="2246" y="914"/>
                    </a:cubicBezTo>
                    <a:cubicBezTo>
                      <a:pt x="2173" y="914"/>
                      <a:pt x="2155" y="987"/>
                      <a:pt x="2155" y="1133"/>
                    </a:cubicBezTo>
                    <a:cubicBezTo>
                      <a:pt x="2155" y="1279"/>
                      <a:pt x="2155" y="1480"/>
                      <a:pt x="2191" y="1772"/>
                    </a:cubicBezTo>
                    <a:cubicBezTo>
                      <a:pt x="2210" y="2046"/>
                      <a:pt x="2228" y="2283"/>
                      <a:pt x="2228" y="2447"/>
                    </a:cubicBezTo>
                    <a:cubicBezTo>
                      <a:pt x="2228" y="2611"/>
                      <a:pt x="2210" y="2703"/>
                      <a:pt x="2210" y="2739"/>
                    </a:cubicBezTo>
                    <a:cubicBezTo>
                      <a:pt x="1553" y="2557"/>
                      <a:pt x="1041" y="2465"/>
                      <a:pt x="713" y="2465"/>
                    </a:cubicBezTo>
                    <a:lnTo>
                      <a:pt x="695" y="2465"/>
                    </a:lnTo>
                    <a:cubicBezTo>
                      <a:pt x="622" y="2027"/>
                      <a:pt x="567" y="1735"/>
                      <a:pt x="567" y="1626"/>
                    </a:cubicBezTo>
                    <a:cubicBezTo>
                      <a:pt x="548" y="1498"/>
                      <a:pt x="530" y="1297"/>
                      <a:pt x="512" y="1023"/>
                    </a:cubicBezTo>
                    <a:cubicBezTo>
                      <a:pt x="475" y="731"/>
                      <a:pt x="439" y="494"/>
                      <a:pt x="402" y="311"/>
                    </a:cubicBezTo>
                    <a:cubicBezTo>
                      <a:pt x="384" y="110"/>
                      <a:pt x="31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8"/>
              <p:cNvSpPr/>
              <p:nvPr/>
            </p:nvSpPr>
            <p:spPr>
              <a:xfrm>
                <a:off x="668525" y="2097400"/>
                <a:ext cx="128725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4327" extrusionOk="0">
                    <a:moveTo>
                      <a:pt x="457" y="0"/>
                    </a:moveTo>
                    <a:cubicBezTo>
                      <a:pt x="384" y="0"/>
                      <a:pt x="274" y="55"/>
                      <a:pt x="165" y="164"/>
                    </a:cubicBezTo>
                    <a:cubicBezTo>
                      <a:pt x="55" y="274"/>
                      <a:pt x="1" y="365"/>
                      <a:pt x="1" y="457"/>
                    </a:cubicBezTo>
                    <a:cubicBezTo>
                      <a:pt x="1" y="548"/>
                      <a:pt x="110" y="603"/>
                      <a:pt x="311" y="603"/>
                    </a:cubicBezTo>
                    <a:cubicBezTo>
                      <a:pt x="347" y="603"/>
                      <a:pt x="639" y="621"/>
                      <a:pt x="1187" y="676"/>
                    </a:cubicBezTo>
                    <a:cubicBezTo>
                      <a:pt x="2337" y="785"/>
                      <a:pt x="3341" y="1004"/>
                      <a:pt x="4181" y="1315"/>
                    </a:cubicBezTo>
                    <a:cubicBezTo>
                      <a:pt x="3725" y="1515"/>
                      <a:pt x="2483" y="2026"/>
                      <a:pt x="439" y="2811"/>
                    </a:cubicBezTo>
                    <a:cubicBezTo>
                      <a:pt x="329" y="2848"/>
                      <a:pt x="238" y="2921"/>
                      <a:pt x="147" y="3012"/>
                    </a:cubicBezTo>
                    <a:cubicBezTo>
                      <a:pt x="55" y="3104"/>
                      <a:pt x="19" y="3177"/>
                      <a:pt x="19" y="3231"/>
                    </a:cubicBezTo>
                    <a:cubicBezTo>
                      <a:pt x="19" y="3323"/>
                      <a:pt x="92" y="3359"/>
                      <a:pt x="238" y="3359"/>
                    </a:cubicBezTo>
                    <a:cubicBezTo>
                      <a:pt x="548" y="3359"/>
                      <a:pt x="1333" y="3523"/>
                      <a:pt x="2593" y="3852"/>
                    </a:cubicBezTo>
                    <a:cubicBezTo>
                      <a:pt x="3852" y="4162"/>
                      <a:pt x="4528" y="4327"/>
                      <a:pt x="4656" y="4327"/>
                    </a:cubicBezTo>
                    <a:cubicBezTo>
                      <a:pt x="4765" y="4327"/>
                      <a:pt x="4875" y="4272"/>
                      <a:pt x="4984" y="4199"/>
                    </a:cubicBezTo>
                    <a:cubicBezTo>
                      <a:pt x="5094" y="4089"/>
                      <a:pt x="5148" y="4016"/>
                      <a:pt x="5148" y="3962"/>
                    </a:cubicBezTo>
                    <a:cubicBezTo>
                      <a:pt x="5148" y="3907"/>
                      <a:pt x="5057" y="3870"/>
                      <a:pt x="4856" y="3797"/>
                    </a:cubicBezTo>
                    <a:cubicBezTo>
                      <a:pt x="4674" y="3742"/>
                      <a:pt x="4217" y="3633"/>
                      <a:pt x="3506" y="3450"/>
                    </a:cubicBezTo>
                    <a:cubicBezTo>
                      <a:pt x="2794" y="3268"/>
                      <a:pt x="2155" y="3104"/>
                      <a:pt x="1589" y="2957"/>
                    </a:cubicBezTo>
                    <a:cubicBezTo>
                      <a:pt x="3396" y="2246"/>
                      <a:pt x="4491" y="1826"/>
                      <a:pt x="4820" y="1680"/>
                    </a:cubicBezTo>
                    <a:cubicBezTo>
                      <a:pt x="4911" y="1625"/>
                      <a:pt x="5002" y="1570"/>
                      <a:pt x="5057" y="1497"/>
                    </a:cubicBezTo>
                    <a:cubicBezTo>
                      <a:pt x="5112" y="1406"/>
                      <a:pt x="5148" y="1333"/>
                      <a:pt x="5148" y="1278"/>
                    </a:cubicBezTo>
                    <a:cubicBezTo>
                      <a:pt x="5148" y="1077"/>
                      <a:pt x="4838" y="895"/>
                      <a:pt x="4217" y="694"/>
                    </a:cubicBezTo>
                    <a:cubicBezTo>
                      <a:pt x="3579" y="475"/>
                      <a:pt x="2903" y="311"/>
                      <a:pt x="2173" y="183"/>
                    </a:cubicBezTo>
                    <a:cubicBezTo>
                      <a:pt x="1424" y="55"/>
                      <a:pt x="859" y="0"/>
                      <a:pt x="4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8"/>
              <p:cNvSpPr/>
              <p:nvPr/>
            </p:nvSpPr>
            <p:spPr>
              <a:xfrm>
                <a:off x="668975" y="1925800"/>
                <a:ext cx="1278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3670" extrusionOk="0">
                    <a:moveTo>
                      <a:pt x="439" y="0"/>
                    </a:moveTo>
                    <a:cubicBezTo>
                      <a:pt x="329" y="0"/>
                      <a:pt x="238" y="37"/>
                      <a:pt x="147" y="146"/>
                    </a:cubicBezTo>
                    <a:cubicBezTo>
                      <a:pt x="56" y="238"/>
                      <a:pt x="1" y="347"/>
                      <a:pt x="1" y="493"/>
                    </a:cubicBezTo>
                    <a:cubicBezTo>
                      <a:pt x="1" y="767"/>
                      <a:pt x="92" y="1114"/>
                      <a:pt x="275" y="1515"/>
                    </a:cubicBezTo>
                    <a:cubicBezTo>
                      <a:pt x="439" y="1917"/>
                      <a:pt x="640" y="2209"/>
                      <a:pt x="841" y="2392"/>
                    </a:cubicBezTo>
                    <a:cubicBezTo>
                      <a:pt x="914" y="2446"/>
                      <a:pt x="1005" y="2501"/>
                      <a:pt x="1151" y="2556"/>
                    </a:cubicBezTo>
                    <a:cubicBezTo>
                      <a:pt x="1279" y="2611"/>
                      <a:pt x="1406" y="2629"/>
                      <a:pt x="1534" y="2629"/>
                    </a:cubicBezTo>
                    <a:cubicBezTo>
                      <a:pt x="1662" y="2629"/>
                      <a:pt x="1826" y="2538"/>
                      <a:pt x="2027" y="2373"/>
                    </a:cubicBezTo>
                    <a:cubicBezTo>
                      <a:pt x="2246" y="2191"/>
                      <a:pt x="2429" y="1990"/>
                      <a:pt x="2630" y="1789"/>
                    </a:cubicBezTo>
                    <a:cubicBezTo>
                      <a:pt x="2794" y="1570"/>
                      <a:pt x="2995" y="1388"/>
                      <a:pt x="3195" y="1205"/>
                    </a:cubicBezTo>
                    <a:cubicBezTo>
                      <a:pt x="3396" y="1023"/>
                      <a:pt x="3579" y="950"/>
                      <a:pt x="3707" y="950"/>
                    </a:cubicBezTo>
                    <a:cubicBezTo>
                      <a:pt x="3907" y="950"/>
                      <a:pt x="4090" y="1077"/>
                      <a:pt x="4272" y="1351"/>
                    </a:cubicBezTo>
                    <a:cubicBezTo>
                      <a:pt x="4455" y="1607"/>
                      <a:pt x="4528" y="1899"/>
                      <a:pt x="4528" y="2246"/>
                    </a:cubicBezTo>
                    <a:cubicBezTo>
                      <a:pt x="4528" y="2410"/>
                      <a:pt x="4492" y="2574"/>
                      <a:pt x="4419" y="2720"/>
                    </a:cubicBezTo>
                    <a:cubicBezTo>
                      <a:pt x="4346" y="2866"/>
                      <a:pt x="4272" y="2994"/>
                      <a:pt x="4199" y="3067"/>
                    </a:cubicBezTo>
                    <a:cubicBezTo>
                      <a:pt x="3962" y="3304"/>
                      <a:pt x="3834" y="3450"/>
                      <a:pt x="3834" y="3542"/>
                    </a:cubicBezTo>
                    <a:cubicBezTo>
                      <a:pt x="3834" y="3615"/>
                      <a:pt x="3907" y="3670"/>
                      <a:pt x="4053" y="3670"/>
                    </a:cubicBezTo>
                    <a:cubicBezTo>
                      <a:pt x="4272" y="3670"/>
                      <a:pt x="4510" y="3505"/>
                      <a:pt x="4747" y="3213"/>
                    </a:cubicBezTo>
                    <a:cubicBezTo>
                      <a:pt x="4984" y="2903"/>
                      <a:pt x="5112" y="2519"/>
                      <a:pt x="5112" y="2063"/>
                    </a:cubicBezTo>
                    <a:cubicBezTo>
                      <a:pt x="5112" y="1607"/>
                      <a:pt x="4966" y="1187"/>
                      <a:pt x="4711" y="822"/>
                    </a:cubicBezTo>
                    <a:cubicBezTo>
                      <a:pt x="4437" y="457"/>
                      <a:pt x="4090" y="292"/>
                      <a:pt x="3688" y="292"/>
                    </a:cubicBezTo>
                    <a:cubicBezTo>
                      <a:pt x="3488" y="292"/>
                      <a:pt x="3268" y="365"/>
                      <a:pt x="3013" y="548"/>
                    </a:cubicBezTo>
                    <a:cubicBezTo>
                      <a:pt x="2757" y="730"/>
                      <a:pt x="2538" y="931"/>
                      <a:pt x="2356" y="1150"/>
                    </a:cubicBezTo>
                    <a:cubicBezTo>
                      <a:pt x="1863" y="1716"/>
                      <a:pt x="1552" y="2008"/>
                      <a:pt x="1461" y="2008"/>
                    </a:cubicBezTo>
                    <a:cubicBezTo>
                      <a:pt x="1260" y="2008"/>
                      <a:pt x="1041" y="1716"/>
                      <a:pt x="841" y="1169"/>
                    </a:cubicBezTo>
                    <a:cubicBezTo>
                      <a:pt x="768" y="1004"/>
                      <a:pt x="713" y="822"/>
                      <a:pt x="676" y="621"/>
                    </a:cubicBezTo>
                    <a:cubicBezTo>
                      <a:pt x="621" y="402"/>
                      <a:pt x="585" y="256"/>
                      <a:pt x="548" y="146"/>
                    </a:cubicBezTo>
                    <a:cubicBezTo>
                      <a:pt x="530" y="37"/>
                      <a:pt x="494" y="0"/>
                      <a:pt x="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8"/>
              <p:cNvSpPr/>
              <p:nvPr/>
            </p:nvSpPr>
            <p:spPr>
              <a:xfrm>
                <a:off x="667150" y="1818550"/>
                <a:ext cx="13055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3816" extrusionOk="0">
                    <a:moveTo>
                      <a:pt x="2593" y="1296"/>
                    </a:moveTo>
                    <a:cubicBezTo>
                      <a:pt x="2666" y="1680"/>
                      <a:pt x="2739" y="2045"/>
                      <a:pt x="2830" y="2392"/>
                    </a:cubicBezTo>
                    <a:cubicBezTo>
                      <a:pt x="1936" y="2045"/>
                      <a:pt x="1224" y="1771"/>
                      <a:pt x="731" y="1552"/>
                    </a:cubicBezTo>
                    <a:cubicBezTo>
                      <a:pt x="1151" y="1461"/>
                      <a:pt x="1772" y="1369"/>
                      <a:pt x="2593" y="1296"/>
                    </a:cubicBezTo>
                    <a:close/>
                    <a:moveTo>
                      <a:pt x="2684" y="0"/>
                    </a:moveTo>
                    <a:cubicBezTo>
                      <a:pt x="2556" y="0"/>
                      <a:pt x="2483" y="110"/>
                      <a:pt x="2483" y="329"/>
                    </a:cubicBezTo>
                    <a:cubicBezTo>
                      <a:pt x="2483" y="420"/>
                      <a:pt x="2502" y="548"/>
                      <a:pt x="2520" y="676"/>
                    </a:cubicBezTo>
                    <a:cubicBezTo>
                      <a:pt x="1808" y="749"/>
                      <a:pt x="1206" y="858"/>
                      <a:pt x="731" y="968"/>
                    </a:cubicBezTo>
                    <a:cubicBezTo>
                      <a:pt x="238" y="1096"/>
                      <a:pt x="1" y="1223"/>
                      <a:pt x="1" y="1369"/>
                    </a:cubicBezTo>
                    <a:cubicBezTo>
                      <a:pt x="1" y="1497"/>
                      <a:pt x="56" y="1625"/>
                      <a:pt x="147" y="1771"/>
                    </a:cubicBezTo>
                    <a:cubicBezTo>
                      <a:pt x="238" y="1899"/>
                      <a:pt x="348" y="1990"/>
                      <a:pt x="494" y="2045"/>
                    </a:cubicBezTo>
                    <a:cubicBezTo>
                      <a:pt x="621" y="2100"/>
                      <a:pt x="932" y="2227"/>
                      <a:pt x="1406" y="2428"/>
                    </a:cubicBezTo>
                    <a:cubicBezTo>
                      <a:pt x="1899" y="2629"/>
                      <a:pt x="2264" y="2775"/>
                      <a:pt x="2556" y="2903"/>
                    </a:cubicBezTo>
                    <a:cubicBezTo>
                      <a:pt x="2684" y="2939"/>
                      <a:pt x="2849" y="3012"/>
                      <a:pt x="3031" y="3085"/>
                    </a:cubicBezTo>
                    <a:cubicBezTo>
                      <a:pt x="3177" y="3560"/>
                      <a:pt x="3305" y="3816"/>
                      <a:pt x="3396" y="3816"/>
                    </a:cubicBezTo>
                    <a:cubicBezTo>
                      <a:pt x="3488" y="3816"/>
                      <a:pt x="3579" y="3779"/>
                      <a:pt x="3634" y="3706"/>
                    </a:cubicBezTo>
                    <a:cubicBezTo>
                      <a:pt x="3707" y="3615"/>
                      <a:pt x="3725" y="3524"/>
                      <a:pt x="3725" y="3432"/>
                    </a:cubicBezTo>
                    <a:lnTo>
                      <a:pt x="3725" y="3378"/>
                    </a:lnTo>
                    <a:cubicBezTo>
                      <a:pt x="4382" y="3670"/>
                      <a:pt x="4729" y="3797"/>
                      <a:pt x="4765" y="3797"/>
                    </a:cubicBezTo>
                    <a:cubicBezTo>
                      <a:pt x="4875" y="3797"/>
                      <a:pt x="4984" y="3761"/>
                      <a:pt x="5076" y="3670"/>
                    </a:cubicBezTo>
                    <a:cubicBezTo>
                      <a:pt x="5167" y="3578"/>
                      <a:pt x="5222" y="3487"/>
                      <a:pt x="5222" y="3414"/>
                    </a:cubicBezTo>
                    <a:cubicBezTo>
                      <a:pt x="5222" y="3341"/>
                      <a:pt x="4656" y="3085"/>
                      <a:pt x="3542" y="2647"/>
                    </a:cubicBezTo>
                    <a:cubicBezTo>
                      <a:pt x="3433" y="2282"/>
                      <a:pt x="3360" y="2008"/>
                      <a:pt x="3323" y="1844"/>
                    </a:cubicBezTo>
                    <a:cubicBezTo>
                      <a:pt x="3268" y="1662"/>
                      <a:pt x="3214" y="1461"/>
                      <a:pt x="3159" y="1242"/>
                    </a:cubicBezTo>
                    <a:cubicBezTo>
                      <a:pt x="3597" y="1205"/>
                      <a:pt x="4053" y="1169"/>
                      <a:pt x="4528" y="1132"/>
                    </a:cubicBezTo>
                    <a:cubicBezTo>
                      <a:pt x="4784" y="1096"/>
                      <a:pt x="4966" y="1059"/>
                      <a:pt x="5057" y="1004"/>
                    </a:cubicBezTo>
                    <a:cubicBezTo>
                      <a:pt x="5167" y="968"/>
                      <a:pt x="5222" y="895"/>
                      <a:pt x="5222" y="822"/>
                    </a:cubicBezTo>
                    <a:cubicBezTo>
                      <a:pt x="5222" y="658"/>
                      <a:pt x="4911" y="584"/>
                      <a:pt x="4291" y="584"/>
                    </a:cubicBezTo>
                    <a:cubicBezTo>
                      <a:pt x="3944" y="584"/>
                      <a:pt x="3506" y="603"/>
                      <a:pt x="2995" y="639"/>
                    </a:cubicBezTo>
                    <a:cubicBezTo>
                      <a:pt x="2885" y="201"/>
                      <a:pt x="2776" y="0"/>
                      <a:pt x="26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8"/>
              <p:cNvSpPr/>
              <p:nvPr/>
            </p:nvSpPr>
            <p:spPr>
              <a:xfrm>
                <a:off x="669900" y="1699900"/>
                <a:ext cx="12690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962" extrusionOk="0">
                    <a:moveTo>
                      <a:pt x="530" y="0"/>
                    </a:moveTo>
                    <a:cubicBezTo>
                      <a:pt x="402" y="0"/>
                      <a:pt x="274" y="164"/>
                      <a:pt x="165" y="493"/>
                    </a:cubicBezTo>
                    <a:cubicBezTo>
                      <a:pt x="55" y="803"/>
                      <a:pt x="0" y="1205"/>
                      <a:pt x="0" y="1698"/>
                    </a:cubicBezTo>
                    <a:cubicBezTo>
                      <a:pt x="0" y="2647"/>
                      <a:pt x="19" y="3268"/>
                      <a:pt x="37" y="3541"/>
                    </a:cubicBezTo>
                    <a:cubicBezTo>
                      <a:pt x="73" y="3815"/>
                      <a:pt x="128" y="3961"/>
                      <a:pt x="219" y="3961"/>
                    </a:cubicBezTo>
                    <a:cubicBezTo>
                      <a:pt x="311" y="3961"/>
                      <a:pt x="402" y="3925"/>
                      <a:pt x="511" y="3834"/>
                    </a:cubicBezTo>
                    <a:cubicBezTo>
                      <a:pt x="621" y="3761"/>
                      <a:pt x="658" y="3669"/>
                      <a:pt x="658" y="3596"/>
                    </a:cubicBezTo>
                    <a:lnTo>
                      <a:pt x="603" y="2355"/>
                    </a:lnTo>
                    <a:lnTo>
                      <a:pt x="603" y="2355"/>
                    </a:lnTo>
                    <a:cubicBezTo>
                      <a:pt x="1077" y="2391"/>
                      <a:pt x="1826" y="2537"/>
                      <a:pt x="2866" y="2811"/>
                    </a:cubicBezTo>
                    <a:cubicBezTo>
                      <a:pt x="3907" y="3067"/>
                      <a:pt x="4473" y="3195"/>
                      <a:pt x="4582" y="3195"/>
                    </a:cubicBezTo>
                    <a:cubicBezTo>
                      <a:pt x="4692" y="3195"/>
                      <a:pt x="4801" y="3158"/>
                      <a:pt x="4929" y="3067"/>
                    </a:cubicBezTo>
                    <a:cubicBezTo>
                      <a:pt x="5020" y="2976"/>
                      <a:pt x="5075" y="2903"/>
                      <a:pt x="5075" y="2830"/>
                    </a:cubicBezTo>
                    <a:cubicBezTo>
                      <a:pt x="5075" y="2775"/>
                      <a:pt x="4947" y="2702"/>
                      <a:pt x="4692" y="2647"/>
                    </a:cubicBezTo>
                    <a:cubicBezTo>
                      <a:pt x="4564" y="2592"/>
                      <a:pt x="4327" y="2537"/>
                      <a:pt x="3998" y="2464"/>
                    </a:cubicBezTo>
                    <a:cubicBezTo>
                      <a:pt x="3670" y="2391"/>
                      <a:pt x="3432" y="2318"/>
                      <a:pt x="3268" y="2282"/>
                    </a:cubicBezTo>
                    <a:cubicBezTo>
                      <a:pt x="1771" y="1917"/>
                      <a:pt x="931" y="1716"/>
                      <a:pt x="767" y="1716"/>
                    </a:cubicBezTo>
                    <a:cubicBezTo>
                      <a:pt x="694" y="1716"/>
                      <a:pt x="639" y="1734"/>
                      <a:pt x="603" y="1734"/>
                    </a:cubicBezTo>
                    <a:cubicBezTo>
                      <a:pt x="603" y="1479"/>
                      <a:pt x="621" y="1205"/>
                      <a:pt x="639" y="913"/>
                    </a:cubicBezTo>
                    <a:cubicBezTo>
                      <a:pt x="658" y="621"/>
                      <a:pt x="658" y="402"/>
                      <a:pt x="658" y="237"/>
                    </a:cubicBezTo>
                    <a:cubicBezTo>
                      <a:pt x="658" y="91"/>
                      <a:pt x="621" y="0"/>
                      <a:pt x="5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8"/>
              <p:cNvSpPr/>
              <p:nvPr/>
            </p:nvSpPr>
            <p:spPr>
              <a:xfrm>
                <a:off x="668975" y="1609075"/>
                <a:ext cx="12965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524" extrusionOk="0">
                    <a:moveTo>
                      <a:pt x="914" y="0"/>
                    </a:moveTo>
                    <a:cubicBezTo>
                      <a:pt x="640" y="0"/>
                      <a:pt x="421" y="73"/>
                      <a:pt x="256" y="219"/>
                    </a:cubicBezTo>
                    <a:cubicBezTo>
                      <a:pt x="92" y="365"/>
                      <a:pt x="1" y="493"/>
                      <a:pt x="1" y="603"/>
                    </a:cubicBezTo>
                    <a:cubicBezTo>
                      <a:pt x="1" y="694"/>
                      <a:pt x="56" y="730"/>
                      <a:pt x="165" y="730"/>
                    </a:cubicBezTo>
                    <a:cubicBezTo>
                      <a:pt x="202" y="730"/>
                      <a:pt x="329" y="712"/>
                      <a:pt x="548" y="694"/>
                    </a:cubicBezTo>
                    <a:cubicBezTo>
                      <a:pt x="749" y="676"/>
                      <a:pt x="950" y="657"/>
                      <a:pt x="1151" y="657"/>
                    </a:cubicBezTo>
                    <a:cubicBezTo>
                      <a:pt x="1589" y="657"/>
                      <a:pt x="2027" y="730"/>
                      <a:pt x="2465" y="840"/>
                    </a:cubicBezTo>
                    <a:cubicBezTo>
                      <a:pt x="2885" y="950"/>
                      <a:pt x="3250" y="1096"/>
                      <a:pt x="3561" y="1260"/>
                    </a:cubicBezTo>
                    <a:cubicBezTo>
                      <a:pt x="3853" y="1424"/>
                      <a:pt x="4090" y="1607"/>
                      <a:pt x="4272" y="1808"/>
                    </a:cubicBezTo>
                    <a:cubicBezTo>
                      <a:pt x="4473" y="1990"/>
                      <a:pt x="4565" y="2173"/>
                      <a:pt x="4565" y="2337"/>
                    </a:cubicBezTo>
                    <a:cubicBezTo>
                      <a:pt x="4565" y="2501"/>
                      <a:pt x="4473" y="2629"/>
                      <a:pt x="4309" y="2739"/>
                    </a:cubicBezTo>
                    <a:cubicBezTo>
                      <a:pt x="4126" y="2830"/>
                      <a:pt x="3907" y="2885"/>
                      <a:pt x="3634" y="2885"/>
                    </a:cubicBezTo>
                    <a:cubicBezTo>
                      <a:pt x="3360" y="2885"/>
                      <a:pt x="2830" y="2793"/>
                      <a:pt x="2064" y="2592"/>
                    </a:cubicBezTo>
                    <a:cubicBezTo>
                      <a:pt x="1297" y="2392"/>
                      <a:pt x="822" y="2300"/>
                      <a:pt x="658" y="2300"/>
                    </a:cubicBezTo>
                    <a:cubicBezTo>
                      <a:pt x="475" y="2300"/>
                      <a:pt x="329" y="2355"/>
                      <a:pt x="202" y="2465"/>
                    </a:cubicBezTo>
                    <a:cubicBezTo>
                      <a:pt x="74" y="2592"/>
                      <a:pt x="1" y="2684"/>
                      <a:pt x="1" y="2757"/>
                    </a:cubicBezTo>
                    <a:cubicBezTo>
                      <a:pt x="1" y="2812"/>
                      <a:pt x="19" y="2866"/>
                      <a:pt x="56" y="2885"/>
                    </a:cubicBezTo>
                    <a:cubicBezTo>
                      <a:pt x="92" y="2903"/>
                      <a:pt x="147" y="2921"/>
                      <a:pt x="220" y="2921"/>
                    </a:cubicBezTo>
                    <a:cubicBezTo>
                      <a:pt x="512" y="2921"/>
                      <a:pt x="1078" y="3012"/>
                      <a:pt x="1899" y="3213"/>
                    </a:cubicBezTo>
                    <a:cubicBezTo>
                      <a:pt x="2721" y="3432"/>
                      <a:pt x="3323" y="3523"/>
                      <a:pt x="3707" y="3523"/>
                    </a:cubicBezTo>
                    <a:cubicBezTo>
                      <a:pt x="4090" y="3523"/>
                      <a:pt x="4437" y="3414"/>
                      <a:pt x="4729" y="3195"/>
                    </a:cubicBezTo>
                    <a:cubicBezTo>
                      <a:pt x="5021" y="2958"/>
                      <a:pt x="5185" y="2702"/>
                      <a:pt x="5185" y="2392"/>
                    </a:cubicBezTo>
                    <a:cubicBezTo>
                      <a:pt x="5185" y="1972"/>
                      <a:pt x="4984" y="1570"/>
                      <a:pt x="4601" y="1205"/>
                    </a:cubicBezTo>
                    <a:cubicBezTo>
                      <a:pt x="4199" y="840"/>
                      <a:pt x="3670" y="548"/>
                      <a:pt x="3013" y="329"/>
                    </a:cubicBezTo>
                    <a:cubicBezTo>
                      <a:pt x="2356" y="110"/>
                      <a:pt x="1662" y="0"/>
                      <a:pt x="9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8"/>
              <p:cNvSpPr/>
              <p:nvPr/>
            </p:nvSpPr>
            <p:spPr>
              <a:xfrm>
                <a:off x="668975" y="1502275"/>
                <a:ext cx="1287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707" extrusionOk="0">
                    <a:moveTo>
                      <a:pt x="1096" y="676"/>
                    </a:moveTo>
                    <a:cubicBezTo>
                      <a:pt x="1279" y="676"/>
                      <a:pt x="1461" y="749"/>
                      <a:pt x="1644" y="913"/>
                    </a:cubicBezTo>
                    <a:cubicBezTo>
                      <a:pt x="1826" y="1059"/>
                      <a:pt x="1954" y="1242"/>
                      <a:pt x="2064" y="1424"/>
                    </a:cubicBezTo>
                    <a:cubicBezTo>
                      <a:pt x="2173" y="1607"/>
                      <a:pt x="2283" y="1826"/>
                      <a:pt x="2410" y="2045"/>
                    </a:cubicBezTo>
                    <a:cubicBezTo>
                      <a:pt x="2538" y="2282"/>
                      <a:pt x="2630" y="2447"/>
                      <a:pt x="2684" y="2520"/>
                    </a:cubicBezTo>
                    <a:cubicBezTo>
                      <a:pt x="1954" y="2319"/>
                      <a:pt x="1443" y="2228"/>
                      <a:pt x="1114" y="2228"/>
                    </a:cubicBezTo>
                    <a:cubicBezTo>
                      <a:pt x="1023" y="2228"/>
                      <a:pt x="932" y="2246"/>
                      <a:pt x="822" y="2301"/>
                    </a:cubicBezTo>
                    <a:cubicBezTo>
                      <a:pt x="713" y="1972"/>
                      <a:pt x="640" y="1698"/>
                      <a:pt x="640" y="1461"/>
                    </a:cubicBezTo>
                    <a:cubicBezTo>
                      <a:pt x="640" y="932"/>
                      <a:pt x="786" y="676"/>
                      <a:pt x="1096" y="676"/>
                    </a:cubicBezTo>
                    <a:close/>
                    <a:moveTo>
                      <a:pt x="1096" y="1"/>
                    </a:moveTo>
                    <a:cubicBezTo>
                      <a:pt x="749" y="1"/>
                      <a:pt x="475" y="147"/>
                      <a:pt x="293" y="457"/>
                    </a:cubicBezTo>
                    <a:cubicBezTo>
                      <a:pt x="92" y="749"/>
                      <a:pt x="1" y="1096"/>
                      <a:pt x="1" y="1497"/>
                    </a:cubicBezTo>
                    <a:cubicBezTo>
                      <a:pt x="1" y="1899"/>
                      <a:pt x="56" y="2264"/>
                      <a:pt x="183" y="2593"/>
                    </a:cubicBezTo>
                    <a:cubicBezTo>
                      <a:pt x="293" y="2921"/>
                      <a:pt x="402" y="3086"/>
                      <a:pt x="512" y="3086"/>
                    </a:cubicBezTo>
                    <a:cubicBezTo>
                      <a:pt x="585" y="3086"/>
                      <a:pt x="658" y="3067"/>
                      <a:pt x="731" y="3013"/>
                    </a:cubicBezTo>
                    <a:cubicBezTo>
                      <a:pt x="822" y="2958"/>
                      <a:pt x="877" y="2903"/>
                      <a:pt x="914" y="2848"/>
                    </a:cubicBezTo>
                    <a:cubicBezTo>
                      <a:pt x="1406" y="2885"/>
                      <a:pt x="2137" y="3031"/>
                      <a:pt x="3068" y="3305"/>
                    </a:cubicBezTo>
                    <a:cubicBezTo>
                      <a:pt x="4017" y="3579"/>
                      <a:pt x="4546" y="3706"/>
                      <a:pt x="4656" y="3706"/>
                    </a:cubicBezTo>
                    <a:cubicBezTo>
                      <a:pt x="4765" y="3706"/>
                      <a:pt x="4875" y="3670"/>
                      <a:pt x="4984" y="3579"/>
                    </a:cubicBezTo>
                    <a:cubicBezTo>
                      <a:pt x="5094" y="3469"/>
                      <a:pt x="5149" y="3396"/>
                      <a:pt x="5149" y="3323"/>
                    </a:cubicBezTo>
                    <a:cubicBezTo>
                      <a:pt x="5149" y="3286"/>
                      <a:pt x="5021" y="3232"/>
                      <a:pt x="4765" y="3140"/>
                    </a:cubicBezTo>
                    <a:cubicBezTo>
                      <a:pt x="4638" y="3104"/>
                      <a:pt x="4510" y="3067"/>
                      <a:pt x="4400" y="3031"/>
                    </a:cubicBezTo>
                    <a:cubicBezTo>
                      <a:pt x="4272" y="2994"/>
                      <a:pt x="3834" y="2867"/>
                      <a:pt x="3068" y="2629"/>
                    </a:cubicBezTo>
                    <a:cubicBezTo>
                      <a:pt x="3433" y="2520"/>
                      <a:pt x="3871" y="2191"/>
                      <a:pt x="4382" y="1644"/>
                    </a:cubicBezTo>
                    <a:cubicBezTo>
                      <a:pt x="4875" y="1096"/>
                      <a:pt x="5130" y="694"/>
                      <a:pt x="5130" y="402"/>
                    </a:cubicBezTo>
                    <a:cubicBezTo>
                      <a:pt x="5130" y="238"/>
                      <a:pt x="5076" y="147"/>
                      <a:pt x="4966" y="147"/>
                    </a:cubicBezTo>
                    <a:cubicBezTo>
                      <a:pt x="4893" y="147"/>
                      <a:pt x="4802" y="220"/>
                      <a:pt x="4692" y="329"/>
                    </a:cubicBezTo>
                    <a:cubicBezTo>
                      <a:pt x="4638" y="402"/>
                      <a:pt x="4583" y="457"/>
                      <a:pt x="4528" y="530"/>
                    </a:cubicBezTo>
                    <a:cubicBezTo>
                      <a:pt x="4473" y="585"/>
                      <a:pt x="4400" y="658"/>
                      <a:pt x="4309" y="767"/>
                    </a:cubicBezTo>
                    <a:cubicBezTo>
                      <a:pt x="4236" y="859"/>
                      <a:pt x="4145" y="968"/>
                      <a:pt x="4035" y="1078"/>
                    </a:cubicBezTo>
                    <a:cubicBezTo>
                      <a:pt x="3926" y="1187"/>
                      <a:pt x="3853" y="1278"/>
                      <a:pt x="3780" y="1351"/>
                    </a:cubicBezTo>
                    <a:cubicBezTo>
                      <a:pt x="3725" y="1424"/>
                      <a:pt x="3597" y="1534"/>
                      <a:pt x="3433" y="1717"/>
                    </a:cubicBezTo>
                    <a:cubicBezTo>
                      <a:pt x="3268" y="1881"/>
                      <a:pt x="3122" y="1954"/>
                      <a:pt x="3013" y="1954"/>
                    </a:cubicBezTo>
                    <a:cubicBezTo>
                      <a:pt x="2995" y="1954"/>
                      <a:pt x="2940" y="1899"/>
                      <a:pt x="2885" y="1753"/>
                    </a:cubicBezTo>
                    <a:cubicBezTo>
                      <a:pt x="2812" y="1625"/>
                      <a:pt x="2721" y="1461"/>
                      <a:pt x="2630" y="1278"/>
                    </a:cubicBezTo>
                    <a:cubicBezTo>
                      <a:pt x="2520" y="1078"/>
                      <a:pt x="2410" y="895"/>
                      <a:pt x="2264" y="694"/>
                    </a:cubicBezTo>
                    <a:cubicBezTo>
                      <a:pt x="2137" y="512"/>
                      <a:pt x="1972" y="347"/>
                      <a:pt x="1772" y="220"/>
                    </a:cubicBezTo>
                    <a:cubicBezTo>
                      <a:pt x="1552" y="74"/>
                      <a:pt x="1333" y="1"/>
                      <a:pt x="10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8"/>
              <p:cNvSpPr/>
              <p:nvPr/>
            </p:nvSpPr>
            <p:spPr>
              <a:xfrm>
                <a:off x="667150" y="1394125"/>
                <a:ext cx="13055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3816" extrusionOk="0">
                    <a:moveTo>
                      <a:pt x="2593" y="1296"/>
                    </a:moveTo>
                    <a:cubicBezTo>
                      <a:pt x="2666" y="1680"/>
                      <a:pt x="2739" y="2045"/>
                      <a:pt x="2830" y="2392"/>
                    </a:cubicBezTo>
                    <a:cubicBezTo>
                      <a:pt x="1936" y="2045"/>
                      <a:pt x="1224" y="1771"/>
                      <a:pt x="731" y="1552"/>
                    </a:cubicBezTo>
                    <a:cubicBezTo>
                      <a:pt x="1151" y="1461"/>
                      <a:pt x="1772" y="1369"/>
                      <a:pt x="2593" y="1296"/>
                    </a:cubicBezTo>
                    <a:close/>
                    <a:moveTo>
                      <a:pt x="2684" y="0"/>
                    </a:moveTo>
                    <a:cubicBezTo>
                      <a:pt x="2556" y="0"/>
                      <a:pt x="2483" y="110"/>
                      <a:pt x="2483" y="329"/>
                    </a:cubicBezTo>
                    <a:cubicBezTo>
                      <a:pt x="2483" y="420"/>
                      <a:pt x="2502" y="548"/>
                      <a:pt x="2520" y="676"/>
                    </a:cubicBezTo>
                    <a:cubicBezTo>
                      <a:pt x="1808" y="749"/>
                      <a:pt x="1206" y="858"/>
                      <a:pt x="731" y="968"/>
                    </a:cubicBezTo>
                    <a:cubicBezTo>
                      <a:pt x="238" y="1095"/>
                      <a:pt x="1" y="1223"/>
                      <a:pt x="1" y="1369"/>
                    </a:cubicBezTo>
                    <a:cubicBezTo>
                      <a:pt x="1" y="1497"/>
                      <a:pt x="56" y="1625"/>
                      <a:pt x="147" y="1771"/>
                    </a:cubicBezTo>
                    <a:cubicBezTo>
                      <a:pt x="238" y="1899"/>
                      <a:pt x="348" y="1990"/>
                      <a:pt x="494" y="2045"/>
                    </a:cubicBezTo>
                    <a:cubicBezTo>
                      <a:pt x="621" y="2099"/>
                      <a:pt x="932" y="2227"/>
                      <a:pt x="1406" y="2428"/>
                    </a:cubicBezTo>
                    <a:cubicBezTo>
                      <a:pt x="1899" y="2629"/>
                      <a:pt x="2264" y="2775"/>
                      <a:pt x="2556" y="2903"/>
                    </a:cubicBezTo>
                    <a:cubicBezTo>
                      <a:pt x="2684" y="2939"/>
                      <a:pt x="2849" y="3012"/>
                      <a:pt x="3031" y="3085"/>
                    </a:cubicBezTo>
                    <a:cubicBezTo>
                      <a:pt x="3177" y="3560"/>
                      <a:pt x="3305" y="3815"/>
                      <a:pt x="3396" y="3815"/>
                    </a:cubicBezTo>
                    <a:cubicBezTo>
                      <a:pt x="3488" y="3815"/>
                      <a:pt x="3579" y="3779"/>
                      <a:pt x="3634" y="3706"/>
                    </a:cubicBezTo>
                    <a:cubicBezTo>
                      <a:pt x="3707" y="3615"/>
                      <a:pt x="3725" y="3523"/>
                      <a:pt x="3725" y="3432"/>
                    </a:cubicBezTo>
                    <a:lnTo>
                      <a:pt x="3725" y="3377"/>
                    </a:lnTo>
                    <a:cubicBezTo>
                      <a:pt x="4382" y="3669"/>
                      <a:pt x="4729" y="3797"/>
                      <a:pt x="4765" y="3797"/>
                    </a:cubicBezTo>
                    <a:cubicBezTo>
                      <a:pt x="4875" y="3797"/>
                      <a:pt x="4984" y="3761"/>
                      <a:pt x="5076" y="3669"/>
                    </a:cubicBezTo>
                    <a:cubicBezTo>
                      <a:pt x="5167" y="3578"/>
                      <a:pt x="5222" y="3487"/>
                      <a:pt x="5222" y="3414"/>
                    </a:cubicBezTo>
                    <a:cubicBezTo>
                      <a:pt x="5222" y="3341"/>
                      <a:pt x="4656" y="3085"/>
                      <a:pt x="3542" y="2647"/>
                    </a:cubicBezTo>
                    <a:cubicBezTo>
                      <a:pt x="3433" y="2282"/>
                      <a:pt x="3360" y="2008"/>
                      <a:pt x="3323" y="1844"/>
                    </a:cubicBezTo>
                    <a:cubicBezTo>
                      <a:pt x="3268" y="1661"/>
                      <a:pt x="3214" y="1461"/>
                      <a:pt x="3159" y="1241"/>
                    </a:cubicBezTo>
                    <a:cubicBezTo>
                      <a:pt x="3597" y="1205"/>
                      <a:pt x="4053" y="1168"/>
                      <a:pt x="4528" y="1132"/>
                    </a:cubicBezTo>
                    <a:cubicBezTo>
                      <a:pt x="4784" y="1095"/>
                      <a:pt x="4966" y="1059"/>
                      <a:pt x="5057" y="1004"/>
                    </a:cubicBezTo>
                    <a:cubicBezTo>
                      <a:pt x="5167" y="968"/>
                      <a:pt x="5222" y="895"/>
                      <a:pt x="5222" y="822"/>
                    </a:cubicBezTo>
                    <a:cubicBezTo>
                      <a:pt x="5222" y="657"/>
                      <a:pt x="4911" y="584"/>
                      <a:pt x="4291" y="584"/>
                    </a:cubicBezTo>
                    <a:cubicBezTo>
                      <a:pt x="3944" y="584"/>
                      <a:pt x="3506" y="603"/>
                      <a:pt x="2995" y="639"/>
                    </a:cubicBezTo>
                    <a:cubicBezTo>
                      <a:pt x="2885" y="201"/>
                      <a:pt x="2776" y="0"/>
                      <a:pt x="26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8"/>
              <p:cNvSpPr/>
              <p:nvPr/>
            </p:nvSpPr>
            <p:spPr>
              <a:xfrm>
                <a:off x="669900" y="1275450"/>
                <a:ext cx="126900" cy="99075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963" extrusionOk="0">
                    <a:moveTo>
                      <a:pt x="530" y="1"/>
                    </a:moveTo>
                    <a:cubicBezTo>
                      <a:pt x="402" y="1"/>
                      <a:pt x="274" y="165"/>
                      <a:pt x="165" y="494"/>
                    </a:cubicBezTo>
                    <a:cubicBezTo>
                      <a:pt x="55" y="804"/>
                      <a:pt x="0" y="1206"/>
                      <a:pt x="0" y="1699"/>
                    </a:cubicBezTo>
                    <a:cubicBezTo>
                      <a:pt x="0" y="2648"/>
                      <a:pt x="19" y="3268"/>
                      <a:pt x="37" y="3542"/>
                    </a:cubicBezTo>
                    <a:cubicBezTo>
                      <a:pt x="73" y="3816"/>
                      <a:pt x="128" y="3962"/>
                      <a:pt x="219" y="3962"/>
                    </a:cubicBezTo>
                    <a:cubicBezTo>
                      <a:pt x="311" y="3962"/>
                      <a:pt x="402" y="3926"/>
                      <a:pt x="511" y="3834"/>
                    </a:cubicBezTo>
                    <a:cubicBezTo>
                      <a:pt x="621" y="3761"/>
                      <a:pt x="658" y="3670"/>
                      <a:pt x="658" y="3597"/>
                    </a:cubicBezTo>
                    <a:lnTo>
                      <a:pt x="603" y="2356"/>
                    </a:lnTo>
                    <a:lnTo>
                      <a:pt x="603" y="2356"/>
                    </a:lnTo>
                    <a:cubicBezTo>
                      <a:pt x="1077" y="2392"/>
                      <a:pt x="1826" y="2538"/>
                      <a:pt x="2866" y="2812"/>
                    </a:cubicBezTo>
                    <a:cubicBezTo>
                      <a:pt x="3907" y="3068"/>
                      <a:pt x="4473" y="3195"/>
                      <a:pt x="4582" y="3195"/>
                    </a:cubicBezTo>
                    <a:cubicBezTo>
                      <a:pt x="4692" y="3195"/>
                      <a:pt x="4801" y="3159"/>
                      <a:pt x="4929" y="3068"/>
                    </a:cubicBezTo>
                    <a:cubicBezTo>
                      <a:pt x="5020" y="2976"/>
                      <a:pt x="5075" y="2903"/>
                      <a:pt x="5075" y="2830"/>
                    </a:cubicBezTo>
                    <a:cubicBezTo>
                      <a:pt x="5075" y="2776"/>
                      <a:pt x="4947" y="2703"/>
                      <a:pt x="4692" y="2648"/>
                    </a:cubicBezTo>
                    <a:cubicBezTo>
                      <a:pt x="4564" y="2593"/>
                      <a:pt x="4327" y="2538"/>
                      <a:pt x="3998" y="2465"/>
                    </a:cubicBezTo>
                    <a:cubicBezTo>
                      <a:pt x="3670" y="2392"/>
                      <a:pt x="3432" y="2319"/>
                      <a:pt x="3268" y="2283"/>
                    </a:cubicBezTo>
                    <a:cubicBezTo>
                      <a:pt x="1771" y="1918"/>
                      <a:pt x="931" y="1717"/>
                      <a:pt x="767" y="1717"/>
                    </a:cubicBezTo>
                    <a:cubicBezTo>
                      <a:pt x="694" y="1717"/>
                      <a:pt x="639" y="1735"/>
                      <a:pt x="603" y="1735"/>
                    </a:cubicBezTo>
                    <a:cubicBezTo>
                      <a:pt x="603" y="1479"/>
                      <a:pt x="621" y="1206"/>
                      <a:pt x="639" y="914"/>
                    </a:cubicBezTo>
                    <a:cubicBezTo>
                      <a:pt x="658" y="621"/>
                      <a:pt x="658" y="402"/>
                      <a:pt x="658" y="238"/>
                    </a:cubicBezTo>
                    <a:cubicBezTo>
                      <a:pt x="658" y="92"/>
                      <a:pt x="621" y="1"/>
                      <a:pt x="5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8"/>
              <p:cNvSpPr/>
              <p:nvPr/>
            </p:nvSpPr>
            <p:spPr>
              <a:xfrm>
                <a:off x="669450" y="1238500"/>
                <a:ext cx="12735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1498" extrusionOk="0">
                    <a:moveTo>
                      <a:pt x="712" y="0"/>
                    </a:moveTo>
                    <a:cubicBezTo>
                      <a:pt x="529" y="0"/>
                      <a:pt x="365" y="55"/>
                      <a:pt x="219" y="183"/>
                    </a:cubicBezTo>
                    <a:cubicBezTo>
                      <a:pt x="73" y="292"/>
                      <a:pt x="0" y="383"/>
                      <a:pt x="0" y="457"/>
                    </a:cubicBezTo>
                    <a:cubicBezTo>
                      <a:pt x="0" y="511"/>
                      <a:pt x="18" y="566"/>
                      <a:pt x="55" y="584"/>
                    </a:cubicBezTo>
                    <a:cubicBezTo>
                      <a:pt x="73" y="603"/>
                      <a:pt x="128" y="621"/>
                      <a:pt x="219" y="621"/>
                    </a:cubicBezTo>
                    <a:cubicBezTo>
                      <a:pt x="511" y="621"/>
                      <a:pt x="1296" y="767"/>
                      <a:pt x="2574" y="1059"/>
                    </a:cubicBezTo>
                    <a:cubicBezTo>
                      <a:pt x="3834" y="1351"/>
                      <a:pt x="4509" y="1497"/>
                      <a:pt x="4600" y="1497"/>
                    </a:cubicBezTo>
                    <a:cubicBezTo>
                      <a:pt x="4710" y="1497"/>
                      <a:pt x="4801" y="1442"/>
                      <a:pt x="4929" y="1351"/>
                    </a:cubicBezTo>
                    <a:cubicBezTo>
                      <a:pt x="5038" y="1260"/>
                      <a:pt x="5093" y="1187"/>
                      <a:pt x="5093" y="1132"/>
                    </a:cubicBezTo>
                    <a:cubicBezTo>
                      <a:pt x="5093" y="1059"/>
                      <a:pt x="4965" y="986"/>
                      <a:pt x="4673" y="913"/>
                    </a:cubicBezTo>
                    <a:cubicBezTo>
                      <a:pt x="4509" y="876"/>
                      <a:pt x="4363" y="840"/>
                      <a:pt x="4235" y="803"/>
                    </a:cubicBezTo>
                    <a:cubicBezTo>
                      <a:pt x="4107" y="767"/>
                      <a:pt x="3925" y="730"/>
                      <a:pt x="3669" y="657"/>
                    </a:cubicBezTo>
                    <a:cubicBezTo>
                      <a:pt x="3432" y="603"/>
                      <a:pt x="3231" y="566"/>
                      <a:pt x="3103" y="530"/>
                    </a:cubicBezTo>
                    <a:cubicBezTo>
                      <a:pt x="1680" y="183"/>
                      <a:pt x="876" y="0"/>
                      <a:pt x="7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8"/>
              <p:cNvSpPr/>
              <p:nvPr/>
            </p:nvSpPr>
            <p:spPr>
              <a:xfrm>
                <a:off x="668525" y="1123475"/>
                <a:ext cx="128725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944" extrusionOk="0">
                    <a:moveTo>
                      <a:pt x="1881" y="676"/>
                    </a:moveTo>
                    <a:cubicBezTo>
                      <a:pt x="2264" y="676"/>
                      <a:pt x="2666" y="786"/>
                      <a:pt x="3086" y="1023"/>
                    </a:cubicBezTo>
                    <a:cubicBezTo>
                      <a:pt x="3506" y="1242"/>
                      <a:pt x="3852" y="1534"/>
                      <a:pt x="4144" y="1845"/>
                    </a:cubicBezTo>
                    <a:cubicBezTo>
                      <a:pt x="4437" y="2155"/>
                      <a:pt x="4583" y="2447"/>
                      <a:pt x="4583" y="2684"/>
                    </a:cubicBezTo>
                    <a:cubicBezTo>
                      <a:pt x="4583" y="2849"/>
                      <a:pt x="4491" y="2976"/>
                      <a:pt x="4327" y="3104"/>
                    </a:cubicBezTo>
                    <a:cubicBezTo>
                      <a:pt x="4163" y="3214"/>
                      <a:pt x="3944" y="3269"/>
                      <a:pt x="3670" y="3269"/>
                    </a:cubicBezTo>
                    <a:cubicBezTo>
                      <a:pt x="3213" y="3269"/>
                      <a:pt x="2757" y="3159"/>
                      <a:pt x="2264" y="2922"/>
                    </a:cubicBezTo>
                    <a:cubicBezTo>
                      <a:pt x="1771" y="2684"/>
                      <a:pt x="1388" y="2429"/>
                      <a:pt x="1078" y="2137"/>
                    </a:cubicBezTo>
                    <a:cubicBezTo>
                      <a:pt x="767" y="1845"/>
                      <a:pt x="621" y="1589"/>
                      <a:pt x="621" y="1406"/>
                    </a:cubicBezTo>
                    <a:cubicBezTo>
                      <a:pt x="621" y="1206"/>
                      <a:pt x="749" y="1041"/>
                      <a:pt x="968" y="895"/>
                    </a:cubicBezTo>
                    <a:cubicBezTo>
                      <a:pt x="1205" y="749"/>
                      <a:pt x="1516" y="676"/>
                      <a:pt x="1881" y="676"/>
                    </a:cubicBezTo>
                    <a:close/>
                    <a:moveTo>
                      <a:pt x="1826" y="1"/>
                    </a:moveTo>
                    <a:cubicBezTo>
                      <a:pt x="1351" y="1"/>
                      <a:pt x="932" y="147"/>
                      <a:pt x="566" y="421"/>
                    </a:cubicBezTo>
                    <a:cubicBezTo>
                      <a:pt x="183" y="695"/>
                      <a:pt x="1" y="1023"/>
                      <a:pt x="1" y="1443"/>
                    </a:cubicBezTo>
                    <a:cubicBezTo>
                      <a:pt x="1" y="1699"/>
                      <a:pt x="110" y="1972"/>
                      <a:pt x="329" y="2264"/>
                    </a:cubicBezTo>
                    <a:cubicBezTo>
                      <a:pt x="548" y="2557"/>
                      <a:pt x="822" y="2830"/>
                      <a:pt x="1169" y="3086"/>
                    </a:cubicBezTo>
                    <a:cubicBezTo>
                      <a:pt x="1497" y="3323"/>
                      <a:pt x="1899" y="3524"/>
                      <a:pt x="2355" y="3688"/>
                    </a:cubicBezTo>
                    <a:cubicBezTo>
                      <a:pt x="2812" y="3853"/>
                      <a:pt x="3268" y="3944"/>
                      <a:pt x="3706" y="3944"/>
                    </a:cubicBezTo>
                    <a:cubicBezTo>
                      <a:pt x="4035" y="3944"/>
                      <a:pt x="4364" y="3816"/>
                      <a:pt x="4674" y="3579"/>
                    </a:cubicBezTo>
                    <a:cubicBezTo>
                      <a:pt x="5002" y="3342"/>
                      <a:pt x="5148" y="3049"/>
                      <a:pt x="5148" y="2739"/>
                    </a:cubicBezTo>
                    <a:cubicBezTo>
                      <a:pt x="5148" y="2301"/>
                      <a:pt x="4966" y="1863"/>
                      <a:pt x="4619" y="1425"/>
                    </a:cubicBezTo>
                    <a:cubicBezTo>
                      <a:pt x="4254" y="1005"/>
                      <a:pt x="3816" y="658"/>
                      <a:pt x="3305" y="402"/>
                    </a:cubicBezTo>
                    <a:cubicBezTo>
                      <a:pt x="2775" y="129"/>
                      <a:pt x="2282" y="1"/>
                      <a:pt x="18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8"/>
              <p:cNvSpPr/>
              <p:nvPr/>
            </p:nvSpPr>
            <p:spPr>
              <a:xfrm>
                <a:off x="668525" y="1002075"/>
                <a:ext cx="128725" cy="1082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4328" extrusionOk="0">
                    <a:moveTo>
                      <a:pt x="457" y="1"/>
                    </a:moveTo>
                    <a:cubicBezTo>
                      <a:pt x="384" y="1"/>
                      <a:pt x="274" y="56"/>
                      <a:pt x="165" y="165"/>
                    </a:cubicBezTo>
                    <a:cubicBezTo>
                      <a:pt x="55" y="275"/>
                      <a:pt x="1" y="366"/>
                      <a:pt x="1" y="457"/>
                    </a:cubicBezTo>
                    <a:cubicBezTo>
                      <a:pt x="1" y="549"/>
                      <a:pt x="110" y="603"/>
                      <a:pt x="311" y="603"/>
                    </a:cubicBezTo>
                    <a:cubicBezTo>
                      <a:pt x="347" y="603"/>
                      <a:pt x="639" y="622"/>
                      <a:pt x="1187" y="676"/>
                    </a:cubicBezTo>
                    <a:cubicBezTo>
                      <a:pt x="2337" y="786"/>
                      <a:pt x="3341" y="1005"/>
                      <a:pt x="4181" y="1315"/>
                    </a:cubicBezTo>
                    <a:cubicBezTo>
                      <a:pt x="3725" y="1516"/>
                      <a:pt x="2483" y="2027"/>
                      <a:pt x="439" y="2812"/>
                    </a:cubicBezTo>
                    <a:cubicBezTo>
                      <a:pt x="329" y="2849"/>
                      <a:pt x="238" y="2922"/>
                      <a:pt x="147" y="3013"/>
                    </a:cubicBezTo>
                    <a:cubicBezTo>
                      <a:pt x="55" y="3104"/>
                      <a:pt x="19" y="3177"/>
                      <a:pt x="19" y="3232"/>
                    </a:cubicBezTo>
                    <a:cubicBezTo>
                      <a:pt x="19" y="3323"/>
                      <a:pt x="92" y="3360"/>
                      <a:pt x="238" y="3360"/>
                    </a:cubicBezTo>
                    <a:cubicBezTo>
                      <a:pt x="548" y="3360"/>
                      <a:pt x="1333" y="3524"/>
                      <a:pt x="2593" y="3853"/>
                    </a:cubicBezTo>
                    <a:cubicBezTo>
                      <a:pt x="3852" y="4163"/>
                      <a:pt x="4528" y="4327"/>
                      <a:pt x="4656" y="4327"/>
                    </a:cubicBezTo>
                    <a:cubicBezTo>
                      <a:pt x="4765" y="4327"/>
                      <a:pt x="4875" y="4273"/>
                      <a:pt x="4984" y="4200"/>
                    </a:cubicBezTo>
                    <a:cubicBezTo>
                      <a:pt x="5094" y="4090"/>
                      <a:pt x="5148" y="4017"/>
                      <a:pt x="5148" y="3962"/>
                    </a:cubicBezTo>
                    <a:cubicBezTo>
                      <a:pt x="5148" y="3908"/>
                      <a:pt x="5057" y="3871"/>
                      <a:pt x="4856" y="3798"/>
                    </a:cubicBezTo>
                    <a:cubicBezTo>
                      <a:pt x="4674" y="3743"/>
                      <a:pt x="4217" y="3634"/>
                      <a:pt x="3506" y="3451"/>
                    </a:cubicBezTo>
                    <a:cubicBezTo>
                      <a:pt x="2794" y="3269"/>
                      <a:pt x="2155" y="3104"/>
                      <a:pt x="1589" y="2958"/>
                    </a:cubicBezTo>
                    <a:cubicBezTo>
                      <a:pt x="3396" y="2246"/>
                      <a:pt x="4491" y="1827"/>
                      <a:pt x="4820" y="1680"/>
                    </a:cubicBezTo>
                    <a:cubicBezTo>
                      <a:pt x="4911" y="1626"/>
                      <a:pt x="5002" y="1571"/>
                      <a:pt x="5057" y="1498"/>
                    </a:cubicBezTo>
                    <a:cubicBezTo>
                      <a:pt x="5112" y="1407"/>
                      <a:pt x="5148" y="1334"/>
                      <a:pt x="5148" y="1279"/>
                    </a:cubicBezTo>
                    <a:cubicBezTo>
                      <a:pt x="5148" y="1078"/>
                      <a:pt x="4838" y="895"/>
                      <a:pt x="4217" y="695"/>
                    </a:cubicBezTo>
                    <a:cubicBezTo>
                      <a:pt x="3579" y="476"/>
                      <a:pt x="2903" y="311"/>
                      <a:pt x="2173" y="184"/>
                    </a:cubicBezTo>
                    <a:cubicBezTo>
                      <a:pt x="1424" y="56"/>
                      <a:pt x="859" y="1"/>
                      <a:pt x="45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8"/>
              <p:cNvSpPr/>
              <p:nvPr/>
            </p:nvSpPr>
            <p:spPr>
              <a:xfrm>
                <a:off x="640700" y="822275"/>
                <a:ext cx="178000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7120" h="3451" extrusionOk="0">
                    <a:moveTo>
                      <a:pt x="329" y="0"/>
                    </a:moveTo>
                    <a:cubicBezTo>
                      <a:pt x="256" y="0"/>
                      <a:pt x="183" y="37"/>
                      <a:pt x="110" y="128"/>
                    </a:cubicBezTo>
                    <a:cubicBezTo>
                      <a:pt x="37" y="201"/>
                      <a:pt x="0" y="293"/>
                      <a:pt x="0" y="384"/>
                    </a:cubicBezTo>
                    <a:cubicBezTo>
                      <a:pt x="0" y="475"/>
                      <a:pt x="73" y="658"/>
                      <a:pt x="201" y="895"/>
                    </a:cubicBezTo>
                    <a:cubicBezTo>
                      <a:pt x="329" y="1132"/>
                      <a:pt x="529" y="1388"/>
                      <a:pt x="803" y="1680"/>
                    </a:cubicBezTo>
                    <a:cubicBezTo>
                      <a:pt x="1059" y="1972"/>
                      <a:pt x="1369" y="2246"/>
                      <a:pt x="1716" y="2520"/>
                    </a:cubicBezTo>
                    <a:cubicBezTo>
                      <a:pt x="2045" y="2775"/>
                      <a:pt x="2464" y="2994"/>
                      <a:pt x="2939" y="3177"/>
                    </a:cubicBezTo>
                    <a:cubicBezTo>
                      <a:pt x="3414" y="3359"/>
                      <a:pt x="3888" y="3451"/>
                      <a:pt x="4345" y="3451"/>
                    </a:cubicBezTo>
                    <a:cubicBezTo>
                      <a:pt x="4801" y="3451"/>
                      <a:pt x="5221" y="3359"/>
                      <a:pt x="5586" y="3195"/>
                    </a:cubicBezTo>
                    <a:cubicBezTo>
                      <a:pt x="5933" y="3013"/>
                      <a:pt x="6225" y="2812"/>
                      <a:pt x="6426" y="2556"/>
                    </a:cubicBezTo>
                    <a:cubicBezTo>
                      <a:pt x="6645" y="2282"/>
                      <a:pt x="6809" y="2027"/>
                      <a:pt x="6937" y="1753"/>
                    </a:cubicBezTo>
                    <a:cubicBezTo>
                      <a:pt x="7046" y="1479"/>
                      <a:pt x="7119" y="1224"/>
                      <a:pt x="7119" y="986"/>
                    </a:cubicBezTo>
                    <a:cubicBezTo>
                      <a:pt x="7119" y="858"/>
                      <a:pt x="7065" y="785"/>
                      <a:pt x="6955" y="785"/>
                    </a:cubicBezTo>
                    <a:cubicBezTo>
                      <a:pt x="6846" y="785"/>
                      <a:pt x="6718" y="950"/>
                      <a:pt x="6554" y="1297"/>
                    </a:cubicBezTo>
                    <a:cubicBezTo>
                      <a:pt x="6481" y="1443"/>
                      <a:pt x="6389" y="1607"/>
                      <a:pt x="6280" y="1789"/>
                    </a:cubicBezTo>
                    <a:cubicBezTo>
                      <a:pt x="6152" y="1972"/>
                      <a:pt x="6024" y="2118"/>
                      <a:pt x="5878" y="2282"/>
                    </a:cubicBezTo>
                    <a:cubicBezTo>
                      <a:pt x="5732" y="2428"/>
                      <a:pt x="5531" y="2556"/>
                      <a:pt x="5294" y="2647"/>
                    </a:cubicBezTo>
                    <a:cubicBezTo>
                      <a:pt x="5057" y="2739"/>
                      <a:pt x="4746" y="2794"/>
                      <a:pt x="4399" y="2794"/>
                    </a:cubicBezTo>
                    <a:cubicBezTo>
                      <a:pt x="4034" y="2794"/>
                      <a:pt x="3669" y="2721"/>
                      <a:pt x="3286" y="2593"/>
                    </a:cubicBezTo>
                    <a:cubicBezTo>
                      <a:pt x="2903" y="2447"/>
                      <a:pt x="2574" y="2282"/>
                      <a:pt x="2300" y="2082"/>
                    </a:cubicBezTo>
                    <a:cubicBezTo>
                      <a:pt x="2045" y="1863"/>
                      <a:pt x="1789" y="1643"/>
                      <a:pt x="1570" y="1406"/>
                    </a:cubicBezTo>
                    <a:cubicBezTo>
                      <a:pt x="1333" y="1151"/>
                      <a:pt x="1132" y="932"/>
                      <a:pt x="986" y="731"/>
                    </a:cubicBezTo>
                    <a:cubicBezTo>
                      <a:pt x="840" y="530"/>
                      <a:pt x="712" y="347"/>
                      <a:pt x="602" y="220"/>
                    </a:cubicBezTo>
                    <a:cubicBezTo>
                      <a:pt x="475" y="74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8"/>
              <p:cNvSpPr/>
              <p:nvPr/>
            </p:nvSpPr>
            <p:spPr>
              <a:xfrm>
                <a:off x="661675" y="686725"/>
                <a:ext cx="14150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660" h="5204" extrusionOk="0">
                    <a:moveTo>
                      <a:pt x="3907" y="567"/>
                    </a:moveTo>
                    <a:cubicBezTo>
                      <a:pt x="4126" y="567"/>
                      <a:pt x="4345" y="658"/>
                      <a:pt x="4564" y="822"/>
                    </a:cubicBezTo>
                    <a:cubicBezTo>
                      <a:pt x="4784" y="987"/>
                      <a:pt x="4893" y="1151"/>
                      <a:pt x="4893" y="1297"/>
                    </a:cubicBezTo>
                    <a:cubicBezTo>
                      <a:pt x="4893" y="1388"/>
                      <a:pt x="4857" y="1461"/>
                      <a:pt x="4747" y="1516"/>
                    </a:cubicBezTo>
                    <a:cubicBezTo>
                      <a:pt x="4656" y="1552"/>
                      <a:pt x="4546" y="1589"/>
                      <a:pt x="4400" y="1589"/>
                    </a:cubicBezTo>
                    <a:cubicBezTo>
                      <a:pt x="4126" y="1589"/>
                      <a:pt x="3853" y="1498"/>
                      <a:pt x="3579" y="1333"/>
                    </a:cubicBezTo>
                    <a:cubicBezTo>
                      <a:pt x="3305" y="1169"/>
                      <a:pt x="3177" y="1005"/>
                      <a:pt x="3177" y="859"/>
                    </a:cubicBezTo>
                    <a:cubicBezTo>
                      <a:pt x="3177" y="786"/>
                      <a:pt x="3232" y="713"/>
                      <a:pt x="3360" y="658"/>
                    </a:cubicBezTo>
                    <a:cubicBezTo>
                      <a:pt x="3487" y="603"/>
                      <a:pt x="3670" y="567"/>
                      <a:pt x="3907" y="567"/>
                    </a:cubicBezTo>
                    <a:close/>
                    <a:moveTo>
                      <a:pt x="3798" y="1"/>
                    </a:moveTo>
                    <a:cubicBezTo>
                      <a:pt x="3487" y="1"/>
                      <a:pt x="3232" y="74"/>
                      <a:pt x="2976" y="238"/>
                    </a:cubicBezTo>
                    <a:cubicBezTo>
                      <a:pt x="2739" y="384"/>
                      <a:pt x="2611" y="585"/>
                      <a:pt x="2611" y="822"/>
                    </a:cubicBezTo>
                    <a:cubicBezTo>
                      <a:pt x="2611" y="1151"/>
                      <a:pt x="2794" y="1461"/>
                      <a:pt x="3195" y="1735"/>
                    </a:cubicBezTo>
                    <a:cubicBezTo>
                      <a:pt x="3579" y="2027"/>
                      <a:pt x="3999" y="2173"/>
                      <a:pt x="4455" y="2173"/>
                    </a:cubicBezTo>
                    <a:cubicBezTo>
                      <a:pt x="4711" y="2173"/>
                      <a:pt x="4948" y="2082"/>
                      <a:pt x="5167" y="1936"/>
                    </a:cubicBezTo>
                    <a:cubicBezTo>
                      <a:pt x="5368" y="1790"/>
                      <a:pt x="5477" y="1607"/>
                      <a:pt x="5477" y="1406"/>
                    </a:cubicBezTo>
                    <a:cubicBezTo>
                      <a:pt x="5477" y="1060"/>
                      <a:pt x="5295" y="731"/>
                      <a:pt x="4948" y="439"/>
                    </a:cubicBezTo>
                    <a:cubicBezTo>
                      <a:pt x="4601" y="147"/>
                      <a:pt x="4218" y="1"/>
                      <a:pt x="3798" y="1"/>
                    </a:cubicBezTo>
                    <a:close/>
                    <a:moveTo>
                      <a:pt x="1753" y="3597"/>
                    </a:moveTo>
                    <a:cubicBezTo>
                      <a:pt x="1991" y="3597"/>
                      <a:pt x="2210" y="3688"/>
                      <a:pt x="2429" y="3871"/>
                    </a:cubicBezTo>
                    <a:cubicBezTo>
                      <a:pt x="2648" y="4035"/>
                      <a:pt x="2757" y="4199"/>
                      <a:pt x="2757" y="4327"/>
                    </a:cubicBezTo>
                    <a:cubicBezTo>
                      <a:pt x="2757" y="4418"/>
                      <a:pt x="2721" y="4491"/>
                      <a:pt x="2611" y="4546"/>
                    </a:cubicBezTo>
                    <a:cubicBezTo>
                      <a:pt x="2520" y="4601"/>
                      <a:pt x="2392" y="4619"/>
                      <a:pt x="2264" y="4619"/>
                    </a:cubicBezTo>
                    <a:cubicBezTo>
                      <a:pt x="1991" y="4619"/>
                      <a:pt x="1717" y="4546"/>
                      <a:pt x="1443" y="4364"/>
                    </a:cubicBezTo>
                    <a:cubicBezTo>
                      <a:pt x="1169" y="4199"/>
                      <a:pt x="1041" y="4035"/>
                      <a:pt x="1041" y="3907"/>
                    </a:cubicBezTo>
                    <a:cubicBezTo>
                      <a:pt x="1041" y="3816"/>
                      <a:pt x="1096" y="3761"/>
                      <a:pt x="1224" y="3707"/>
                    </a:cubicBezTo>
                    <a:cubicBezTo>
                      <a:pt x="1352" y="3633"/>
                      <a:pt x="1534" y="3597"/>
                      <a:pt x="1753" y="3597"/>
                    </a:cubicBezTo>
                    <a:close/>
                    <a:moveTo>
                      <a:pt x="548" y="567"/>
                    </a:moveTo>
                    <a:cubicBezTo>
                      <a:pt x="457" y="567"/>
                      <a:pt x="329" y="585"/>
                      <a:pt x="202" y="676"/>
                    </a:cubicBezTo>
                    <a:cubicBezTo>
                      <a:pt x="74" y="749"/>
                      <a:pt x="1" y="822"/>
                      <a:pt x="1" y="877"/>
                    </a:cubicBezTo>
                    <a:cubicBezTo>
                      <a:pt x="1" y="932"/>
                      <a:pt x="74" y="1078"/>
                      <a:pt x="202" y="1333"/>
                    </a:cubicBezTo>
                    <a:cubicBezTo>
                      <a:pt x="348" y="1571"/>
                      <a:pt x="475" y="1845"/>
                      <a:pt x="603" y="2173"/>
                    </a:cubicBezTo>
                    <a:cubicBezTo>
                      <a:pt x="731" y="2483"/>
                      <a:pt x="786" y="2739"/>
                      <a:pt x="767" y="2940"/>
                    </a:cubicBezTo>
                    <a:cubicBezTo>
                      <a:pt x="749" y="3141"/>
                      <a:pt x="676" y="3341"/>
                      <a:pt x="548" y="3542"/>
                    </a:cubicBezTo>
                    <a:cubicBezTo>
                      <a:pt x="494" y="3633"/>
                      <a:pt x="475" y="3743"/>
                      <a:pt x="475" y="3853"/>
                    </a:cubicBezTo>
                    <a:cubicBezTo>
                      <a:pt x="475" y="4181"/>
                      <a:pt x="658" y="4491"/>
                      <a:pt x="1060" y="4784"/>
                    </a:cubicBezTo>
                    <a:cubicBezTo>
                      <a:pt x="1443" y="5076"/>
                      <a:pt x="1863" y="5203"/>
                      <a:pt x="2319" y="5203"/>
                    </a:cubicBezTo>
                    <a:cubicBezTo>
                      <a:pt x="2575" y="5203"/>
                      <a:pt x="2812" y="5130"/>
                      <a:pt x="3031" y="4984"/>
                    </a:cubicBezTo>
                    <a:cubicBezTo>
                      <a:pt x="3232" y="4820"/>
                      <a:pt x="3341" y="4638"/>
                      <a:pt x="3341" y="4437"/>
                    </a:cubicBezTo>
                    <a:cubicBezTo>
                      <a:pt x="3341" y="4090"/>
                      <a:pt x="3159" y="3780"/>
                      <a:pt x="2812" y="3487"/>
                    </a:cubicBezTo>
                    <a:cubicBezTo>
                      <a:pt x="2465" y="3177"/>
                      <a:pt x="2064" y="3031"/>
                      <a:pt x="1644" y="3031"/>
                    </a:cubicBezTo>
                    <a:cubicBezTo>
                      <a:pt x="1534" y="3031"/>
                      <a:pt x="1406" y="3049"/>
                      <a:pt x="1242" y="3086"/>
                    </a:cubicBezTo>
                    <a:cubicBezTo>
                      <a:pt x="1279" y="2976"/>
                      <a:pt x="1297" y="2885"/>
                      <a:pt x="1297" y="2830"/>
                    </a:cubicBezTo>
                    <a:cubicBezTo>
                      <a:pt x="1333" y="2392"/>
                      <a:pt x="1206" y="1936"/>
                      <a:pt x="932" y="1479"/>
                    </a:cubicBezTo>
                    <a:lnTo>
                      <a:pt x="932" y="1479"/>
                    </a:lnTo>
                    <a:cubicBezTo>
                      <a:pt x="2045" y="2264"/>
                      <a:pt x="2903" y="2849"/>
                      <a:pt x="3469" y="3250"/>
                    </a:cubicBezTo>
                    <a:cubicBezTo>
                      <a:pt x="3743" y="3451"/>
                      <a:pt x="4035" y="3652"/>
                      <a:pt x="4345" y="3871"/>
                    </a:cubicBezTo>
                    <a:cubicBezTo>
                      <a:pt x="4638" y="4072"/>
                      <a:pt x="4857" y="4218"/>
                      <a:pt x="5003" y="4309"/>
                    </a:cubicBezTo>
                    <a:cubicBezTo>
                      <a:pt x="5167" y="4400"/>
                      <a:pt x="5258" y="4455"/>
                      <a:pt x="5331" y="4455"/>
                    </a:cubicBezTo>
                    <a:cubicBezTo>
                      <a:pt x="5386" y="4455"/>
                      <a:pt x="5459" y="4437"/>
                      <a:pt x="5532" y="4400"/>
                    </a:cubicBezTo>
                    <a:cubicBezTo>
                      <a:pt x="5605" y="4345"/>
                      <a:pt x="5642" y="4291"/>
                      <a:pt x="5642" y="4236"/>
                    </a:cubicBezTo>
                    <a:cubicBezTo>
                      <a:pt x="5660" y="4181"/>
                      <a:pt x="5569" y="4090"/>
                      <a:pt x="5386" y="3944"/>
                    </a:cubicBezTo>
                    <a:cubicBezTo>
                      <a:pt x="5203" y="3798"/>
                      <a:pt x="4747" y="3451"/>
                      <a:pt x="4017" y="2940"/>
                    </a:cubicBezTo>
                    <a:cubicBezTo>
                      <a:pt x="3268" y="2410"/>
                      <a:pt x="2648" y="1972"/>
                      <a:pt x="2173" y="1607"/>
                    </a:cubicBezTo>
                    <a:cubicBezTo>
                      <a:pt x="1680" y="1242"/>
                      <a:pt x="1315" y="987"/>
                      <a:pt x="1078" y="822"/>
                    </a:cubicBezTo>
                    <a:cubicBezTo>
                      <a:pt x="840" y="676"/>
                      <a:pt x="658" y="585"/>
                      <a:pt x="548" y="56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8"/>
              <p:cNvSpPr/>
              <p:nvPr/>
            </p:nvSpPr>
            <p:spPr>
              <a:xfrm>
                <a:off x="643425" y="594075"/>
                <a:ext cx="17300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360" extrusionOk="0">
                    <a:moveTo>
                      <a:pt x="2118" y="1"/>
                    </a:moveTo>
                    <a:cubicBezTo>
                      <a:pt x="1534" y="1"/>
                      <a:pt x="1041" y="165"/>
                      <a:pt x="621" y="494"/>
                    </a:cubicBezTo>
                    <a:cubicBezTo>
                      <a:pt x="201" y="804"/>
                      <a:pt x="1" y="1133"/>
                      <a:pt x="1" y="1461"/>
                    </a:cubicBezTo>
                    <a:cubicBezTo>
                      <a:pt x="1" y="1717"/>
                      <a:pt x="92" y="1863"/>
                      <a:pt x="311" y="1863"/>
                    </a:cubicBezTo>
                    <a:cubicBezTo>
                      <a:pt x="384" y="1863"/>
                      <a:pt x="457" y="1826"/>
                      <a:pt x="530" y="1753"/>
                    </a:cubicBezTo>
                    <a:cubicBezTo>
                      <a:pt x="603" y="1662"/>
                      <a:pt x="694" y="1571"/>
                      <a:pt x="767" y="1443"/>
                    </a:cubicBezTo>
                    <a:cubicBezTo>
                      <a:pt x="859" y="1334"/>
                      <a:pt x="968" y="1206"/>
                      <a:pt x="1096" y="1096"/>
                    </a:cubicBezTo>
                    <a:cubicBezTo>
                      <a:pt x="1205" y="987"/>
                      <a:pt x="1388" y="895"/>
                      <a:pt x="1607" y="804"/>
                    </a:cubicBezTo>
                    <a:cubicBezTo>
                      <a:pt x="1826" y="731"/>
                      <a:pt x="2100" y="695"/>
                      <a:pt x="2447" y="695"/>
                    </a:cubicBezTo>
                    <a:cubicBezTo>
                      <a:pt x="2794" y="695"/>
                      <a:pt x="3177" y="749"/>
                      <a:pt x="3560" y="877"/>
                    </a:cubicBezTo>
                    <a:cubicBezTo>
                      <a:pt x="3962" y="1023"/>
                      <a:pt x="4290" y="1188"/>
                      <a:pt x="4583" y="1388"/>
                    </a:cubicBezTo>
                    <a:cubicBezTo>
                      <a:pt x="5185" y="1790"/>
                      <a:pt x="5678" y="2210"/>
                      <a:pt x="6061" y="2666"/>
                    </a:cubicBezTo>
                    <a:cubicBezTo>
                      <a:pt x="6463" y="3123"/>
                      <a:pt x="6700" y="3360"/>
                      <a:pt x="6791" y="3360"/>
                    </a:cubicBezTo>
                    <a:cubicBezTo>
                      <a:pt x="6883" y="3360"/>
                      <a:pt x="6919" y="3287"/>
                      <a:pt x="6919" y="3177"/>
                    </a:cubicBezTo>
                    <a:cubicBezTo>
                      <a:pt x="6919" y="2995"/>
                      <a:pt x="6718" y="2648"/>
                      <a:pt x="6317" y="2155"/>
                    </a:cubicBezTo>
                    <a:cubicBezTo>
                      <a:pt x="6134" y="1899"/>
                      <a:pt x="5897" y="1662"/>
                      <a:pt x="5623" y="1425"/>
                    </a:cubicBezTo>
                    <a:cubicBezTo>
                      <a:pt x="5331" y="1169"/>
                      <a:pt x="5002" y="932"/>
                      <a:pt x="4674" y="731"/>
                    </a:cubicBezTo>
                    <a:cubicBezTo>
                      <a:pt x="4327" y="512"/>
                      <a:pt x="3944" y="348"/>
                      <a:pt x="3487" y="220"/>
                    </a:cubicBezTo>
                    <a:cubicBezTo>
                      <a:pt x="3031" y="74"/>
                      <a:pt x="2574" y="1"/>
                      <a:pt x="21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8"/>
              <p:cNvSpPr/>
              <p:nvPr/>
            </p:nvSpPr>
            <p:spPr>
              <a:xfrm>
                <a:off x="686200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8"/>
              <p:cNvSpPr/>
              <p:nvPr/>
            </p:nvSpPr>
            <p:spPr>
              <a:xfrm>
                <a:off x="640790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8"/>
              <p:cNvSpPr/>
              <p:nvPr/>
            </p:nvSpPr>
            <p:spPr>
              <a:xfrm>
                <a:off x="595380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8"/>
              <p:cNvSpPr/>
              <p:nvPr/>
            </p:nvSpPr>
            <p:spPr>
              <a:xfrm>
                <a:off x="549925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8"/>
              <p:cNvSpPr/>
              <p:nvPr/>
            </p:nvSpPr>
            <p:spPr>
              <a:xfrm>
                <a:off x="504517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8"/>
              <p:cNvSpPr/>
              <p:nvPr/>
            </p:nvSpPr>
            <p:spPr>
              <a:xfrm>
                <a:off x="459062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8"/>
              <p:cNvSpPr/>
              <p:nvPr/>
            </p:nvSpPr>
            <p:spPr>
              <a:xfrm>
                <a:off x="413652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8"/>
              <p:cNvSpPr/>
              <p:nvPr/>
            </p:nvSpPr>
            <p:spPr>
              <a:xfrm>
                <a:off x="368197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8"/>
              <p:cNvSpPr/>
              <p:nvPr/>
            </p:nvSpPr>
            <p:spPr>
              <a:xfrm>
                <a:off x="322787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8"/>
              <p:cNvSpPr/>
              <p:nvPr/>
            </p:nvSpPr>
            <p:spPr>
              <a:xfrm>
                <a:off x="277332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231922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8"/>
              <p:cNvSpPr/>
              <p:nvPr/>
            </p:nvSpPr>
            <p:spPr>
              <a:xfrm>
                <a:off x="186467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8"/>
              <p:cNvSpPr/>
              <p:nvPr/>
            </p:nvSpPr>
            <p:spPr>
              <a:xfrm>
                <a:off x="141060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8"/>
              <p:cNvSpPr/>
              <p:nvPr/>
            </p:nvSpPr>
            <p:spPr>
              <a:xfrm>
                <a:off x="1369975" y="486440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1369975" y="441077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8"/>
              <p:cNvSpPr/>
              <p:nvPr/>
            </p:nvSpPr>
            <p:spPr>
              <a:xfrm>
                <a:off x="1369975" y="395712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>
                <a:off x="1369975" y="350302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1369975" y="304940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1369975" y="259530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>
                <a:off x="1369975" y="214165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1369975" y="168757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1369975" y="123392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>
                <a:off x="1369975" y="77982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1369975" y="32620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1422000" y="385525"/>
                <a:ext cx="5430900" cy="4466575"/>
              </a:xfrm>
              <a:custGeom>
                <a:avLst/>
                <a:gdLst/>
                <a:ahLst/>
                <a:cxnLst/>
                <a:rect l="l" t="t" r="r" b="b"/>
                <a:pathLst>
                  <a:path w="217236" h="178663" fill="none" extrusionOk="0">
                    <a:moveTo>
                      <a:pt x="217235" y="0"/>
                    </a:moveTo>
                    <a:cubicBezTo>
                      <a:pt x="217235" y="0"/>
                      <a:pt x="198542" y="566"/>
                      <a:pt x="189214" y="1114"/>
                    </a:cubicBezTo>
                    <a:cubicBezTo>
                      <a:pt x="176746" y="1844"/>
                      <a:pt x="164259" y="2501"/>
                      <a:pt x="151864" y="4017"/>
                    </a:cubicBezTo>
                    <a:cubicBezTo>
                      <a:pt x="140217" y="5440"/>
                      <a:pt x="128224" y="5897"/>
                      <a:pt x="117180" y="9785"/>
                    </a:cubicBezTo>
                    <a:cubicBezTo>
                      <a:pt x="106920" y="13418"/>
                      <a:pt x="97355" y="18785"/>
                      <a:pt x="88939" y="25649"/>
                    </a:cubicBezTo>
                    <a:cubicBezTo>
                      <a:pt x="79373" y="33480"/>
                      <a:pt x="71396" y="43356"/>
                      <a:pt x="64696" y="53762"/>
                    </a:cubicBezTo>
                    <a:cubicBezTo>
                      <a:pt x="55879" y="67453"/>
                      <a:pt x="50348" y="83043"/>
                      <a:pt x="44251" y="98140"/>
                    </a:cubicBezTo>
                    <a:cubicBezTo>
                      <a:pt x="38354" y="112671"/>
                      <a:pt x="35105" y="128242"/>
                      <a:pt x="28679" y="142536"/>
                    </a:cubicBezTo>
                    <a:cubicBezTo>
                      <a:pt x="25357" y="149911"/>
                      <a:pt x="21943" y="157432"/>
                      <a:pt x="16886" y="163730"/>
                    </a:cubicBezTo>
                    <a:cubicBezTo>
                      <a:pt x="12177" y="169590"/>
                      <a:pt x="7759" y="173077"/>
                      <a:pt x="1" y="178663"/>
                    </a:cubicBezTo>
                  </a:path>
                </a:pathLst>
              </a:custGeom>
              <a:noFill/>
              <a:ln w="22825" cap="flat" cmpd="sng">
                <a:solidFill>
                  <a:srgbClr val="2E3192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8"/>
              <p:cNvSpPr/>
              <p:nvPr/>
            </p:nvSpPr>
            <p:spPr>
              <a:xfrm>
                <a:off x="1424275" y="345350"/>
                <a:ext cx="5428175" cy="4506750"/>
              </a:xfrm>
              <a:custGeom>
                <a:avLst/>
                <a:gdLst/>
                <a:ahLst/>
                <a:cxnLst/>
                <a:rect l="l" t="t" r="r" b="b"/>
                <a:pathLst>
                  <a:path w="217127" h="180270" fill="none" extrusionOk="0">
                    <a:moveTo>
                      <a:pt x="1" y="180270"/>
                    </a:moveTo>
                    <a:cubicBezTo>
                      <a:pt x="3780" y="174027"/>
                      <a:pt x="10406" y="161285"/>
                      <a:pt x="14477" y="151281"/>
                    </a:cubicBezTo>
                    <a:cubicBezTo>
                      <a:pt x="19771" y="138247"/>
                      <a:pt x="23641" y="124665"/>
                      <a:pt x="27383" y="111120"/>
                    </a:cubicBezTo>
                    <a:cubicBezTo>
                      <a:pt x="31071" y="97793"/>
                      <a:pt x="32385" y="83847"/>
                      <a:pt x="36748" y="70721"/>
                    </a:cubicBezTo>
                    <a:cubicBezTo>
                      <a:pt x="40892" y="58235"/>
                      <a:pt x="44872" y="45237"/>
                      <a:pt x="52594" y="34576"/>
                    </a:cubicBezTo>
                    <a:cubicBezTo>
                      <a:pt x="59640" y="24883"/>
                      <a:pt x="68676" y="15938"/>
                      <a:pt x="79410" y="10625"/>
                    </a:cubicBezTo>
                    <a:cubicBezTo>
                      <a:pt x="90893" y="4930"/>
                      <a:pt x="104401" y="4656"/>
                      <a:pt x="117143" y="3323"/>
                    </a:cubicBezTo>
                    <a:cubicBezTo>
                      <a:pt x="135325" y="1407"/>
                      <a:pt x="147867" y="1224"/>
                      <a:pt x="163237" y="676"/>
                    </a:cubicBezTo>
                    <a:cubicBezTo>
                      <a:pt x="181200" y="56"/>
                      <a:pt x="217126" y="1"/>
                      <a:pt x="217126" y="1"/>
                    </a:cubicBezTo>
                  </a:path>
                </a:pathLst>
              </a:custGeom>
              <a:noFill/>
              <a:ln w="22825" cap="flat" cmpd="sng">
                <a:solidFill>
                  <a:srgbClr val="6AA84F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8"/>
              <p:cNvSpPr/>
              <p:nvPr/>
            </p:nvSpPr>
            <p:spPr>
              <a:xfrm>
                <a:off x="1420625" y="527900"/>
                <a:ext cx="5431825" cy="4322850"/>
              </a:xfrm>
              <a:custGeom>
                <a:avLst/>
                <a:gdLst/>
                <a:ahLst/>
                <a:cxnLst/>
                <a:rect l="l" t="t" r="r" b="b"/>
                <a:pathLst>
                  <a:path w="217273" h="172914" fill="none" extrusionOk="0">
                    <a:moveTo>
                      <a:pt x="1" y="172913"/>
                    </a:moveTo>
                    <a:cubicBezTo>
                      <a:pt x="7613" y="171489"/>
                      <a:pt x="16430" y="168714"/>
                      <a:pt x="22893" y="163566"/>
                    </a:cubicBezTo>
                    <a:cubicBezTo>
                      <a:pt x="37588" y="151865"/>
                      <a:pt x="45255" y="133281"/>
                      <a:pt x="55368" y="117436"/>
                    </a:cubicBezTo>
                    <a:cubicBezTo>
                      <a:pt x="64952" y="102485"/>
                      <a:pt x="71469" y="85581"/>
                      <a:pt x="82057" y="71324"/>
                    </a:cubicBezTo>
                    <a:cubicBezTo>
                      <a:pt x="91185" y="59038"/>
                      <a:pt x="101700" y="47829"/>
                      <a:pt x="113383" y="37917"/>
                    </a:cubicBezTo>
                    <a:cubicBezTo>
                      <a:pt x="123788" y="29100"/>
                      <a:pt x="135051" y="20976"/>
                      <a:pt x="147392" y="15226"/>
                    </a:cubicBezTo>
                    <a:cubicBezTo>
                      <a:pt x="159112" y="9767"/>
                      <a:pt x="171963" y="7047"/>
                      <a:pt x="184596" y="4364"/>
                    </a:cubicBezTo>
                    <a:cubicBezTo>
                      <a:pt x="195348" y="2082"/>
                      <a:pt x="201317" y="1772"/>
                      <a:pt x="217272" y="1"/>
                    </a:cubicBezTo>
                  </a:path>
                </a:pathLst>
              </a:custGeom>
              <a:noFill/>
              <a:ln w="22825" cap="flat" cmpd="sng">
                <a:solidFill>
                  <a:srgbClr val="CC987B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2" name="Google Shape;752;p28"/>
            <p:cNvSpPr txBox="1"/>
            <p:nvPr/>
          </p:nvSpPr>
          <p:spPr>
            <a:xfrm>
              <a:off x="4840950" y="2179200"/>
              <a:ext cx="12480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6AA84F"/>
                  </a:solidFill>
                  <a:latin typeface="Kalam"/>
                  <a:ea typeface="Kalam"/>
                  <a:cs typeface="Kalam"/>
                  <a:sym typeface="Kalam"/>
                </a:rPr>
                <a:t>LUGWORM Hb</a:t>
              </a:r>
              <a:endParaRPr sz="1000">
                <a:solidFill>
                  <a:srgbClr val="6AA84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6AA84F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2E3192"/>
                  </a:solidFill>
                  <a:latin typeface="Kalam"/>
                  <a:ea typeface="Kalam"/>
                  <a:cs typeface="Kalam"/>
                  <a:sym typeface="Kalam"/>
                </a:rPr>
                <a:t>HUMAN Hb</a:t>
              </a:r>
              <a:endParaRPr sz="1000">
                <a:solidFill>
                  <a:srgbClr val="2E3192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2E3192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CC987B"/>
                  </a:solidFill>
                  <a:latin typeface="Kalam"/>
                  <a:ea typeface="Kalam"/>
                  <a:cs typeface="Kalam"/>
                  <a:sym typeface="Kalam"/>
                </a:rPr>
                <a:t>BLACK KITE Hb</a:t>
              </a:r>
              <a:endParaRPr sz="1000">
                <a:solidFill>
                  <a:srgbClr val="CC987B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Haemoglobin in Other Organisms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58" name="Google Shape;758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behaviour of haemoglobin is also dependent on the </a:t>
            </a:r>
            <a:r>
              <a:rPr lang="en" b="1">
                <a:solidFill>
                  <a:srgbClr val="CCCCCC"/>
                </a:solidFill>
              </a:rPr>
              <a:t>size </a:t>
            </a:r>
            <a:r>
              <a:rPr lang="en">
                <a:solidFill>
                  <a:srgbClr val="CCCCCC"/>
                </a:solidFill>
              </a:rPr>
              <a:t>of the organisms.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Small mammals have a higher </a:t>
            </a:r>
            <a:r>
              <a:rPr lang="en" b="1">
                <a:solidFill>
                  <a:srgbClr val="CCCCCC"/>
                </a:solidFill>
              </a:rPr>
              <a:t>surface area </a:t>
            </a:r>
            <a:r>
              <a:rPr lang="en">
                <a:solidFill>
                  <a:srgbClr val="CCCCCC"/>
                </a:solidFill>
              </a:rPr>
              <a:t>to </a:t>
            </a:r>
            <a:r>
              <a:rPr lang="en" b="1">
                <a:solidFill>
                  <a:srgbClr val="CCCCCC"/>
                </a:solidFill>
              </a:rPr>
              <a:t>volume ratio</a:t>
            </a:r>
            <a:r>
              <a:rPr lang="en">
                <a:solidFill>
                  <a:srgbClr val="CCCCCC"/>
                </a:solidFill>
              </a:rPr>
              <a:t> than larger mammals. 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they </a:t>
            </a:r>
            <a:r>
              <a:rPr lang="en" b="1">
                <a:solidFill>
                  <a:srgbClr val="CCCCCC"/>
                </a:solidFill>
              </a:rPr>
              <a:t>lose heat </a:t>
            </a:r>
            <a:r>
              <a:rPr lang="en">
                <a:solidFill>
                  <a:srgbClr val="CCCCCC"/>
                </a:solidFill>
              </a:rPr>
              <a:t>more quickly.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To keep warm, small mammals must have a </a:t>
            </a:r>
            <a:r>
              <a:rPr lang="en" b="1">
                <a:solidFill>
                  <a:srgbClr val="CCCCCC"/>
                </a:solidFill>
              </a:rPr>
              <a:t>high metabolic rate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that they have a </a:t>
            </a:r>
            <a:r>
              <a:rPr lang="en" b="1">
                <a:solidFill>
                  <a:srgbClr val="CCCCCC"/>
                </a:solidFill>
              </a:rPr>
              <a:t>high demand </a:t>
            </a:r>
            <a:r>
              <a:rPr lang="en">
                <a:solidFill>
                  <a:srgbClr val="CCCCCC"/>
                </a:solidFill>
              </a:rPr>
              <a:t>for </a:t>
            </a:r>
            <a:r>
              <a:rPr lang="en" b="1">
                <a:solidFill>
                  <a:srgbClr val="CCCCCC"/>
                </a:solidFill>
              </a:rPr>
              <a:t>O</a:t>
            </a:r>
            <a:r>
              <a:rPr lang="en" b="1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haemoglobin of small mammals will have a </a:t>
            </a:r>
            <a:r>
              <a:rPr lang="en" b="1">
                <a:solidFill>
                  <a:srgbClr val="CCCCCC"/>
                </a:solidFill>
              </a:rPr>
              <a:t>lower affinity </a:t>
            </a:r>
            <a:r>
              <a:rPr lang="en">
                <a:solidFill>
                  <a:srgbClr val="CCCCCC"/>
                </a:solidFill>
              </a:rPr>
              <a:t>for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than human haemoglobin.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Their haemoglobin must </a:t>
            </a:r>
            <a:r>
              <a:rPr lang="en" b="1">
                <a:solidFill>
                  <a:srgbClr val="CCCCCC"/>
                </a:solidFill>
              </a:rPr>
              <a:t>easily dissociate </a:t>
            </a:r>
            <a:r>
              <a:rPr lang="en">
                <a:solidFill>
                  <a:srgbClr val="CCCCCC"/>
                </a:solidFill>
              </a:rPr>
              <a:t>from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to keep up with their metabolic demands.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dissociation curve of their haemoglobin will lie to the</a:t>
            </a:r>
            <a:r>
              <a:rPr lang="en" b="1">
                <a:solidFill>
                  <a:srgbClr val="CCCCCC"/>
                </a:solidFill>
              </a:rPr>
              <a:t> right </a:t>
            </a:r>
            <a:r>
              <a:rPr lang="en">
                <a:solidFill>
                  <a:srgbClr val="CCCCCC"/>
                </a:solidFill>
              </a:rPr>
              <a:t>of human haemoglobin.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 baseline="-25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59" name="Google Shape;75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765" name="Google Shape;765;p30"/>
          <p:cNvGrpSpPr/>
          <p:nvPr/>
        </p:nvGrpSpPr>
        <p:grpSpPr>
          <a:xfrm>
            <a:off x="612648" y="576072"/>
            <a:ext cx="4865279" cy="4004585"/>
            <a:chOff x="1792224" y="621788"/>
            <a:chExt cx="4865279" cy="4004585"/>
          </a:xfrm>
        </p:grpSpPr>
        <p:grpSp>
          <p:nvGrpSpPr>
            <p:cNvPr id="766" name="Google Shape;766;p30"/>
            <p:cNvGrpSpPr/>
            <p:nvPr/>
          </p:nvGrpSpPr>
          <p:grpSpPr>
            <a:xfrm>
              <a:off x="1792224" y="621788"/>
              <a:ext cx="4865279" cy="4004585"/>
              <a:chOff x="640700" y="264125"/>
              <a:chExt cx="6322650" cy="5169875"/>
            </a:xfrm>
          </p:grpSpPr>
          <p:sp>
            <p:nvSpPr>
              <p:cNvPr id="767" name="Google Shape;767;p30"/>
              <p:cNvSpPr/>
              <p:nvPr/>
            </p:nvSpPr>
            <p:spPr>
              <a:xfrm>
                <a:off x="1410600" y="326650"/>
                <a:ext cx="5451425" cy="4539150"/>
              </a:xfrm>
              <a:custGeom>
                <a:avLst/>
                <a:gdLst/>
                <a:ahLst/>
                <a:cxnLst/>
                <a:rect l="l" t="t" r="r" b="b"/>
                <a:pathLst>
                  <a:path w="218057" h="181566" fill="none" extrusionOk="0">
                    <a:moveTo>
                      <a:pt x="0" y="0"/>
                    </a:moveTo>
                    <a:lnTo>
                      <a:pt x="218056" y="0"/>
                    </a:lnTo>
                    <a:lnTo>
                      <a:pt x="218056" y="181565"/>
                    </a:lnTo>
                    <a:lnTo>
                      <a:pt x="0" y="181565"/>
                    </a:lnTo>
                    <a:close/>
                  </a:path>
                </a:pathLst>
              </a:custGeom>
              <a:noFill/>
              <a:ln w="228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0"/>
              <p:cNvSpPr/>
              <p:nvPr/>
            </p:nvSpPr>
            <p:spPr>
              <a:xfrm>
                <a:off x="2704425" y="5256900"/>
                <a:ext cx="98150" cy="12870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5148" extrusionOk="0">
                    <a:moveTo>
                      <a:pt x="2538" y="621"/>
                    </a:moveTo>
                    <a:cubicBezTo>
                      <a:pt x="2720" y="621"/>
                      <a:pt x="2903" y="749"/>
                      <a:pt x="3031" y="968"/>
                    </a:cubicBezTo>
                    <a:cubicBezTo>
                      <a:pt x="3177" y="1205"/>
                      <a:pt x="3250" y="1515"/>
                      <a:pt x="3250" y="1880"/>
                    </a:cubicBezTo>
                    <a:cubicBezTo>
                      <a:pt x="3250" y="2264"/>
                      <a:pt x="3140" y="2665"/>
                      <a:pt x="2903" y="3085"/>
                    </a:cubicBezTo>
                    <a:cubicBezTo>
                      <a:pt x="2684" y="3505"/>
                      <a:pt x="2410" y="3852"/>
                      <a:pt x="2081" y="4144"/>
                    </a:cubicBezTo>
                    <a:cubicBezTo>
                      <a:pt x="1771" y="4436"/>
                      <a:pt x="1497" y="4582"/>
                      <a:pt x="1242" y="4582"/>
                    </a:cubicBezTo>
                    <a:cubicBezTo>
                      <a:pt x="1096" y="4582"/>
                      <a:pt x="949" y="4491"/>
                      <a:pt x="840" y="4327"/>
                    </a:cubicBezTo>
                    <a:cubicBezTo>
                      <a:pt x="712" y="4162"/>
                      <a:pt x="657" y="3943"/>
                      <a:pt x="657" y="3669"/>
                    </a:cubicBezTo>
                    <a:cubicBezTo>
                      <a:pt x="657" y="3213"/>
                      <a:pt x="785" y="2757"/>
                      <a:pt x="1004" y="2264"/>
                    </a:cubicBezTo>
                    <a:cubicBezTo>
                      <a:pt x="1242" y="1771"/>
                      <a:pt x="1515" y="1387"/>
                      <a:pt x="1807" y="1077"/>
                    </a:cubicBezTo>
                    <a:cubicBezTo>
                      <a:pt x="2100" y="767"/>
                      <a:pt x="2337" y="621"/>
                      <a:pt x="2538" y="621"/>
                    </a:cubicBezTo>
                    <a:close/>
                    <a:moveTo>
                      <a:pt x="2501" y="0"/>
                    </a:moveTo>
                    <a:cubicBezTo>
                      <a:pt x="2246" y="0"/>
                      <a:pt x="1972" y="110"/>
                      <a:pt x="1661" y="329"/>
                    </a:cubicBezTo>
                    <a:cubicBezTo>
                      <a:pt x="1369" y="548"/>
                      <a:pt x="1096" y="822"/>
                      <a:pt x="858" y="1168"/>
                    </a:cubicBezTo>
                    <a:cubicBezTo>
                      <a:pt x="603" y="1497"/>
                      <a:pt x="402" y="1899"/>
                      <a:pt x="238" y="2355"/>
                    </a:cubicBezTo>
                    <a:cubicBezTo>
                      <a:pt x="73" y="2811"/>
                      <a:pt x="0" y="3268"/>
                      <a:pt x="0" y="3706"/>
                    </a:cubicBezTo>
                    <a:cubicBezTo>
                      <a:pt x="0" y="4034"/>
                      <a:pt x="110" y="4363"/>
                      <a:pt x="347" y="4673"/>
                    </a:cubicBezTo>
                    <a:cubicBezTo>
                      <a:pt x="603" y="5002"/>
                      <a:pt x="876" y="5148"/>
                      <a:pt x="1205" y="5148"/>
                    </a:cubicBezTo>
                    <a:cubicBezTo>
                      <a:pt x="1643" y="5148"/>
                      <a:pt x="2081" y="4965"/>
                      <a:pt x="2501" y="4619"/>
                    </a:cubicBezTo>
                    <a:cubicBezTo>
                      <a:pt x="2939" y="4253"/>
                      <a:pt x="3286" y="3815"/>
                      <a:pt x="3542" y="3304"/>
                    </a:cubicBezTo>
                    <a:cubicBezTo>
                      <a:pt x="3797" y="2775"/>
                      <a:pt x="3925" y="2282"/>
                      <a:pt x="3925" y="1826"/>
                    </a:cubicBezTo>
                    <a:cubicBezTo>
                      <a:pt x="3925" y="1351"/>
                      <a:pt x="3797" y="931"/>
                      <a:pt x="3523" y="566"/>
                    </a:cubicBezTo>
                    <a:cubicBezTo>
                      <a:pt x="3250" y="183"/>
                      <a:pt x="2903" y="0"/>
                      <a:pt x="2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0"/>
              <p:cNvSpPr/>
              <p:nvPr/>
            </p:nvSpPr>
            <p:spPr>
              <a:xfrm>
                <a:off x="2810750" y="5257350"/>
                <a:ext cx="110025" cy="127800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5112" extrusionOk="0">
                    <a:moveTo>
                      <a:pt x="822" y="0"/>
                    </a:moveTo>
                    <a:cubicBezTo>
                      <a:pt x="749" y="0"/>
                      <a:pt x="713" y="73"/>
                      <a:pt x="713" y="201"/>
                    </a:cubicBezTo>
                    <a:cubicBezTo>
                      <a:pt x="713" y="712"/>
                      <a:pt x="1041" y="1552"/>
                      <a:pt x="1698" y="2739"/>
                    </a:cubicBezTo>
                    <a:cubicBezTo>
                      <a:pt x="1078" y="3542"/>
                      <a:pt x="585" y="4162"/>
                      <a:pt x="183" y="4582"/>
                    </a:cubicBezTo>
                    <a:lnTo>
                      <a:pt x="74" y="4710"/>
                    </a:lnTo>
                    <a:cubicBezTo>
                      <a:pt x="55" y="4710"/>
                      <a:pt x="55" y="4728"/>
                      <a:pt x="37" y="4747"/>
                    </a:cubicBezTo>
                    <a:cubicBezTo>
                      <a:pt x="37" y="4765"/>
                      <a:pt x="19" y="4783"/>
                      <a:pt x="19" y="4783"/>
                    </a:cubicBezTo>
                    <a:cubicBezTo>
                      <a:pt x="19" y="4801"/>
                      <a:pt x="1" y="4820"/>
                      <a:pt x="1" y="4856"/>
                    </a:cubicBezTo>
                    <a:cubicBezTo>
                      <a:pt x="1" y="4911"/>
                      <a:pt x="55" y="4947"/>
                      <a:pt x="128" y="5020"/>
                    </a:cubicBezTo>
                    <a:cubicBezTo>
                      <a:pt x="220" y="5075"/>
                      <a:pt x="293" y="5112"/>
                      <a:pt x="366" y="5112"/>
                    </a:cubicBezTo>
                    <a:cubicBezTo>
                      <a:pt x="439" y="5112"/>
                      <a:pt x="530" y="5075"/>
                      <a:pt x="621" y="5002"/>
                    </a:cubicBezTo>
                    <a:cubicBezTo>
                      <a:pt x="658" y="4966"/>
                      <a:pt x="713" y="4929"/>
                      <a:pt x="749" y="4893"/>
                    </a:cubicBezTo>
                    <a:cubicBezTo>
                      <a:pt x="804" y="4856"/>
                      <a:pt x="859" y="4783"/>
                      <a:pt x="913" y="4710"/>
                    </a:cubicBezTo>
                    <a:cubicBezTo>
                      <a:pt x="986" y="4637"/>
                      <a:pt x="1041" y="4564"/>
                      <a:pt x="1096" y="4509"/>
                    </a:cubicBezTo>
                    <a:cubicBezTo>
                      <a:pt x="1151" y="4455"/>
                      <a:pt x="1205" y="4363"/>
                      <a:pt x="1297" y="4254"/>
                    </a:cubicBezTo>
                    <a:cubicBezTo>
                      <a:pt x="1370" y="4144"/>
                      <a:pt x="1461" y="4035"/>
                      <a:pt x="1534" y="3943"/>
                    </a:cubicBezTo>
                    <a:cubicBezTo>
                      <a:pt x="1607" y="3852"/>
                      <a:pt x="1771" y="3633"/>
                      <a:pt x="2027" y="3286"/>
                    </a:cubicBezTo>
                    <a:cubicBezTo>
                      <a:pt x="2337" y="3816"/>
                      <a:pt x="2629" y="4254"/>
                      <a:pt x="2921" y="4601"/>
                    </a:cubicBezTo>
                    <a:cubicBezTo>
                      <a:pt x="3195" y="4947"/>
                      <a:pt x="3396" y="5112"/>
                      <a:pt x="3524" y="5112"/>
                    </a:cubicBezTo>
                    <a:cubicBezTo>
                      <a:pt x="3579" y="5112"/>
                      <a:pt x="3615" y="5093"/>
                      <a:pt x="3652" y="5057"/>
                    </a:cubicBezTo>
                    <a:cubicBezTo>
                      <a:pt x="3688" y="5020"/>
                      <a:pt x="3706" y="4947"/>
                      <a:pt x="3706" y="4874"/>
                    </a:cubicBezTo>
                    <a:cubicBezTo>
                      <a:pt x="3706" y="4801"/>
                      <a:pt x="3652" y="4674"/>
                      <a:pt x="3542" y="4491"/>
                    </a:cubicBezTo>
                    <a:cubicBezTo>
                      <a:pt x="3433" y="4290"/>
                      <a:pt x="3250" y="4016"/>
                      <a:pt x="3013" y="3651"/>
                    </a:cubicBezTo>
                    <a:cubicBezTo>
                      <a:pt x="2757" y="3268"/>
                      <a:pt x="2575" y="2976"/>
                      <a:pt x="2447" y="2757"/>
                    </a:cubicBezTo>
                    <a:cubicBezTo>
                      <a:pt x="3323" y="1625"/>
                      <a:pt x="3852" y="986"/>
                      <a:pt x="4017" y="804"/>
                    </a:cubicBezTo>
                    <a:cubicBezTo>
                      <a:pt x="4072" y="749"/>
                      <a:pt x="4126" y="712"/>
                      <a:pt x="4199" y="657"/>
                    </a:cubicBezTo>
                    <a:cubicBezTo>
                      <a:pt x="4272" y="603"/>
                      <a:pt x="4309" y="566"/>
                      <a:pt x="4345" y="548"/>
                    </a:cubicBezTo>
                    <a:cubicBezTo>
                      <a:pt x="4382" y="511"/>
                      <a:pt x="4400" y="475"/>
                      <a:pt x="4400" y="420"/>
                    </a:cubicBezTo>
                    <a:cubicBezTo>
                      <a:pt x="4400" y="365"/>
                      <a:pt x="4345" y="292"/>
                      <a:pt x="4254" y="183"/>
                    </a:cubicBezTo>
                    <a:cubicBezTo>
                      <a:pt x="4163" y="92"/>
                      <a:pt x="4072" y="37"/>
                      <a:pt x="4017" y="37"/>
                    </a:cubicBezTo>
                    <a:cubicBezTo>
                      <a:pt x="3889" y="37"/>
                      <a:pt x="3706" y="165"/>
                      <a:pt x="3469" y="402"/>
                    </a:cubicBezTo>
                    <a:cubicBezTo>
                      <a:pt x="3250" y="639"/>
                      <a:pt x="2794" y="1242"/>
                      <a:pt x="2100" y="2191"/>
                    </a:cubicBezTo>
                    <a:cubicBezTo>
                      <a:pt x="1662" y="1424"/>
                      <a:pt x="1443" y="804"/>
                      <a:pt x="1443" y="365"/>
                    </a:cubicBezTo>
                    <a:cubicBezTo>
                      <a:pt x="1443" y="274"/>
                      <a:pt x="1370" y="183"/>
                      <a:pt x="1242" y="110"/>
                    </a:cubicBezTo>
                    <a:cubicBezTo>
                      <a:pt x="1096" y="37"/>
                      <a:pt x="968" y="0"/>
                      <a:pt x="8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0"/>
              <p:cNvSpPr/>
              <p:nvPr/>
            </p:nvSpPr>
            <p:spPr>
              <a:xfrm>
                <a:off x="2937175" y="5258250"/>
                <a:ext cx="9402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5149" extrusionOk="0">
                    <a:moveTo>
                      <a:pt x="292" y="1"/>
                    </a:moveTo>
                    <a:cubicBezTo>
                      <a:pt x="92" y="1"/>
                      <a:pt x="0" y="165"/>
                      <a:pt x="0" y="512"/>
                    </a:cubicBezTo>
                    <a:cubicBezTo>
                      <a:pt x="0" y="841"/>
                      <a:pt x="55" y="1187"/>
                      <a:pt x="183" y="1553"/>
                    </a:cubicBezTo>
                    <a:cubicBezTo>
                      <a:pt x="311" y="1918"/>
                      <a:pt x="493" y="2228"/>
                      <a:pt x="730" y="2520"/>
                    </a:cubicBezTo>
                    <a:cubicBezTo>
                      <a:pt x="986" y="2812"/>
                      <a:pt x="1242" y="2995"/>
                      <a:pt x="1534" y="3068"/>
                    </a:cubicBezTo>
                    <a:cubicBezTo>
                      <a:pt x="1497" y="3122"/>
                      <a:pt x="1461" y="3214"/>
                      <a:pt x="1388" y="3323"/>
                    </a:cubicBezTo>
                    <a:lnTo>
                      <a:pt x="1260" y="3597"/>
                    </a:lnTo>
                    <a:cubicBezTo>
                      <a:pt x="1223" y="3652"/>
                      <a:pt x="1187" y="3725"/>
                      <a:pt x="1132" y="3834"/>
                    </a:cubicBezTo>
                    <a:cubicBezTo>
                      <a:pt x="1077" y="3926"/>
                      <a:pt x="1041" y="4017"/>
                      <a:pt x="1023" y="4072"/>
                    </a:cubicBezTo>
                    <a:cubicBezTo>
                      <a:pt x="1004" y="4126"/>
                      <a:pt x="968" y="4181"/>
                      <a:pt x="913" y="4273"/>
                    </a:cubicBezTo>
                    <a:cubicBezTo>
                      <a:pt x="785" y="4546"/>
                      <a:pt x="712" y="4765"/>
                      <a:pt x="712" y="4893"/>
                    </a:cubicBezTo>
                    <a:cubicBezTo>
                      <a:pt x="712" y="5076"/>
                      <a:pt x="767" y="5149"/>
                      <a:pt x="877" y="5149"/>
                    </a:cubicBezTo>
                    <a:cubicBezTo>
                      <a:pt x="950" y="5149"/>
                      <a:pt x="1041" y="5076"/>
                      <a:pt x="1150" y="4930"/>
                    </a:cubicBezTo>
                    <a:cubicBezTo>
                      <a:pt x="1278" y="4784"/>
                      <a:pt x="1497" y="4419"/>
                      <a:pt x="1808" y="3834"/>
                    </a:cubicBezTo>
                    <a:cubicBezTo>
                      <a:pt x="2118" y="3250"/>
                      <a:pt x="2428" y="2703"/>
                      <a:pt x="2739" y="2191"/>
                    </a:cubicBezTo>
                    <a:cubicBezTo>
                      <a:pt x="3049" y="1699"/>
                      <a:pt x="3304" y="1279"/>
                      <a:pt x="3487" y="987"/>
                    </a:cubicBezTo>
                    <a:cubicBezTo>
                      <a:pt x="3670" y="676"/>
                      <a:pt x="3761" y="475"/>
                      <a:pt x="3761" y="366"/>
                    </a:cubicBezTo>
                    <a:cubicBezTo>
                      <a:pt x="3761" y="256"/>
                      <a:pt x="3724" y="183"/>
                      <a:pt x="3670" y="110"/>
                    </a:cubicBezTo>
                    <a:cubicBezTo>
                      <a:pt x="3597" y="37"/>
                      <a:pt x="3523" y="1"/>
                      <a:pt x="3414" y="1"/>
                    </a:cubicBezTo>
                    <a:cubicBezTo>
                      <a:pt x="3304" y="1"/>
                      <a:pt x="3140" y="202"/>
                      <a:pt x="2903" y="621"/>
                    </a:cubicBezTo>
                    <a:cubicBezTo>
                      <a:pt x="2666" y="1041"/>
                      <a:pt x="2428" y="1461"/>
                      <a:pt x="2191" y="1881"/>
                    </a:cubicBezTo>
                    <a:cubicBezTo>
                      <a:pt x="1954" y="2283"/>
                      <a:pt x="1808" y="2502"/>
                      <a:pt x="1716" y="2502"/>
                    </a:cubicBezTo>
                    <a:cubicBezTo>
                      <a:pt x="1607" y="2502"/>
                      <a:pt x="1479" y="2410"/>
                      <a:pt x="1315" y="2246"/>
                    </a:cubicBezTo>
                    <a:cubicBezTo>
                      <a:pt x="1169" y="2082"/>
                      <a:pt x="1023" y="1881"/>
                      <a:pt x="913" y="1644"/>
                    </a:cubicBezTo>
                    <a:cubicBezTo>
                      <a:pt x="803" y="1406"/>
                      <a:pt x="712" y="1151"/>
                      <a:pt x="639" y="877"/>
                    </a:cubicBezTo>
                    <a:cubicBezTo>
                      <a:pt x="584" y="585"/>
                      <a:pt x="530" y="366"/>
                      <a:pt x="475" y="220"/>
                    </a:cubicBezTo>
                    <a:cubicBezTo>
                      <a:pt x="420" y="74"/>
                      <a:pt x="365" y="1"/>
                      <a:pt x="2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0"/>
              <p:cNvSpPr/>
              <p:nvPr/>
            </p:nvSpPr>
            <p:spPr>
              <a:xfrm>
                <a:off x="3033475" y="5257800"/>
                <a:ext cx="89475" cy="147425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5897" extrusionOk="0">
                    <a:moveTo>
                      <a:pt x="2976" y="1"/>
                    </a:moveTo>
                    <a:cubicBezTo>
                      <a:pt x="2574" y="1"/>
                      <a:pt x="2118" y="220"/>
                      <a:pt x="1643" y="658"/>
                    </a:cubicBezTo>
                    <a:cubicBezTo>
                      <a:pt x="1187" y="1078"/>
                      <a:pt x="785" y="1607"/>
                      <a:pt x="475" y="2209"/>
                    </a:cubicBezTo>
                    <a:cubicBezTo>
                      <a:pt x="164" y="2812"/>
                      <a:pt x="0" y="3360"/>
                      <a:pt x="0" y="3852"/>
                    </a:cubicBezTo>
                    <a:cubicBezTo>
                      <a:pt x="0" y="4163"/>
                      <a:pt x="146" y="4455"/>
                      <a:pt x="420" y="4729"/>
                    </a:cubicBezTo>
                    <a:cubicBezTo>
                      <a:pt x="694" y="4984"/>
                      <a:pt x="986" y="5112"/>
                      <a:pt x="1260" y="5112"/>
                    </a:cubicBezTo>
                    <a:cubicBezTo>
                      <a:pt x="1552" y="5112"/>
                      <a:pt x="1844" y="5002"/>
                      <a:pt x="2154" y="4765"/>
                    </a:cubicBezTo>
                    <a:cubicBezTo>
                      <a:pt x="2446" y="4528"/>
                      <a:pt x="2720" y="4199"/>
                      <a:pt x="2957" y="3798"/>
                    </a:cubicBezTo>
                    <a:lnTo>
                      <a:pt x="2957" y="3798"/>
                    </a:lnTo>
                    <a:cubicBezTo>
                      <a:pt x="2903" y="3962"/>
                      <a:pt x="2848" y="4163"/>
                      <a:pt x="2775" y="4400"/>
                    </a:cubicBezTo>
                    <a:cubicBezTo>
                      <a:pt x="2684" y="4656"/>
                      <a:pt x="2611" y="4893"/>
                      <a:pt x="2538" y="5130"/>
                    </a:cubicBezTo>
                    <a:cubicBezTo>
                      <a:pt x="2483" y="5349"/>
                      <a:pt x="2446" y="5550"/>
                      <a:pt x="2446" y="5678"/>
                    </a:cubicBezTo>
                    <a:cubicBezTo>
                      <a:pt x="2446" y="5824"/>
                      <a:pt x="2501" y="5897"/>
                      <a:pt x="2629" y="5897"/>
                    </a:cubicBezTo>
                    <a:cubicBezTo>
                      <a:pt x="2757" y="5897"/>
                      <a:pt x="2939" y="5532"/>
                      <a:pt x="3176" y="4802"/>
                    </a:cubicBezTo>
                    <a:cubicBezTo>
                      <a:pt x="3414" y="4071"/>
                      <a:pt x="3542" y="3597"/>
                      <a:pt x="3542" y="3414"/>
                    </a:cubicBezTo>
                    <a:cubicBezTo>
                      <a:pt x="3542" y="3213"/>
                      <a:pt x="3487" y="3031"/>
                      <a:pt x="3377" y="2885"/>
                    </a:cubicBezTo>
                    <a:cubicBezTo>
                      <a:pt x="3268" y="2739"/>
                      <a:pt x="3122" y="2666"/>
                      <a:pt x="2957" y="2666"/>
                    </a:cubicBezTo>
                    <a:cubicBezTo>
                      <a:pt x="2629" y="2666"/>
                      <a:pt x="2373" y="2684"/>
                      <a:pt x="2154" y="2739"/>
                    </a:cubicBezTo>
                    <a:cubicBezTo>
                      <a:pt x="1953" y="2775"/>
                      <a:pt x="1844" y="2848"/>
                      <a:pt x="1844" y="2921"/>
                    </a:cubicBezTo>
                    <a:cubicBezTo>
                      <a:pt x="1844" y="2976"/>
                      <a:pt x="1899" y="3049"/>
                      <a:pt x="1990" y="3122"/>
                    </a:cubicBezTo>
                    <a:cubicBezTo>
                      <a:pt x="2081" y="3195"/>
                      <a:pt x="2191" y="3232"/>
                      <a:pt x="2318" y="3232"/>
                    </a:cubicBezTo>
                    <a:cubicBezTo>
                      <a:pt x="2446" y="3232"/>
                      <a:pt x="2665" y="3195"/>
                      <a:pt x="2921" y="3122"/>
                    </a:cubicBezTo>
                    <a:lnTo>
                      <a:pt x="2921" y="3122"/>
                    </a:lnTo>
                    <a:cubicBezTo>
                      <a:pt x="2665" y="3524"/>
                      <a:pt x="2373" y="3852"/>
                      <a:pt x="2045" y="4108"/>
                    </a:cubicBezTo>
                    <a:cubicBezTo>
                      <a:pt x="1734" y="4364"/>
                      <a:pt x="1460" y="4491"/>
                      <a:pt x="1241" y="4491"/>
                    </a:cubicBezTo>
                    <a:cubicBezTo>
                      <a:pt x="1077" y="4491"/>
                      <a:pt x="949" y="4418"/>
                      <a:pt x="840" y="4309"/>
                    </a:cubicBezTo>
                    <a:cubicBezTo>
                      <a:pt x="730" y="4181"/>
                      <a:pt x="676" y="4035"/>
                      <a:pt x="676" y="3852"/>
                    </a:cubicBezTo>
                    <a:cubicBezTo>
                      <a:pt x="676" y="3414"/>
                      <a:pt x="803" y="2958"/>
                      <a:pt x="1059" y="2447"/>
                    </a:cubicBezTo>
                    <a:cubicBezTo>
                      <a:pt x="1333" y="1936"/>
                      <a:pt x="1643" y="1516"/>
                      <a:pt x="2008" y="1187"/>
                    </a:cubicBezTo>
                    <a:cubicBezTo>
                      <a:pt x="2391" y="859"/>
                      <a:pt x="2738" y="676"/>
                      <a:pt x="3030" y="676"/>
                    </a:cubicBezTo>
                    <a:cubicBezTo>
                      <a:pt x="3140" y="676"/>
                      <a:pt x="3249" y="694"/>
                      <a:pt x="3341" y="749"/>
                    </a:cubicBezTo>
                    <a:cubicBezTo>
                      <a:pt x="3432" y="767"/>
                      <a:pt x="3487" y="786"/>
                      <a:pt x="3505" y="786"/>
                    </a:cubicBezTo>
                    <a:cubicBezTo>
                      <a:pt x="3560" y="786"/>
                      <a:pt x="3578" y="749"/>
                      <a:pt x="3578" y="639"/>
                    </a:cubicBezTo>
                    <a:cubicBezTo>
                      <a:pt x="3578" y="548"/>
                      <a:pt x="3505" y="420"/>
                      <a:pt x="3377" y="256"/>
                    </a:cubicBezTo>
                    <a:cubicBezTo>
                      <a:pt x="3249" y="92"/>
                      <a:pt x="3122" y="1"/>
                      <a:pt x="29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0"/>
              <p:cNvSpPr/>
              <p:nvPr/>
            </p:nvSpPr>
            <p:spPr>
              <a:xfrm>
                <a:off x="3148475" y="5259175"/>
                <a:ext cx="98600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5076" extrusionOk="0">
                    <a:moveTo>
                      <a:pt x="2483" y="0"/>
                    </a:moveTo>
                    <a:cubicBezTo>
                      <a:pt x="1497" y="0"/>
                      <a:pt x="968" y="92"/>
                      <a:pt x="895" y="274"/>
                    </a:cubicBezTo>
                    <a:cubicBezTo>
                      <a:pt x="877" y="329"/>
                      <a:pt x="858" y="384"/>
                      <a:pt x="858" y="438"/>
                    </a:cubicBezTo>
                    <a:cubicBezTo>
                      <a:pt x="858" y="822"/>
                      <a:pt x="785" y="1278"/>
                      <a:pt x="639" y="1826"/>
                    </a:cubicBezTo>
                    <a:cubicBezTo>
                      <a:pt x="493" y="2355"/>
                      <a:pt x="347" y="2885"/>
                      <a:pt x="201" y="3359"/>
                    </a:cubicBezTo>
                    <a:cubicBezTo>
                      <a:pt x="73" y="3834"/>
                      <a:pt x="0" y="4181"/>
                      <a:pt x="0" y="4382"/>
                    </a:cubicBezTo>
                    <a:cubicBezTo>
                      <a:pt x="0" y="4582"/>
                      <a:pt x="73" y="4747"/>
                      <a:pt x="238" y="4874"/>
                    </a:cubicBezTo>
                    <a:cubicBezTo>
                      <a:pt x="420" y="5002"/>
                      <a:pt x="603" y="5075"/>
                      <a:pt x="840" y="5075"/>
                    </a:cubicBezTo>
                    <a:cubicBezTo>
                      <a:pt x="1333" y="5075"/>
                      <a:pt x="1862" y="4984"/>
                      <a:pt x="2392" y="4801"/>
                    </a:cubicBezTo>
                    <a:cubicBezTo>
                      <a:pt x="2921" y="4619"/>
                      <a:pt x="3195" y="4436"/>
                      <a:pt x="3195" y="4254"/>
                    </a:cubicBezTo>
                    <a:cubicBezTo>
                      <a:pt x="3195" y="4162"/>
                      <a:pt x="3158" y="4108"/>
                      <a:pt x="3085" y="4108"/>
                    </a:cubicBezTo>
                    <a:cubicBezTo>
                      <a:pt x="3049" y="4108"/>
                      <a:pt x="2921" y="4126"/>
                      <a:pt x="2702" y="4199"/>
                    </a:cubicBezTo>
                    <a:cubicBezTo>
                      <a:pt x="2027" y="4363"/>
                      <a:pt x="1424" y="4455"/>
                      <a:pt x="858" y="4455"/>
                    </a:cubicBezTo>
                    <a:cubicBezTo>
                      <a:pt x="804" y="4455"/>
                      <a:pt x="749" y="4436"/>
                      <a:pt x="712" y="4418"/>
                    </a:cubicBezTo>
                    <a:cubicBezTo>
                      <a:pt x="676" y="4363"/>
                      <a:pt x="658" y="4327"/>
                      <a:pt x="658" y="4272"/>
                    </a:cubicBezTo>
                    <a:cubicBezTo>
                      <a:pt x="658" y="4089"/>
                      <a:pt x="785" y="3578"/>
                      <a:pt x="1059" y="2757"/>
                    </a:cubicBezTo>
                    <a:cubicBezTo>
                      <a:pt x="1570" y="2757"/>
                      <a:pt x="2045" y="2720"/>
                      <a:pt x="2447" y="2629"/>
                    </a:cubicBezTo>
                    <a:cubicBezTo>
                      <a:pt x="2848" y="2538"/>
                      <a:pt x="3031" y="2428"/>
                      <a:pt x="3031" y="2246"/>
                    </a:cubicBezTo>
                    <a:cubicBezTo>
                      <a:pt x="3031" y="2173"/>
                      <a:pt x="2958" y="2154"/>
                      <a:pt x="2812" y="2154"/>
                    </a:cubicBezTo>
                    <a:cubicBezTo>
                      <a:pt x="2684" y="2154"/>
                      <a:pt x="2465" y="2154"/>
                      <a:pt x="2191" y="2191"/>
                    </a:cubicBezTo>
                    <a:cubicBezTo>
                      <a:pt x="1899" y="2209"/>
                      <a:pt x="1680" y="2227"/>
                      <a:pt x="1497" y="2227"/>
                    </a:cubicBezTo>
                    <a:cubicBezTo>
                      <a:pt x="1333" y="2227"/>
                      <a:pt x="1242" y="2209"/>
                      <a:pt x="1205" y="2209"/>
                    </a:cubicBezTo>
                    <a:cubicBezTo>
                      <a:pt x="1388" y="1552"/>
                      <a:pt x="1479" y="1041"/>
                      <a:pt x="1479" y="712"/>
                    </a:cubicBezTo>
                    <a:lnTo>
                      <a:pt x="1479" y="694"/>
                    </a:lnTo>
                    <a:cubicBezTo>
                      <a:pt x="1935" y="621"/>
                      <a:pt x="2209" y="566"/>
                      <a:pt x="2337" y="566"/>
                    </a:cubicBezTo>
                    <a:cubicBezTo>
                      <a:pt x="2447" y="548"/>
                      <a:pt x="2647" y="530"/>
                      <a:pt x="2939" y="511"/>
                    </a:cubicBezTo>
                    <a:cubicBezTo>
                      <a:pt x="3231" y="475"/>
                      <a:pt x="3469" y="438"/>
                      <a:pt x="3633" y="402"/>
                    </a:cubicBezTo>
                    <a:cubicBezTo>
                      <a:pt x="3852" y="384"/>
                      <a:pt x="3943" y="311"/>
                      <a:pt x="3943" y="219"/>
                    </a:cubicBezTo>
                    <a:cubicBezTo>
                      <a:pt x="3943" y="73"/>
                      <a:pt x="3469" y="0"/>
                      <a:pt x="24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0"/>
              <p:cNvSpPr/>
              <p:nvPr/>
            </p:nvSpPr>
            <p:spPr>
              <a:xfrm>
                <a:off x="3253450" y="5256900"/>
                <a:ext cx="107725" cy="128700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5148" extrusionOk="0">
                    <a:moveTo>
                      <a:pt x="3852" y="0"/>
                    </a:moveTo>
                    <a:cubicBezTo>
                      <a:pt x="3761" y="0"/>
                      <a:pt x="3724" y="110"/>
                      <a:pt x="3706" y="310"/>
                    </a:cubicBezTo>
                    <a:cubicBezTo>
                      <a:pt x="3706" y="347"/>
                      <a:pt x="3688" y="639"/>
                      <a:pt x="3633" y="1187"/>
                    </a:cubicBezTo>
                    <a:cubicBezTo>
                      <a:pt x="3523" y="2337"/>
                      <a:pt x="3322" y="3341"/>
                      <a:pt x="2994" y="4180"/>
                    </a:cubicBezTo>
                    <a:cubicBezTo>
                      <a:pt x="2793" y="3724"/>
                      <a:pt x="2300" y="2483"/>
                      <a:pt x="1515" y="438"/>
                    </a:cubicBezTo>
                    <a:cubicBezTo>
                      <a:pt x="1460" y="329"/>
                      <a:pt x="1406" y="237"/>
                      <a:pt x="1296" y="146"/>
                    </a:cubicBezTo>
                    <a:cubicBezTo>
                      <a:pt x="1205" y="55"/>
                      <a:pt x="1132" y="18"/>
                      <a:pt x="1077" y="18"/>
                    </a:cubicBezTo>
                    <a:cubicBezTo>
                      <a:pt x="1004" y="18"/>
                      <a:pt x="949" y="91"/>
                      <a:pt x="949" y="237"/>
                    </a:cubicBezTo>
                    <a:cubicBezTo>
                      <a:pt x="949" y="548"/>
                      <a:pt x="785" y="1333"/>
                      <a:pt x="475" y="2592"/>
                    </a:cubicBezTo>
                    <a:cubicBezTo>
                      <a:pt x="146" y="3852"/>
                      <a:pt x="0" y="4527"/>
                      <a:pt x="0" y="4655"/>
                    </a:cubicBezTo>
                    <a:cubicBezTo>
                      <a:pt x="0" y="4765"/>
                      <a:pt x="37" y="4874"/>
                      <a:pt x="128" y="4984"/>
                    </a:cubicBezTo>
                    <a:cubicBezTo>
                      <a:pt x="219" y="5093"/>
                      <a:pt x="292" y="5148"/>
                      <a:pt x="365" y="5148"/>
                    </a:cubicBezTo>
                    <a:cubicBezTo>
                      <a:pt x="402" y="5148"/>
                      <a:pt x="456" y="5057"/>
                      <a:pt x="511" y="4856"/>
                    </a:cubicBezTo>
                    <a:cubicBezTo>
                      <a:pt x="566" y="4673"/>
                      <a:pt x="694" y="4217"/>
                      <a:pt x="858" y="3505"/>
                    </a:cubicBezTo>
                    <a:cubicBezTo>
                      <a:pt x="1041" y="2793"/>
                      <a:pt x="1205" y="2154"/>
                      <a:pt x="1351" y="1588"/>
                    </a:cubicBezTo>
                    <a:cubicBezTo>
                      <a:pt x="2063" y="3396"/>
                      <a:pt x="2501" y="4491"/>
                      <a:pt x="2647" y="4819"/>
                    </a:cubicBezTo>
                    <a:cubicBezTo>
                      <a:pt x="2683" y="4911"/>
                      <a:pt x="2757" y="5002"/>
                      <a:pt x="2830" y="5057"/>
                    </a:cubicBezTo>
                    <a:cubicBezTo>
                      <a:pt x="2903" y="5111"/>
                      <a:pt x="2976" y="5148"/>
                      <a:pt x="3049" y="5148"/>
                    </a:cubicBezTo>
                    <a:cubicBezTo>
                      <a:pt x="3231" y="5148"/>
                      <a:pt x="3432" y="4838"/>
                      <a:pt x="3633" y="4217"/>
                    </a:cubicBezTo>
                    <a:cubicBezTo>
                      <a:pt x="3834" y="3578"/>
                      <a:pt x="3998" y="2903"/>
                      <a:pt x="4126" y="2172"/>
                    </a:cubicBezTo>
                    <a:cubicBezTo>
                      <a:pt x="4253" y="1424"/>
                      <a:pt x="4308" y="858"/>
                      <a:pt x="4308" y="456"/>
                    </a:cubicBezTo>
                    <a:cubicBezTo>
                      <a:pt x="4308" y="383"/>
                      <a:pt x="4272" y="274"/>
                      <a:pt x="4162" y="164"/>
                    </a:cubicBezTo>
                    <a:cubicBezTo>
                      <a:pt x="4053" y="55"/>
                      <a:pt x="3943" y="0"/>
                      <a:pt x="38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0"/>
              <p:cNvSpPr/>
              <p:nvPr/>
            </p:nvSpPr>
            <p:spPr>
              <a:xfrm>
                <a:off x="3448300" y="5255525"/>
                <a:ext cx="94050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5222" extrusionOk="0">
                    <a:moveTo>
                      <a:pt x="2283" y="603"/>
                    </a:moveTo>
                    <a:cubicBezTo>
                      <a:pt x="2520" y="603"/>
                      <a:pt x="2721" y="676"/>
                      <a:pt x="2867" y="804"/>
                    </a:cubicBezTo>
                    <a:cubicBezTo>
                      <a:pt x="3049" y="950"/>
                      <a:pt x="3123" y="1114"/>
                      <a:pt x="3123" y="1333"/>
                    </a:cubicBezTo>
                    <a:cubicBezTo>
                      <a:pt x="3123" y="1643"/>
                      <a:pt x="2940" y="1935"/>
                      <a:pt x="2575" y="2209"/>
                    </a:cubicBezTo>
                    <a:cubicBezTo>
                      <a:pt x="2228" y="2483"/>
                      <a:pt x="1753" y="2684"/>
                      <a:pt x="1169" y="2848"/>
                    </a:cubicBezTo>
                    <a:cubicBezTo>
                      <a:pt x="1407" y="1972"/>
                      <a:pt x="1534" y="1388"/>
                      <a:pt x="1534" y="1114"/>
                    </a:cubicBezTo>
                    <a:cubicBezTo>
                      <a:pt x="1534" y="1023"/>
                      <a:pt x="1516" y="931"/>
                      <a:pt x="1461" y="822"/>
                    </a:cubicBezTo>
                    <a:cubicBezTo>
                      <a:pt x="1790" y="676"/>
                      <a:pt x="2064" y="603"/>
                      <a:pt x="2283" y="603"/>
                    </a:cubicBezTo>
                    <a:close/>
                    <a:moveTo>
                      <a:pt x="2173" y="0"/>
                    </a:moveTo>
                    <a:cubicBezTo>
                      <a:pt x="1863" y="0"/>
                      <a:pt x="1553" y="55"/>
                      <a:pt x="1224" y="165"/>
                    </a:cubicBezTo>
                    <a:cubicBezTo>
                      <a:pt x="895" y="274"/>
                      <a:pt x="713" y="402"/>
                      <a:pt x="713" y="511"/>
                    </a:cubicBezTo>
                    <a:cubicBezTo>
                      <a:pt x="713" y="603"/>
                      <a:pt x="786" y="712"/>
                      <a:pt x="895" y="804"/>
                    </a:cubicBezTo>
                    <a:cubicBezTo>
                      <a:pt x="877" y="1388"/>
                      <a:pt x="640" y="2392"/>
                      <a:pt x="202" y="3852"/>
                    </a:cubicBezTo>
                    <a:cubicBezTo>
                      <a:pt x="74" y="4327"/>
                      <a:pt x="1" y="4619"/>
                      <a:pt x="1" y="4728"/>
                    </a:cubicBezTo>
                    <a:cubicBezTo>
                      <a:pt x="1" y="4838"/>
                      <a:pt x="37" y="4947"/>
                      <a:pt x="129" y="5057"/>
                    </a:cubicBezTo>
                    <a:cubicBezTo>
                      <a:pt x="238" y="5166"/>
                      <a:pt x="311" y="5221"/>
                      <a:pt x="384" y="5221"/>
                    </a:cubicBezTo>
                    <a:cubicBezTo>
                      <a:pt x="439" y="5221"/>
                      <a:pt x="658" y="4619"/>
                      <a:pt x="1005" y="3414"/>
                    </a:cubicBezTo>
                    <a:cubicBezTo>
                      <a:pt x="1845" y="3250"/>
                      <a:pt x="2502" y="2994"/>
                      <a:pt x="3013" y="2629"/>
                    </a:cubicBezTo>
                    <a:cubicBezTo>
                      <a:pt x="3506" y="2264"/>
                      <a:pt x="3761" y="1826"/>
                      <a:pt x="3761" y="1296"/>
                    </a:cubicBezTo>
                    <a:cubicBezTo>
                      <a:pt x="3761" y="913"/>
                      <a:pt x="3615" y="603"/>
                      <a:pt x="3305" y="365"/>
                    </a:cubicBezTo>
                    <a:cubicBezTo>
                      <a:pt x="3013" y="128"/>
                      <a:pt x="2630" y="0"/>
                      <a:pt x="21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0"/>
              <p:cNvSpPr/>
              <p:nvPr/>
            </p:nvSpPr>
            <p:spPr>
              <a:xfrm>
                <a:off x="3547350" y="5255525"/>
                <a:ext cx="94950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5222" extrusionOk="0">
                    <a:moveTo>
                      <a:pt x="2264" y="730"/>
                    </a:moveTo>
                    <a:cubicBezTo>
                      <a:pt x="2337" y="1150"/>
                      <a:pt x="2428" y="1771"/>
                      <a:pt x="2519" y="2593"/>
                    </a:cubicBezTo>
                    <a:cubicBezTo>
                      <a:pt x="2136" y="2666"/>
                      <a:pt x="1771" y="2739"/>
                      <a:pt x="1424" y="2830"/>
                    </a:cubicBezTo>
                    <a:cubicBezTo>
                      <a:pt x="1753" y="1935"/>
                      <a:pt x="2045" y="1223"/>
                      <a:pt x="2264" y="730"/>
                    </a:cubicBezTo>
                    <a:close/>
                    <a:moveTo>
                      <a:pt x="2428" y="0"/>
                    </a:moveTo>
                    <a:cubicBezTo>
                      <a:pt x="2300" y="0"/>
                      <a:pt x="2173" y="55"/>
                      <a:pt x="2027" y="146"/>
                    </a:cubicBezTo>
                    <a:cubicBezTo>
                      <a:pt x="1899" y="238"/>
                      <a:pt x="1807" y="347"/>
                      <a:pt x="1753" y="493"/>
                    </a:cubicBezTo>
                    <a:cubicBezTo>
                      <a:pt x="1698" y="621"/>
                      <a:pt x="1570" y="931"/>
                      <a:pt x="1369" y="1406"/>
                    </a:cubicBezTo>
                    <a:cubicBezTo>
                      <a:pt x="1169" y="1899"/>
                      <a:pt x="1023" y="2264"/>
                      <a:pt x="913" y="2556"/>
                    </a:cubicBezTo>
                    <a:cubicBezTo>
                      <a:pt x="858" y="2684"/>
                      <a:pt x="803" y="2848"/>
                      <a:pt x="712" y="3031"/>
                    </a:cubicBezTo>
                    <a:cubicBezTo>
                      <a:pt x="238" y="3177"/>
                      <a:pt x="0" y="3304"/>
                      <a:pt x="0" y="3396"/>
                    </a:cubicBezTo>
                    <a:cubicBezTo>
                      <a:pt x="0" y="3487"/>
                      <a:pt x="37" y="3578"/>
                      <a:pt x="110" y="3633"/>
                    </a:cubicBezTo>
                    <a:cubicBezTo>
                      <a:pt x="183" y="3706"/>
                      <a:pt x="274" y="3724"/>
                      <a:pt x="365" y="3724"/>
                    </a:cubicBezTo>
                    <a:lnTo>
                      <a:pt x="420" y="3724"/>
                    </a:lnTo>
                    <a:cubicBezTo>
                      <a:pt x="146" y="4382"/>
                      <a:pt x="0" y="4728"/>
                      <a:pt x="0" y="4765"/>
                    </a:cubicBezTo>
                    <a:cubicBezTo>
                      <a:pt x="0" y="4874"/>
                      <a:pt x="37" y="4984"/>
                      <a:pt x="128" y="5075"/>
                    </a:cubicBezTo>
                    <a:cubicBezTo>
                      <a:pt x="219" y="5166"/>
                      <a:pt x="311" y="5221"/>
                      <a:pt x="384" y="5221"/>
                    </a:cubicBezTo>
                    <a:cubicBezTo>
                      <a:pt x="475" y="5221"/>
                      <a:pt x="712" y="4655"/>
                      <a:pt x="1150" y="3542"/>
                    </a:cubicBezTo>
                    <a:cubicBezTo>
                      <a:pt x="1515" y="3432"/>
                      <a:pt x="1789" y="3359"/>
                      <a:pt x="1972" y="3323"/>
                    </a:cubicBezTo>
                    <a:cubicBezTo>
                      <a:pt x="2154" y="3268"/>
                      <a:pt x="2337" y="3213"/>
                      <a:pt x="2556" y="3158"/>
                    </a:cubicBezTo>
                    <a:cubicBezTo>
                      <a:pt x="2611" y="3597"/>
                      <a:pt x="2647" y="4053"/>
                      <a:pt x="2665" y="4528"/>
                    </a:cubicBezTo>
                    <a:cubicBezTo>
                      <a:pt x="2702" y="4783"/>
                      <a:pt x="2738" y="4966"/>
                      <a:pt x="2793" y="5057"/>
                    </a:cubicBezTo>
                    <a:cubicBezTo>
                      <a:pt x="2848" y="5166"/>
                      <a:pt x="2903" y="5221"/>
                      <a:pt x="2994" y="5221"/>
                    </a:cubicBezTo>
                    <a:cubicBezTo>
                      <a:pt x="3140" y="5221"/>
                      <a:pt x="3213" y="4911"/>
                      <a:pt x="3213" y="4290"/>
                    </a:cubicBezTo>
                    <a:cubicBezTo>
                      <a:pt x="3213" y="3943"/>
                      <a:pt x="3195" y="3505"/>
                      <a:pt x="3158" y="2994"/>
                    </a:cubicBezTo>
                    <a:cubicBezTo>
                      <a:pt x="3596" y="2885"/>
                      <a:pt x="3797" y="2775"/>
                      <a:pt x="3797" y="2684"/>
                    </a:cubicBezTo>
                    <a:cubicBezTo>
                      <a:pt x="3797" y="2556"/>
                      <a:pt x="3688" y="2483"/>
                      <a:pt x="3469" y="2483"/>
                    </a:cubicBezTo>
                    <a:cubicBezTo>
                      <a:pt x="3377" y="2483"/>
                      <a:pt x="3250" y="2501"/>
                      <a:pt x="3122" y="2519"/>
                    </a:cubicBezTo>
                    <a:cubicBezTo>
                      <a:pt x="3049" y="1808"/>
                      <a:pt x="2958" y="1205"/>
                      <a:pt x="2830" y="730"/>
                    </a:cubicBezTo>
                    <a:cubicBezTo>
                      <a:pt x="2702" y="238"/>
                      <a:pt x="2574" y="0"/>
                      <a:pt x="24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0"/>
              <p:cNvSpPr/>
              <p:nvPr/>
            </p:nvSpPr>
            <p:spPr>
              <a:xfrm>
                <a:off x="3659150" y="5257350"/>
                <a:ext cx="9267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5149" extrusionOk="0">
                    <a:moveTo>
                      <a:pt x="2246" y="639"/>
                    </a:moveTo>
                    <a:cubicBezTo>
                      <a:pt x="2775" y="639"/>
                      <a:pt x="3031" y="785"/>
                      <a:pt x="3031" y="1096"/>
                    </a:cubicBezTo>
                    <a:cubicBezTo>
                      <a:pt x="3031" y="1278"/>
                      <a:pt x="2958" y="1461"/>
                      <a:pt x="2794" y="1643"/>
                    </a:cubicBezTo>
                    <a:cubicBezTo>
                      <a:pt x="2648" y="1826"/>
                      <a:pt x="2465" y="1954"/>
                      <a:pt x="2283" y="2063"/>
                    </a:cubicBezTo>
                    <a:cubicBezTo>
                      <a:pt x="2100" y="2173"/>
                      <a:pt x="1881" y="2282"/>
                      <a:pt x="1662" y="2410"/>
                    </a:cubicBezTo>
                    <a:cubicBezTo>
                      <a:pt x="1425" y="2538"/>
                      <a:pt x="1260" y="2629"/>
                      <a:pt x="1187" y="2684"/>
                    </a:cubicBezTo>
                    <a:cubicBezTo>
                      <a:pt x="1388" y="1954"/>
                      <a:pt x="1479" y="1442"/>
                      <a:pt x="1479" y="1114"/>
                    </a:cubicBezTo>
                    <a:cubicBezTo>
                      <a:pt x="1479" y="1023"/>
                      <a:pt x="1461" y="931"/>
                      <a:pt x="1406" y="822"/>
                    </a:cubicBezTo>
                    <a:cubicBezTo>
                      <a:pt x="1735" y="712"/>
                      <a:pt x="2009" y="639"/>
                      <a:pt x="2246" y="639"/>
                    </a:cubicBezTo>
                    <a:close/>
                    <a:moveTo>
                      <a:pt x="2210" y="0"/>
                    </a:moveTo>
                    <a:cubicBezTo>
                      <a:pt x="1808" y="0"/>
                      <a:pt x="1443" y="55"/>
                      <a:pt x="1114" y="183"/>
                    </a:cubicBezTo>
                    <a:cubicBezTo>
                      <a:pt x="786" y="292"/>
                      <a:pt x="621" y="402"/>
                      <a:pt x="621" y="511"/>
                    </a:cubicBezTo>
                    <a:cubicBezTo>
                      <a:pt x="621" y="584"/>
                      <a:pt x="640" y="657"/>
                      <a:pt x="694" y="731"/>
                    </a:cubicBezTo>
                    <a:cubicBezTo>
                      <a:pt x="749" y="822"/>
                      <a:pt x="804" y="877"/>
                      <a:pt x="859" y="913"/>
                    </a:cubicBezTo>
                    <a:cubicBezTo>
                      <a:pt x="822" y="1406"/>
                      <a:pt x="676" y="2136"/>
                      <a:pt x="402" y="3067"/>
                    </a:cubicBezTo>
                    <a:cubicBezTo>
                      <a:pt x="129" y="4016"/>
                      <a:pt x="1" y="4546"/>
                      <a:pt x="1" y="4655"/>
                    </a:cubicBezTo>
                    <a:cubicBezTo>
                      <a:pt x="1" y="4765"/>
                      <a:pt x="37" y="4874"/>
                      <a:pt x="129" y="4984"/>
                    </a:cubicBezTo>
                    <a:cubicBezTo>
                      <a:pt x="238" y="5093"/>
                      <a:pt x="311" y="5148"/>
                      <a:pt x="384" y="5148"/>
                    </a:cubicBezTo>
                    <a:cubicBezTo>
                      <a:pt x="421" y="5148"/>
                      <a:pt x="475" y="5020"/>
                      <a:pt x="567" y="4765"/>
                    </a:cubicBezTo>
                    <a:cubicBezTo>
                      <a:pt x="603" y="4637"/>
                      <a:pt x="640" y="4509"/>
                      <a:pt x="676" y="4400"/>
                    </a:cubicBezTo>
                    <a:cubicBezTo>
                      <a:pt x="713" y="4272"/>
                      <a:pt x="840" y="3834"/>
                      <a:pt x="1078" y="3067"/>
                    </a:cubicBezTo>
                    <a:cubicBezTo>
                      <a:pt x="1187" y="3432"/>
                      <a:pt x="1516" y="3870"/>
                      <a:pt x="2064" y="4382"/>
                    </a:cubicBezTo>
                    <a:cubicBezTo>
                      <a:pt x="2611" y="4874"/>
                      <a:pt x="3013" y="5130"/>
                      <a:pt x="3305" y="5130"/>
                    </a:cubicBezTo>
                    <a:cubicBezTo>
                      <a:pt x="3469" y="5130"/>
                      <a:pt x="3560" y="5075"/>
                      <a:pt x="3560" y="4966"/>
                    </a:cubicBezTo>
                    <a:cubicBezTo>
                      <a:pt x="3560" y="4893"/>
                      <a:pt x="3487" y="4801"/>
                      <a:pt x="3378" y="4692"/>
                    </a:cubicBezTo>
                    <a:cubicBezTo>
                      <a:pt x="3305" y="4637"/>
                      <a:pt x="3250" y="4582"/>
                      <a:pt x="3177" y="4528"/>
                    </a:cubicBezTo>
                    <a:cubicBezTo>
                      <a:pt x="3122" y="4473"/>
                      <a:pt x="3049" y="4400"/>
                      <a:pt x="2940" y="4309"/>
                    </a:cubicBezTo>
                    <a:cubicBezTo>
                      <a:pt x="2849" y="4235"/>
                      <a:pt x="2739" y="4144"/>
                      <a:pt x="2629" y="4035"/>
                    </a:cubicBezTo>
                    <a:cubicBezTo>
                      <a:pt x="2520" y="3925"/>
                      <a:pt x="2429" y="3852"/>
                      <a:pt x="2356" y="3779"/>
                    </a:cubicBezTo>
                    <a:cubicBezTo>
                      <a:pt x="2283" y="3724"/>
                      <a:pt x="2173" y="3597"/>
                      <a:pt x="1991" y="3432"/>
                    </a:cubicBezTo>
                    <a:cubicBezTo>
                      <a:pt x="1826" y="3268"/>
                      <a:pt x="1753" y="3122"/>
                      <a:pt x="1753" y="3012"/>
                    </a:cubicBezTo>
                    <a:cubicBezTo>
                      <a:pt x="1753" y="2994"/>
                      <a:pt x="1808" y="2939"/>
                      <a:pt x="1954" y="2885"/>
                    </a:cubicBezTo>
                    <a:cubicBezTo>
                      <a:pt x="2082" y="2812"/>
                      <a:pt x="2246" y="2720"/>
                      <a:pt x="2429" y="2629"/>
                    </a:cubicBezTo>
                    <a:cubicBezTo>
                      <a:pt x="2629" y="2520"/>
                      <a:pt x="2812" y="2410"/>
                      <a:pt x="3013" y="2264"/>
                    </a:cubicBezTo>
                    <a:cubicBezTo>
                      <a:pt x="3195" y="2136"/>
                      <a:pt x="3360" y="1972"/>
                      <a:pt x="3487" y="1771"/>
                    </a:cubicBezTo>
                    <a:cubicBezTo>
                      <a:pt x="3633" y="1552"/>
                      <a:pt x="3706" y="1333"/>
                      <a:pt x="3706" y="1096"/>
                    </a:cubicBezTo>
                    <a:cubicBezTo>
                      <a:pt x="3706" y="749"/>
                      <a:pt x="3560" y="475"/>
                      <a:pt x="3250" y="292"/>
                    </a:cubicBezTo>
                    <a:cubicBezTo>
                      <a:pt x="2958" y="92"/>
                      <a:pt x="2611" y="0"/>
                      <a:pt x="22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0"/>
              <p:cNvSpPr/>
              <p:nvPr/>
            </p:nvSpPr>
            <p:spPr>
              <a:xfrm>
                <a:off x="3768675" y="5258250"/>
                <a:ext cx="990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3963" h="5076" extrusionOk="0">
                    <a:moveTo>
                      <a:pt x="2265" y="1"/>
                    </a:moveTo>
                    <a:cubicBezTo>
                      <a:pt x="1315" y="1"/>
                      <a:pt x="695" y="19"/>
                      <a:pt x="421" y="37"/>
                    </a:cubicBezTo>
                    <a:cubicBezTo>
                      <a:pt x="129" y="74"/>
                      <a:pt x="1" y="129"/>
                      <a:pt x="1" y="220"/>
                    </a:cubicBezTo>
                    <a:cubicBezTo>
                      <a:pt x="1" y="311"/>
                      <a:pt x="37" y="402"/>
                      <a:pt x="129" y="512"/>
                    </a:cubicBezTo>
                    <a:cubicBezTo>
                      <a:pt x="202" y="621"/>
                      <a:pt x="293" y="658"/>
                      <a:pt x="366" y="658"/>
                    </a:cubicBezTo>
                    <a:lnTo>
                      <a:pt x="1607" y="603"/>
                    </a:lnTo>
                    <a:lnTo>
                      <a:pt x="1607" y="603"/>
                    </a:lnTo>
                    <a:cubicBezTo>
                      <a:pt x="1571" y="1078"/>
                      <a:pt x="1407" y="1826"/>
                      <a:pt x="1151" y="2867"/>
                    </a:cubicBezTo>
                    <a:cubicBezTo>
                      <a:pt x="895" y="3907"/>
                      <a:pt x="749" y="4473"/>
                      <a:pt x="749" y="4583"/>
                    </a:cubicBezTo>
                    <a:cubicBezTo>
                      <a:pt x="749" y="4692"/>
                      <a:pt x="804" y="4802"/>
                      <a:pt x="895" y="4930"/>
                    </a:cubicBezTo>
                    <a:cubicBezTo>
                      <a:pt x="987" y="5021"/>
                      <a:pt x="1060" y="5076"/>
                      <a:pt x="1133" y="5076"/>
                    </a:cubicBezTo>
                    <a:cubicBezTo>
                      <a:pt x="1188" y="5076"/>
                      <a:pt x="1261" y="4948"/>
                      <a:pt x="1315" y="4692"/>
                    </a:cubicBezTo>
                    <a:cubicBezTo>
                      <a:pt x="1352" y="4565"/>
                      <a:pt x="1425" y="4327"/>
                      <a:pt x="1498" y="3999"/>
                    </a:cubicBezTo>
                    <a:cubicBezTo>
                      <a:pt x="1571" y="3670"/>
                      <a:pt x="1626" y="3433"/>
                      <a:pt x="1662" y="3268"/>
                    </a:cubicBezTo>
                    <a:cubicBezTo>
                      <a:pt x="2045" y="1772"/>
                      <a:pt x="2246" y="932"/>
                      <a:pt x="2246" y="768"/>
                    </a:cubicBezTo>
                    <a:cubicBezTo>
                      <a:pt x="2246" y="695"/>
                      <a:pt x="2228" y="640"/>
                      <a:pt x="2210" y="603"/>
                    </a:cubicBezTo>
                    <a:cubicBezTo>
                      <a:pt x="2484" y="603"/>
                      <a:pt x="2757" y="621"/>
                      <a:pt x="3050" y="640"/>
                    </a:cubicBezTo>
                    <a:cubicBezTo>
                      <a:pt x="3323" y="658"/>
                      <a:pt x="3561" y="658"/>
                      <a:pt x="3707" y="658"/>
                    </a:cubicBezTo>
                    <a:cubicBezTo>
                      <a:pt x="3871" y="658"/>
                      <a:pt x="3962" y="621"/>
                      <a:pt x="3962" y="530"/>
                    </a:cubicBezTo>
                    <a:cubicBezTo>
                      <a:pt x="3962" y="402"/>
                      <a:pt x="3798" y="275"/>
                      <a:pt x="3469" y="165"/>
                    </a:cubicBezTo>
                    <a:cubicBezTo>
                      <a:pt x="3159" y="56"/>
                      <a:pt x="2757" y="1"/>
                      <a:pt x="2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0"/>
              <p:cNvSpPr/>
              <p:nvPr/>
            </p:nvSpPr>
            <p:spPr>
              <a:xfrm>
                <a:off x="3867275" y="5257800"/>
                <a:ext cx="37425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5094" extrusionOk="0">
                    <a:moveTo>
                      <a:pt x="1041" y="1"/>
                    </a:moveTo>
                    <a:cubicBezTo>
                      <a:pt x="968" y="1"/>
                      <a:pt x="931" y="19"/>
                      <a:pt x="895" y="55"/>
                    </a:cubicBezTo>
                    <a:cubicBezTo>
                      <a:pt x="876" y="74"/>
                      <a:pt x="876" y="128"/>
                      <a:pt x="876" y="220"/>
                    </a:cubicBezTo>
                    <a:cubicBezTo>
                      <a:pt x="876" y="512"/>
                      <a:pt x="712" y="1297"/>
                      <a:pt x="420" y="2575"/>
                    </a:cubicBezTo>
                    <a:cubicBezTo>
                      <a:pt x="146" y="3834"/>
                      <a:pt x="0" y="4510"/>
                      <a:pt x="0" y="4601"/>
                    </a:cubicBezTo>
                    <a:cubicBezTo>
                      <a:pt x="0" y="4710"/>
                      <a:pt x="37" y="4802"/>
                      <a:pt x="128" y="4929"/>
                    </a:cubicBezTo>
                    <a:cubicBezTo>
                      <a:pt x="237" y="5039"/>
                      <a:pt x="310" y="5094"/>
                      <a:pt x="365" y="5094"/>
                    </a:cubicBezTo>
                    <a:cubicBezTo>
                      <a:pt x="420" y="5094"/>
                      <a:pt x="493" y="4966"/>
                      <a:pt x="584" y="4674"/>
                    </a:cubicBezTo>
                    <a:cubicBezTo>
                      <a:pt x="621" y="4510"/>
                      <a:pt x="657" y="4364"/>
                      <a:pt x="694" y="4236"/>
                    </a:cubicBezTo>
                    <a:cubicBezTo>
                      <a:pt x="730" y="4108"/>
                      <a:pt x="767" y="3925"/>
                      <a:pt x="821" y="3670"/>
                    </a:cubicBezTo>
                    <a:cubicBezTo>
                      <a:pt x="895" y="3433"/>
                      <a:pt x="931" y="3232"/>
                      <a:pt x="968" y="3104"/>
                    </a:cubicBezTo>
                    <a:cubicBezTo>
                      <a:pt x="1314" y="1680"/>
                      <a:pt x="1497" y="877"/>
                      <a:pt x="1497" y="713"/>
                    </a:cubicBezTo>
                    <a:cubicBezTo>
                      <a:pt x="1497" y="530"/>
                      <a:pt x="1442" y="366"/>
                      <a:pt x="1314" y="220"/>
                    </a:cubicBezTo>
                    <a:cubicBezTo>
                      <a:pt x="1205" y="74"/>
                      <a:pt x="1114" y="1"/>
                      <a:pt x="10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0"/>
              <p:cNvSpPr/>
              <p:nvPr/>
            </p:nvSpPr>
            <p:spPr>
              <a:xfrm>
                <a:off x="3918825" y="5255525"/>
                <a:ext cx="95425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5222" extrusionOk="0">
                    <a:moveTo>
                      <a:pt x="2264" y="730"/>
                    </a:moveTo>
                    <a:cubicBezTo>
                      <a:pt x="2356" y="1150"/>
                      <a:pt x="2447" y="1771"/>
                      <a:pt x="2520" y="2593"/>
                    </a:cubicBezTo>
                    <a:cubicBezTo>
                      <a:pt x="2137" y="2666"/>
                      <a:pt x="1772" y="2739"/>
                      <a:pt x="1425" y="2830"/>
                    </a:cubicBezTo>
                    <a:cubicBezTo>
                      <a:pt x="1772" y="1935"/>
                      <a:pt x="2045" y="1223"/>
                      <a:pt x="2264" y="730"/>
                    </a:cubicBezTo>
                    <a:close/>
                    <a:moveTo>
                      <a:pt x="2447" y="0"/>
                    </a:moveTo>
                    <a:cubicBezTo>
                      <a:pt x="2319" y="0"/>
                      <a:pt x="2191" y="55"/>
                      <a:pt x="2045" y="146"/>
                    </a:cubicBezTo>
                    <a:cubicBezTo>
                      <a:pt x="1918" y="238"/>
                      <a:pt x="1826" y="347"/>
                      <a:pt x="1772" y="493"/>
                    </a:cubicBezTo>
                    <a:cubicBezTo>
                      <a:pt x="1717" y="621"/>
                      <a:pt x="1589" y="931"/>
                      <a:pt x="1388" y="1406"/>
                    </a:cubicBezTo>
                    <a:cubicBezTo>
                      <a:pt x="1187" y="1899"/>
                      <a:pt x="1041" y="2264"/>
                      <a:pt x="914" y="2556"/>
                    </a:cubicBezTo>
                    <a:cubicBezTo>
                      <a:pt x="877" y="2684"/>
                      <a:pt x="804" y="2848"/>
                      <a:pt x="731" y="3031"/>
                    </a:cubicBezTo>
                    <a:cubicBezTo>
                      <a:pt x="256" y="3177"/>
                      <a:pt x="1" y="3304"/>
                      <a:pt x="1" y="3396"/>
                    </a:cubicBezTo>
                    <a:cubicBezTo>
                      <a:pt x="1" y="3487"/>
                      <a:pt x="37" y="3578"/>
                      <a:pt x="110" y="3633"/>
                    </a:cubicBezTo>
                    <a:cubicBezTo>
                      <a:pt x="202" y="3706"/>
                      <a:pt x="293" y="3724"/>
                      <a:pt x="384" y="3724"/>
                    </a:cubicBezTo>
                    <a:lnTo>
                      <a:pt x="439" y="3724"/>
                    </a:lnTo>
                    <a:cubicBezTo>
                      <a:pt x="147" y="4382"/>
                      <a:pt x="19" y="4728"/>
                      <a:pt x="19" y="4765"/>
                    </a:cubicBezTo>
                    <a:cubicBezTo>
                      <a:pt x="19" y="4874"/>
                      <a:pt x="56" y="4984"/>
                      <a:pt x="147" y="5075"/>
                    </a:cubicBezTo>
                    <a:cubicBezTo>
                      <a:pt x="238" y="5166"/>
                      <a:pt x="329" y="5221"/>
                      <a:pt x="402" y="5221"/>
                    </a:cubicBezTo>
                    <a:cubicBezTo>
                      <a:pt x="475" y="5221"/>
                      <a:pt x="731" y="4655"/>
                      <a:pt x="1169" y="3542"/>
                    </a:cubicBezTo>
                    <a:cubicBezTo>
                      <a:pt x="1534" y="3432"/>
                      <a:pt x="1808" y="3359"/>
                      <a:pt x="1972" y="3323"/>
                    </a:cubicBezTo>
                    <a:cubicBezTo>
                      <a:pt x="2155" y="3268"/>
                      <a:pt x="2356" y="3213"/>
                      <a:pt x="2575" y="3158"/>
                    </a:cubicBezTo>
                    <a:cubicBezTo>
                      <a:pt x="2611" y="3597"/>
                      <a:pt x="2648" y="4053"/>
                      <a:pt x="2684" y="4528"/>
                    </a:cubicBezTo>
                    <a:cubicBezTo>
                      <a:pt x="2721" y="4783"/>
                      <a:pt x="2757" y="4966"/>
                      <a:pt x="2812" y="5057"/>
                    </a:cubicBezTo>
                    <a:cubicBezTo>
                      <a:pt x="2849" y="5166"/>
                      <a:pt x="2922" y="5221"/>
                      <a:pt x="2995" y="5221"/>
                    </a:cubicBezTo>
                    <a:cubicBezTo>
                      <a:pt x="3159" y="5221"/>
                      <a:pt x="3232" y="4911"/>
                      <a:pt x="3232" y="4290"/>
                    </a:cubicBezTo>
                    <a:cubicBezTo>
                      <a:pt x="3232" y="3943"/>
                      <a:pt x="3214" y="3505"/>
                      <a:pt x="3177" y="2994"/>
                    </a:cubicBezTo>
                    <a:cubicBezTo>
                      <a:pt x="3615" y="2885"/>
                      <a:pt x="3816" y="2775"/>
                      <a:pt x="3816" y="2684"/>
                    </a:cubicBezTo>
                    <a:cubicBezTo>
                      <a:pt x="3816" y="2556"/>
                      <a:pt x="3707" y="2483"/>
                      <a:pt x="3488" y="2483"/>
                    </a:cubicBezTo>
                    <a:cubicBezTo>
                      <a:pt x="3396" y="2483"/>
                      <a:pt x="3268" y="2501"/>
                      <a:pt x="3141" y="2519"/>
                    </a:cubicBezTo>
                    <a:cubicBezTo>
                      <a:pt x="3068" y="1808"/>
                      <a:pt x="2958" y="1205"/>
                      <a:pt x="2849" y="730"/>
                    </a:cubicBezTo>
                    <a:cubicBezTo>
                      <a:pt x="2721" y="238"/>
                      <a:pt x="2593" y="0"/>
                      <a:pt x="24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0"/>
              <p:cNvSpPr/>
              <p:nvPr/>
            </p:nvSpPr>
            <p:spPr>
              <a:xfrm>
                <a:off x="4033850" y="5256425"/>
                <a:ext cx="785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5167" extrusionOk="0">
                    <a:moveTo>
                      <a:pt x="1168" y="1"/>
                    </a:moveTo>
                    <a:cubicBezTo>
                      <a:pt x="1095" y="1"/>
                      <a:pt x="1041" y="19"/>
                      <a:pt x="1022" y="56"/>
                    </a:cubicBezTo>
                    <a:cubicBezTo>
                      <a:pt x="1004" y="92"/>
                      <a:pt x="986" y="147"/>
                      <a:pt x="986" y="220"/>
                    </a:cubicBezTo>
                    <a:cubicBezTo>
                      <a:pt x="986" y="548"/>
                      <a:pt x="822" y="1297"/>
                      <a:pt x="493" y="2465"/>
                    </a:cubicBezTo>
                    <a:cubicBezTo>
                      <a:pt x="164" y="3615"/>
                      <a:pt x="0" y="4291"/>
                      <a:pt x="0" y="4492"/>
                    </a:cubicBezTo>
                    <a:cubicBezTo>
                      <a:pt x="0" y="4674"/>
                      <a:pt x="73" y="4838"/>
                      <a:pt x="256" y="4966"/>
                    </a:cubicBezTo>
                    <a:cubicBezTo>
                      <a:pt x="420" y="5094"/>
                      <a:pt x="621" y="5167"/>
                      <a:pt x="858" y="5167"/>
                    </a:cubicBezTo>
                    <a:cubicBezTo>
                      <a:pt x="1387" y="5167"/>
                      <a:pt x="1880" y="5076"/>
                      <a:pt x="2373" y="4893"/>
                    </a:cubicBezTo>
                    <a:cubicBezTo>
                      <a:pt x="2884" y="4729"/>
                      <a:pt x="3140" y="4528"/>
                      <a:pt x="3140" y="4327"/>
                    </a:cubicBezTo>
                    <a:cubicBezTo>
                      <a:pt x="3140" y="4272"/>
                      <a:pt x="3122" y="4236"/>
                      <a:pt x="3103" y="4236"/>
                    </a:cubicBezTo>
                    <a:cubicBezTo>
                      <a:pt x="3103" y="4218"/>
                      <a:pt x="3067" y="4199"/>
                      <a:pt x="3030" y="4199"/>
                    </a:cubicBezTo>
                    <a:cubicBezTo>
                      <a:pt x="2994" y="4199"/>
                      <a:pt x="2866" y="4236"/>
                      <a:pt x="2647" y="4291"/>
                    </a:cubicBezTo>
                    <a:cubicBezTo>
                      <a:pt x="1990" y="4473"/>
                      <a:pt x="1387" y="4565"/>
                      <a:pt x="840" y="4565"/>
                    </a:cubicBezTo>
                    <a:cubicBezTo>
                      <a:pt x="712" y="4565"/>
                      <a:pt x="657" y="4492"/>
                      <a:pt x="657" y="4364"/>
                    </a:cubicBezTo>
                    <a:cubicBezTo>
                      <a:pt x="657" y="4236"/>
                      <a:pt x="749" y="3834"/>
                      <a:pt x="968" y="3159"/>
                    </a:cubicBezTo>
                    <a:cubicBezTo>
                      <a:pt x="1387" y="1772"/>
                      <a:pt x="1588" y="914"/>
                      <a:pt x="1588" y="567"/>
                    </a:cubicBezTo>
                    <a:cubicBezTo>
                      <a:pt x="1588" y="439"/>
                      <a:pt x="1534" y="311"/>
                      <a:pt x="1424" y="183"/>
                    </a:cubicBezTo>
                    <a:cubicBezTo>
                      <a:pt x="1333" y="56"/>
                      <a:pt x="1241" y="1"/>
                      <a:pt x="11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0"/>
              <p:cNvSpPr/>
              <p:nvPr/>
            </p:nvSpPr>
            <p:spPr>
              <a:xfrm>
                <a:off x="4203150" y="5255525"/>
                <a:ext cx="94050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5222" extrusionOk="0">
                    <a:moveTo>
                      <a:pt x="2283" y="603"/>
                    </a:moveTo>
                    <a:cubicBezTo>
                      <a:pt x="2520" y="603"/>
                      <a:pt x="2721" y="676"/>
                      <a:pt x="2867" y="804"/>
                    </a:cubicBezTo>
                    <a:cubicBezTo>
                      <a:pt x="3049" y="950"/>
                      <a:pt x="3122" y="1114"/>
                      <a:pt x="3122" y="1333"/>
                    </a:cubicBezTo>
                    <a:cubicBezTo>
                      <a:pt x="3122" y="1643"/>
                      <a:pt x="2940" y="1935"/>
                      <a:pt x="2575" y="2209"/>
                    </a:cubicBezTo>
                    <a:cubicBezTo>
                      <a:pt x="2228" y="2483"/>
                      <a:pt x="1753" y="2684"/>
                      <a:pt x="1169" y="2848"/>
                    </a:cubicBezTo>
                    <a:cubicBezTo>
                      <a:pt x="1406" y="1972"/>
                      <a:pt x="1534" y="1388"/>
                      <a:pt x="1534" y="1114"/>
                    </a:cubicBezTo>
                    <a:cubicBezTo>
                      <a:pt x="1534" y="1023"/>
                      <a:pt x="1516" y="931"/>
                      <a:pt x="1461" y="822"/>
                    </a:cubicBezTo>
                    <a:cubicBezTo>
                      <a:pt x="1790" y="676"/>
                      <a:pt x="2064" y="603"/>
                      <a:pt x="2283" y="603"/>
                    </a:cubicBezTo>
                    <a:close/>
                    <a:moveTo>
                      <a:pt x="2173" y="0"/>
                    </a:moveTo>
                    <a:cubicBezTo>
                      <a:pt x="1863" y="0"/>
                      <a:pt x="1552" y="55"/>
                      <a:pt x="1224" y="165"/>
                    </a:cubicBezTo>
                    <a:cubicBezTo>
                      <a:pt x="895" y="274"/>
                      <a:pt x="713" y="402"/>
                      <a:pt x="713" y="511"/>
                    </a:cubicBezTo>
                    <a:cubicBezTo>
                      <a:pt x="713" y="603"/>
                      <a:pt x="786" y="712"/>
                      <a:pt x="895" y="804"/>
                    </a:cubicBezTo>
                    <a:cubicBezTo>
                      <a:pt x="877" y="1388"/>
                      <a:pt x="640" y="2392"/>
                      <a:pt x="202" y="3852"/>
                    </a:cubicBezTo>
                    <a:cubicBezTo>
                      <a:pt x="74" y="4327"/>
                      <a:pt x="1" y="4619"/>
                      <a:pt x="1" y="4728"/>
                    </a:cubicBezTo>
                    <a:cubicBezTo>
                      <a:pt x="1" y="4838"/>
                      <a:pt x="37" y="4947"/>
                      <a:pt x="128" y="5057"/>
                    </a:cubicBezTo>
                    <a:cubicBezTo>
                      <a:pt x="238" y="5166"/>
                      <a:pt x="311" y="5221"/>
                      <a:pt x="384" y="5221"/>
                    </a:cubicBezTo>
                    <a:cubicBezTo>
                      <a:pt x="439" y="5221"/>
                      <a:pt x="658" y="4619"/>
                      <a:pt x="1005" y="3414"/>
                    </a:cubicBezTo>
                    <a:cubicBezTo>
                      <a:pt x="1844" y="3250"/>
                      <a:pt x="2502" y="2994"/>
                      <a:pt x="3013" y="2629"/>
                    </a:cubicBezTo>
                    <a:cubicBezTo>
                      <a:pt x="3506" y="2264"/>
                      <a:pt x="3761" y="1826"/>
                      <a:pt x="3761" y="1296"/>
                    </a:cubicBezTo>
                    <a:cubicBezTo>
                      <a:pt x="3761" y="913"/>
                      <a:pt x="3615" y="603"/>
                      <a:pt x="3305" y="365"/>
                    </a:cubicBezTo>
                    <a:cubicBezTo>
                      <a:pt x="3013" y="128"/>
                      <a:pt x="2629" y="0"/>
                      <a:pt x="21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0"/>
              <p:cNvSpPr/>
              <p:nvPr/>
            </p:nvSpPr>
            <p:spPr>
              <a:xfrm>
                <a:off x="4303100" y="5257350"/>
                <a:ext cx="9222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149" extrusionOk="0">
                    <a:moveTo>
                      <a:pt x="2246" y="639"/>
                    </a:moveTo>
                    <a:cubicBezTo>
                      <a:pt x="2775" y="639"/>
                      <a:pt x="3031" y="785"/>
                      <a:pt x="3031" y="1096"/>
                    </a:cubicBezTo>
                    <a:cubicBezTo>
                      <a:pt x="3031" y="1278"/>
                      <a:pt x="2958" y="1461"/>
                      <a:pt x="2794" y="1643"/>
                    </a:cubicBezTo>
                    <a:cubicBezTo>
                      <a:pt x="2648" y="1826"/>
                      <a:pt x="2465" y="1954"/>
                      <a:pt x="2282" y="2063"/>
                    </a:cubicBezTo>
                    <a:cubicBezTo>
                      <a:pt x="2100" y="2173"/>
                      <a:pt x="1881" y="2282"/>
                      <a:pt x="1644" y="2410"/>
                    </a:cubicBezTo>
                    <a:cubicBezTo>
                      <a:pt x="1424" y="2538"/>
                      <a:pt x="1260" y="2629"/>
                      <a:pt x="1169" y="2684"/>
                    </a:cubicBezTo>
                    <a:cubicBezTo>
                      <a:pt x="1388" y="1954"/>
                      <a:pt x="1479" y="1442"/>
                      <a:pt x="1479" y="1114"/>
                    </a:cubicBezTo>
                    <a:cubicBezTo>
                      <a:pt x="1479" y="1023"/>
                      <a:pt x="1461" y="931"/>
                      <a:pt x="1406" y="822"/>
                    </a:cubicBezTo>
                    <a:cubicBezTo>
                      <a:pt x="1735" y="712"/>
                      <a:pt x="2009" y="639"/>
                      <a:pt x="2246" y="639"/>
                    </a:cubicBezTo>
                    <a:close/>
                    <a:moveTo>
                      <a:pt x="2209" y="0"/>
                    </a:moveTo>
                    <a:cubicBezTo>
                      <a:pt x="1808" y="0"/>
                      <a:pt x="1443" y="55"/>
                      <a:pt x="1114" y="183"/>
                    </a:cubicBezTo>
                    <a:cubicBezTo>
                      <a:pt x="786" y="292"/>
                      <a:pt x="621" y="402"/>
                      <a:pt x="621" y="511"/>
                    </a:cubicBezTo>
                    <a:cubicBezTo>
                      <a:pt x="621" y="584"/>
                      <a:pt x="639" y="657"/>
                      <a:pt x="694" y="731"/>
                    </a:cubicBezTo>
                    <a:cubicBezTo>
                      <a:pt x="731" y="822"/>
                      <a:pt x="786" y="877"/>
                      <a:pt x="859" y="913"/>
                    </a:cubicBezTo>
                    <a:cubicBezTo>
                      <a:pt x="822" y="1406"/>
                      <a:pt x="658" y="2136"/>
                      <a:pt x="402" y="3067"/>
                    </a:cubicBezTo>
                    <a:cubicBezTo>
                      <a:pt x="128" y="4016"/>
                      <a:pt x="1" y="4546"/>
                      <a:pt x="1" y="4655"/>
                    </a:cubicBezTo>
                    <a:cubicBezTo>
                      <a:pt x="1" y="4765"/>
                      <a:pt x="37" y="4874"/>
                      <a:pt x="128" y="4984"/>
                    </a:cubicBezTo>
                    <a:cubicBezTo>
                      <a:pt x="220" y="5093"/>
                      <a:pt x="311" y="5148"/>
                      <a:pt x="384" y="5148"/>
                    </a:cubicBezTo>
                    <a:cubicBezTo>
                      <a:pt x="420" y="5148"/>
                      <a:pt x="475" y="5020"/>
                      <a:pt x="548" y="4765"/>
                    </a:cubicBezTo>
                    <a:cubicBezTo>
                      <a:pt x="603" y="4637"/>
                      <a:pt x="639" y="4509"/>
                      <a:pt x="676" y="4400"/>
                    </a:cubicBezTo>
                    <a:cubicBezTo>
                      <a:pt x="713" y="4272"/>
                      <a:pt x="840" y="3834"/>
                      <a:pt x="1059" y="3067"/>
                    </a:cubicBezTo>
                    <a:cubicBezTo>
                      <a:pt x="1187" y="3432"/>
                      <a:pt x="1516" y="3870"/>
                      <a:pt x="2063" y="4382"/>
                    </a:cubicBezTo>
                    <a:cubicBezTo>
                      <a:pt x="2593" y="4874"/>
                      <a:pt x="3013" y="5130"/>
                      <a:pt x="3305" y="5130"/>
                    </a:cubicBezTo>
                    <a:cubicBezTo>
                      <a:pt x="3469" y="5130"/>
                      <a:pt x="3542" y="5075"/>
                      <a:pt x="3542" y="4966"/>
                    </a:cubicBezTo>
                    <a:cubicBezTo>
                      <a:pt x="3542" y="4893"/>
                      <a:pt x="3487" y="4801"/>
                      <a:pt x="3359" y="4692"/>
                    </a:cubicBezTo>
                    <a:cubicBezTo>
                      <a:pt x="3305" y="4637"/>
                      <a:pt x="3250" y="4582"/>
                      <a:pt x="3177" y="4528"/>
                    </a:cubicBezTo>
                    <a:cubicBezTo>
                      <a:pt x="3122" y="4473"/>
                      <a:pt x="3031" y="4400"/>
                      <a:pt x="2940" y="4309"/>
                    </a:cubicBezTo>
                    <a:cubicBezTo>
                      <a:pt x="2848" y="4235"/>
                      <a:pt x="2739" y="4144"/>
                      <a:pt x="2629" y="4035"/>
                    </a:cubicBezTo>
                    <a:cubicBezTo>
                      <a:pt x="2520" y="3925"/>
                      <a:pt x="2428" y="3852"/>
                      <a:pt x="2355" y="3779"/>
                    </a:cubicBezTo>
                    <a:cubicBezTo>
                      <a:pt x="2282" y="3724"/>
                      <a:pt x="2173" y="3597"/>
                      <a:pt x="1990" y="3432"/>
                    </a:cubicBezTo>
                    <a:cubicBezTo>
                      <a:pt x="1826" y="3268"/>
                      <a:pt x="1753" y="3122"/>
                      <a:pt x="1753" y="3012"/>
                    </a:cubicBezTo>
                    <a:cubicBezTo>
                      <a:pt x="1753" y="2994"/>
                      <a:pt x="1808" y="2939"/>
                      <a:pt x="1936" y="2885"/>
                    </a:cubicBezTo>
                    <a:cubicBezTo>
                      <a:pt x="2082" y="2812"/>
                      <a:pt x="2246" y="2720"/>
                      <a:pt x="2428" y="2629"/>
                    </a:cubicBezTo>
                    <a:cubicBezTo>
                      <a:pt x="2629" y="2520"/>
                      <a:pt x="2812" y="2410"/>
                      <a:pt x="2994" y="2264"/>
                    </a:cubicBezTo>
                    <a:cubicBezTo>
                      <a:pt x="3195" y="2136"/>
                      <a:pt x="3359" y="1972"/>
                      <a:pt x="3487" y="1771"/>
                    </a:cubicBezTo>
                    <a:cubicBezTo>
                      <a:pt x="3633" y="1552"/>
                      <a:pt x="3688" y="1333"/>
                      <a:pt x="3688" y="1096"/>
                    </a:cubicBezTo>
                    <a:cubicBezTo>
                      <a:pt x="3688" y="749"/>
                      <a:pt x="3542" y="475"/>
                      <a:pt x="3250" y="292"/>
                    </a:cubicBezTo>
                    <a:cubicBezTo>
                      <a:pt x="2958" y="92"/>
                      <a:pt x="2611" y="0"/>
                      <a:pt x="2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0"/>
              <p:cNvSpPr/>
              <p:nvPr/>
            </p:nvSpPr>
            <p:spPr>
              <a:xfrm>
                <a:off x="4412625" y="5259175"/>
                <a:ext cx="98600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5076" extrusionOk="0">
                    <a:moveTo>
                      <a:pt x="2483" y="0"/>
                    </a:moveTo>
                    <a:cubicBezTo>
                      <a:pt x="1498" y="0"/>
                      <a:pt x="968" y="92"/>
                      <a:pt x="895" y="274"/>
                    </a:cubicBezTo>
                    <a:cubicBezTo>
                      <a:pt x="877" y="329"/>
                      <a:pt x="859" y="384"/>
                      <a:pt x="859" y="438"/>
                    </a:cubicBezTo>
                    <a:cubicBezTo>
                      <a:pt x="859" y="822"/>
                      <a:pt x="786" y="1278"/>
                      <a:pt x="640" y="1826"/>
                    </a:cubicBezTo>
                    <a:cubicBezTo>
                      <a:pt x="494" y="2355"/>
                      <a:pt x="348" y="2885"/>
                      <a:pt x="202" y="3359"/>
                    </a:cubicBezTo>
                    <a:cubicBezTo>
                      <a:pt x="74" y="3834"/>
                      <a:pt x="1" y="4181"/>
                      <a:pt x="1" y="4382"/>
                    </a:cubicBezTo>
                    <a:cubicBezTo>
                      <a:pt x="1" y="4582"/>
                      <a:pt x="74" y="4747"/>
                      <a:pt x="238" y="4874"/>
                    </a:cubicBezTo>
                    <a:cubicBezTo>
                      <a:pt x="421" y="5002"/>
                      <a:pt x="603" y="5075"/>
                      <a:pt x="840" y="5075"/>
                    </a:cubicBezTo>
                    <a:cubicBezTo>
                      <a:pt x="1333" y="5075"/>
                      <a:pt x="1863" y="4984"/>
                      <a:pt x="2392" y="4801"/>
                    </a:cubicBezTo>
                    <a:cubicBezTo>
                      <a:pt x="2922" y="4619"/>
                      <a:pt x="3195" y="4436"/>
                      <a:pt x="3195" y="4254"/>
                    </a:cubicBezTo>
                    <a:cubicBezTo>
                      <a:pt x="3195" y="4162"/>
                      <a:pt x="3159" y="4108"/>
                      <a:pt x="3086" y="4108"/>
                    </a:cubicBezTo>
                    <a:cubicBezTo>
                      <a:pt x="3049" y="4108"/>
                      <a:pt x="2922" y="4126"/>
                      <a:pt x="2703" y="4199"/>
                    </a:cubicBezTo>
                    <a:cubicBezTo>
                      <a:pt x="2027" y="4363"/>
                      <a:pt x="1425" y="4455"/>
                      <a:pt x="859" y="4455"/>
                    </a:cubicBezTo>
                    <a:cubicBezTo>
                      <a:pt x="804" y="4455"/>
                      <a:pt x="749" y="4436"/>
                      <a:pt x="713" y="4418"/>
                    </a:cubicBezTo>
                    <a:cubicBezTo>
                      <a:pt x="676" y="4363"/>
                      <a:pt x="658" y="4327"/>
                      <a:pt x="658" y="4272"/>
                    </a:cubicBezTo>
                    <a:cubicBezTo>
                      <a:pt x="658" y="4089"/>
                      <a:pt x="786" y="3578"/>
                      <a:pt x="1060" y="2757"/>
                    </a:cubicBezTo>
                    <a:cubicBezTo>
                      <a:pt x="1571" y="2757"/>
                      <a:pt x="2045" y="2720"/>
                      <a:pt x="2447" y="2629"/>
                    </a:cubicBezTo>
                    <a:cubicBezTo>
                      <a:pt x="2849" y="2538"/>
                      <a:pt x="3031" y="2428"/>
                      <a:pt x="3031" y="2246"/>
                    </a:cubicBezTo>
                    <a:cubicBezTo>
                      <a:pt x="3031" y="2173"/>
                      <a:pt x="2958" y="2154"/>
                      <a:pt x="2812" y="2154"/>
                    </a:cubicBezTo>
                    <a:cubicBezTo>
                      <a:pt x="2684" y="2154"/>
                      <a:pt x="2465" y="2154"/>
                      <a:pt x="2191" y="2191"/>
                    </a:cubicBezTo>
                    <a:cubicBezTo>
                      <a:pt x="1899" y="2209"/>
                      <a:pt x="1680" y="2227"/>
                      <a:pt x="1498" y="2227"/>
                    </a:cubicBezTo>
                    <a:cubicBezTo>
                      <a:pt x="1333" y="2227"/>
                      <a:pt x="1242" y="2209"/>
                      <a:pt x="1206" y="2209"/>
                    </a:cubicBezTo>
                    <a:cubicBezTo>
                      <a:pt x="1388" y="1552"/>
                      <a:pt x="1479" y="1041"/>
                      <a:pt x="1479" y="712"/>
                    </a:cubicBezTo>
                    <a:lnTo>
                      <a:pt x="1479" y="694"/>
                    </a:lnTo>
                    <a:cubicBezTo>
                      <a:pt x="1936" y="621"/>
                      <a:pt x="2210" y="566"/>
                      <a:pt x="2337" y="566"/>
                    </a:cubicBezTo>
                    <a:cubicBezTo>
                      <a:pt x="2447" y="548"/>
                      <a:pt x="2648" y="530"/>
                      <a:pt x="2940" y="511"/>
                    </a:cubicBezTo>
                    <a:cubicBezTo>
                      <a:pt x="3232" y="475"/>
                      <a:pt x="3469" y="438"/>
                      <a:pt x="3634" y="402"/>
                    </a:cubicBezTo>
                    <a:cubicBezTo>
                      <a:pt x="3853" y="384"/>
                      <a:pt x="3944" y="311"/>
                      <a:pt x="3944" y="219"/>
                    </a:cubicBezTo>
                    <a:cubicBezTo>
                      <a:pt x="3944" y="73"/>
                      <a:pt x="3469" y="0"/>
                      <a:pt x="24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0"/>
              <p:cNvSpPr/>
              <p:nvPr/>
            </p:nvSpPr>
            <p:spPr>
              <a:xfrm>
                <a:off x="4508475" y="5257350"/>
                <a:ext cx="92200" cy="127800"/>
              </a:xfrm>
              <a:custGeom>
                <a:avLst/>
                <a:gdLst/>
                <a:ahLst/>
                <a:cxnLst/>
                <a:rect l="l" t="t" r="r" b="b"/>
                <a:pathLst>
                  <a:path w="3688" h="5112" extrusionOk="0">
                    <a:moveTo>
                      <a:pt x="3177" y="0"/>
                    </a:moveTo>
                    <a:cubicBezTo>
                      <a:pt x="2903" y="0"/>
                      <a:pt x="2574" y="92"/>
                      <a:pt x="2154" y="274"/>
                    </a:cubicBezTo>
                    <a:cubicBezTo>
                      <a:pt x="1771" y="438"/>
                      <a:pt x="1461" y="639"/>
                      <a:pt x="1278" y="840"/>
                    </a:cubicBezTo>
                    <a:cubicBezTo>
                      <a:pt x="1223" y="913"/>
                      <a:pt x="1169" y="1004"/>
                      <a:pt x="1114" y="1150"/>
                    </a:cubicBezTo>
                    <a:cubicBezTo>
                      <a:pt x="1077" y="1278"/>
                      <a:pt x="1041" y="1406"/>
                      <a:pt x="1041" y="1534"/>
                    </a:cubicBezTo>
                    <a:cubicBezTo>
                      <a:pt x="1041" y="1662"/>
                      <a:pt x="1132" y="1826"/>
                      <a:pt x="1315" y="2027"/>
                    </a:cubicBezTo>
                    <a:cubicBezTo>
                      <a:pt x="1479" y="2246"/>
                      <a:pt x="1680" y="2428"/>
                      <a:pt x="1881" y="2629"/>
                    </a:cubicBezTo>
                    <a:cubicBezTo>
                      <a:pt x="2100" y="2793"/>
                      <a:pt x="2300" y="2994"/>
                      <a:pt x="2465" y="3195"/>
                    </a:cubicBezTo>
                    <a:cubicBezTo>
                      <a:pt x="2647" y="3396"/>
                      <a:pt x="2739" y="3578"/>
                      <a:pt x="2739" y="3706"/>
                    </a:cubicBezTo>
                    <a:cubicBezTo>
                      <a:pt x="2739" y="3907"/>
                      <a:pt x="2593" y="4089"/>
                      <a:pt x="2337" y="4272"/>
                    </a:cubicBezTo>
                    <a:cubicBezTo>
                      <a:pt x="2063" y="4455"/>
                      <a:pt x="1771" y="4528"/>
                      <a:pt x="1424" y="4528"/>
                    </a:cubicBezTo>
                    <a:cubicBezTo>
                      <a:pt x="1260" y="4528"/>
                      <a:pt x="1096" y="4491"/>
                      <a:pt x="950" y="4418"/>
                    </a:cubicBezTo>
                    <a:cubicBezTo>
                      <a:pt x="804" y="4345"/>
                      <a:pt x="694" y="4272"/>
                      <a:pt x="603" y="4199"/>
                    </a:cubicBezTo>
                    <a:cubicBezTo>
                      <a:pt x="365" y="3962"/>
                      <a:pt x="219" y="3834"/>
                      <a:pt x="146" y="3834"/>
                    </a:cubicBezTo>
                    <a:cubicBezTo>
                      <a:pt x="55" y="3834"/>
                      <a:pt x="0" y="3907"/>
                      <a:pt x="0" y="4053"/>
                    </a:cubicBezTo>
                    <a:cubicBezTo>
                      <a:pt x="0" y="4272"/>
                      <a:pt x="165" y="4509"/>
                      <a:pt x="457" y="4747"/>
                    </a:cubicBezTo>
                    <a:cubicBezTo>
                      <a:pt x="767" y="4984"/>
                      <a:pt x="1150" y="5112"/>
                      <a:pt x="1607" y="5112"/>
                    </a:cubicBezTo>
                    <a:cubicBezTo>
                      <a:pt x="2081" y="5112"/>
                      <a:pt x="2483" y="4966"/>
                      <a:pt x="2848" y="4710"/>
                    </a:cubicBezTo>
                    <a:cubicBezTo>
                      <a:pt x="3213" y="4436"/>
                      <a:pt x="3396" y="4089"/>
                      <a:pt x="3396" y="3688"/>
                    </a:cubicBezTo>
                    <a:cubicBezTo>
                      <a:pt x="3396" y="3487"/>
                      <a:pt x="3304" y="3268"/>
                      <a:pt x="3122" y="3012"/>
                    </a:cubicBezTo>
                    <a:cubicBezTo>
                      <a:pt x="2939" y="2757"/>
                      <a:pt x="2739" y="2538"/>
                      <a:pt x="2520" y="2355"/>
                    </a:cubicBezTo>
                    <a:cubicBezTo>
                      <a:pt x="1954" y="1862"/>
                      <a:pt x="1680" y="1552"/>
                      <a:pt x="1680" y="1461"/>
                    </a:cubicBezTo>
                    <a:cubicBezTo>
                      <a:pt x="1680" y="1260"/>
                      <a:pt x="1954" y="1041"/>
                      <a:pt x="2520" y="840"/>
                    </a:cubicBezTo>
                    <a:cubicBezTo>
                      <a:pt x="2666" y="767"/>
                      <a:pt x="2848" y="712"/>
                      <a:pt x="3067" y="676"/>
                    </a:cubicBezTo>
                    <a:cubicBezTo>
                      <a:pt x="3268" y="621"/>
                      <a:pt x="3432" y="584"/>
                      <a:pt x="3524" y="548"/>
                    </a:cubicBezTo>
                    <a:cubicBezTo>
                      <a:pt x="3633" y="530"/>
                      <a:pt x="3688" y="493"/>
                      <a:pt x="3688" y="438"/>
                    </a:cubicBezTo>
                    <a:cubicBezTo>
                      <a:pt x="3688" y="329"/>
                      <a:pt x="3633" y="238"/>
                      <a:pt x="3542" y="146"/>
                    </a:cubicBezTo>
                    <a:cubicBezTo>
                      <a:pt x="3432" y="55"/>
                      <a:pt x="3323" y="0"/>
                      <a:pt x="3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0"/>
              <p:cNvSpPr/>
              <p:nvPr/>
            </p:nvSpPr>
            <p:spPr>
              <a:xfrm>
                <a:off x="4605675" y="5257350"/>
                <a:ext cx="91750" cy="1278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5112" extrusionOk="0">
                    <a:moveTo>
                      <a:pt x="3159" y="0"/>
                    </a:moveTo>
                    <a:cubicBezTo>
                      <a:pt x="2903" y="0"/>
                      <a:pt x="2556" y="92"/>
                      <a:pt x="2155" y="274"/>
                    </a:cubicBezTo>
                    <a:cubicBezTo>
                      <a:pt x="1753" y="438"/>
                      <a:pt x="1461" y="639"/>
                      <a:pt x="1260" y="840"/>
                    </a:cubicBezTo>
                    <a:cubicBezTo>
                      <a:pt x="1205" y="913"/>
                      <a:pt x="1151" y="1004"/>
                      <a:pt x="1114" y="1150"/>
                    </a:cubicBezTo>
                    <a:cubicBezTo>
                      <a:pt x="1059" y="1278"/>
                      <a:pt x="1041" y="1406"/>
                      <a:pt x="1041" y="1534"/>
                    </a:cubicBezTo>
                    <a:cubicBezTo>
                      <a:pt x="1041" y="1662"/>
                      <a:pt x="1114" y="1826"/>
                      <a:pt x="1297" y="2027"/>
                    </a:cubicBezTo>
                    <a:cubicBezTo>
                      <a:pt x="1479" y="2246"/>
                      <a:pt x="1662" y="2428"/>
                      <a:pt x="1881" y="2629"/>
                    </a:cubicBezTo>
                    <a:cubicBezTo>
                      <a:pt x="2082" y="2793"/>
                      <a:pt x="2283" y="2994"/>
                      <a:pt x="2465" y="3195"/>
                    </a:cubicBezTo>
                    <a:cubicBezTo>
                      <a:pt x="2629" y="3396"/>
                      <a:pt x="2721" y="3578"/>
                      <a:pt x="2721" y="3706"/>
                    </a:cubicBezTo>
                    <a:cubicBezTo>
                      <a:pt x="2721" y="3907"/>
                      <a:pt x="2593" y="4089"/>
                      <a:pt x="2319" y="4272"/>
                    </a:cubicBezTo>
                    <a:cubicBezTo>
                      <a:pt x="2063" y="4455"/>
                      <a:pt x="1753" y="4528"/>
                      <a:pt x="1406" y="4528"/>
                    </a:cubicBezTo>
                    <a:cubicBezTo>
                      <a:pt x="1242" y="4528"/>
                      <a:pt x="1096" y="4491"/>
                      <a:pt x="932" y="4418"/>
                    </a:cubicBezTo>
                    <a:cubicBezTo>
                      <a:pt x="786" y="4345"/>
                      <a:pt x="676" y="4272"/>
                      <a:pt x="585" y="4199"/>
                    </a:cubicBezTo>
                    <a:cubicBezTo>
                      <a:pt x="366" y="3962"/>
                      <a:pt x="201" y="3834"/>
                      <a:pt x="128" y="3834"/>
                    </a:cubicBezTo>
                    <a:cubicBezTo>
                      <a:pt x="37" y="3834"/>
                      <a:pt x="1" y="3907"/>
                      <a:pt x="1" y="4053"/>
                    </a:cubicBezTo>
                    <a:cubicBezTo>
                      <a:pt x="1" y="4272"/>
                      <a:pt x="147" y="4509"/>
                      <a:pt x="457" y="4747"/>
                    </a:cubicBezTo>
                    <a:cubicBezTo>
                      <a:pt x="749" y="4984"/>
                      <a:pt x="1132" y="5112"/>
                      <a:pt x="1589" y="5112"/>
                    </a:cubicBezTo>
                    <a:cubicBezTo>
                      <a:pt x="2063" y="5112"/>
                      <a:pt x="2483" y="4966"/>
                      <a:pt x="2830" y="4710"/>
                    </a:cubicBezTo>
                    <a:cubicBezTo>
                      <a:pt x="3195" y="4436"/>
                      <a:pt x="3378" y="4089"/>
                      <a:pt x="3378" y="3688"/>
                    </a:cubicBezTo>
                    <a:cubicBezTo>
                      <a:pt x="3378" y="3487"/>
                      <a:pt x="3287" y="3268"/>
                      <a:pt x="3104" y="3012"/>
                    </a:cubicBezTo>
                    <a:cubicBezTo>
                      <a:pt x="2940" y="2757"/>
                      <a:pt x="2739" y="2538"/>
                      <a:pt x="2520" y="2355"/>
                    </a:cubicBezTo>
                    <a:cubicBezTo>
                      <a:pt x="1954" y="1862"/>
                      <a:pt x="1662" y="1552"/>
                      <a:pt x="1662" y="1461"/>
                    </a:cubicBezTo>
                    <a:cubicBezTo>
                      <a:pt x="1662" y="1260"/>
                      <a:pt x="1936" y="1041"/>
                      <a:pt x="2502" y="840"/>
                    </a:cubicBezTo>
                    <a:cubicBezTo>
                      <a:pt x="2666" y="767"/>
                      <a:pt x="2848" y="712"/>
                      <a:pt x="3049" y="676"/>
                    </a:cubicBezTo>
                    <a:cubicBezTo>
                      <a:pt x="3268" y="621"/>
                      <a:pt x="3414" y="584"/>
                      <a:pt x="3524" y="548"/>
                    </a:cubicBezTo>
                    <a:cubicBezTo>
                      <a:pt x="3615" y="530"/>
                      <a:pt x="3670" y="493"/>
                      <a:pt x="3670" y="438"/>
                    </a:cubicBezTo>
                    <a:cubicBezTo>
                      <a:pt x="3670" y="329"/>
                      <a:pt x="3615" y="238"/>
                      <a:pt x="3524" y="146"/>
                    </a:cubicBezTo>
                    <a:cubicBezTo>
                      <a:pt x="3433" y="55"/>
                      <a:pt x="3305" y="0"/>
                      <a:pt x="31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0"/>
              <p:cNvSpPr/>
              <p:nvPr/>
            </p:nvSpPr>
            <p:spPr>
              <a:xfrm>
                <a:off x="4717025" y="5257350"/>
                <a:ext cx="88575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5185" extrusionOk="0">
                    <a:moveTo>
                      <a:pt x="786" y="0"/>
                    </a:moveTo>
                    <a:cubicBezTo>
                      <a:pt x="713" y="0"/>
                      <a:pt x="676" y="19"/>
                      <a:pt x="640" y="55"/>
                    </a:cubicBezTo>
                    <a:cubicBezTo>
                      <a:pt x="622" y="92"/>
                      <a:pt x="622" y="146"/>
                      <a:pt x="622" y="219"/>
                    </a:cubicBezTo>
                    <a:cubicBezTo>
                      <a:pt x="622" y="511"/>
                      <a:pt x="512" y="1077"/>
                      <a:pt x="311" y="1899"/>
                    </a:cubicBezTo>
                    <a:cubicBezTo>
                      <a:pt x="110" y="2720"/>
                      <a:pt x="1" y="3323"/>
                      <a:pt x="1" y="3706"/>
                    </a:cubicBezTo>
                    <a:cubicBezTo>
                      <a:pt x="1" y="4089"/>
                      <a:pt x="110" y="4436"/>
                      <a:pt x="348" y="4728"/>
                    </a:cubicBezTo>
                    <a:cubicBezTo>
                      <a:pt x="567" y="5020"/>
                      <a:pt x="841" y="5185"/>
                      <a:pt x="1151" y="5185"/>
                    </a:cubicBezTo>
                    <a:cubicBezTo>
                      <a:pt x="1571" y="5185"/>
                      <a:pt x="1954" y="4984"/>
                      <a:pt x="2319" y="4601"/>
                    </a:cubicBezTo>
                    <a:cubicBezTo>
                      <a:pt x="2703" y="4199"/>
                      <a:pt x="2995" y="3670"/>
                      <a:pt x="3214" y="3012"/>
                    </a:cubicBezTo>
                    <a:cubicBezTo>
                      <a:pt x="3433" y="2355"/>
                      <a:pt x="3542" y="1662"/>
                      <a:pt x="3542" y="913"/>
                    </a:cubicBezTo>
                    <a:cubicBezTo>
                      <a:pt x="3542" y="639"/>
                      <a:pt x="3469" y="420"/>
                      <a:pt x="3323" y="256"/>
                    </a:cubicBezTo>
                    <a:cubicBezTo>
                      <a:pt x="3177" y="92"/>
                      <a:pt x="3049" y="0"/>
                      <a:pt x="2940" y="0"/>
                    </a:cubicBezTo>
                    <a:cubicBezTo>
                      <a:pt x="2849" y="0"/>
                      <a:pt x="2794" y="55"/>
                      <a:pt x="2794" y="165"/>
                    </a:cubicBezTo>
                    <a:cubicBezTo>
                      <a:pt x="2794" y="201"/>
                      <a:pt x="2812" y="329"/>
                      <a:pt x="2830" y="548"/>
                    </a:cubicBezTo>
                    <a:cubicBezTo>
                      <a:pt x="2849" y="749"/>
                      <a:pt x="2867" y="950"/>
                      <a:pt x="2867" y="1150"/>
                    </a:cubicBezTo>
                    <a:cubicBezTo>
                      <a:pt x="2867" y="1589"/>
                      <a:pt x="2812" y="2027"/>
                      <a:pt x="2684" y="2465"/>
                    </a:cubicBezTo>
                    <a:cubicBezTo>
                      <a:pt x="2575" y="2885"/>
                      <a:pt x="2447" y="3250"/>
                      <a:pt x="2264" y="3560"/>
                    </a:cubicBezTo>
                    <a:cubicBezTo>
                      <a:pt x="2100" y="3852"/>
                      <a:pt x="1918" y="4089"/>
                      <a:pt x="1735" y="4272"/>
                    </a:cubicBezTo>
                    <a:cubicBezTo>
                      <a:pt x="1534" y="4473"/>
                      <a:pt x="1352" y="4564"/>
                      <a:pt x="1187" y="4564"/>
                    </a:cubicBezTo>
                    <a:cubicBezTo>
                      <a:pt x="1041" y="4564"/>
                      <a:pt x="895" y="4473"/>
                      <a:pt x="804" y="4309"/>
                    </a:cubicBezTo>
                    <a:cubicBezTo>
                      <a:pt x="695" y="4126"/>
                      <a:pt x="640" y="3907"/>
                      <a:pt x="640" y="3633"/>
                    </a:cubicBezTo>
                    <a:cubicBezTo>
                      <a:pt x="640" y="3359"/>
                      <a:pt x="749" y="2830"/>
                      <a:pt x="932" y="2063"/>
                    </a:cubicBezTo>
                    <a:cubicBezTo>
                      <a:pt x="1133" y="1296"/>
                      <a:pt x="1242" y="822"/>
                      <a:pt x="1242" y="657"/>
                    </a:cubicBezTo>
                    <a:cubicBezTo>
                      <a:pt x="1242" y="475"/>
                      <a:pt x="1187" y="329"/>
                      <a:pt x="1060" y="201"/>
                    </a:cubicBezTo>
                    <a:cubicBezTo>
                      <a:pt x="950" y="73"/>
                      <a:pt x="859" y="0"/>
                      <a:pt x="7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>
                <a:off x="4819250" y="5257350"/>
                <a:ext cx="9267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5149" extrusionOk="0">
                    <a:moveTo>
                      <a:pt x="2246" y="639"/>
                    </a:moveTo>
                    <a:cubicBezTo>
                      <a:pt x="2776" y="639"/>
                      <a:pt x="3050" y="785"/>
                      <a:pt x="3050" y="1096"/>
                    </a:cubicBezTo>
                    <a:cubicBezTo>
                      <a:pt x="3050" y="1278"/>
                      <a:pt x="2958" y="1461"/>
                      <a:pt x="2812" y="1643"/>
                    </a:cubicBezTo>
                    <a:cubicBezTo>
                      <a:pt x="2648" y="1826"/>
                      <a:pt x="2484" y="1954"/>
                      <a:pt x="2283" y="2063"/>
                    </a:cubicBezTo>
                    <a:cubicBezTo>
                      <a:pt x="2100" y="2173"/>
                      <a:pt x="1900" y="2282"/>
                      <a:pt x="1662" y="2410"/>
                    </a:cubicBezTo>
                    <a:cubicBezTo>
                      <a:pt x="1425" y="2538"/>
                      <a:pt x="1279" y="2629"/>
                      <a:pt x="1188" y="2684"/>
                    </a:cubicBezTo>
                    <a:cubicBezTo>
                      <a:pt x="1388" y="1954"/>
                      <a:pt x="1498" y="1442"/>
                      <a:pt x="1498" y="1114"/>
                    </a:cubicBezTo>
                    <a:cubicBezTo>
                      <a:pt x="1498" y="1023"/>
                      <a:pt x="1480" y="931"/>
                      <a:pt x="1425" y="822"/>
                    </a:cubicBezTo>
                    <a:cubicBezTo>
                      <a:pt x="1735" y="712"/>
                      <a:pt x="2009" y="639"/>
                      <a:pt x="2246" y="639"/>
                    </a:cubicBezTo>
                    <a:close/>
                    <a:moveTo>
                      <a:pt x="2210" y="0"/>
                    </a:moveTo>
                    <a:cubicBezTo>
                      <a:pt x="1826" y="0"/>
                      <a:pt x="1461" y="55"/>
                      <a:pt x="1115" y="183"/>
                    </a:cubicBezTo>
                    <a:cubicBezTo>
                      <a:pt x="786" y="292"/>
                      <a:pt x="622" y="402"/>
                      <a:pt x="622" y="511"/>
                    </a:cubicBezTo>
                    <a:cubicBezTo>
                      <a:pt x="622" y="584"/>
                      <a:pt x="658" y="657"/>
                      <a:pt x="695" y="731"/>
                    </a:cubicBezTo>
                    <a:cubicBezTo>
                      <a:pt x="749" y="822"/>
                      <a:pt x="804" y="877"/>
                      <a:pt x="859" y="913"/>
                    </a:cubicBezTo>
                    <a:cubicBezTo>
                      <a:pt x="822" y="1406"/>
                      <a:pt x="676" y="2136"/>
                      <a:pt x="403" y="3067"/>
                    </a:cubicBezTo>
                    <a:cubicBezTo>
                      <a:pt x="147" y="4016"/>
                      <a:pt x="1" y="4546"/>
                      <a:pt x="1" y="4655"/>
                    </a:cubicBezTo>
                    <a:cubicBezTo>
                      <a:pt x="1" y="4765"/>
                      <a:pt x="56" y="4874"/>
                      <a:pt x="147" y="4984"/>
                    </a:cubicBezTo>
                    <a:cubicBezTo>
                      <a:pt x="238" y="5093"/>
                      <a:pt x="311" y="5148"/>
                      <a:pt x="384" y="5148"/>
                    </a:cubicBezTo>
                    <a:cubicBezTo>
                      <a:pt x="439" y="5148"/>
                      <a:pt x="494" y="5020"/>
                      <a:pt x="567" y="4765"/>
                    </a:cubicBezTo>
                    <a:cubicBezTo>
                      <a:pt x="603" y="4637"/>
                      <a:pt x="658" y="4509"/>
                      <a:pt x="676" y="4400"/>
                    </a:cubicBezTo>
                    <a:cubicBezTo>
                      <a:pt x="713" y="4272"/>
                      <a:pt x="859" y="3834"/>
                      <a:pt x="1078" y="3067"/>
                    </a:cubicBezTo>
                    <a:cubicBezTo>
                      <a:pt x="1206" y="3432"/>
                      <a:pt x="1534" y="3870"/>
                      <a:pt x="2064" y="4382"/>
                    </a:cubicBezTo>
                    <a:cubicBezTo>
                      <a:pt x="2611" y="4874"/>
                      <a:pt x="3031" y="5130"/>
                      <a:pt x="3323" y="5130"/>
                    </a:cubicBezTo>
                    <a:cubicBezTo>
                      <a:pt x="3488" y="5130"/>
                      <a:pt x="3561" y="5075"/>
                      <a:pt x="3561" y="4966"/>
                    </a:cubicBezTo>
                    <a:cubicBezTo>
                      <a:pt x="3561" y="4893"/>
                      <a:pt x="3506" y="4801"/>
                      <a:pt x="3378" y="4692"/>
                    </a:cubicBezTo>
                    <a:cubicBezTo>
                      <a:pt x="3323" y="4637"/>
                      <a:pt x="3250" y="4582"/>
                      <a:pt x="3196" y="4528"/>
                    </a:cubicBezTo>
                    <a:cubicBezTo>
                      <a:pt x="3123" y="4473"/>
                      <a:pt x="3050" y="4400"/>
                      <a:pt x="2940" y="4309"/>
                    </a:cubicBezTo>
                    <a:cubicBezTo>
                      <a:pt x="2849" y="4235"/>
                      <a:pt x="2739" y="4144"/>
                      <a:pt x="2630" y="4035"/>
                    </a:cubicBezTo>
                    <a:cubicBezTo>
                      <a:pt x="2520" y="3925"/>
                      <a:pt x="2429" y="3852"/>
                      <a:pt x="2356" y="3779"/>
                    </a:cubicBezTo>
                    <a:cubicBezTo>
                      <a:pt x="2301" y="3724"/>
                      <a:pt x="2173" y="3597"/>
                      <a:pt x="2009" y="3432"/>
                    </a:cubicBezTo>
                    <a:cubicBezTo>
                      <a:pt x="1845" y="3268"/>
                      <a:pt x="1753" y="3122"/>
                      <a:pt x="1753" y="3012"/>
                    </a:cubicBezTo>
                    <a:cubicBezTo>
                      <a:pt x="1753" y="2994"/>
                      <a:pt x="1826" y="2939"/>
                      <a:pt x="1954" y="2885"/>
                    </a:cubicBezTo>
                    <a:cubicBezTo>
                      <a:pt x="2100" y="2812"/>
                      <a:pt x="2246" y="2720"/>
                      <a:pt x="2447" y="2629"/>
                    </a:cubicBezTo>
                    <a:cubicBezTo>
                      <a:pt x="2630" y="2520"/>
                      <a:pt x="2831" y="2410"/>
                      <a:pt x="3013" y="2264"/>
                    </a:cubicBezTo>
                    <a:cubicBezTo>
                      <a:pt x="3214" y="2136"/>
                      <a:pt x="3378" y="1972"/>
                      <a:pt x="3506" y="1771"/>
                    </a:cubicBezTo>
                    <a:cubicBezTo>
                      <a:pt x="3634" y="1552"/>
                      <a:pt x="3707" y="1333"/>
                      <a:pt x="3707" y="1096"/>
                    </a:cubicBezTo>
                    <a:cubicBezTo>
                      <a:pt x="3707" y="749"/>
                      <a:pt x="3561" y="475"/>
                      <a:pt x="3269" y="292"/>
                    </a:cubicBezTo>
                    <a:cubicBezTo>
                      <a:pt x="2977" y="92"/>
                      <a:pt x="2630" y="0"/>
                      <a:pt x="22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>
                <a:off x="4928800" y="5259175"/>
                <a:ext cx="99050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5076" extrusionOk="0">
                    <a:moveTo>
                      <a:pt x="2501" y="0"/>
                    </a:moveTo>
                    <a:cubicBezTo>
                      <a:pt x="1515" y="0"/>
                      <a:pt x="986" y="92"/>
                      <a:pt x="895" y="274"/>
                    </a:cubicBezTo>
                    <a:cubicBezTo>
                      <a:pt x="876" y="329"/>
                      <a:pt x="876" y="384"/>
                      <a:pt x="876" y="438"/>
                    </a:cubicBezTo>
                    <a:cubicBezTo>
                      <a:pt x="876" y="822"/>
                      <a:pt x="803" y="1278"/>
                      <a:pt x="657" y="1826"/>
                    </a:cubicBezTo>
                    <a:cubicBezTo>
                      <a:pt x="511" y="2355"/>
                      <a:pt x="365" y="2885"/>
                      <a:pt x="219" y="3359"/>
                    </a:cubicBezTo>
                    <a:cubicBezTo>
                      <a:pt x="73" y="3834"/>
                      <a:pt x="0" y="4181"/>
                      <a:pt x="0" y="4382"/>
                    </a:cubicBezTo>
                    <a:cubicBezTo>
                      <a:pt x="0" y="4582"/>
                      <a:pt x="91" y="4747"/>
                      <a:pt x="256" y="4874"/>
                    </a:cubicBezTo>
                    <a:cubicBezTo>
                      <a:pt x="420" y="5002"/>
                      <a:pt x="621" y="5075"/>
                      <a:pt x="840" y="5075"/>
                    </a:cubicBezTo>
                    <a:cubicBezTo>
                      <a:pt x="1351" y="5075"/>
                      <a:pt x="1862" y="4984"/>
                      <a:pt x="2392" y="4801"/>
                    </a:cubicBezTo>
                    <a:cubicBezTo>
                      <a:pt x="2939" y="4619"/>
                      <a:pt x="3213" y="4436"/>
                      <a:pt x="3213" y="4254"/>
                    </a:cubicBezTo>
                    <a:cubicBezTo>
                      <a:pt x="3213" y="4162"/>
                      <a:pt x="3177" y="4108"/>
                      <a:pt x="3104" y="4108"/>
                    </a:cubicBezTo>
                    <a:cubicBezTo>
                      <a:pt x="3067" y="4108"/>
                      <a:pt x="2939" y="4126"/>
                      <a:pt x="2720" y="4199"/>
                    </a:cubicBezTo>
                    <a:cubicBezTo>
                      <a:pt x="2045" y="4363"/>
                      <a:pt x="1424" y="4455"/>
                      <a:pt x="858" y="4455"/>
                    </a:cubicBezTo>
                    <a:cubicBezTo>
                      <a:pt x="803" y="4455"/>
                      <a:pt x="767" y="4436"/>
                      <a:pt x="712" y="4418"/>
                    </a:cubicBezTo>
                    <a:cubicBezTo>
                      <a:pt x="694" y="4363"/>
                      <a:pt x="676" y="4327"/>
                      <a:pt x="676" y="4272"/>
                    </a:cubicBezTo>
                    <a:cubicBezTo>
                      <a:pt x="676" y="4089"/>
                      <a:pt x="803" y="3578"/>
                      <a:pt x="1059" y="2757"/>
                    </a:cubicBezTo>
                    <a:cubicBezTo>
                      <a:pt x="1588" y="2757"/>
                      <a:pt x="2045" y="2720"/>
                      <a:pt x="2446" y="2629"/>
                    </a:cubicBezTo>
                    <a:cubicBezTo>
                      <a:pt x="2848" y="2538"/>
                      <a:pt x="3049" y="2428"/>
                      <a:pt x="3049" y="2246"/>
                    </a:cubicBezTo>
                    <a:cubicBezTo>
                      <a:pt x="3049" y="2173"/>
                      <a:pt x="2976" y="2154"/>
                      <a:pt x="2830" y="2154"/>
                    </a:cubicBezTo>
                    <a:cubicBezTo>
                      <a:pt x="2684" y="2154"/>
                      <a:pt x="2483" y="2154"/>
                      <a:pt x="2191" y="2191"/>
                    </a:cubicBezTo>
                    <a:cubicBezTo>
                      <a:pt x="1917" y="2209"/>
                      <a:pt x="1680" y="2227"/>
                      <a:pt x="1515" y="2227"/>
                    </a:cubicBezTo>
                    <a:cubicBezTo>
                      <a:pt x="1351" y="2227"/>
                      <a:pt x="1260" y="2209"/>
                      <a:pt x="1223" y="2209"/>
                    </a:cubicBezTo>
                    <a:cubicBezTo>
                      <a:pt x="1406" y="1552"/>
                      <a:pt x="1497" y="1041"/>
                      <a:pt x="1497" y="712"/>
                    </a:cubicBezTo>
                    <a:lnTo>
                      <a:pt x="1497" y="694"/>
                    </a:lnTo>
                    <a:cubicBezTo>
                      <a:pt x="1935" y="621"/>
                      <a:pt x="2227" y="566"/>
                      <a:pt x="2337" y="566"/>
                    </a:cubicBezTo>
                    <a:cubicBezTo>
                      <a:pt x="2465" y="548"/>
                      <a:pt x="2665" y="530"/>
                      <a:pt x="2939" y="511"/>
                    </a:cubicBezTo>
                    <a:cubicBezTo>
                      <a:pt x="3231" y="475"/>
                      <a:pt x="3469" y="438"/>
                      <a:pt x="3651" y="402"/>
                    </a:cubicBezTo>
                    <a:cubicBezTo>
                      <a:pt x="3852" y="384"/>
                      <a:pt x="3962" y="311"/>
                      <a:pt x="3962" y="219"/>
                    </a:cubicBezTo>
                    <a:cubicBezTo>
                      <a:pt x="3962" y="73"/>
                      <a:pt x="3469" y="0"/>
                      <a:pt x="2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>
                <a:off x="5111800" y="5229050"/>
                <a:ext cx="86275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7120" extrusionOk="0">
                    <a:moveTo>
                      <a:pt x="3067" y="1"/>
                    </a:moveTo>
                    <a:cubicBezTo>
                      <a:pt x="2976" y="1"/>
                      <a:pt x="2812" y="74"/>
                      <a:pt x="2556" y="201"/>
                    </a:cubicBezTo>
                    <a:cubicBezTo>
                      <a:pt x="2337" y="329"/>
                      <a:pt x="2063" y="530"/>
                      <a:pt x="1771" y="804"/>
                    </a:cubicBezTo>
                    <a:cubicBezTo>
                      <a:pt x="1479" y="1059"/>
                      <a:pt x="1205" y="1370"/>
                      <a:pt x="950" y="1716"/>
                    </a:cubicBezTo>
                    <a:cubicBezTo>
                      <a:pt x="676" y="2045"/>
                      <a:pt x="457" y="2465"/>
                      <a:pt x="274" y="2940"/>
                    </a:cubicBezTo>
                    <a:cubicBezTo>
                      <a:pt x="92" y="3414"/>
                      <a:pt x="0" y="3889"/>
                      <a:pt x="0" y="4345"/>
                    </a:cubicBezTo>
                    <a:cubicBezTo>
                      <a:pt x="0" y="4802"/>
                      <a:pt x="92" y="5221"/>
                      <a:pt x="256" y="5587"/>
                    </a:cubicBezTo>
                    <a:cubicBezTo>
                      <a:pt x="439" y="5933"/>
                      <a:pt x="658" y="6225"/>
                      <a:pt x="913" y="6426"/>
                    </a:cubicBezTo>
                    <a:cubicBezTo>
                      <a:pt x="1169" y="6645"/>
                      <a:pt x="1424" y="6810"/>
                      <a:pt x="1698" y="6937"/>
                    </a:cubicBezTo>
                    <a:cubicBezTo>
                      <a:pt x="1972" y="7047"/>
                      <a:pt x="2228" y="7120"/>
                      <a:pt x="2465" y="7120"/>
                    </a:cubicBezTo>
                    <a:cubicBezTo>
                      <a:pt x="2611" y="7120"/>
                      <a:pt x="2666" y="7065"/>
                      <a:pt x="2666" y="6956"/>
                    </a:cubicBezTo>
                    <a:cubicBezTo>
                      <a:pt x="2666" y="6846"/>
                      <a:pt x="2501" y="6718"/>
                      <a:pt x="2155" y="6554"/>
                    </a:cubicBezTo>
                    <a:cubicBezTo>
                      <a:pt x="2009" y="6481"/>
                      <a:pt x="1844" y="6390"/>
                      <a:pt x="1662" y="6280"/>
                    </a:cubicBezTo>
                    <a:cubicBezTo>
                      <a:pt x="1497" y="6152"/>
                      <a:pt x="1333" y="6025"/>
                      <a:pt x="1169" y="5879"/>
                    </a:cubicBezTo>
                    <a:cubicBezTo>
                      <a:pt x="1023" y="5733"/>
                      <a:pt x="913" y="5532"/>
                      <a:pt x="804" y="5294"/>
                    </a:cubicBezTo>
                    <a:cubicBezTo>
                      <a:pt x="712" y="5057"/>
                      <a:pt x="658" y="4747"/>
                      <a:pt x="658" y="4400"/>
                    </a:cubicBezTo>
                    <a:cubicBezTo>
                      <a:pt x="658" y="4035"/>
                      <a:pt x="731" y="3670"/>
                      <a:pt x="858" y="3286"/>
                    </a:cubicBezTo>
                    <a:cubicBezTo>
                      <a:pt x="1004" y="2903"/>
                      <a:pt x="1169" y="2574"/>
                      <a:pt x="1388" y="2301"/>
                    </a:cubicBezTo>
                    <a:cubicBezTo>
                      <a:pt x="1589" y="2045"/>
                      <a:pt x="1808" y="1789"/>
                      <a:pt x="2045" y="1570"/>
                    </a:cubicBezTo>
                    <a:cubicBezTo>
                      <a:pt x="2301" y="1333"/>
                      <a:pt x="2520" y="1132"/>
                      <a:pt x="2720" y="986"/>
                    </a:cubicBezTo>
                    <a:cubicBezTo>
                      <a:pt x="2921" y="840"/>
                      <a:pt x="3104" y="712"/>
                      <a:pt x="3232" y="603"/>
                    </a:cubicBezTo>
                    <a:cubicBezTo>
                      <a:pt x="3378" y="475"/>
                      <a:pt x="3451" y="384"/>
                      <a:pt x="3451" y="329"/>
                    </a:cubicBezTo>
                    <a:cubicBezTo>
                      <a:pt x="3451" y="256"/>
                      <a:pt x="3414" y="183"/>
                      <a:pt x="3323" y="110"/>
                    </a:cubicBezTo>
                    <a:cubicBezTo>
                      <a:pt x="3250" y="37"/>
                      <a:pt x="3177" y="1"/>
                      <a:pt x="30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>
                <a:off x="5189850" y="5294775"/>
                <a:ext cx="1337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3652" extrusionOk="0">
                    <a:moveTo>
                      <a:pt x="694" y="0"/>
                    </a:moveTo>
                    <a:cubicBezTo>
                      <a:pt x="621" y="0"/>
                      <a:pt x="584" y="92"/>
                      <a:pt x="566" y="256"/>
                    </a:cubicBezTo>
                    <a:cubicBezTo>
                      <a:pt x="548" y="420"/>
                      <a:pt x="529" y="694"/>
                      <a:pt x="493" y="1059"/>
                    </a:cubicBezTo>
                    <a:cubicBezTo>
                      <a:pt x="456" y="1406"/>
                      <a:pt x="420" y="1698"/>
                      <a:pt x="347" y="1899"/>
                    </a:cubicBezTo>
                    <a:cubicBezTo>
                      <a:pt x="292" y="2118"/>
                      <a:pt x="237" y="2282"/>
                      <a:pt x="201" y="2446"/>
                    </a:cubicBezTo>
                    <a:cubicBezTo>
                      <a:pt x="146" y="2592"/>
                      <a:pt x="110" y="2720"/>
                      <a:pt x="91" y="2793"/>
                    </a:cubicBezTo>
                    <a:cubicBezTo>
                      <a:pt x="73" y="2866"/>
                      <a:pt x="55" y="2939"/>
                      <a:pt x="37" y="3031"/>
                    </a:cubicBezTo>
                    <a:cubicBezTo>
                      <a:pt x="18" y="3122"/>
                      <a:pt x="0" y="3177"/>
                      <a:pt x="0" y="3250"/>
                    </a:cubicBezTo>
                    <a:cubicBezTo>
                      <a:pt x="0" y="3304"/>
                      <a:pt x="55" y="3377"/>
                      <a:pt x="146" y="3487"/>
                    </a:cubicBezTo>
                    <a:cubicBezTo>
                      <a:pt x="256" y="3596"/>
                      <a:pt x="329" y="3651"/>
                      <a:pt x="383" y="3651"/>
                    </a:cubicBezTo>
                    <a:cubicBezTo>
                      <a:pt x="456" y="3651"/>
                      <a:pt x="548" y="3560"/>
                      <a:pt x="676" y="3377"/>
                    </a:cubicBezTo>
                    <a:cubicBezTo>
                      <a:pt x="749" y="3286"/>
                      <a:pt x="803" y="3195"/>
                      <a:pt x="840" y="3122"/>
                    </a:cubicBezTo>
                    <a:cubicBezTo>
                      <a:pt x="895" y="3049"/>
                      <a:pt x="968" y="2939"/>
                      <a:pt x="1059" y="2793"/>
                    </a:cubicBezTo>
                    <a:cubicBezTo>
                      <a:pt x="1150" y="2647"/>
                      <a:pt x="1241" y="2519"/>
                      <a:pt x="1296" y="2410"/>
                    </a:cubicBezTo>
                    <a:cubicBezTo>
                      <a:pt x="1369" y="2300"/>
                      <a:pt x="1479" y="2136"/>
                      <a:pt x="1625" y="1917"/>
                    </a:cubicBezTo>
                    <a:cubicBezTo>
                      <a:pt x="1753" y="1680"/>
                      <a:pt x="1862" y="1515"/>
                      <a:pt x="1935" y="1406"/>
                    </a:cubicBezTo>
                    <a:cubicBezTo>
                      <a:pt x="2008" y="1296"/>
                      <a:pt x="2081" y="1187"/>
                      <a:pt x="2172" y="1077"/>
                    </a:cubicBezTo>
                    <a:cubicBezTo>
                      <a:pt x="2245" y="949"/>
                      <a:pt x="2318" y="876"/>
                      <a:pt x="2391" y="822"/>
                    </a:cubicBezTo>
                    <a:cubicBezTo>
                      <a:pt x="2446" y="785"/>
                      <a:pt x="2501" y="749"/>
                      <a:pt x="2556" y="749"/>
                    </a:cubicBezTo>
                    <a:cubicBezTo>
                      <a:pt x="2611" y="749"/>
                      <a:pt x="2647" y="785"/>
                      <a:pt x="2702" y="858"/>
                    </a:cubicBezTo>
                    <a:cubicBezTo>
                      <a:pt x="2738" y="931"/>
                      <a:pt x="2757" y="1023"/>
                      <a:pt x="2757" y="1114"/>
                    </a:cubicBezTo>
                    <a:cubicBezTo>
                      <a:pt x="2757" y="1661"/>
                      <a:pt x="2647" y="2246"/>
                      <a:pt x="2391" y="2885"/>
                    </a:cubicBezTo>
                    <a:cubicBezTo>
                      <a:pt x="2300" y="3104"/>
                      <a:pt x="2245" y="3231"/>
                      <a:pt x="2245" y="3304"/>
                    </a:cubicBezTo>
                    <a:cubicBezTo>
                      <a:pt x="2245" y="3377"/>
                      <a:pt x="2282" y="3450"/>
                      <a:pt x="2355" y="3523"/>
                    </a:cubicBezTo>
                    <a:cubicBezTo>
                      <a:pt x="2428" y="3596"/>
                      <a:pt x="2501" y="3651"/>
                      <a:pt x="2556" y="3651"/>
                    </a:cubicBezTo>
                    <a:cubicBezTo>
                      <a:pt x="2629" y="3651"/>
                      <a:pt x="2702" y="3578"/>
                      <a:pt x="2775" y="3469"/>
                    </a:cubicBezTo>
                    <a:cubicBezTo>
                      <a:pt x="2866" y="3341"/>
                      <a:pt x="2957" y="3158"/>
                      <a:pt x="3067" y="2939"/>
                    </a:cubicBezTo>
                    <a:cubicBezTo>
                      <a:pt x="3176" y="2720"/>
                      <a:pt x="3249" y="2592"/>
                      <a:pt x="3268" y="2556"/>
                    </a:cubicBezTo>
                    <a:cubicBezTo>
                      <a:pt x="3304" y="2501"/>
                      <a:pt x="3322" y="2465"/>
                      <a:pt x="3341" y="2428"/>
                    </a:cubicBezTo>
                    <a:cubicBezTo>
                      <a:pt x="3359" y="2392"/>
                      <a:pt x="3377" y="2355"/>
                      <a:pt x="3396" y="2337"/>
                    </a:cubicBezTo>
                    <a:cubicBezTo>
                      <a:pt x="3414" y="2319"/>
                      <a:pt x="3505" y="2154"/>
                      <a:pt x="3688" y="1844"/>
                    </a:cubicBezTo>
                    <a:cubicBezTo>
                      <a:pt x="3870" y="1552"/>
                      <a:pt x="4034" y="1296"/>
                      <a:pt x="4199" y="1077"/>
                    </a:cubicBezTo>
                    <a:cubicBezTo>
                      <a:pt x="4363" y="858"/>
                      <a:pt x="4491" y="749"/>
                      <a:pt x="4619" y="749"/>
                    </a:cubicBezTo>
                    <a:cubicBezTo>
                      <a:pt x="4710" y="749"/>
                      <a:pt x="4765" y="913"/>
                      <a:pt x="4765" y="1223"/>
                    </a:cubicBezTo>
                    <a:cubicBezTo>
                      <a:pt x="4765" y="1534"/>
                      <a:pt x="4673" y="1935"/>
                      <a:pt x="4509" y="2465"/>
                    </a:cubicBezTo>
                    <a:cubicBezTo>
                      <a:pt x="4345" y="2994"/>
                      <a:pt x="4253" y="3323"/>
                      <a:pt x="4253" y="3450"/>
                    </a:cubicBezTo>
                    <a:cubicBezTo>
                      <a:pt x="4253" y="3578"/>
                      <a:pt x="4308" y="3651"/>
                      <a:pt x="4418" y="3651"/>
                    </a:cubicBezTo>
                    <a:cubicBezTo>
                      <a:pt x="4564" y="3651"/>
                      <a:pt x="4710" y="3487"/>
                      <a:pt x="4856" y="3140"/>
                    </a:cubicBezTo>
                    <a:cubicBezTo>
                      <a:pt x="5020" y="2793"/>
                      <a:pt x="5130" y="2428"/>
                      <a:pt x="5221" y="2008"/>
                    </a:cubicBezTo>
                    <a:cubicBezTo>
                      <a:pt x="5312" y="1607"/>
                      <a:pt x="5349" y="1278"/>
                      <a:pt x="5349" y="1023"/>
                    </a:cubicBezTo>
                    <a:cubicBezTo>
                      <a:pt x="5349" y="767"/>
                      <a:pt x="5294" y="530"/>
                      <a:pt x="5184" y="329"/>
                    </a:cubicBezTo>
                    <a:cubicBezTo>
                      <a:pt x="5075" y="128"/>
                      <a:pt x="4947" y="37"/>
                      <a:pt x="4801" y="37"/>
                    </a:cubicBezTo>
                    <a:cubicBezTo>
                      <a:pt x="4327" y="37"/>
                      <a:pt x="3815" y="584"/>
                      <a:pt x="3231" y="1698"/>
                    </a:cubicBezTo>
                    <a:cubicBezTo>
                      <a:pt x="3286" y="1406"/>
                      <a:pt x="3322" y="1150"/>
                      <a:pt x="3322" y="949"/>
                    </a:cubicBezTo>
                    <a:cubicBezTo>
                      <a:pt x="3322" y="730"/>
                      <a:pt x="3231" y="530"/>
                      <a:pt x="3067" y="329"/>
                    </a:cubicBezTo>
                    <a:cubicBezTo>
                      <a:pt x="2903" y="128"/>
                      <a:pt x="2775" y="37"/>
                      <a:pt x="2647" y="37"/>
                    </a:cubicBezTo>
                    <a:cubicBezTo>
                      <a:pt x="2464" y="37"/>
                      <a:pt x="2264" y="128"/>
                      <a:pt x="2081" y="347"/>
                    </a:cubicBezTo>
                    <a:cubicBezTo>
                      <a:pt x="1972" y="457"/>
                      <a:pt x="1862" y="621"/>
                      <a:pt x="1716" y="803"/>
                    </a:cubicBezTo>
                    <a:cubicBezTo>
                      <a:pt x="1570" y="986"/>
                      <a:pt x="1223" y="1607"/>
                      <a:pt x="676" y="2629"/>
                    </a:cubicBezTo>
                    <a:cubicBezTo>
                      <a:pt x="1004" y="1643"/>
                      <a:pt x="1168" y="931"/>
                      <a:pt x="1168" y="511"/>
                    </a:cubicBezTo>
                    <a:cubicBezTo>
                      <a:pt x="1168" y="384"/>
                      <a:pt x="1114" y="274"/>
                      <a:pt x="1004" y="165"/>
                    </a:cubicBezTo>
                    <a:cubicBezTo>
                      <a:pt x="895" y="55"/>
                      <a:pt x="803" y="0"/>
                      <a:pt x="6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>
                <a:off x="5335425" y="5294775"/>
                <a:ext cx="133750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3652" extrusionOk="0">
                    <a:moveTo>
                      <a:pt x="676" y="0"/>
                    </a:moveTo>
                    <a:cubicBezTo>
                      <a:pt x="621" y="0"/>
                      <a:pt x="566" y="92"/>
                      <a:pt x="548" y="256"/>
                    </a:cubicBezTo>
                    <a:cubicBezTo>
                      <a:pt x="548" y="420"/>
                      <a:pt x="512" y="694"/>
                      <a:pt x="475" y="1059"/>
                    </a:cubicBezTo>
                    <a:cubicBezTo>
                      <a:pt x="457" y="1406"/>
                      <a:pt x="402" y="1698"/>
                      <a:pt x="347" y="1899"/>
                    </a:cubicBezTo>
                    <a:cubicBezTo>
                      <a:pt x="292" y="2118"/>
                      <a:pt x="238" y="2282"/>
                      <a:pt x="183" y="2446"/>
                    </a:cubicBezTo>
                    <a:cubicBezTo>
                      <a:pt x="146" y="2592"/>
                      <a:pt x="110" y="2720"/>
                      <a:pt x="73" y="2793"/>
                    </a:cubicBezTo>
                    <a:cubicBezTo>
                      <a:pt x="55" y="2866"/>
                      <a:pt x="37" y="2939"/>
                      <a:pt x="19" y="3031"/>
                    </a:cubicBezTo>
                    <a:cubicBezTo>
                      <a:pt x="0" y="3122"/>
                      <a:pt x="0" y="3177"/>
                      <a:pt x="0" y="3250"/>
                    </a:cubicBezTo>
                    <a:cubicBezTo>
                      <a:pt x="0" y="3304"/>
                      <a:pt x="37" y="3377"/>
                      <a:pt x="146" y="3487"/>
                    </a:cubicBezTo>
                    <a:cubicBezTo>
                      <a:pt x="238" y="3596"/>
                      <a:pt x="311" y="3651"/>
                      <a:pt x="366" y="3651"/>
                    </a:cubicBezTo>
                    <a:cubicBezTo>
                      <a:pt x="439" y="3651"/>
                      <a:pt x="530" y="3560"/>
                      <a:pt x="658" y="3377"/>
                    </a:cubicBezTo>
                    <a:cubicBezTo>
                      <a:pt x="731" y="3286"/>
                      <a:pt x="785" y="3195"/>
                      <a:pt x="840" y="3122"/>
                    </a:cubicBezTo>
                    <a:cubicBezTo>
                      <a:pt x="895" y="3049"/>
                      <a:pt x="968" y="2939"/>
                      <a:pt x="1059" y="2793"/>
                    </a:cubicBezTo>
                    <a:cubicBezTo>
                      <a:pt x="1150" y="2647"/>
                      <a:pt x="1224" y="2519"/>
                      <a:pt x="1297" y="2410"/>
                    </a:cubicBezTo>
                    <a:cubicBezTo>
                      <a:pt x="1370" y="2300"/>
                      <a:pt x="1479" y="2136"/>
                      <a:pt x="1607" y="1917"/>
                    </a:cubicBezTo>
                    <a:cubicBezTo>
                      <a:pt x="1753" y="1680"/>
                      <a:pt x="1862" y="1515"/>
                      <a:pt x="1917" y="1406"/>
                    </a:cubicBezTo>
                    <a:cubicBezTo>
                      <a:pt x="1990" y="1296"/>
                      <a:pt x="2063" y="1187"/>
                      <a:pt x="2155" y="1077"/>
                    </a:cubicBezTo>
                    <a:cubicBezTo>
                      <a:pt x="2246" y="949"/>
                      <a:pt x="2319" y="876"/>
                      <a:pt x="2374" y="822"/>
                    </a:cubicBezTo>
                    <a:cubicBezTo>
                      <a:pt x="2428" y="785"/>
                      <a:pt x="2483" y="749"/>
                      <a:pt x="2538" y="749"/>
                    </a:cubicBezTo>
                    <a:cubicBezTo>
                      <a:pt x="2593" y="749"/>
                      <a:pt x="2647" y="785"/>
                      <a:pt x="2684" y="858"/>
                    </a:cubicBezTo>
                    <a:cubicBezTo>
                      <a:pt x="2739" y="931"/>
                      <a:pt x="2757" y="1023"/>
                      <a:pt x="2757" y="1114"/>
                    </a:cubicBezTo>
                    <a:cubicBezTo>
                      <a:pt x="2757" y="1661"/>
                      <a:pt x="2629" y="2246"/>
                      <a:pt x="2374" y="2885"/>
                    </a:cubicBezTo>
                    <a:cubicBezTo>
                      <a:pt x="2282" y="3104"/>
                      <a:pt x="2246" y="3231"/>
                      <a:pt x="2246" y="3304"/>
                    </a:cubicBezTo>
                    <a:cubicBezTo>
                      <a:pt x="2246" y="3377"/>
                      <a:pt x="2282" y="3450"/>
                      <a:pt x="2355" y="3523"/>
                    </a:cubicBezTo>
                    <a:cubicBezTo>
                      <a:pt x="2428" y="3596"/>
                      <a:pt x="2483" y="3651"/>
                      <a:pt x="2556" y="3651"/>
                    </a:cubicBezTo>
                    <a:cubicBezTo>
                      <a:pt x="2611" y="3651"/>
                      <a:pt x="2684" y="3578"/>
                      <a:pt x="2775" y="3469"/>
                    </a:cubicBezTo>
                    <a:cubicBezTo>
                      <a:pt x="2848" y="3341"/>
                      <a:pt x="2939" y="3158"/>
                      <a:pt x="3049" y="2939"/>
                    </a:cubicBezTo>
                    <a:cubicBezTo>
                      <a:pt x="3159" y="2720"/>
                      <a:pt x="3232" y="2592"/>
                      <a:pt x="3250" y="2556"/>
                    </a:cubicBezTo>
                    <a:cubicBezTo>
                      <a:pt x="3286" y="2501"/>
                      <a:pt x="3305" y="2465"/>
                      <a:pt x="3323" y="2428"/>
                    </a:cubicBezTo>
                    <a:cubicBezTo>
                      <a:pt x="3359" y="2392"/>
                      <a:pt x="3378" y="2355"/>
                      <a:pt x="3396" y="2337"/>
                    </a:cubicBezTo>
                    <a:cubicBezTo>
                      <a:pt x="3396" y="2319"/>
                      <a:pt x="3505" y="2154"/>
                      <a:pt x="3688" y="1844"/>
                    </a:cubicBezTo>
                    <a:cubicBezTo>
                      <a:pt x="3870" y="1552"/>
                      <a:pt x="4035" y="1296"/>
                      <a:pt x="4181" y="1077"/>
                    </a:cubicBezTo>
                    <a:cubicBezTo>
                      <a:pt x="4345" y="858"/>
                      <a:pt x="4491" y="749"/>
                      <a:pt x="4601" y="749"/>
                    </a:cubicBezTo>
                    <a:cubicBezTo>
                      <a:pt x="4710" y="749"/>
                      <a:pt x="4747" y="913"/>
                      <a:pt x="4747" y="1223"/>
                    </a:cubicBezTo>
                    <a:cubicBezTo>
                      <a:pt x="4747" y="1534"/>
                      <a:pt x="4674" y="1935"/>
                      <a:pt x="4491" y="2465"/>
                    </a:cubicBezTo>
                    <a:cubicBezTo>
                      <a:pt x="4327" y="2994"/>
                      <a:pt x="4254" y="3323"/>
                      <a:pt x="4254" y="3450"/>
                    </a:cubicBezTo>
                    <a:cubicBezTo>
                      <a:pt x="4254" y="3578"/>
                      <a:pt x="4309" y="3651"/>
                      <a:pt x="4400" y="3651"/>
                    </a:cubicBezTo>
                    <a:cubicBezTo>
                      <a:pt x="4546" y="3651"/>
                      <a:pt x="4692" y="3487"/>
                      <a:pt x="4856" y="3140"/>
                    </a:cubicBezTo>
                    <a:cubicBezTo>
                      <a:pt x="5002" y="2793"/>
                      <a:pt x="5112" y="2428"/>
                      <a:pt x="5203" y="2008"/>
                    </a:cubicBezTo>
                    <a:cubicBezTo>
                      <a:pt x="5294" y="1607"/>
                      <a:pt x="5349" y="1278"/>
                      <a:pt x="5349" y="1023"/>
                    </a:cubicBezTo>
                    <a:cubicBezTo>
                      <a:pt x="5349" y="767"/>
                      <a:pt x="5294" y="530"/>
                      <a:pt x="5167" y="329"/>
                    </a:cubicBezTo>
                    <a:cubicBezTo>
                      <a:pt x="5057" y="128"/>
                      <a:pt x="4929" y="37"/>
                      <a:pt x="4783" y="37"/>
                    </a:cubicBezTo>
                    <a:cubicBezTo>
                      <a:pt x="4309" y="37"/>
                      <a:pt x="3797" y="584"/>
                      <a:pt x="3213" y="1698"/>
                    </a:cubicBezTo>
                    <a:cubicBezTo>
                      <a:pt x="3286" y="1406"/>
                      <a:pt x="3305" y="1150"/>
                      <a:pt x="3305" y="949"/>
                    </a:cubicBezTo>
                    <a:cubicBezTo>
                      <a:pt x="3305" y="730"/>
                      <a:pt x="3232" y="530"/>
                      <a:pt x="3067" y="329"/>
                    </a:cubicBezTo>
                    <a:cubicBezTo>
                      <a:pt x="2903" y="128"/>
                      <a:pt x="2757" y="37"/>
                      <a:pt x="2647" y="37"/>
                    </a:cubicBezTo>
                    <a:cubicBezTo>
                      <a:pt x="2447" y="37"/>
                      <a:pt x="2264" y="128"/>
                      <a:pt x="2063" y="347"/>
                    </a:cubicBezTo>
                    <a:cubicBezTo>
                      <a:pt x="1972" y="457"/>
                      <a:pt x="1844" y="621"/>
                      <a:pt x="1698" y="803"/>
                    </a:cubicBezTo>
                    <a:cubicBezTo>
                      <a:pt x="1570" y="986"/>
                      <a:pt x="1224" y="1607"/>
                      <a:pt x="676" y="2629"/>
                    </a:cubicBezTo>
                    <a:cubicBezTo>
                      <a:pt x="986" y="1643"/>
                      <a:pt x="1150" y="931"/>
                      <a:pt x="1150" y="511"/>
                    </a:cubicBezTo>
                    <a:cubicBezTo>
                      <a:pt x="1150" y="384"/>
                      <a:pt x="1096" y="274"/>
                      <a:pt x="986" y="165"/>
                    </a:cubicBezTo>
                    <a:cubicBezTo>
                      <a:pt x="895" y="55"/>
                      <a:pt x="785" y="0"/>
                      <a:pt x="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>
                <a:off x="5488775" y="5257350"/>
                <a:ext cx="101325" cy="128250"/>
              </a:xfrm>
              <a:custGeom>
                <a:avLst/>
                <a:gdLst/>
                <a:ahLst/>
                <a:cxnLst/>
                <a:rect l="l" t="t" r="r" b="b"/>
                <a:pathLst>
                  <a:path w="4053" h="5130" extrusionOk="0">
                    <a:moveTo>
                      <a:pt x="1114" y="0"/>
                    </a:moveTo>
                    <a:cubicBezTo>
                      <a:pt x="1041" y="0"/>
                      <a:pt x="1004" y="19"/>
                      <a:pt x="986" y="55"/>
                    </a:cubicBezTo>
                    <a:cubicBezTo>
                      <a:pt x="968" y="73"/>
                      <a:pt x="949" y="128"/>
                      <a:pt x="949" y="219"/>
                    </a:cubicBezTo>
                    <a:cubicBezTo>
                      <a:pt x="949" y="530"/>
                      <a:pt x="785" y="1315"/>
                      <a:pt x="456" y="2593"/>
                    </a:cubicBezTo>
                    <a:cubicBezTo>
                      <a:pt x="201" y="2666"/>
                      <a:pt x="73" y="2739"/>
                      <a:pt x="73" y="2812"/>
                    </a:cubicBezTo>
                    <a:cubicBezTo>
                      <a:pt x="73" y="2885"/>
                      <a:pt x="110" y="2958"/>
                      <a:pt x="146" y="3012"/>
                    </a:cubicBezTo>
                    <a:cubicBezTo>
                      <a:pt x="201" y="3067"/>
                      <a:pt x="256" y="3122"/>
                      <a:pt x="310" y="3140"/>
                    </a:cubicBezTo>
                    <a:cubicBezTo>
                      <a:pt x="110" y="3980"/>
                      <a:pt x="0" y="4455"/>
                      <a:pt x="0" y="4564"/>
                    </a:cubicBezTo>
                    <a:cubicBezTo>
                      <a:pt x="0" y="4692"/>
                      <a:pt x="37" y="4820"/>
                      <a:pt x="146" y="4947"/>
                    </a:cubicBezTo>
                    <a:cubicBezTo>
                      <a:pt x="256" y="5075"/>
                      <a:pt x="329" y="5130"/>
                      <a:pt x="383" y="5130"/>
                    </a:cubicBezTo>
                    <a:cubicBezTo>
                      <a:pt x="438" y="5130"/>
                      <a:pt x="493" y="5002"/>
                      <a:pt x="566" y="4747"/>
                    </a:cubicBezTo>
                    <a:cubicBezTo>
                      <a:pt x="603" y="4619"/>
                      <a:pt x="639" y="4491"/>
                      <a:pt x="676" y="4345"/>
                    </a:cubicBezTo>
                    <a:cubicBezTo>
                      <a:pt x="712" y="4217"/>
                      <a:pt x="749" y="4035"/>
                      <a:pt x="803" y="3797"/>
                    </a:cubicBezTo>
                    <a:cubicBezTo>
                      <a:pt x="876" y="3560"/>
                      <a:pt x="949" y="3323"/>
                      <a:pt x="1004" y="3067"/>
                    </a:cubicBezTo>
                    <a:cubicBezTo>
                      <a:pt x="1570" y="2939"/>
                      <a:pt x="2227" y="2830"/>
                      <a:pt x="2921" y="2739"/>
                    </a:cubicBezTo>
                    <a:lnTo>
                      <a:pt x="2921" y="2739"/>
                    </a:lnTo>
                    <a:cubicBezTo>
                      <a:pt x="2629" y="3852"/>
                      <a:pt x="2483" y="4491"/>
                      <a:pt x="2483" y="4601"/>
                    </a:cubicBezTo>
                    <a:cubicBezTo>
                      <a:pt x="2483" y="4728"/>
                      <a:pt x="2538" y="4856"/>
                      <a:pt x="2629" y="4966"/>
                    </a:cubicBezTo>
                    <a:cubicBezTo>
                      <a:pt x="2720" y="5075"/>
                      <a:pt x="2793" y="5130"/>
                      <a:pt x="2866" y="5130"/>
                    </a:cubicBezTo>
                    <a:cubicBezTo>
                      <a:pt x="2921" y="5130"/>
                      <a:pt x="2976" y="5002"/>
                      <a:pt x="3049" y="4747"/>
                    </a:cubicBezTo>
                    <a:cubicBezTo>
                      <a:pt x="3085" y="4619"/>
                      <a:pt x="3122" y="4491"/>
                      <a:pt x="3158" y="4345"/>
                    </a:cubicBezTo>
                    <a:cubicBezTo>
                      <a:pt x="3195" y="4217"/>
                      <a:pt x="3231" y="4053"/>
                      <a:pt x="3286" y="3834"/>
                    </a:cubicBezTo>
                    <a:cubicBezTo>
                      <a:pt x="3341" y="3597"/>
                      <a:pt x="3450" y="3195"/>
                      <a:pt x="3615" y="2629"/>
                    </a:cubicBezTo>
                    <a:cubicBezTo>
                      <a:pt x="3907" y="2574"/>
                      <a:pt x="4053" y="2483"/>
                      <a:pt x="4053" y="2392"/>
                    </a:cubicBezTo>
                    <a:cubicBezTo>
                      <a:pt x="4053" y="2282"/>
                      <a:pt x="3943" y="2209"/>
                      <a:pt x="3724" y="2191"/>
                    </a:cubicBezTo>
                    <a:cubicBezTo>
                      <a:pt x="3943" y="1351"/>
                      <a:pt x="4053" y="858"/>
                      <a:pt x="4053" y="694"/>
                    </a:cubicBezTo>
                    <a:cubicBezTo>
                      <a:pt x="4053" y="530"/>
                      <a:pt x="3998" y="384"/>
                      <a:pt x="3888" y="219"/>
                    </a:cubicBezTo>
                    <a:cubicBezTo>
                      <a:pt x="3779" y="73"/>
                      <a:pt x="3669" y="0"/>
                      <a:pt x="3596" y="0"/>
                    </a:cubicBezTo>
                    <a:cubicBezTo>
                      <a:pt x="3505" y="0"/>
                      <a:pt x="3450" y="73"/>
                      <a:pt x="3450" y="219"/>
                    </a:cubicBezTo>
                    <a:cubicBezTo>
                      <a:pt x="3450" y="511"/>
                      <a:pt x="3323" y="1150"/>
                      <a:pt x="3067" y="2173"/>
                    </a:cubicBezTo>
                    <a:cubicBezTo>
                      <a:pt x="2465" y="2209"/>
                      <a:pt x="1826" y="2300"/>
                      <a:pt x="1187" y="2428"/>
                    </a:cubicBezTo>
                    <a:cubicBezTo>
                      <a:pt x="1424" y="1479"/>
                      <a:pt x="1534" y="931"/>
                      <a:pt x="1534" y="731"/>
                    </a:cubicBezTo>
                    <a:cubicBezTo>
                      <a:pt x="1534" y="548"/>
                      <a:pt x="1479" y="384"/>
                      <a:pt x="1369" y="219"/>
                    </a:cubicBezTo>
                    <a:cubicBezTo>
                      <a:pt x="1260" y="73"/>
                      <a:pt x="1187" y="0"/>
                      <a:pt x="11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>
                <a:off x="5596025" y="5295675"/>
                <a:ext cx="80800" cy="138325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5533" extrusionOk="0">
                    <a:moveTo>
                      <a:pt x="2355" y="603"/>
                    </a:moveTo>
                    <a:cubicBezTo>
                      <a:pt x="2428" y="603"/>
                      <a:pt x="2483" y="640"/>
                      <a:pt x="2537" y="731"/>
                    </a:cubicBezTo>
                    <a:cubicBezTo>
                      <a:pt x="2592" y="804"/>
                      <a:pt x="2611" y="877"/>
                      <a:pt x="2629" y="950"/>
                    </a:cubicBezTo>
                    <a:cubicBezTo>
                      <a:pt x="2647" y="1041"/>
                      <a:pt x="2665" y="1133"/>
                      <a:pt x="2684" y="1279"/>
                    </a:cubicBezTo>
                    <a:cubicBezTo>
                      <a:pt x="2684" y="1406"/>
                      <a:pt x="2702" y="1498"/>
                      <a:pt x="2720" y="1571"/>
                    </a:cubicBezTo>
                    <a:cubicBezTo>
                      <a:pt x="2592" y="1954"/>
                      <a:pt x="2355" y="2283"/>
                      <a:pt x="2026" y="2575"/>
                    </a:cubicBezTo>
                    <a:cubicBezTo>
                      <a:pt x="1698" y="2867"/>
                      <a:pt x="1406" y="3013"/>
                      <a:pt x="1168" y="3013"/>
                    </a:cubicBezTo>
                    <a:cubicBezTo>
                      <a:pt x="1077" y="3013"/>
                      <a:pt x="1022" y="2976"/>
                      <a:pt x="968" y="2940"/>
                    </a:cubicBezTo>
                    <a:cubicBezTo>
                      <a:pt x="913" y="2885"/>
                      <a:pt x="876" y="2812"/>
                      <a:pt x="876" y="2739"/>
                    </a:cubicBezTo>
                    <a:cubicBezTo>
                      <a:pt x="876" y="2520"/>
                      <a:pt x="968" y="2264"/>
                      <a:pt x="1114" y="1918"/>
                    </a:cubicBezTo>
                    <a:cubicBezTo>
                      <a:pt x="1278" y="1589"/>
                      <a:pt x="1460" y="1279"/>
                      <a:pt x="1698" y="1005"/>
                    </a:cubicBezTo>
                    <a:cubicBezTo>
                      <a:pt x="1953" y="731"/>
                      <a:pt x="2154" y="603"/>
                      <a:pt x="2355" y="603"/>
                    </a:cubicBezTo>
                    <a:close/>
                    <a:moveTo>
                      <a:pt x="2318" y="1"/>
                    </a:moveTo>
                    <a:cubicBezTo>
                      <a:pt x="2008" y="1"/>
                      <a:pt x="1679" y="165"/>
                      <a:pt x="1351" y="494"/>
                    </a:cubicBezTo>
                    <a:cubicBezTo>
                      <a:pt x="1022" y="840"/>
                      <a:pt x="767" y="1206"/>
                      <a:pt x="566" y="1644"/>
                    </a:cubicBezTo>
                    <a:cubicBezTo>
                      <a:pt x="383" y="2064"/>
                      <a:pt x="292" y="2392"/>
                      <a:pt x="292" y="2666"/>
                    </a:cubicBezTo>
                    <a:cubicBezTo>
                      <a:pt x="292" y="2903"/>
                      <a:pt x="383" y="3141"/>
                      <a:pt x="548" y="3323"/>
                    </a:cubicBezTo>
                    <a:cubicBezTo>
                      <a:pt x="730" y="3524"/>
                      <a:pt x="931" y="3615"/>
                      <a:pt x="1168" y="3615"/>
                    </a:cubicBezTo>
                    <a:cubicBezTo>
                      <a:pt x="1406" y="3615"/>
                      <a:pt x="1716" y="3469"/>
                      <a:pt x="2099" y="3195"/>
                    </a:cubicBezTo>
                    <a:lnTo>
                      <a:pt x="2099" y="3195"/>
                    </a:lnTo>
                    <a:cubicBezTo>
                      <a:pt x="2063" y="3287"/>
                      <a:pt x="2026" y="3433"/>
                      <a:pt x="1990" y="3597"/>
                    </a:cubicBezTo>
                    <a:cubicBezTo>
                      <a:pt x="1953" y="3761"/>
                      <a:pt x="1917" y="3889"/>
                      <a:pt x="1880" y="3980"/>
                    </a:cubicBezTo>
                    <a:cubicBezTo>
                      <a:pt x="1862" y="4072"/>
                      <a:pt x="1826" y="4181"/>
                      <a:pt x="1789" y="4309"/>
                    </a:cubicBezTo>
                    <a:cubicBezTo>
                      <a:pt x="1753" y="4455"/>
                      <a:pt x="1716" y="4546"/>
                      <a:pt x="1679" y="4619"/>
                    </a:cubicBezTo>
                    <a:cubicBezTo>
                      <a:pt x="1643" y="4692"/>
                      <a:pt x="1606" y="4765"/>
                      <a:pt x="1552" y="4820"/>
                    </a:cubicBezTo>
                    <a:cubicBezTo>
                      <a:pt x="1497" y="4893"/>
                      <a:pt x="1460" y="4948"/>
                      <a:pt x="1406" y="4984"/>
                    </a:cubicBezTo>
                    <a:cubicBezTo>
                      <a:pt x="1351" y="5021"/>
                      <a:pt x="1260" y="5039"/>
                      <a:pt x="1150" y="5039"/>
                    </a:cubicBezTo>
                    <a:cubicBezTo>
                      <a:pt x="1059" y="5039"/>
                      <a:pt x="931" y="5003"/>
                      <a:pt x="822" y="4930"/>
                    </a:cubicBezTo>
                    <a:cubicBezTo>
                      <a:pt x="712" y="4857"/>
                      <a:pt x="621" y="4765"/>
                      <a:pt x="566" y="4674"/>
                    </a:cubicBezTo>
                    <a:cubicBezTo>
                      <a:pt x="511" y="4601"/>
                      <a:pt x="456" y="4528"/>
                      <a:pt x="383" y="4455"/>
                    </a:cubicBezTo>
                    <a:cubicBezTo>
                      <a:pt x="329" y="4382"/>
                      <a:pt x="274" y="4345"/>
                      <a:pt x="219" y="4345"/>
                    </a:cubicBezTo>
                    <a:cubicBezTo>
                      <a:pt x="164" y="4345"/>
                      <a:pt x="128" y="4382"/>
                      <a:pt x="73" y="4455"/>
                    </a:cubicBezTo>
                    <a:cubicBezTo>
                      <a:pt x="37" y="4528"/>
                      <a:pt x="0" y="4619"/>
                      <a:pt x="0" y="4692"/>
                    </a:cubicBezTo>
                    <a:cubicBezTo>
                      <a:pt x="0" y="4875"/>
                      <a:pt x="128" y="5057"/>
                      <a:pt x="347" y="5240"/>
                    </a:cubicBezTo>
                    <a:cubicBezTo>
                      <a:pt x="602" y="5441"/>
                      <a:pt x="895" y="5532"/>
                      <a:pt x="1223" y="5532"/>
                    </a:cubicBezTo>
                    <a:cubicBezTo>
                      <a:pt x="1661" y="5532"/>
                      <a:pt x="1972" y="5276"/>
                      <a:pt x="2172" y="4784"/>
                    </a:cubicBezTo>
                    <a:cubicBezTo>
                      <a:pt x="2282" y="4546"/>
                      <a:pt x="2410" y="4145"/>
                      <a:pt x="2556" y="3597"/>
                    </a:cubicBezTo>
                    <a:cubicBezTo>
                      <a:pt x="2702" y="3031"/>
                      <a:pt x="2848" y="2611"/>
                      <a:pt x="2976" y="2301"/>
                    </a:cubicBezTo>
                    <a:cubicBezTo>
                      <a:pt x="3140" y="2064"/>
                      <a:pt x="3231" y="1845"/>
                      <a:pt x="3231" y="1644"/>
                    </a:cubicBezTo>
                    <a:cubicBezTo>
                      <a:pt x="3231" y="1571"/>
                      <a:pt x="3195" y="1479"/>
                      <a:pt x="3140" y="1406"/>
                    </a:cubicBezTo>
                    <a:cubicBezTo>
                      <a:pt x="3158" y="1370"/>
                      <a:pt x="3158" y="1333"/>
                      <a:pt x="3158" y="1279"/>
                    </a:cubicBezTo>
                    <a:cubicBezTo>
                      <a:pt x="3158" y="822"/>
                      <a:pt x="3049" y="475"/>
                      <a:pt x="2811" y="220"/>
                    </a:cubicBezTo>
                    <a:cubicBezTo>
                      <a:pt x="2684" y="74"/>
                      <a:pt x="2519" y="1"/>
                      <a:pt x="23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0"/>
              <p:cNvSpPr/>
              <p:nvPr/>
            </p:nvSpPr>
            <p:spPr>
              <a:xfrm>
                <a:off x="5679525" y="5231800"/>
                <a:ext cx="84000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6919" extrusionOk="0">
                    <a:moveTo>
                      <a:pt x="1899" y="0"/>
                    </a:moveTo>
                    <a:cubicBezTo>
                      <a:pt x="1644" y="0"/>
                      <a:pt x="1498" y="91"/>
                      <a:pt x="1498" y="310"/>
                    </a:cubicBezTo>
                    <a:cubicBezTo>
                      <a:pt x="1498" y="383"/>
                      <a:pt x="1534" y="456"/>
                      <a:pt x="1607" y="529"/>
                    </a:cubicBezTo>
                    <a:cubicBezTo>
                      <a:pt x="1698" y="602"/>
                      <a:pt x="1790" y="694"/>
                      <a:pt x="1917" y="767"/>
                    </a:cubicBezTo>
                    <a:cubicBezTo>
                      <a:pt x="2027" y="858"/>
                      <a:pt x="2155" y="968"/>
                      <a:pt x="2264" y="1095"/>
                    </a:cubicBezTo>
                    <a:cubicBezTo>
                      <a:pt x="2374" y="1205"/>
                      <a:pt x="2465" y="1387"/>
                      <a:pt x="2556" y="1606"/>
                    </a:cubicBezTo>
                    <a:cubicBezTo>
                      <a:pt x="2629" y="1826"/>
                      <a:pt x="2666" y="2099"/>
                      <a:pt x="2666" y="2446"/>
                    </a:cubicBezTo>
                    <a:cubicBezTo>
                      <a:pt x="2666" y="2793"/>
                      <a:pt x="2611" y="3176"/>
                      <a:pt x="2483" y="3560"/>
                    </a:cubicBezTo>
                    <a:cubicBezTo>
                      <a:pt x="2337" y="3961"/>
                      <a:pt x="2173" y="4290"/>
                      <a:pt x="1972" y="4582"/>
                    </a:cubicBezTo>
                    <a:cubicBezTo>
                      <a:pt x="1571" y="5184"/>
                      <a:pt x="1151" y="5677"/>
                      <a:pt x="694" y="6061"/>
                    </a:cubicBezTo>
                    <a:cubicBezTo>
                      <a:pt x="238" y="6462"/>
                      <a:pt x="1" y="6700"/>
                      <a:pt x="1" y="6791"/>
                    </a:cubicBezTo>
                    <a:cubicBezTo>
                      <a:pt x="1" y="6882"/>
                      <a:pt x="74" y="6919"/>
                      <a:pt x="183" y="6919"/>
                    </a:cubicBezTo>
                    <a:cubicBezTo>
                      <a:pt x="366" y="6919"/>
                      <a:pt x="713" y="6718"/>
                      <a:pt x="1206" y="6316"/>
                    </a:cubicBezTo>
                    <a:cubicBezTo>
                      <a:pt x="1461" y="6134"/>
                      <a:pt x="1698" y="5896"/>
                      <a:pt x="1936" y="5623"/>
                    </a:cubicBezTo>
                    <a:cubicBezTo>
                      <a:pt x="2191" y="5331"/>
                      <a:pt x="2429" y="5002"/>
                      <a:pt x="2629" y="4673"/>
                    </a:cubicBezTo>
                    <a:cubicBezTo>
                      <a:pt x="2848" y="4326"/>
                      <a:pt x="3013" y="3943"/>
                      <a:pt x="3141" y="3487"/>
                    </a:cubicBezTo>
                    <a:cubicBezTo>
                      <a:pt x="3287" y="3030"/>
                      <a:pt x="3360" y="2574"/>
                      <a:pt x="3360" y="2118"/>
                    </a:cubicBezTo>
                    <a:cubicBezTo>
                      <a:pt x="3360" y="1533"/>
                      <a:pt x="3195" y="1041"/>
                      <a:pt x="2867" y="621"/>
                    </a:cubicBezTo>
                    <a:cubicBezTo>
                      <a:pt x="2556" y="201"/>
                      <a:pt x="2228" y="0"/>
                      <a:pt x="18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0"/>
              <p:cNvSpPr/>
              <p:nvPr/>
            </p:nvSpPr>
            <p:spPr>
              <a:xfrm>
                <a:off x="1384575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301" y="603"/>
                      <a:pt x="2410" y="986"/>
                      <a:pt x="2410" y="1753"/>
                    </a:cubicBezTo>
                    <a:cubicBezTo>
                      <a:pt x="2410" y="2118"/>
                      <a:pt x="2337" y="2520"/>
                      <a:pt x="2173" y="2976"/>
                    </a:cubicBezTo>
                    <a:cubicBezTo>
                      <a:pt x="2027" y="3432"/>
                      <a:pt x="1844" y="3816"/>
                      <a:pt x="1644" y="4126"/>
                    </a:cubicBezTo>
                    <a:cubicBezTo>
                      <a:pt x="1443" y="4455"/>
                      <a:pt x="1279" y="4601"/>
                      <a:pt x="1132" y="4601"/>
                    </a:cubicBezTo>
                    <a:cubicBezTo>
                      <a:pt x="840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0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44" y="694"/>
                      <a:pt x="1972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79" y="201"/>
                      <a:pt x="1151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67" y="5039"/>
                      <a:pt x="822" y="5185"/>
                      <a:pt x="1114" y="5185"/>
                    </a:cubicBezTo>
                    <a:cubicBezTo>
                      <a:pt x="1425" y="5185"/>
                      <a:pt x="1717" y="4984"/>
                      <a:pt x="2045" y="4619"/>
                    </a:cubicBezTo>
                    <a:cubicBezTo>
                      <a:pt x="2356" y="4236"/>
                      <a:pt x="2593" y="3779"/>
                      <a:pt x="2775" y="3232"/>
                    </a:cubicBezTo>
                    <a:cubicBezTo>
                      <a:pt x="2976" y="2702"/>
                      <a:pt x="3068" y="2173"/>
                      <a:pt x="3068" y="1643"/>
                    </a:cubicBezTo>
                    <a:cubicBezTo>
                      <a:pt x="3068" y="1132"/>
                      <a:pt x="2976" y="731"/>
                      <a:pt x="2812" y="439"/>
                    </a:cubicBezTo>
                    <a:cubicBezTo>
                      <a:pt x="2648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0"/>
              <p:cNvSpPr/>
              <p:nvPr/>
            </p:nvSpPr>
            <p:spPr>
              <a:xfrm>
                <a:off x="1784375" y="4980325"/>
                <a:ext cx="3742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5258" extrusionOk="0">
                    <a:moveTo>
                      <a:pt x="949" y="0"/>
                    </a:moveTo>
                    <a:cubicBezTo>
                      <a:pt x="858" y="0"/>
                      <a:pt x="803" y="92"/>
                      <a:pt x="785" y="238"/>
                    </a:cubicBezTo>
                    <a:cubicBezTo>
                      <a:pt x="730" y="1005"/>
                      <a:pt x="657" y="1735"/>
                      <a:pt x="511" y="2410"/>
                    </a:cubicBezTo>
                    <a:cubicBezTo>
                      <a:pt x="383" y="3104"/>
                      <a:pt x="274" y="3652"/>
                      <a:pt x="164" y="4053"/>
                    </a:cubicBezTo>
                    <a:cubicBezTo>
                      <a:pt x="55" y="4455"/>
                      <a:pt x="0" y="4710"/>
                      <a:pt x="0" y="4820"/>
                    </a:cubicBezTo>
                    <a:cubicBezTo>
                      <a:pt x="0" y="4911"/>
                      <a:pt x="37" y="5021"/>
                      <a:pt x="110" y="5112"/>
                    </a:cubicBezTo>
                    <a:cubicBezTo>
                      <a:pt x="201" y="5203"/>
                      <a:pt x="274" y="5258"/>
                      <a:pt x="329" y="5258"/>
                    </a:cubicBezTo>
                    <a:cubicBezTo>
                      <a:pt x="420" y="5258"/>
                      <a:pt x="529" y="5094"/>
                      <a:pt x="621" y="4747"/>
                    </a:cubicBezTo>
                    <a:cubicBezTo>
                      <a:pt x="676" y="4564"/>
                      <a:pt x="730" y="4400"/>
                      <a:pt x="767" y="4217"/>
                    </a:cubicBezTo>
                    <a:cubicBezTo>
                      <a:pt x="803" y="4053"/>
                      <a:pt x="858" y="3816"/>
                      <a:pt x="931" y="3524"/>
                    </a:cubicBezTo>
                    <a:cubicBezTo>
                      <a:pt x="1004" y="3250"/>
                      <a:pt x="1059" y="2994"/>
                      <a:pt x="1114" y="2812"/>
                    </a:cubicBezTo>
                    <a:cubicBezTo>
                      <a:pt x="1369" y="1826"/>
                      <a:pt x="1497" y="1078"/>
                      <a:pt x="1497" y="548"/>
                    </a:cubicBezTo>
                    <a:cubicBezTo>
                      <a:pt x="1497" y="457"/>
                      <a:pt x="1424" y="347"/>
                      <a:pt x="1296" y="220"/>
                    </a:cubicBezTo>
                    <a:cubicBezTo>
                      <a:pt x="1168" y="74"/>
                      <a:pt x="1059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0"/>
              <p:cNvSpPr/>
              <p:nvPr/>
            </p:nvSpPr>
            <p:spPr>
              <a:xfrm>
                <a:off x="1839125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4" y="603"/>
                    </a:moveTo>
                    <a:cubicBezTo>
                      <a:pt x="2283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5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59" y="1954"/>
                      <a:pt x="1206" y="1662"/>
                    </a:cubicBezTo>
                    <a:cubicBezTo>
                      <a:pt x="1352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4" y="603"/>
                    </a:cubicBezTo>
                    <a:close/>
                    <a:moveTo>
                      <a:pt x="2082" y="0"/>
                    </a:moveTo>
                    <a:cubicBezTo>
                      <a:pt x="1790" y="0"/>
                      <a:pt x="1461" y="201"/>
                      <a:pt x="1133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92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75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58" y="731"/>
                      <a:pt x="2794" y="439"/>
                    </a:cubicBezTo>
                    <a:cubicBezTo>
                      <a:pt x="2629" y="147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0"/>
              <p:cNvSpPr/>
              <p:nvPr/>
            </p:nvSpPr>
            <p:spPr>
              <a:xfrm>
                <a:off x="2240750" y="4980775"/>
                <a:ext cx="85350" cy="1282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5131" extrusionOk="0">
                    <a:moveTo>
                      <a:pt x="2154" y="1"/>
                    </a:moveTo>
                    <a:cubicBezTo>
                      <a:pt x="1826" y="1"/>
                      <a:pt x="1497" y="110"/>
                      <a:pt x="1187" y="329"/>
                    </a:cubicBezTo>
                    <a:cubicBezTo>
                      <a:pt x="895" y="548"/>
                      <a:pt x="749" y="749"/>
                      <a:pt x="749" y="932"/>
                    </a:cubicBezTo>
                    <a:cubicBezTo>
                      <a:pt x="749" y="1005"/>
                      <a:pt x="803" y="1078"/>
                      <a:pt x="913" y="1151"/>
                    </a:cubicBezTo>
                    <a:cubicBezTo>
                      <a:pt x="1022" y="1224"/>
                      <a:pt x="1132" y="1260"/>
                      <a:pt x="1205" y="1260"/>
                    </a:cubicBezTo>
                    <a:cubicBezTo>
                      <a:pt x="1241" y="1260"/>
                      <a:pt x="1296" y="1206"/>
                      <a:pt x="1369" y="1114"/>
                    </a:cubicBezTo>
                    <a:cubicBezTo>
                      <a:pt x="1461" y="1023"/>
                      <a:pt x="1570" y="913"/>
                      <a:pt x="1716" y="822"/>
                    </a:cubicBezTo>
                    <a:cubicBezTo>
                      <a:pt x="1862" y="731"/>
                      <a:pt x="2008" y="676"/>
                      <a:pt x="2172" y="676"/>
                    </a:cubicBezTo>
                    <a:cubicBezTo>
                      <a:pt x="2337" y="676"/>
                      <a:pt x="2465" y="731"/>
                      <a:pt x="2556" y="859"/>
                    </a:cubicBezTo>
                    <a:cubicBezTo>
                      <a:pt x="2647" y="968"/>
                      <a:pt x="2684" y="1133"/>
                      <a:pt x="2684" y="1333"/>
                    </a:cubicBezTo>
                    <a:cubicBezTo>
                      <a:pt x="2684" y="1552"/>
                      <a:pt x="2629" y="1771"/>
                      <a:pt x="2483" y="2027"/>
                    </a:cubicBezTo>
                    <a:cubicBezTo>
                      <a:pt x="2355" y="2264"/>
                      <a:pt x="2191" y="2483"/>
                      <a:pt x="1990" y="2684"/>
                    </a:cubicBezTo>
                    <a:cubicBezTo>
                      <a:pt x="1570" y="3122"/>
                      <a:pt x="1132" y="3487"/>
                      <a:pt x="694" y="3816"/>
                    </a:cubicBezTo>
                    <a:cubicBezTo>
                      <a:pt x="237" y="4163"/>
                      <a:pt x="0" y="4400"/>
                      <a:pt x="0" y="4510"/>
                    </a:cubicBezTo>
                    <a:cubicBezTo>
                      <a:pt x="0" y="4656"/>
                      <a:pt x="73" y="4802"/>
                      <a:pt x="237" y="4948"/>
                    </a:cubicBezTo>
                    <a:cubicBezTo>
                      <a:pt x="402" y="5076"/>
                      <a:pt x="566" y="5130"/>
                      <a:pt x="712" y="5130"/>
                    </a:cubicBezTo>
                    <a:cubicBezTo>
                      <a:pt x="1059" y="5130"/>
                      <a:pt x="1588" y="5057"/>
                      <a:pt x="2318" y="4875"/>
                    </a:cubicBezTo>
                    <a:cubicBezTo>
                      <a:pt x="3049" y="4711"/>
                      <a:pt x="3414" y="4546"/>
                      <a:pt x="3414" y="4418"/>
                    </a:cubicBezTo>
                    <a:cubicBezTo>
                      <a:pt x="3414" y="4345"/>
                      <a:pt x="3377" y="4309"/>
                      <a:pt x="3304" y="4291"/>
                    </a:cubicBezTo>
                    <a:cubicBezTo>
                      <a:pt x="3250" y="4254"/>
                      <a:pt x="3140" y="4254"/>
                      <a:pt x="3012" y="4254"/>
                    </a:cubicBezTo>
                    <a:cubicBezTo>
                      <a:pt x="2866" y="4254"/>
                      <a:pt x="2665" y="4272"/>
                      <a:pt x="2373" y="4309"/>
                    </a:cubicBezTo>
                    <a:cubicBezTo>
                      <a:pt x="2099" y="4345"/>
                      <a:pt x="1771" y="4400"/>
                      <a:pt x="1387" y="4455"/>
                    </a:cubicBezTo>
                    <a:cubicBezTo>
                      <a:pt x="1004" y="4510"/>
                      <a:pt x="767" y="4546"/>
                      <a:pt x="639" y="4565"/>
                    </a:cubicBezTo>
                    <a:cubicBezTo>
                      <a:pt x="2446" y="3414"/>
                      <a:pt x="3341" y="2301"/>
                      <a:pt x="3341" y="1260"/>
                    </a:cubicBezTo>
                    <a:cubicBezTo>
                      <a:pt x="3341" y="895"/>
                      <a:pt x="3231" y="603"/>
                      <a:pt x="3012" y="366"/>
                    </a:cubicBezTo>
                    <a:cubicBezTo>
                      <a:pt x="2775" y="129"/>
                      <a:pt x="2501" y="1"/>
                      <a:pt x="21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0"/>
              <p:cNvSpPr/>
              <p:nvPr/>
            </p:nvSpPr>
            <p:spPr>
              <a:xfrm>
                <a:off x="2348900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59" y="1954"/>
                      <a:pt x="1205" y="1662"/>
                    </a:cubicBezTo>
                    <a:cubicBezTo>
                      <a:pt x="1351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082" y="0"/>
                    </a:moveTo>
                    <a:cubicBezTo>
                      <a:pt x="1790" y="0"/>
                      <a:pt x="1461" y="201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92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75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29" y="147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0"/>
              <p:cNvSpPr/>
              <p:nvPr/>
            </p:nvSpPr>
            <p:spPr>
              <a:xfrm>
                <a:off x="2692100" y="4981700"/>
                <a:ext cx="91750" cy="12825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5130" extrusionOk="0">
                    <a:moveTo>
                      <a:pt x="2574" y="0"/>
                    </a:moveTo>
                    <a:cubicBezTo>
                      <a:pt x="2282" y="0"/>
                      <a:pt x="1917" y="73"/>
                      <a:pt x="1515" y="238"/>
                    </a:cubicBezTo>
                    <a:cubicBezTo>
                      <a:pt x="1132" y="384"/>
                      <a:pt x="931" y="530"/>
                      <a:pt x="931" y="676"/>
                    </a:cubicBezTo>
                    <a:cubicBezTo>
                      <a:pt x="931" y="730"/>
                      <a:pt x="986" y="822"/>
                      <a:pt x="1096" y="931"/>
                    </a:cubicBezTo>
                    <a:cubicBezTo>
                      <a:pt x="1205" y="1023"/>
                      <a:pt x="1278" y="1077"/>
                      <a:pt x="1333" y="1077"/>
                    </a:cubicBezTo>
                    <a:cubicBezTo>
                      <a:pt x="1369" y="1077"/>
                      <a:pt x="1534" y="1004"/>
                      <a:pt x="1844" y="840"/>
                    </a:cubicBezTo>
                    <a:cubicBezTo>
                      <a:pt x="2154" y="676"/>
                      <a:pt x="2410" y="603"/>
                      <a:pt x="2611" y="603"/>
                    </a:cubicBezTo>
                    <a:cubicBezTo>
                      <a:pt x="2866" y="603"/>
                      <a:pt x="2976" y="712"/>
                      <a:pt x="2976" y="950"/>
                    </a:cubicBezTo>
                    <a:cubicBezTo>
                      <a:pt x="2976" y="1132"/>
                      <a:pt x="2885" y="1333"/>
                      <a:pt x="2702" y="1515"/>
                    </a:cubicBezTo>
                    <a:cubicBezTo>
                      <a:pt x="2538" y="1716"/>
                      <a:pt x="2337" y="1862"/>
                      <a:pt x="2118" y="1990"/>
                    </a:cubicBezTo>
                    <a:cubicBezTo>
                      <a:pt x="1899" y="2100"/>
                      <a:pt x="1680" y="2209"/>
                      <a:pt x="1479" y="2337"/>
                    </a:cubicBezTo>
                    <a:cubicBezTo>
                      <a:pt x="1260" y="2465"/>
                      <a:pt x="1150" y="2556"/>
                      <a:pt x="1114" y="2629"/>
                    </a:cubicBezTo>
                    <a:cubicBezTo>
                      <a:pt x="1096" y="2647"/>
                      <a:pt x="1077" y="2665"/>
                      <a:pt x="1077" y="2720"/>
                    </a:cubicBezTo>
                    <a:cubicBezTo>
                      <a:pt x="1077" y="2830"/>
                      <a:pt x="1369" y="2921"/>
                      <a:pt x="1935" y="3012"/>
                    </a:cubicBezTo>
                    <a:cubicBezTo>
                      <a:pt x="2136" y="3031"/>
                      <a:pt x="2337" y="3104"/>
                      <a:pt x="2520" y="3177"/>
                    </a:cubicBezTo>
                    <a:cubicBezTo>
                      <a:pt x="2684" y="3250"/>
                      <a:pt x="2775" y="3359"/>
                      <a:pt x="2775" y="3487"/>
                    </a:cubicBezTo>
                    <a:cubicBezTo>
                      <a:pt x="2775" y="3724"/>
                      <a:pt x="2629" y="3925"/>
                      <a:pt x="2337" y="4108"/>
                    </a:cubicBezTo>
                    <a:cubicBezTo>
                      <a:pt x="2045" y="4290"/>
                      <a:pt x="1735" y="4418"/>
                      <a:pt x="1388" y="4491"/>
                    </a:cubicBezTo>
                    <a:cubicBezTo>
                      <a:pt x="1041" y="4564"/>
                      <a:pt x="731" y="4655"/>
                      <a:pt x="438" y="4728"/>
                    </a:cubicBezTo>
                    <a:cubicBezTo>
                      <a:pt x="146" y="4783"/>
                      <a:pt x="0" y="4838"/>
                      <a:pt x="0" y="4893"/>
                    </a:cubicBezTo>
                    <a:cubicBezTo>
                      <a:pt x="0" y="5057"/>
                      <a:pt x="219" y="5130"/>
                      <a:pt x="676" y="5130"/>
                    </a:cubicBezTo>
                    <a:cubicBezTo>
                      <a:pt x="1132" y="5130"/>
                      <a:pt x="1570" y="5057"/>
                      <a:pt x="2008" y="4911"/>
                    </a:cubicBezTo>
                    <a:cubicBezTo>
                      <a:pt x="2447" y="4765"/>
                      <a:pt x="2830" y="4564"/>
                      <a:pt x="3140" y="4308"/>
                    </a:cubicBezTo>
                    <a:cubicBezTo>
                      <a:pt x="3451" y="4053"/>
                      <a:pt x="3597" y="3797"/>
                      <a:pt x="3597" y="3523"/>
                    </a:cubicBezTo>
                    <a:cubicBezTo>
                      <a:pt x="3597" y="3268"/>
                      <a:pt x="3469" y="3049"/>
                      <a:pt x="3213" y="2885"/>
                    </a:cubicBezTo>
                    <a:cubicBezTo>
                      <a:pt x="2939" y="2720"/>
                      <a:pt x="2593" y="2611"/>
                      <a:pt x="2154" y="2556"/>
                    </a:cubicBezTo>
                    <a:cubicBezTo>
                      <a:pt x="2556" y="2373"/>
                      <a:pt x="2903" y="2136"/>
                      <a:pt x="3213" y="1862"/>
                    </a:cubicBezTo>
                    <a:cubicBezTo>
                      <a:pt x="3524" y="1570"/>
                      <a:pt x="3670" y="1296"/>
                      <a:pt x="3670" y="1041"/>
                    </a:cubicBezTo>
                    <a:cubicBezTo>
                      <a:pt x="3670" y="767"/>
                      <a:pt x="3560" y="511"/>
                      <a:pt x="3359" y="311"/>
                    </a:cubicBezTo>
                    <a:cubicBezTo>
                      <a:pt x="3140" y="92"/>
                      <a:pt x="2885" y="0"/>
                      <a:pt x="25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0"/>
              <p:cNvSpPr/>
              <p:nvPr/>
            </p:nvSpPr>
            <p:spPr>
              <a:xfrm>
                <a:off x="2799800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4" y="4436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59" y="1954"/>
                      <a:pt x="1205" y="1662"/>
                    </a:cubicBezTo>
                    <a:cubicBezTo>
                      <a:pt x="1351" y="1351"/>
                      <a:pt x="1516" y="1096"/>
                      <a:pt x="1662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082" y="0"/>
                    </a:moveTo>
                    <a:cubicBezTo>
                      <a:pt x="1790" y="0"/>
                      <a:pt x="1461" y="183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47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93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29" y="147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0"/>
              <p:cNvSpPr/>
              <p:nvPr/>
            </p:nvSpPr>
            <p:spPr>
              <a:xfrm>
                <a:off x="3155775" y="4980775"/>
                <a:ext cx="79425" cy="134650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5386" extrusionOk="0">
                    <a:moveTo>
                      <a:pt x="1844" y="1"/>
                    </a:moveTo>
                    <a:cubicBezTo>
                      <a:pt x="1771" y="1"/>
                      <a:pt x="1625" y="110"/>
                      <a:pt x="1424" y="311"/>
                    </a:cubicBezTo>
                    <a:cubicBezTo>
                      <a:pt x="1205" y="530"/>
                      <a:pt x="1004" y="767"/>
                      <a:pt x="804" y="1041"/>
                    </a:cubicBezTo>
                    <a:cubicBezTo>
                      <a:pt x="585" y="1333"/>
                      <a:pt x="402" y="1625"/>
                      <a:pt x="238" y="1954"/>
                    </a:cubicBezTo>
                    <a:cubicBezTo>
                      <a:pt x="73" y="2283"/>
                      <a:pt x="0" y="2556"/>
                      <a:pt x="0" y="2776"/>
                    </a:cubicBezTo>
                    <a:cubicBezTo>
                      <a:pt x="0" y="3068"/>
                      <a:pt x="92" y="3305"/>
                      <a:pt x="274" y="3469"/>
                    </a:cubicBezTo>
                    <a:cubicBezTo>
                      <a:pt x="475" y="3634"/>
                      <a:pt x="712" y="3725"/>
                      <a:pt x="986" y="3725"/>
                    </a:cubicBezTo>
                    <a:cubicBezTo>
                      <a:pt x="1406" y="3725"/>
                      <a:pt x="1862" y="3615"/>
                      <a:pt x="2319" y="3414"/>
                    </a:cubicBezTo>
                    <a:lnTo>
                      <a:pt x="2319" y="3414"/>
                    </a:lnTo>
                    <a:cubicBezTo>
                      <a:pt x="2264" y="3615"/>
                      <a:pt x="2191" y="3853"/>
                      <a:pt x="2118" y="4108"/>
                    </a:cubicBezTo>
                    <a:cubicBezTo>
                      <a:pt x="2027" y="4345"/>
                      <a:pt x="1972" y="4546"/>
                      <a:pt x="1935" y="4692"/>
                    </a:cubicBezTo>
                    <a:cubicBezTo>
                      <a:pt x="1881" y="4857"/>
                      <a:pt x="1862" y="4966"/>
                      <a:pt x="1862" y="5057"/>
                    </a:cubicBezTo>
                    <a:cubicBezTo>
                      <a:pt x="1862" y="5130"/>
                      <a:pt x="1881" y="5203"/>
                      <a:pt x="1935" y="5276"/>
                    </a:cubicBezTo>
                    <a:cubicBezTo>
                      <a:pt x="1990" y="5349"/>
                      <a:pt x="2045" y="5386"/>
                      <a:pt x="2100" y="5386"/>
                    </a:cubicBezTo>
                    <a:cubicBezTo>
                      <a:pt x="2264" y="5386"/>
                      <a:pt x="2483" y="4911"/>
                      <a:pt x="2757" y="3962"/>
                    </a:cubicBezTo>
                    <a:cubicBezTo>
                      <a:pt x="3049" y="3031"/>
                      <a:pt x="3177" y="2337"/>
                      <a:pt x="3177" y="1899"/>
                    </a:cubicBezTo>
                    <a:cubicBezTo>
                      <a:pt x="3177" y="1808"/>
                      <a:pt x="3122" y="1698"/>
                      <a:pt x="2994" y="1589"/>
                    </a:cubicBezTo>
                    <a:cubicBezTo>
                      <a:pt x="2866" y="1461"/>
                      <a:pt x="2775" y="1406"/>
                      <a:pt x="2684" y="1406"/>
                    </a:cubicBezTo>
                    <a:cubicBezTo>
                      <a:pt x="2593" y="1406"/>
                      <a:pt x="2538" y="1479"/>
                      <a:pt x="2538" y="1644"/>
                    </a:cubicBezTo>
                    <a:cubicBezTo>
                      <a:pt x="2538" y="1991"/>
                      <a:pt x="2501" y="2356"/>
                      <a:pt x="2447" y="2757"/>
                    </a:cubicBezTo>
                    <a:cubicBezTo>
                      <a:pt x="2447" y="2757"/>
                      <a:pt x="2264" y="2830"/>
                      <a:pt x="1917" y="2958"/>
                    </a:cubicBezTo>
                    <a:cubicBezTo>
                      <a:pt x="1570" y="3086"/>
                      <a:pt x="1278" y="3141"/>
                      <a:pt x="1059" y="3141"/>
                    </a:cubicBezTo>
                    <a:cubicBezTo>
                      <a:pt x="785" y="3141"/>
                      <a:pt x="639" y="3013"/>
                      <a:pt x="639" y="2739"/>
                    </a:cubicBezTo>
                    <a:cubicBezTo>
                      <a:pt x="639" y="2520"/>
                      <a:pt x="767" y="2228"/>
                      <a:pt x="1023" y="1863"/>
                    </a:cubicBezTo>
                    <a:cubicBezTo>
                      <a:pt x="1297" y="1498"/>
                      <a:pt x="1552" y="1151"/>
                      <a:pt x="1808" y="859"/>
                    </a:cubicBezTo>
                    <a:cubicBezTo>
                      <a:pt x="2063" y="548"/>
                      <a:pt x="2191" y="366"/>
                      <a:pt x="2191" y="293"/>
                    </a:cubicBezTo>
                    <a:cubicBezTo>
                      <a:pt x="2191" y="220"/>
                      <a:pt x="2155" y="147"/>
                      <a:pt x="2082" y="92"/>
                    </a:cubicBezTo>
                    <a:cubicBezTo>
                      <a:pt x="2008" y="37"/>
                      <a:pt x="1917" y="1"/>
                      <a:pt x="18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0"/>
              <p:cNvSpPr/>
              <p:nvPr/>
            </p:nvSpPr>
            <p:spPr>
              <a:xfrm>
                <a:off x="3252525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3" y="603"/>
                    </a:moveTo>
                    <a:cubicBezTo>
                      <a:pt x="2301" y="603"/>
                      <a:pt x="2410" y="986"/>
                      <a:pt x="2410" y="1753"/>
                    </a:cubicBezTo>
                    <a:cubicBezTo>
                      <a:pt x="2410" y="2118"/>
                      <a:pt x="2319" y="2520"/>
                      <a:pt x="2173" y="2976"/>
                    </a:cubicBezTo>
                    <a:cubicBezTo>
                      <a:pt x="2027" y="3432"/>
                      <a:pt x="1844" y="3816"/>
                      <a:pt x="1643" y="4126"/>
                    </a:cubicBezTo>
                    <a:cubicBezTo>
                      <a:pt x="1443" y="4455"/>
                      <a:pt x="1260" y="4601"/>
                      <a:pt x="1132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0" y="2702"/>
                    </a:cubicBezTo>
                    <a:cubicBezTo>
                      <a:pt x="950" y="2301"/>
                      <a:pt x="1059" y="1954"/>
                      <a:pt x="1205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26" y="694"/>
                      <a:pt x="1972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89" y="0"/>
                      <a:pt x="1479" y="201"/>
                      <a:pt x="1132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22" y="5185"/>
                      <a:pt x="1114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93" y="3779"/>
                      <a:pt x="2775" y="3232"/>
                    </a:cubicBezTo>
                    <a:cubicBezTo>
                      <a:pt x="2958" y="2702"/>
                      <a:pt x="3067" y="2173"/>
                      <a:pt x="3067" y="1643"/>
                    </a:cubicBezTo>
                    <a:cubicBezTo>
                      <a:pt x="3067" y="1132"/>
                      <a:pt x="2976" y="731"/>
                      <a:pt x="2812" y="439"/>
                    </a:cubicBezTo>
                    <a:cubicBezTo>
                      <a:pt x="2647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0"/>
              <p:cNvSpPr/>
              <p:nvPr/>
            </p:nvSpPr>
            <p:spPr>
              <a:xfrm>
                <a:off x="3598925" y="4982150"/>
                <a:ext cx="1027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5094" extrusionOk="0">
                    <a:moveTo>
                      <a:pt x="3030" y="1"/>
                    </a:moveTo>
                    <a:cubicBezTo>
                      <a:pt x="2519" y="1"/>
                      <a:pt x="2118" y="55"/>
                      <a:pt x="1807" y="147"/>
                    </a:cubicBezTo>
                    <a:cubicBezTo>
                      <a:pt x="1661" y="183"/>
                      <a:pt x="1479" y="366"/>
                      <a:pt x="1260" y="731"/>
                    </a:cubicBezTo>
                    <a:cubicBezTo>
                      <a:pt x="1022" y="1096"/>
                      <a:pt x="913" y="1388"/>
                      <a:pt x="913" y="1570"/>
                    </a:cubicBezTo>
                    <a:cubicBezTo>
                      <a:pt x="913" y="1771"/>
                      <a:pt x="968" y="1954"/>
                      <a:pt x="1077" y="2100"/>
                    </a:cubicBezTo>
                    <a:cubicBezTo>
                      <a:pt x="1168" y="2246"/>
                      <a:pt x="1296" y="2374"/>
                      <a:pt x="1442" y="2483"/>
                    </a:cubicBezTo>
                    <a:cubicBezTo>
                      <a:pt x="1607" y="2593"/>
                      <a:pt x="1753" y="2702"/>
                      <a:pt x="1899" y="2812"/>
                    </a:cubicBezTo>
                    <a:cubicBezTo>
                      <a:pt x="2264" y="3049"/>
                      <a:pt x="2428" y="3286"/>
                      <a:pt x="2428" y="3487"/>
                    </a:cubicBezTo>
                    <a:cubicBezTo>
                      <a:pt x="2428" y="3725"/>
                      <a:pt x="2282" y="3944"/>
                      <a:pt x="1990" y="4181"/>
                    </a:cubicBezTo>
                    <a:cubicBezTo>
                      <a:pt x="1716" y="4400"/>
                      <a:pt x="1442" y="4528"/>
                      <a:pt x="1187" y="4528"/>
                    </a:cubicBezTo>
                    <a:cubicBezTo>
                      <a:pt x="949" y="4528"/>
                      <a:pt x="657" y="4363"/>
                      <a:pt x="329" y="4017"/>
                    </a:cubicBezTo>
                    <a:cubicBezTo>
                      <a:pt x="219" y="3907"/>
                      <a:pt x="146" y="3852"/>
                      <a:pt x="128" y="3852"/>
                    </a:cubicBezTo>
                    <a:cubicBezTo>
                      <a:pt x="37" y="3852"/>
                      <a:pt x="0" y="3925"/>
                      <a:pt x="0" y="4071"/>
                    </a:cubicBezTo>
                    <a:cubicBezTo>
                      <a:pt x="0" y="4290"/>
                      <a:pt x="146" y="4528"/>
                      <a:pt x="402" y="4747"/>
                    </a:cubicBezTo>
                    <a:cubicBezTo>
                      <a:pt x="675" y="4984"/>
                      <a:pt x="968" y="5094"/>
                      <a:pt x="1314" y="5094"/>
                    </a:cubicBezTo>
                    <a:cubicBezTo>
                      <a:pt x="1734" y="5094"/>
                      <a:pt x="2154" y="4911"/>
                      <a:pt x="2538" y="4564"/>
                    </a:cubicBezTo>
                    <a:cubicBezTo>
                      <a:pt x="2921" y="4217"/>
                      <a:pt x="3122" y="3834"/>
                      <a:pt x="3122" y="3432"/>
                    </a:cubicBezTo>
                    <a:cubicBezTo>
                      <a:pt x="3122" y="3159"/>
                      <a:pt x="2939" y="2885"/>
                      <a:pt x="2592" y="2611"/>
                    </a:cubicBezTo>
                    <a:cubicBezTo>
                      <a:pt x="2446" y="2501"/>
                      <a:pt x="2300" y="2392"/>
                      <a:pt x="2136" y="2282"/>
                    </a:cubicBezTo>
                    <a:cubicBezTo>
                      <a:pt x="1990" y="2173"/>
                      <a:pt x="1880" y="2063"/>
                      <a:pt x="1771" y="1936"/>
                    </a:cubicBezTo>
                    <a:cubicBezTo>
                      <a:pt x="1661" y="1826"/>
                      <a:pt x="1625" y="1716"/>
                      <a:pt x="1625" y="1607"/>
                    </a:cubicBezTo>
                    <a:cubicBezTo>
                      <a:pt x="1625" y="1516"/>
                      <a:pt x="1680" y="1333"/>
                      <a:pt x="1807" y="1096"/>
                    </a:cubicBezTo>
                    <a:cubicBezTo>
                      <a:pt x="1935" y="858"/>
                      <a:pt x="2045" y="731"/>
                      <a:pt x="2136" y="712"/>
                    </a:cubicBezTo>
                    <a:cubicBezTo>
                      <a:pt x="2245" y="694"/>
                      <a:pt x="2483" y="658"/>
                      <a:pt x="2848" y="585"/>
                    </a:cubicBezTo>
                    <a:cubicBezTo>
                      <a:pt x="3688" y="457"/>
                      <a:pt x="4107" y="347"/>
                      <a:pt x="4107" y="238"/>
                    </a:cubicBezTo>
                    <a:cubicBezTo>
                      <a:pt x="4107" y="92"/>
                      <a:pt x="3742" y="1"/>
                      <a:pt x="30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0"/>
              <p:cNvSpPr/>
              <p:nvPr/>
            </p:nvSpPr>
            <p:spPr>
              <a:xfrm>
                <a:off x="3701150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3" y="603"/>
                    </a:moveTo>
                    <a:cubicBezTo>
                      <a:pt x="2300" y="603"/>
                      <a:pt x="2410" y="986"/>
                      <a:pt x="2410" y="1753"/>
                    </a:cubicBezTo>
                    <a:cubicBezTo>
                      <a:pt x="2410" y="2118"/>
                      <a:pt x="2337" y="2520"/>
                      <a:pt x="2173" y="2976"/>
                    </a:cubicBezTo>
                    <a:cubicBezTo>
                      <a:pt x="2026" y="3432"/>
                      <a:pt x="1844" y="3816"/>
                      <a:pt x="1643" y="4126"/>
                    </a:cubicBezTo>
                    <a:cubicBezTo>
                      <a:pt x="1442" y="4455"/>
                      <a:pt x="1278" y="4601"/>
                      <a:pt x="1132" y="4601"/>
                    </a:cubicBezTo>
                    <a:cubicBezTo>
                      <a:pt x="840" y="4601"/>
                      <a:pt x="676" y="4327"/>
                      <a:pt x="676" y="3761"/>
                    </a:cubicBezTo>
                    <a:cubicBezTo>
                      <a:pt x="676" y="3432"/>
                      <a:pt x="730" y="3086"/>
                      <a:pt x="840" y="2702"/>
                    </a:cubicBezTo>
                    <a:cubicBezTo>
                      <a:pt x="949" y="2301"/>
                      <a:pt x="1077" y="1954"/>
                      <a:pt x="1223" y="1662"/>
                    </a:cubicBezTo>
                    <a:cubicBezTo>
                      <a:pt x="1369" y="1351"/>
                      <a:pt x="1515" y="1114"/>
                      <a:pt x="1680" y="913"/>
                    </a:cubicBezTo>
                    <a:cubicBezTo>
                      <a:pt x="1844" y="694"/>
                      <a:pt x="1972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89" y="0"/>
                      <a:pt x="1479" y="201"/>
                      <a:pt x="1150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22" y="5185"/>
                      <a:pt x="1114" y="5185"/>
                    </a:cubicBezTo>
                    <a:cubicBezTo>
                      <a:pt x="1424" y="5185"/>
                      <a:pt x="1716" y="4984"/>
                      <a:pt x="2026" y="4619"/>
                    </a:cubicBezTo>
                    <a:cubicBezTo>
                      <a:pt x="2337" y="4236"/>
                      <a:pt x="2592" y="3779"/>
                      <a:pt x="2775" y="3232"/>
                    </a:cubicBezTo>
                    <a:cubicBezTo>
                      <a:pt x="2976" y="2702"/>
                      <a:pt x="3067" y="2173"/>
                      <a:pt x="3067" y="1643"/>
                    </a:cubicBezTo>
                    <a:cubicBezTo>
                      <a:pt x="3067" y="1132"/>
                      <a:pt x="2976" y="731"/>
                      <a:pt x="2811" y="439"/>
                    </a:cubicBezTo>
                    <a:cubicBezTo>
                      <a:pt x="2647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0"/>
              <p:cNvSpPr/>
              <p:nvPr/>
            </p:nvSpPr>
            <p:spPr>
              <a:xfrm>
                <a:off x="4056650" y="4981700"/>
                <a:ext cx="80800" cy="127800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5112" extrusionOk="0">
                    <a:moveTo>
                      <a:pt x="1096" y="2611"/>
                    </a:moveTo>
                    <a:cubicBezTo>
                      <a:pt x="1534" y="2665"/>
                      <a:pt x="1863" y="2775"/>
                      <a:pt x="2137" y="2921"/>
                    </a:cubicBezTo>
                    <a:cubicBezTo>
                      <a:pt x="2392" y="3085"/>
                      <a:pt x="2520" y="3250"/>
                      <a:pt x="2520" y="3432"/>
                    </a:cubicBezTo>
                    <a:cubicBezTo>
                      <a:pt x="2520" y="3706"/>
                      <a:pt x="2374" y="3943"/>
                      <a:pt x="2064" y="4181"/>
                    </a:cubicBezTo>
                    <a:cubicBezTo>
                      <a:pt x="1753" y="4400"/>
                      <a:pt x="1443" y="4509"/>
                      <a:pt x="1114" y="4509"/>
                    </a:cubicBezTo>
                    <a:cubicBezTo>
                      <a:pt x="968" y="4509"/>
                      <a:pt x="859" y="4473"/>
                      <a:pt x="768" y="4400"/>
                    </a:cubicBezTo>
                    <a:cubicBezTo>
                      <a:pt x="695" y="4308"/>
                      <a:pt x="640" y="4181"/>
                      <a:pt x="640" y="4016"/>
                    </a:cubicBezTo>
                    <a:cubicBezTo>
                      <a:pt x="640" y="3597"/>
                      <a:pt x="804" y="3140"/>
                      <a:pt x="1096" y="2611"/>
                    </a:cubicBezTo>
                    <a:close/>
                    <a:moveTo>
                      <a:pt x="2557" y="0"/>
                    </a:moveTo>
                    <a:cubicBezTo>
                      <a:pt x="2447" y="0"/>
                      <a:pt x="2264" y="128"/>
                      <a:pt x="1991" y="402"/>
                    </a:cubicBezTo>
                    <a:cubicBezTo>
                      <a:pt x="1717" y="676"/>
                      <a:pt x="1425" y="986"/>
                      <a:pt x="1133" y="1369"/>
                    </a:cubicBezTo>
                    <a:cubicBezTo>
                      <a:pt x="841" y="1771"/>
                      <a:pt x="567" y="2209"/>
                      <a:pt x="348" y="2684"/>
                    </a:cubicBezTo>
                    <a:cubicBezTo>
                      <a:pt x="110" y="3177"/>
                      <a:pt x="1" y="3615"/>
                      <a:pt x="1" y="3962"/>
                    </a:cubicBezTo>
                    <a:cubicBezTo>
                      <a:pt x="1" y="4308"/>
                      <a:pt x="92" y="4601"/>
                      <a:pt x="293" y="4801"/>
                    </a:cubicBezTo>
                    <a:cubicBezTo>
                      <a:pt x="494" y="5002"/>
                      <a:pt x="749" y="5112"/>
                      <a:pt x="1041" y="5112"/>
                    </a:cubicBezTo>
                    <a:cubicBezTo>
                      <a:pt x="1571" y="5112"/>
                      <a:pt x="2064" y="4929"/>
                      <a:pt x="2538" y="4546"/>
                    </a:cubicBezTo>
                    <a:cubicBezTo>
                      <a:pt x="2995" y="4181"/>
                      <a:pt x="3232" y="3779"/>
                      <a:pt x="3232" y="3377"/>
                    </a:cubicBezTo>
                    <a:cubicBezTo>
                      <a:pt x="3232" y="3122"/>
                      <a:pt x="3068" y="2866"/>
                      <a:pt x="2703" y="2629"/>
                    </a:cubicBezTo>
                    <a:cubicBezTo>
                      <a:pt x="2337" y="2392"/>
                      <a:pt x="1899" y="2246"/>
                      <a:pt x="1352" y="2209"/>
                    </a:cubicBezTo>
                    <a:cubicBezTo>
                      <a:pt x="1626" y="1808"/>
                      <a:pt x="2100" y="1260"/>
                      <a:pt x="2757" y="566"/>
                    </a:cubicBezTo>
                    <a:cubicBezTo>
                      <a:pt x="2922" y="384"/>
                      <a:pt x="2995" y="274"/>
                      <a:pt x="2995" y="238"/>
                    </a:cubicBezTo>
                    <a:cubicBezTo>
                      <a:pt x="2995" y="183"/>
                      <a:pt x="2958" y="128"/>
                      <a:pt x="2849" y="73"/>
                    </a:cubicBezTo>
                    <a:cubicBezTo>
                      <a:pt x="2757" y="19"/>
                      <a:pt x="2648" y="0"/>
                      <a:pt x="25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0"/>
              <p:cNvSpPr/>
              <p:nvPr/>
            </p:nvSpPr>
            <p:spPr>
              <a:xfrm>
                <a:off x="4158875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301" y="603"/>
                      <a:pt x="2411" y="986"/>
                      <a:pt x="2411" y="1753"/>
                    </a:cubicBezTo>
                    <a:cubicBezTo>
                      <a:pt x="2411" y="2118"/>
                      <a:pt x="2338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55"/>
                      <a:pt x="1279" y="4601"/>
                      <a:pt x="1133" y="4601"/>
                    </a:cubicBezTo>
                    <a:cubicBezTo>
                      <a:pt x="841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1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45" y="694"/>
                      <a:pt x="1973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80" y="201"/>
                      <a:pt x="1151" y="585"/>
                    </a:cubicBezTo>
                    <a:cubicBezTo>
                      <a:pt x="822" y="950"/>
                      <a:pt x="549" y="1443"/>
                      <a:pt x="330" y="2045"/>
                    </a:cubicBezTo>
                    <a:cubicBezTo>
                      <a:pt x="111" y="2666"/>
                      <a:pt x="1" y="3250"/>
                      <a:pt x="1" y="3834"/>
                    </a:cubicBezTo>
                    <a:cubicBezTo>
                      <a:pt x="1" y="4181"/>
                      <a:pt x="111" y="4491"/>
                      <a:pt x="330" y="4765"/>
                    </a:cubicBezTo>
                    <a:cubicBezTo>
                      <a:pt x="549" y="5039"/>
                      <a:pt x="822" y="5185"/>
                      <a:pt x="1115" y="5185"/>
                    </a:cubicBezTo>
                    <a:cubicBezTo>
                      <a:pt x="1425" y="5185"/>
                      <a:pt x="1717" y="4984"/>
                      <a:pt x="2027" y="4619"/>
                    </a:cubicBezTo>
                    <a:cubicBezTo>
                      <a:pt x="2338" y="4236"/>
                      <a:pt x="2593" y="3779"/>
                      <a:pt x="2776" y="3232"/>
                    </a:cubicBezTo>
                    <a:cubicBezTo>
                      <a:pt x="2977" y="2702"/>
                      <a:pt x="3068" y="2173"/>
                      <a:pt x="3068" y="1643"/>
                    </a:cubicBezTo>
                    <a:cubicBezTo>
                      <a:pt x="3068" y="1132"/>
                      <a:pt x="2977" y="731"/>
                      <a:pt x="2812" y="439"/>
                    </a:cubicBezTo>
                    <a:cubicBezTo>
                      <a:pt x="2648" y="147"/>
                      <a:pt x="2411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0"/>
              <p:cNvSpPr/>
              <p:nvPr/>
            </p:nvSpPr>
            <p:spPr>
              <a:xfrm>
                <a:off x="4518975" y="4981700"/>
                <a:ext cx="707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5167" extrusionOk="0">
                    <a:moveTo>
                      <a:pt x="1789" y="0"/>
                    </a:moveTo>
                    <a:cubicBezTo>
                      <a:pt x="1406" y="0"/>
                      <a:pt x="1004" y="37"/>
                      <a:pt x="603" y="92"/>
                    </a:cubicBezTo>
                    <a:cubicBezTo>
                      <a:pt x="201" y="146"/>
                      <a:pt x="0" y="201"/>
                      <a:pt x="0" y="256"/>
                    </a:cubicBezTo>
                    <a:cubicBezTo>
                      <a:pt x="0" y="347"/>
                      <a:pt x="55" y="457"/>
                      <a:pt x="164" y="584"/>
                    </a:cubicBezTo>
                    <a:cubicBezTo>
                      <a:pt x="274" y="712"/>
                      <a:pt x="384" y="785"/>
                      <a:pt x="475" y="785"/>
                    </a:cubicBezTo>
                    <a:cubicBezTo>
                      <a:pt x="584" y="785"/>
                      <a:pt x="803" y="767"/>
                      <a:pt x="1169" y="712"/>
                    </a:cubicBezTo>
                    <a:cubicBezTo>
                      <a:pt x="1515" y="657"/>
                      <a:pt x="1789" y="621"/>
                      <a:pt x="1935" y="621"/>
                    </a:cubicBezTo>
                    <a:cubicBezTo>
                      <a:pt x="2118" y="621"/>
                      <a:pt x="2191" y="676"/>
                      <a:pt x="2191" y="749"/>
                    </a:cubicBezTo>
                    <a:cubicBezTo>
                      <a:pt x="2191" y="858"/>
                      <a:pt x="2008" y="1205"/>
                      <a:pt x="1643" y="1808"/>
                    </a:cubicBezTo>
                    <a:cubicBezTo>
                      <a:pt x="1278" y="2392"/>
                      <a:pt x="931" y="2994"/>
                      <a:pt x="566" y="3597"/>
                    </a:cubicBezTo>
                    <a:cubicBezTo>
                      <a:pt x="201" y="4217"/>
                      <a:pt x="18" y="4601"/>
                      <a:pt x="18" y="4765"/>
                    </a:cubicBezTo>
                    <a:cubicBezTo>
                      <a:pt x="18" y="4838"/>
                      <a:pt x="55" y="4929"/>
                      <a:pt x="110" y="5020"/>
                    </a:cubicBezTo>
                    <a:cubicBezTo>
                      <a:pt x="164" y="5112"/>
                      <a:pt x="237" y="5166"/>
                      <a:pt x="292" y="5166"/>
                    </a:cubicBezTo>
                    <a:cubicBezTo>
                      <a:pt x="365" y="5166"/>
                      <a:pt x="457" y="5057"/>
                      <a:pt x="566" y="4874"/>
                    </a:cubicBezTo>
                    <a:cubicBezTo>
                      <a:pt x="694" y="4674"/>
                      <a:pt x="876" y="4345"/>
                      <a:pt x="1114" y="3889"/>
                    </a:cubicBezTo>
                    <a:cubicBezTo>
                      <a:pt x="1369" y="3432"/>
                      <a:pt x="1552" y="3104"/>
                      <a:pt x="1661" y="2921"/>
                    </a:cubicBezTo>
                    <a:cubicBezTo>
                      <a:pt x="1771" y="2739"/>
                      <a:pt x="1880" y="2556"/>
                      <a:pt x="1990" y="2373"/>
                    </a:cubicBezTo>
                    <a:cubicBezTo>
                      <a:pt x="2118" y="2173"/>
                      <a:pt x="2209" y="2027"/>
                      <a:pt x="2300" y="1881"/>
                    </a:cubicBezTo>
                    <a:cubicBezTo>
                      <a:pt x="2392" y="1734"/>
                      <a:pt x="2465" y="1588"/>
                      <a:pt x="2556" y="1442"/>
                    </a:cubicBezTo>
                    <a:cubicBezTo>
                      <a:pt x="2647" y="1296"/>
                      <a:pt x="2702" y="1150"/>
                      <a:pt x="2757" y="1041"/>
                    </a:cubicBezTo>
                    <a:cubicBezTo>
                      <a:pt x="2811" y="931"/>
                      <a:pt x="2830" y="840"/>
                      <a:pt x="2830" y="749"/>
                    </a:cubicBezTo>
                    <a:cubicBezTo>
                      <a:pt x="2830" y="657"/>
                      <a:pt x="2793" y="548"/>
                      <a:pt x="2738" y="420"/>
                    </a:cubicBezTo>
                    <a:cubicBezTo>
                      <a:pt x="2665" y="274"/>
                      <a:pt x="2611" y="165"/>
                      <a:pt x="2519" y="110"/>
                    </a:cubicBezTo>
                    <a:cubicBezTo>
                      <a:pt x="2428" y="37"/>
                      <a:pt x="2173" y="0"/>
                      <a:pt x="178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0"/>
              <p:cNvSpPr/>
              <p:nvPr/>
            </p:nvSpPr>
            <p:spPr>
              <a:xfrm>
                <a:off x="4594725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59" y="1954"/>
                      <a:pt x="1205" y="1662"/>
                    </a:cubicBezTo>
                    <a:cubicBezTo>
                      <a:pt x="1351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082" y="0"/>
                    </a:moveTo>
                    <a:cubicBezTo>
                      <a:pt x="1790" y="0"/>
                      <a:pt x="1461" y="201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93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29" y="147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0"/>
              <p:cNvSpPr/>
              <p:nvPr/>
            </p:nvSpPr>
            <p:spPr>
              <a:xfrm>
                <a:off x="4972150" y="4979875"/>
                <a:ext cx="93125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5167" extrusionOk="0">
                    <a:moveTo>
                      <a:pt x="1826" y="3012"/>
                    </a:moveTo>
                    <a:cubicBezTo>
                      <a:pt x="2155" y="3304"/>
                      <a:pt x="2319" y="3505"/>
                      <a:pt x="2319" y="3651"/>
                    </a:cubicBezTo>
                    <a:cubicBezTo>
                      <a:pt x="2319" y="3889"/>
                      <a:pt x="2173" y="4126"/>
                      <a:pt x="1881" y="4327"/>
                    </a:cubicBezTo>
                    <a:cubicBezTo>
                      <a:pt x="1607" y="4509"/>
                      <a:pt x="1315" y="4619"/>
                      <a:pt x="1059" y="4619"/>
                    </a:cubicBezTo>
                    <a:cubicBezTo>
                      <a:pt x="950" y="4619"/>
                      <a:pt x="858" y="4582"/>
                      <a:pt x="767" y="4509"/>
                    </a:cubicBezTo>
                    <a:cubicBezTo>
                      <a:pt x="694" y="4436"/>
                      <a:pt x="639" y="4345"/>
                      <a:pt x="639" y="4254"/>
                    </a:cubicBezTo>
                    <a:cubicBezTo>
                      <a:pt x="639" y="4162"/>
                      <a:pt x="712" y="4053"/>
                      <a:pt x="822" y="3907"/>
                    </a:cubicBezTo>
                    <a:cubicBezTo>
                      <a:pt x="950" y="3761"/>
                      <a:pt x="1077" y="3633"/>
                      <a:pt x="1224" y="3505"/>
                    </a:cubicBezTo>
                    <a:cubicBezTo>
                      <a:pt x="1370" y="3396"/>
                      <a:pt x="1570" y="3231"/>
                      <a:pt x="1826" y="3012"/>
                    </a:cubicBezTo>
                    <a:close/>
                    <a:moveTo>
                      <a:pt x="2574" y="0"/>
                    </a:moveTo>
                    <a:cubicBezTo>
                      <a:pt x="2191" y="0"/>
                      <a:pt x="1826" y="73"/>
                      <a:pt x="1443" y="201"/>
                    </a:cubicBezTo>
                    <a:cubicBezTo>
                      <a:pt x="1059" y="347"/>
                      <a:pt x="877" y="493"/>
                      <a:pt x="877" y="639"/>
                    </a:cubicBezTo>
                    <a:cubicBezTo>
                      <a:pt x="877" y="694"/>
                      <a:pt x="931" y="767"/>
                      <a:pt x="1041" y="840"/>
                    </a:cubicBezTo>
                    <a:cubicBezTo>
                      <a:pt x="1132" y="913"/>
                      <a:pt x="1224" y="949"/>
                      <a:pt x="1297" y="949"/>
                    </a:cubicBezTo>
                    <a:cubicBezTo>
                      <a:pt x="1370" y="949"/>
                      <a:pt x="1552" y="895"/>
                      <a:pt x="1881" y="785"/>
                    </a:cubicBezTo>
                    <a:cubicBezTo>
                      <a:pt x="2191" y="657"/>
                      <a:pt x="2465" y="603"/>
                      <a:pt x="2720" y="603"/>
                    </a:cubicBezTo>
                    <a:cubicBezTo>
                      <a:pt x="2958" y="603"/>
                      <a:pt x="3086" y="694"/>
                      <a:pt x="3086" y="876"/>
                    </a:cubicBezTo>
                    <a:cubicBezTo>
                      <a:pt x="3086" y="986"/>
                      <a:pt x="3012" y="1114"/>
                      <a:pt x="2885" y="1278"/>
                    </a:cubicBezTo>
                    <a:cubicBezTo>
                      <a:pt x="2757" y="1442"/>
                      <a:pt x="2611" y="1588"/>
                      <a:pt x="2465" y="1698"/>
                    </a:cubicBezTo>
                    <a:cubicBezTo>
                      <a:pt x="2319" y="1826"/>
                      <a:pt x="2100" y="2008"/>
                      <a:pt x="1808" y="2246"/>
                    </a:cubicBezTo>
                    <a:cubicBezTo>
                      <a:pt x="1716" y="2154"/>
                      <a:pt x="1570" y="2027"/>
                      <a:pt x="1370" y="1881"/>
                    </a:cubicBezTo>
                    <a:cubicBezTo>
                      <a:pt x="1187" y="1734"/>
                      <a:pt x="1023" y="1607"/>
                      <a:pt x="858" y="1479"/>
                    </a:cubicBezTo>
                    <a:cubicBezTo>
                      <a:pt x="712" y="1369"/>
                      <a:pt x="621" y="1278"/>
                      <a:pt x="548" y="1205"/>
                    </a:cubicBezTo>
                    <a:lnTo>
                      <a:pt x="329" y="1004"/>
                    </a:lnTo>
                    <a:cubicBezTo>
                      <a:pt x="256" y="913"/>
                      <a:pt x="201" y="876"/>
                      <a:pt x="146" y="876"/>
                    </a:cubicBezTo>
                    <a:cubicBezTo>
                      <a:pt x="110" y="876"/>
                      <a:pt x="73" y="913"/>
                      <a:pt x="37" y="1004"/>
                    </a:cubicBezTo>
                    <a:cubicBezTo>
                      <a:pt x="19" y="1096"/>
                      <a:pt x="0" y="1169"/>
                      <a:pt x="0" y="1260"/>
                    </a:cubicBezTo>
                    <a:cubicBezTo>
                      <a:pt x="0" y="1351"/>
                      <a:pt x="37" y="1442"/>
                      <a:pt x="110" y="1534"/>
                    </a:cubicBezTo>
                    <a:cubicBezTo>
                      <a:pt x="219" y="1716"/>
                      <a:pt x="639" y="2081"/>
                      <a:pt x="1351" y="2611"/>
                    </a:cubicBezTo>
                    <a:cubicBezTo>
                      <a:pt x="931" y="2958"/>
                      <a:pt x="585" y="3268"/>
                      <a:pt x="347" y="3560"/>
                    </a:cubicBezTo>
                    <a:cubicBezTo>
                      <a:pt x="110" y="3834"/>
                      <a:pt x="0" y="4071"/>
                      <a:pt x="0" y="4290"/>
                    </a:cubicBezTo>
                    <a:cubicBezTo>
                      <a:pt x="0" y="4527"/>
                      <a:pt x="110" y="4728"/>
                      <a:pt x="347" y="4911"/>
                    </a:cubicBezTo>
                    <a:cubicBezTo>
                      <a:pt x="585" y="5075"/>
                      <a:pt x="822" y="5166"/>
                      <a:pt x="1077" y="5166"/>
                    </a:cubicBezTo>
                    <a:cubicBezTo>
                      <a:pt x="1315" y="5166"/>
                      <a:pt x="1589" y="5112"/>
                      <a:pt x="1881" y="4984"/>
                    </a:cubicBezTo>
                    <a:cubicBezTo>
                      <a:pt x="2191" y="4838"/>
                      <a:pt x="2447" y="4674"/>
                      <a:pt x="2647" y="4436"/>
                    </a:cubicBezTo>
                    <a:cubicBezTo>
                      <a:pt x="2866" y="4217"/>
                      <a:pt x="2976" y="3980"/>
                      <a:pt x="2976" y="3743"/>
                    </a:cubicBezTo>
                    <a:cubicBezTo>
                      <a:pt x="2976" y="3450"/>
                      <a:pt x="2739" y="3085"/>
                      <a:pt x="2282" y="2647"/>
                    </a:cubicBezTo>
                    <a:cubicBezTo>
                      <a:pt x="2739" y="2282"/>
                      <a:pt x="3104" y="1972"/>
                      <a:pt x="3341" y="1680"/>
                    </a:cubicBezTo>
                    <a:cubicBezTo>
                      <a:pt x="3597" y="1406"/>
                      <a:pt x="3724" y="1132"/>
                      <a:pt x="3724" y="858"/>
                    </a:cubicBezTo>
                    <a:cubicBezTo>
                      <a:pt x="3724" y="603"/>
                      <a:pt x="3633" y="402"/>
                      <a:pt x="3432" y="238"/>
                    </a:cubicBezTo>
                    <a:cubicBezTo>
                      <a:pt x="3250" y="92"/>
                      <a:pt x="2958" y="0"/>
                      <a:pt x="25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0"/>
              <p:cNvSpPr/>
              <p:nvPr/>
            </p:nvSpPr>
            <p:spPr>
              <a:xfrm>
                <a:off x="5074825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283" y="603"/>
                      <a:pt x="2410" y="986"/>
                      <a:pt x="2410" y="1753"/>
                    </a:cubicBezTo>
                    <a:cubicBezTo>
                      <a:pt x="2410" y="2118"/>
                      <a:pt x="2319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55"/>
                      <a:pt x="1260" y="4601"/>
                      <a:pt x="1133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1" y="2702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26" y="694"/>
                      <a:pt x="1972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79" y="201"/>
                      <a:pt x="1133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22" y="5185"/>
                      <a:pt x="1114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93" y="3779"/>
                      <a:pt x="2776" y="3232"/>
                    </a:cubicBezTo>
                    <a:cubicBezTo>
                      <a:pt x="2958" y="2702"/>
                      <a:pt x="3068" y="2173"/>
                      <a:pt x="3068" y="1643"/>
                    </a:cubicBezTo>
                    <a:cubicBezTo>
                      <a:pt x="3068" y="1132"/>
                      <a:pt x="2976" y="731"/>
                      <a:pt x="2812" y="439"/>
                    </a:cubicBezTo>
                    <a:cubicBezTo>
                      <a:pt x="2648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0"/>
              <p:cNvSpPr/>
              <p:nvPr/>
            </p:nvSpPr>
            <p:spPr>
              <a:xfrm>
                <a:off x="5421675" y="4980325"/>
                <a:ext cx="7350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5277" extrusionOk="0">
                    <a:moveTo>
                      <a:pt x="1899" y="621"/>
                    </a:moveTo>
                    <a:cubicBezTo>
                      <a:pt x="1990" y="621"/>
                      <a:pt x="2045" y="658"/>
                      <a:pt x="2100" y="731"/>
                    </a:cubicBezTo>
                    <a:cubicBezTo>
                      <a:pt x="2155" y="804"/>
                      <a:pt x="2191" y="895"/>
                      <a:pt x="2191" y="986"/>
                    </a:cubicBezTo>
                    <a:lnTo>
                      <a:pt x="2118" y="1479"/>
                    </a:lnTo>
                    <a:cubicBezTo>
                      <a:pt x="2118" y="1552"/>
                      <a:pt x="2173" y="1607"/>
                      <a:pt x="2282" y="1607"/>
                    </a:cubicBezTo>
                    <a:cubicBezTo>
                      <a:pt x="2228" y="1680"/>
                      <a:pt x="2173" y="1789"/>
                      <a:pt x="2082" y="1917"/>
                    </a:cubicBezTo>
                    <a:cubicBezTo>
                      <a:pt x="2045" y="1936"/>
                      <a:pt x="2009" y="1990"/>
                      <a:pt x="1954" y="2063"/>
                    </a:cubicBezTo>
                    <a:cubicBezTo>
                      <a:pt x="1899" y="2136"/>
                      <a:pt x="1844" y="2191"/>
                      <a:pt x="1826" y="2228"/>
                    </a:cubicBezTo>
                    <a:lnTo>
                      <a:pt x="1680" y="2374"/>
                    </a:lnTo>
                    <a:cubicBezTo>
                      <a:pt x="1625" y="2428"/>
                      <a:pt x="1571" y="2465"/>
                      <a:pt x="1534" y="2501"/>
                    </a:cubicBezTo>
                    <a:cubicBezTo>
                      <a:pt x="1479" y="2520"/>
                      <a:pt x="1425" y="2556"/>
                      <a:pt x="1370" y="2593"/>
                    </a:cubicBezTo>
                    <a:cubicBezTo>
                      <a:pt x="1315" y="2629"/>
                      <a:pt x="1260" y="2647"/>
                      <a:pt x="1205" y="2666"/>
                    </a:cubicBezTo>
                    <a:cubicBezTo>
                      <a:pt x="1132" y="2666"/>
                      <a:pt x="1059" y="2684"/>
                      <a:pt x="968" y="2684"/>
                    </a:cubicBezTo>
                    <a:cubicBezTo>
                      <a:pt x="877" y="2684"/>
                      <a:pt x="804" y="2647"/>
                      <a:pt x="713" y="2574"/>
                    </a:cubicBezTo>
                    <a:cubicBezTo>
                      <a:pt x="621" y="2501"/>
                      <a:pt x="585" y="2410"/>
                      <a:pt x="585" y="2282"/>
                    </a:cubicBezTo>
                    <a:cubicBezTo>
                      <a:pt x="585" y="1990"/>
                      <a:pt x="731" y="1643"/>
                      <a:pt x="1041" y="1242"/>
                    </a:cubicBezTo>
                    <a:cubicBezTo>
                      <a:pt x="1351" y="822"/>
                      <a:pt x="1625" y="621"/>
                      <a:pt x="1899" y="621"/>
                    </a:cubicBezTo>
                    <a:close/>
                    <a:moveTo>
                      <a:pt x="1899" y="0"/>
                    </a:moveTo>
                    <a:cubicBezTo>
                      <a:pt x="1625" y="0"/>
                      <a:pt x="1333" y="128"/>
                      <a:pt x="1023" y="384"/>
                    </a:cubicBezTo>
                    <a:cubicBezTo>
                      <a:pt x="731" y="621"/>
                      <a:pt x="475" y="913"/>
                      <a:pt x="293" y="1278"/>
                    </a:cubicBezTo>
                    <a:cubicBezTo>
                      <a:pt x="110" y="1625"/>
                      <a:pt x="1" y="1936"/>
                      <a:pt x="1" y="2191"/>
                    </a:cubicBezTo>
                    <a:cubicBezTo>
                      <a:pt x="1" y="2465"/>
                      <a:pt x="110" y="2720"/>
                      <a:pt x="311" y="2921"/>
                    </a:cubicBezTo>
                    <a:cubicBezTo>
                      <a:pt x="512" y="3140"/>
                      <a:pt x="749" y="3232"/>
                      <a:pt x="1023" y="3232"/>
                    </a:cubicBezTo>
                    <a:cubicBezTo>
                      <a:pt x="1278" y="3232"/>
                      <a:pt x="1589" y="3104"/>
                      <a:pt x="1954" y="2830"/>
                    </a:cubicBezTo>
                    <a:lnTo>
                      <a:pt x="1954" y="2830"/>
                    </a:lnTo>
                    <a:cubicBezTo>
                      <a:pt x="1680" y="3688"/>
                      <a:pt x="1552" y="4309"/>
                      <a:pt x="1552" y="4692"/>
                    </a:cubicBezTo>
                    <a:cubicBezTo>
                      <a:pt x="1552" y="5075"/>
                      <a:pt x="1644" y="5276"/>
                      <a:pt x="1808" y="5276"/>
                    </a:cubicBezTo>
                    <a:cubicBezTo>
                      <a:pt x="1863" y="5276"/>
                      <a:pt x="1917" y="5167"/>
                      <a:pt x="1972" y="4966"/>
                    </a:cubicBezTo>
                    <a:cubicBezTo>
                      <a:pt x="2045" y="4747"/>
                      <a:pt x="2118" y="4436"/>
                      <a:pt x="2191" y="4017"/>
                    </a:cubicBezTo>
                    <a:cubicBezTo>
                      <a:pt x="2282" y="3597"/>
                      <a:pt x="2374" y="3268"/>
                      <a:pt x="2447" y="3049"/>
                    </a:cubicBezTo>
                    <a:cubicBezTo>
                      <a:pt x="2520" y="2812"/>
                      <a:pt x="2629" y="2538"/>
                      <a:pt x="2739" y="2228"/>
                    </a:cubicBezTo>
                    <a:cubicBezTo>
                      <a:pt x="2867" y="1899"/>
                      <a:pt x="2940" y="1698"/>
                      <a:pt x="2940" y="1589"/>
                    </a:cubicBezTo>
                    <a:cubicBezTo>
                      <a:pt x="2940" y="1424"/>
                      <a:pt x="2848" y="1315"/>
                      <a:pt x="2702" y="1278"/>
                    </a:cubicBezTo>
                    <a:cubicBezTo>
                      <a:pt x="2721" y="1187"/>
                      <a:pt x="2739" y="1023"/>
                      <a:pt x="2739" y="840"/>
                    </a:cubicBezTo>
                    <a:cubicBezTo>
                      <a:pt x="2739" y="658"/>
                      <a:pt x="2666" y="475"/>
                      <a:pt x="2520" y="293"/>
                    </a:cubicBezTo>
                    <a:cubicBezTo>
                      <a:pt x="2374" y="110"/>
                      <a:pt x="2173" y="0"/>
                      <a:pt x="18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0"/>
              <p:cNvSpPr/>
              <p:nvPr/>
            </p:nvSpPr>
            <p:spPr>
              <a:xfrm>
                <a:off x="5507925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4" y="603"/>
                    </a:moveTo>
                    <a:cubicBezTo>
                      <a:pt x="2283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73" y="2976"/>
                    </a:cubicBezTo>
                    <a:cubicBezTo>
                      <a:pt x="2009" y="3432"/>
                      <a:pt x="1845" y="3816"/>
                      <a:pt x="1626" y="4126"/>
                    </a:cubicBezTo>
                    <a:cubicBezTo>
                      <a:pt x="1425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52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61" y="201"/>
                      <a:pt x="1133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114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93" y="3779"/>
                      <a:pt x="2776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30" y="147"/>
                      <a:pt x="2392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0"/>
              <p:cNvSpPr/>
              <p:nvPr/>
            </p:nvSpPr>
            <p:spPr>
              <a:xfrm>
                <a:off x="5818725" y="4980325"/>
                <a:ext cx="37000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8" extrusionOk="0">
                    <a:moveTo>
                      <a:pt x="950" y="0"/>
                    </a:moveTo>
                    <a:cubicBezTo>
                      <a:pt x="840" y="0"/>
                      <a:pt x="785" y="92"/>
                      <a:pt x="785" y="238"/>
                    </a:cubicBezTo>
                    <a:cubicBezTo>
                      <a:pt x="731" y="1005"/>
                      <a:pt x="639" y="1735"/>
                      <a:pt x="512" y="2410"/>
                    </a:cubicBezTo>
                    <a:cubicBezTo>
                      <a:pt x="384" y="3104"/>
                      <a:pt x="256" y="3652"/>
                      <a:pt x="147" y="4053"/>
                    </a:cubicBezTo>
                    <a:cubicBezTo>
                      <a:pt x="55" y="4455"/>
                      <a:pt x="0" y="4710"/>
                      <a:pt x="0" y="4820"/>
                    </a:cubicBezTo>
                    <a:cubicBezTo>
                      <a:pt x="0" y="4911"/>
                      <a:pt x="37" y="5021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0" y="5258"/>
                      <a:pt x="512" y="5094"/>
                      <a:pt x="603" y="4747"/>
                    </a:cubicBezTo>
                    <a:cubicBezTo>
                      <a:pt x="658" y="4564"/>
                      <a:pt x="712" y="4400"/>
                      <a:pt x="749" y="4217"/>
                    </a:cubicBezTo>
                    <a:cubicBezTo>
                      <a:pt x="804" y="4053"/>
                      <a:pt x="858" y="3816"/>
                      <a:pt x="931" y="3524"/>
                    </a:cubicBezTo>
                    <a:cubicBezTo>
                      <a:pt x="986" y="3250"/>
                      <a:pt x="1059" y="2994"/>
                      <a:pt x="1114" y="2812"/>
                    </a:cubicBezTo>
                    <a:cubicBezTo>
                      <a:pt x="1351" y="1826"/>
                      <a:pt x="1479" y="1078"/>
                      <a:pt x="1479" y="548"/>
                    </a:cubicBezTo>
                    <a:cubicBezTo>
                      <a:pt x="1479" y="457"/>
                      <a:pt x="1406" y="347"/>
                      <a:pt x="1297" y="220"/>
                    </a:cubicBezTo>
                    <a:cubicBezTo>
                      <a:pt x="1169" y="74"/>
                      <a:pt x="1059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0"/>
              <p:cNvSpPr/>
              <p:nvPr/>
            </p:nvSpPr>
            <p:spPr>
              <a:xfrm>
                <a:off x="5873025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4" y="603"/>
                    </a:moveTo>
                    <a:cubicBezTo>
                      <a:pt x="2283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73" y="2976"/>
                    </a:cubicBezTo>
                    <a:cubicBezTo>
                      <a:pt x="2009" y="3432"/>
                      <a:pt x="1845" y="3816"/>
                      <a:pt x="1626" y="4126"/>
                    </a:cubicBezTo>
                    <a:cubicBezTo>
                      <a:pt x="1443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70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61" y="201"/>
                      <a:pt x="1133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114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93" y="3779"/>
                      <a:pt x="2776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30" y="147"/>
                      <a:pt x="2392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0"/>
              <p:cNvSpPr/>
              <p:nvPr/>
            </p:nvSpPr>
            <p:spPr>
              <a:xfrm>
                <a:off x="5964300" y="4980325"/>
                <a:ext cx="7625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5" extrusionOk="0">
                    <a:moveTo>
                      <a:pt x="2064" y="603"/>
                    </a:moveTo>
                    <a:cubicBezTo>
                      <a:pt x="2283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73" y="2976"/>
                    </a:cubicBezTo>
                    <a:cubicBezTo>
                      <a:pt x="2009" y="3432"/>
                      <a:pt x="1845" y="3816"/>
                      <a:pt x="1626" y="4126"/>
                    </a:cubicBezTo>
                    <a:cubicBezTo>
                      <a:pt x="1443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22" y="2702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70" y="1351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61" y="201"/>
                      <a:pt x="1133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114" y="5185"/>
                    </a:cubicBezTo>
                    <a:cubicBezTo>
                      <a:pt x="1406" y="5185"/>
                      <a:pt x="1717" y="4984"/>
                      <a:pt x="2027" y="4619"/>
                    </a:cubicBezTo>
                    <a:cubicBezTo>
                      <a:pt x="2337" y="4236"/>
                      <a:pt x="2593" y="3779"/>
                      <a:pt x="2776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30" y="147"/>
                      <a:pt x="2392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0"/>
              <p:cNvSpPr/>
              <p:nvPr/>
            </p:nvSpPr>
            <p:spPr>
              <a:xfrm>
                <a:off x="6279200" y="4980325"/>
                <a:ext cx="37000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8" extrusionOk="0">
                    <a:moveTo>
                      <a:pt x="950" y="0"/>
                    </a:moveTo>
                    <a:cubicBezTo>
                      <a:pt x="859" y="0"/>
                      <a:pt x="804" y="92"/>
                      <a:pt x="786" y="238"/>
                    </a:cubicBezTo>
                    <a:cubicBezTo>
                      <a:pt x="731" y="1005"/>
                      <a:pt x="640" y="1735"/>
                      <a:pt x="512" y="2410"/>
                    </a:cubicBezTo>
                    <a:cubicBezTo>
                      <a:pt x="384" y="3104"/>
                      <a:pt x="256" y="3652"/>
                      <a:pt x="147" y="4053"/>
                    </a:cubicBezTo>
                    <a:cubicBezTo>
                      <a:pt x="56" y="4455"/>
                      <a:pt x="1" y="4710"/>
                      <a:pt x="1" y="4820"/>
                    </a:cubicBezTo>
                    <a:cubicBezTo>
                      <a:pt x="1" y="4911"/>
                      <a:pt x="37" y="5021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1" y="5258"/>
                      <a:pt x="512" y="5094"/>
                      <a:pt x="621" y="4747"/>
                    </a:cubicBezTo>
                    <a:cubicBezTo>
                      <a:pt x="658" y="4564"/>
                      <a:pt x="713" y="4400"/>
                      <a:pt x="768" y="4217"/>
                    </a:cubicBezTo>
                    <a:cubicBezTo>
                      <a:pt x="804" y="4053"/>
                      <a:pt x="859" y="3816"/>
                      <a:pt x="932" y="3524"/>
                    </a:cubicBezTo>
                    <a:cubicBezTo>
                      <a:pt x="987" y="3250"/>
                      <a:pt x="1060" y="2994"/>
                      <a:pt x="1114" y="2812"/>
                    </a:cubicBezTo>
                    <a:cubicBezTo>
                      <a:pt x="1352" y="1826"/>
                      <a:pt x="1479" y="1078"/>
                      <a:pt x="1479" y="548"/>
                    </a:cubicBezTo>
                    <a:cubicBezTo>
                      <a:pt x="1479" y="457"/>
                      <a:pt x="1425" y="347"/>
                      <a:pt x="1297" y="220"/>
                    </a:cubicBezTo>
                    <a:cubicBezTo>
                      <a:pt x="1169" y="74"/>
                      <a:pt x="1060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0"/>
              <p:cNvSpPr/>
              <p:nvPr/>
            </p:nvSpPr>
            <p:spPr>
              <a:xfrm>
                <a:off x="6336700" y="4980325"/>
                <a:ext cx="37000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8" extrusionOk="0">
                    <a:moveTo>
                      <a:pt x="950" y="0"/>
                    </a:moveTo>
                    <a:cubicBezTo>
                      <a:pt x="841" y="0"/>
                      <a:pt x="786" y="92"/>
                      <a:pt x="768" y="238"/>
                    </a:cubicBezTo>
                    <a:cubicBezTo>
                      <a:pt x="731" y="1005"/>
                      <a:pt x="640" y="1735"/>
                      <a:pt x="512" y="2410"/>
                    </a:cubicBezTo>
                    <a:cubicBezTo>
                      <a:pt x="366" y="3104"/>
                      <a:pt x="257" y="3652"/>
                      <a:pt x="147" y="4053"/>
                    </a:cubicBezTo>
                    <a:cubicBezTo>
                      <a:pt x="37" y="4455"/>
                      <a:pt x="1" y="4710"/>
                      <a:pt x="1" y="4820"/>
                    </a:cubicBezTo>
                    <a:cubicBezTo>
                      <a:pt x="1" y="4911"/>
                      <a:pt x="37" y="5021"/>
                      <a:pt x="110" y="5112"/>
                    </a:cubicBezTo>
                    <a:cubicBezTo>
                      <a:pt x="183" y="5203"/>
                      <a:pt x="257" y="5258"/>
                      <a:pt x="330" y="5258"/>
                    </a:cubicBezTo>
                    <a:cubicBezTo>
                      <a:pt x="421" y="5258"/>
                      <a:pt x="512" y="5094"/>
                      <a:pt x="603" y="4747"/>
                    </a:cubicBezTo>
                    <a:cubicBezTo>
                      <a:pt x="658" y="4564"/>
                      <a:pt x="713" y="4400"/>
                      <a:pt x="749" y="4217"/>
                    </a:cubicBezTo>
                    <a:cubicBezTo>
                      <a:pt x="804" y="4053"/>
                      <a:pt x="859" y="3816"/>
                      <a:pt x="914" y="3524"/>
                    </a:cubicBezTo>
                    <a:cubicBezTo>
                      <a:pt x="987" y="3250"/>
                      <a:pt x="1041" y="2994"/>
                      <a:pt x="1096" y="2812"/>
                    </a:cubicBezTo>
                    <a:cubicBezTo>
                      <a:pt x="1352" y="1826"/>
                      <a:pt x="1480" y="1078"/>
                      <a:pt x="1480" y="548"/>
                    </a:cubicBezTo>
                    <a:cubicBezTo>
                      <a:pt x="1480" y="457"/>
                      <a:pt x="1407" y="347"/>
                      <a:pt x="1279" y="220"/>
                    </a:cubicBezTo>
                    <a:cubicBezTo>
                      <a:pt x="1169" y="74"/>
                      <a:pt x="1041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0"/>
              <p:cNvSpPr/>
              <p:nvPr/>
            </p:nvSpPr>
            <p:spPr>
              <a:xfrm>
                <a:off x="6391025" y="4980325"/>
                <a:ext cx="76225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73" y="2976"/>
                    </a:cubicBezTo>
                    <a:cubicBezTo>
                      <a:pt x="2008" y="3432"/>
                      <a:pt x="1844" y="3816"/>
                      <a:pt x="1625" y="4126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0" y="3086"/>
                      <a:pt x="822" y="2702"/>
                    </a:cubicBezTo>
                    <a:cubicBezTo>
                      <a:pt x="931" y="2301"/>
                      <a:pt x="1059" y="1954"/>
                      <a:pt x="1205" y="1662"/>
                    </a:cubicBezTo>
                    <a:cubicBezTo>
                      <a:pt x="1351" y="1351"/>
                      <a:pt x="1515" y="1114"/>
                      <a:pt x="1661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89" y="0"/>
                      <a:pt x="1461" y="201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110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114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92" y="3779"/>
                      <a:pt x="2775" y="3232"/>
                    </a:cubicBezTo>
                    <a:cubicBezTo>
                      <a:pt x="2958" y="2702"/>
                      <a:pt x="3049" y="2173"/>
                      <a:pt x="3049" y="1643"/>
                    </a:cubicBezTo>
                    <a:cubicBezTo>
                      <a:pt x="3049" y="1132"/>
                      <a:pt x="2976" y="731"/>
                      <a:pt x="2793" y="439"/>
                    </a:cubicBezTo>
                    <a:cubicBezTo>
                      <a:pt x="2629" y="147"/>
                      <a:pt x="2392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0"/>
              <p:cNvSpPr/>
              <p:nvPr/>
            </p:nvSpPr>
            <p:spPr>
              <a:xfrm>
                <a:off x="6726450" y="4980325"/>
                <a:ext cx="37000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8" extrusionOk="0">
                    <a:moveTo>
                      <a:pt x="950" y="0"/>
                    </a:moveTo>
                    <a:cubicBezTo>
                      <a:pt x="840" y="0"/>
                      <a:pt x="786" y="92"/>
                      <a:pt x="767" y="238"/>
                    </a:cubicBezTo>
                    <a:cubicBezTo>
                      <a:pt x="731" y="1005"/>
                      <a:pt x="640" y="1735"/>
                      <a:pt x="512" y="2410"/>
                    </a:cubicBezTo>
                    <a:cubicBezTo>
                      <a:pt x="366" y="3104"/>
                      <a:pt x="256" y="3652"/>
                      <a:pt x="147" y="4053"/>
                    </a:cubicBezTo>
                    <a:cubicBezTo>
                      <a:pt x="37" y="4455"/>
                      <a:pt x="1" y="4710"/>
                      <a:pt x="1" y="4820"/>
                    </a:cubicBezTo>
                    <a:cubicBezTo>
                      <a:pt x="1" y="4911"/>
                      <a:pt x="37" y="5021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1" y="5258"/>
                      <a:pt x="512" y="5094"/>
                      <a:pt x="603" y="4747"/>
                    </a:cubicBezTo>
                    <a:cubicBezTo>
                      <a:pt x="658" y="4564"/>
                      <a:pt x="713" y="4400"/>
                      <a:pt x="749" y="4217"/>
                    </a:cubicBezTo>
                    <a:cubicBezTo>
                      <a:pt x="804" y="4053"/>
                      <a:pt x="859" y="3816"/>
                      <a:pt x="913" y="3524"/>
                    </a:cubicBezTo>
                    <a:cubicBezTo>
                      <a:pt x="987" y="3250"/>
                      <a:pt x="1060" y="2994"/>
                      <a:pt x="1096" y="2812"/>
                    </a:cubicBezTo>
                    <a:cubicBezTo>
                      <a:pt x="1352" y="1826"/>
                      <a:pt x="1479" y="1078"/>
                      <a:pt x="1479" y="548"/>
                    </a:cubicBezTo>
                    <a:cubicBezTo>
                      <a:pt x="1479" y="457"/>
                      <a:pt x="1406" y="347"/>
                      <a:pt x="1279" y="220"/>
                    </a:cubicBezTo>
                    <a:cubicBezTo>
                      <a:pt x="1169" y="74"/>
                      <a:pt x="1060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0"/>
              <p:cNvSpPr/>
              <p:nvPr/>
            </p:nvSpPr>
            <p:spPr>
              <a:xfrm>
                <a:off x="6778475" y="4980775"/>
                <a:ext cx="85825" cy="128275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5131" extrusionOk="0">
                    <a:moveTo>
                      <a:pt x="2173" y="1"/>
                    </a:moveTo>
                    <a:cubicBezTo>
                      <a:pt x="1826" y="1"/>
                      <a:pt x="1516" y="110"/>
                      <a:pt x="1206" y="329"/>
                    </a:cubicBezTo>
                    <a:cubicBezTo>
                      <a:pt x="914" y="548"/>
                      <a:pt x="768" y="749"/>
                      <a:pt x="768" y="932"/>
                    </a:cubicBezTo>
                    <a:cubicBezTo>
                      <a:pt x="768" y="1005"/>
                      <a:pt x="822" y="1078"/>
                      <a:pt x="932" y="1151"/>
                    </a:cubicBezTo>
                    <a:cubicBezTo>
                      <a:pt x="1041" y="1224"/>
                      <a:pt x="1133" y="1260"/>
                      <a:pt x="1224" y="1260"/>
                    </a:cubicBezTo>
                    <a:cubicBezTo>
                      <a:pt x="1242" y="1260"/>
                      <a:pt x="1297" y="1206"/>
                      <a:pt x="1388" y="1114"/>
                    </a:cubicBezTo>
                    <a:cubicBezTo>
                      <a:pt x="1479" y="1023"/>
                      <a:pt x="1589" y="913"/>
                      <a:pt x="1735" y="822"/>
                    </a:cubicBezTo>
                    <a:cubicBezTo>
                      <a:pt x="1881" y="731"/>
                      <a:pt x="2027" y="676"/>
                      <a:pt x="2191" y="676"/>
                    </a:cubicBezTo>
                    <a:cubicBezTo>
                      <a:pt x="2337" y="676"/>
                      <a:pt x="2465" y="731"/>
                      <a:pt x="2557" y="859"/>
                    </a:cubicBezTo>
                    <a:cubicBezTo>
                      <a:pt x="2666" y="968"/>
                      <a:pt x="2703" y="1133"/>
                      <a:pt x="2703" y="1333"/>
                    </a:cubicBezTo>
                    <a:cubicBezTo>
                      <a:pt x="2703" y="1552"/>
                      <a:pt x="2630" y="1771"/>
                      <a:pt x="2502" y="2027"/>
                    </a:cubicBezTo>
                    <a:cubicBezTo>
                      <a:pt x="2374" y="2264"/>
                      <a:pt x="2210" y="2483"/>
                      <a:pt x="2009" y="2684"/>
                    </a:cubicBezTo>
                    <a:cubicBezTo>
                      <a:pt x="1571" y="3122"/>
                      <a:pt x="1151" y="3487"/>
                      <a:pt x="713" y="3816"/>
                    </a:cubicBezTo>
                    <a:cubicBezTo>
                      <a:pt x="238" y="4163"/>
                      <a:pt x="1" y="4400"/>
                      <a:pt x="1" y="4510"/>
                    </a:cubicBezTo>
                    <a:cubicBezTo>
                      <a:pt x="1" y="4656"/>
                      <a:pt x="92" y="4802"/>
                      <a:pt x="256" y="4948"/>
                    </a:cubicBezTo>
                    <a:cubicBezTo>
                      <a:pt x="421" y="5076"/>
                      <a:pt x="567" y="5130"/>
                      <a:pt x="731" y="5130"/>
                    </a:cubicBezTo>
                    <a:cubicBezTo>
                      <a:pt x="1060" y="5130"/>
                      <a:pt x="1607" y="5057"/>
                      <a:pt x="2337" y="4875"/>
                    </a:cubicBezTo>
                    <a:cubicBezTo>
                      <a:pt x="3068" y="4711"/>
                      <a:pt x="3433" y="4546"/>
                      <a:pt x="3433" y="4418"/>
                    </a:cubicBezTo>
                    <a:cubicBezTo>
                      <a:pt x="3433" y="4345"/>
                      <a:pt x="3396" y="4309"/>
                      <a:pt x="3323" y="4291"/>
                    </a:cubicBezTo>
                    <a:cubicBezTo>
                      <a:pt x="3250" y="4254"/>
                      <a:pt x="3159" y="4254"/>
                      <a:pt x="3013" y="4254"/>
                    </a:cubicBezTo>
                    <a:cubicBezTo>
                      <a:pt x="2885" y="4254"/>
                      <a:pt x="2684" y="4272"/>
                      <a:pt x="2392" y="4309"/>
                    </a:cubicBezTo>
                    <a:cubicBezTo>
                      <a:pt x="2100" y="4345"/>
                      <a:pt x="1772" y="4400"/>
                      <a:pt x="1388" y="4455"/>
                    </a:cubicBezTo>
                    <a:cubicBezTo>
                      <a:pt x="1023" y="4510"/>
                      <a:pt x="768" y="4546"/>
                      <a:pt x="658" y="4565"/>
                    </a:cubicBezTo>
                    <a:cubicBezTo>
                      <a:pt x="2465" y="3414"/>
                      <a:pt x="3360" y="2301"/>
                      <a:pt x="3360" y="1260"/>
                    </a:cubicBezTo>
                    <a:cubicBezTo>
                      <a:pt x="3360" y="895"/>
                      <a:pt x="3250" y="603"/>
                      <a:pt x="3013" y="366"/>
                    </a:cubicBezTo>
                    <a:cubicBezTo>
                      <a:pt x="2794" y="129"/>
                      <a:pt x="2520" y="1"/>
                      <a:pt x="2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0"/>
              <p:cNvSpPr/>
              <p:nvPr/>
            </p:nvSpPr>
            <p:spPr>
              <a:xfrm>
                <a:off x="6886650" y="49803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3" y="603"/>
                    </a:moveTo>
                    <a:cubicBezTo>
                      <a:pt x="2300" y="603"/>
                      <a:pt x="2410" y="986"/>
                      <a:pt x="2410" y="1753"/>
                    </a:cubicBezTo>
                    <a:cubicBezTo>
                      <a:pt x="2410" y="2118"/>
                      <a:pt x="2337" y="2520"/>
                      <a:pt x="2173" y="2976"/>
                    </a:cubicBezTo>
                    <a:cubicBezTo>
                      <a:pt x="2027" y="3432"/>
                      <a:pt x="1844" y="3816"/>
                      <a:pt x="1643" y="4126"/>
                    </a:cubicBezTo>
                    <a:cubicBezTo>
                      <a:pt x="1442" y="4455"/>
                      <a:pt x="1278" y="4601"/>
                      <a:pt x="1132" y="4601"/>
                    </a:cubicBezTo>
                    <a:cubicBezTo>
                      <a:pt x="840" y="4601"/>
                      <a:pt x="676" y="4327"/>
                      <a:pt x="676" y="3761"/>
                    </a:cubicBezTo>
                    <a:cubicBezTo>
                      <a:pt x="676" y="3432"/>
                      <a:pt x="730" y="3086"/>
                      <a:pt x="840" y="2702"/>
                    </a:cubicBezTo>
                    <a:cubicBezTo>
                      <a:pt x="950" y="2301"/>
                      <a:pt x="1077" y="1954"/>
                      <a:pt x="1223" y="1662"/>
                    </a:cubicBezTo>
                    <a:cubicBezTo>
                      <a:pt x="1369" y="1351"/>
                      <a:pt x="1515" y="1114"/>
                      <a:pt x="1680" y="913"/>
                    </a:cubicBezTo>
                    <a:cubicBezTo>
                      <a:pt x="1844" y="694"/>
                      <a:pt x="1972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89" y="0"/>
                      <a:pt x="1479" y="201"/>
                      <a:pt x="1150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66" y="5039"/>
                      <a:pt x="822" y="5185"/>
                      <a:pt x="1114" y="5185"/>
                    </a:cubicBezTo>
                    <a:cubicBezTo>
                      <a:pt x="1424" y="5185"/>
                      <a:pt x="1716" y="4984"/>
                      <a:pt x="2027" y="4619"/>
                    </a:cubicBezTo>
                    <a:cubicBezTo>
                      <a:pt x="2355" y="4236"/>
                      <a:pt x="2592" y="3779"/>
                      <a:pt x="2775" y="3232"/>
                    </a:cubicBezTo>
                    <a:cubicBezTo>
                      <a:pt x="2976" y="2702"/>
                      <a:pt x="3067" y="2173"/>
                      <a:pt x="3067" y="1643"/>
                    </a:cubicBezTo>
                    <a:cubicBezTo>
                      <a:pt x="3067" y="1132"/>
                      <a:pt x="2976" y="731"/>
                      <a:pt x="2812" y="439"/>
                    </a:cubicBezTo>
                    <a:cubicBezTo>
                      <a:pt x="2647" y="147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0"/>
              <p:cNvSpPr/>
              <p:nvPr/>
            </p:nvSpPr>
            <p:spPr>
              <a:xfrm>
                <a:off x="1122625" y="4344600"/>
                <a:ext cx="369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5258" extrusionOk="0">
                    <a:moveTo>
                      <a:pt x="950" y="0"/>
                    </a:moveTo>
                    <a:cubicBezTo>
                      <a:pt x="858" y="0"/>
                      <a:pt x="804" y="73"/>
                      <a:pt x="785" y="237"/>
                    </a:cubicBezTo>
                    <a:cubicBezTo>
                      <a:pt x="731" y="986"/>
                      <a:pt x="639" y="1716"/>
                      <a:pt x="511" y="2410"/>
                    </a:cubicBezTo>
                    <a:cubicBezTo>
                      <a:pt x="384" y="3104"/>
                      <a:pt x="256" y="3651"/>
                      <a:pt x="146" y="4053"/>
                    </a:cubicBezTo>
                    <a:cubicBezTo>
                      <a:pt x="55" y="4454"/>
                      <a:pt x="0" y="4710"/>
                      <a:pt x="0" y="4801"/>
                    </a:cubicBezTo>
                    <a:cubicBezTo>
                      <a:pt x="0" y="4911"/>
                      <a:pt x="37" y="5002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0" y="5258"/>
                      <a:pt x="511" y="5075"/>
                      <a:pt x="621" y="4728"/>
                    </a:cubicBezTo>
                    <a:cubicBezTo>
                      <a:pt x="676" y="4564"/>
                      <a:pt x="712" y="4381"/>
                      <a:pt x="767" y="4217"/>
                    </a:cubicBezTo>
                    <a:cubicBezTo>
                      <a:pt x="804" y="4035"/>
                      <a:pt x="858" y="3815"/>
                      <a:pt x="931" y="3523"/>
                    </a:cubicBezTo>
                    <a:cubicBezTo>
                      <a:pt x="1004" y="3231"/>
                      <a:pt x="1059" y="2994"/>
                      <a:pt x="1114" y="2793"/>
                    </a:cubicBezTo>
                    <a:cubicBezTo>
                      <a:pt x="1351" y="1826"/>
                      <a:pt x="1479" y="1077"/>
                      <a:pt x="1479" y="548"/>
                    </a:cubicBezTo>
                    <a:cubicBezTo>
                      <a:pt x="1479" y="457"/>
                      <a:pt x="1424" y="347"/>
                      <a:pt x="1296" y="201"/>
                    </a:cubicBezTo>
                    <a:cubicBezTo>
                      <a:pt x="1169" y="73"/>
                      <a:pt x="1059" y="0"/>
                      <a:pt x="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0"/>
              <p:cNvSpPr/>
              <p:nvPr/>
            </p:nvSpPr>
            <p:spPr>
              <a:xfrm>
                <a:off x="1176925" y="4344600"/>
                <a:ext cx="767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67" extrusionOk="0">
                    <a:moveTo>
                      <a:pt x="2063" y="603"/>
                    </a:moveTo>
                    <a:cubicBezTo>
                      <a:pt x="2301" y="603"/>
                      <a:pt x="2410" y="986"/>
                      <a:pt x="2410" y="1734"/>
                    </a:cubicBezTo>
                    <a:cubicBezTo>
                      <a:pt x="2410" y="2100"/>
                      <a:pt x="2337" y="2519"/>
                      <a:pt x="2173" y="2976"/>
                    </a:cubicBezTo>
                    <a:cubicBezTo>
                      <a:pt x="2027" y="3432"/>
                      <a:pt x="1844" y="3815"/>
                      <a:pt x="1644" y="4126"/>
                    </a:cubicBezTo>
                    <a:cubicBezTo>
                      <a:pt x="1443" y="4436"/>
                      <a:pt x="1279" y="4600"/>
                      <a:pt x="1132" y="4600"/>
                    </a:cubicBezTo>
                    <a:cubicBezTo>
                      <a:pt x="840" y="4600"/>
                      <a:pt x="676" y="4308"/>
                      <a:pt x="676" y="3761"/>
                    </a:cubicBezTo>
                    <a:cubicBezTo>
                      <a:pt x="676" y="3432"/>
                      <a:pt x="731" y="3067"/>
                      <a:pt x="840" y="2684"/>
                    </a:cubicBezTo>
                    <a:cubicBezTo>
                      <a:pt x="950" y="2300"/>
                      <a:pt x="1078" y="1953"/>
                      <a:pt x="1224" y="1661"/>
                    </a:cubicBezTo>
                    <a:cubicBezTo>
                      <a:pt x="1370" y="1351"/>
                      <a:pt x="1516" y="1095"/>
                      <a:pt x="1680" y="895"/>
                    </a:cubicBezTo>
                    <a:cubicBezTo>
                      <a:pt x="1844" y="694"/>
                      <a:pt x="1972" y="603"/>
                      <a:pt x="2063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79" y="183"/>
                      <a:pt x="1151" y="566"/>
                    </a:cubicBezTo>
                    <a:cubicBezTo>
                      <a:pt x="822" y="949"/>
                      <a:pt x="548" y="1442"/>
                      <a:pt x="329" y="2045"/>
                    </a:cubicBezTo>
                    <a:cubicBezTo>
                      <a:pt x="110" y="2647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67" y="5039"/>
                      <a:pt x="822" y="5166"/>
                      <a:pt x="1114" y="5166"/>
                    </a:cubicBezTo>
                    <a:cubicBezTo>
                      <a:pt x="1425" y="5166"/>
                      <a:pt x="1717" y="4984"/>
                      <a:pt x="2027" y="4619"/>
                    </a:cubicBezTo>
                    <a:cubicBezTo>
                      <a:pt x="2356" y="4235"/>
                      <a:pt x="2593" y="3779"/>
                      <a:pt x="2775" y="3231"/>
                    </a:cubicBezTo>
                    <a:cubicBezTo>
                      <a:pt x="2976" y="2684"/>
                      <a:pt x="3067" y="2154"/>
                      <a:pt x="3067" y="1643"/>
                    </a:cubicBezTo>
                    <a:cubicBezTo>
                      <a:pt x="3067" y="1132"/>
                      <a:pt x="2976" y="730"/>
                      <a:pt x="2812" y="438"/>
                    </a:cubicBezTo>
                    <a:cubicBezTo>
                      <a:pt x="2648" y="146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0"/>
              <p:cNvSpPr/>
              <p:nvPr/>
            </p:nvSpPr>
            <p:spPr>
              <a:xfrm>
                <a:off x="1100725" y="3889575"/>
                <a:ext cx="85350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5149" extrusionOk="0">
                    <a:moveTo>
                      <a:pt x="2154" y="1"/>
                    </a:moveTo>
                    <a:cubicBezTo>
                      <a:pt x="1826" y="1"/>
                      <a:pt x="1497" y="110"/>
                      <a:pt x="1187" y="329"/>
                    </a:cubicBezTo>
                    <a:cubicBezTo>
                      <a:pt x="895" y="549"/>
                      <a:pt x="749" y="749"/>
                      <a:pt x="749" y="932"/>
                    </a:cubicBezTo>
                    <a:cubicBezTo>
                      <a:pt x="749" y="1005"/>
                      <a:pt x="803" y="1078"/>
                      <a:pt x="913" y="1151"/>
                    </a:cubicBezTo>
                    <a:cubicBezTo>
                      <a:pt x="1022" y="1224"/>
                      <a:pt x="1132" y="1260"/>
                      <a:pt x="1205" y="1260"/>
                    </a:cubicBezTo>
                    <a:cubicBezTo>
                      <a:pt x="1241" y="1260"/>
                      <a:pt x="1296" y="1206"/>
                      <a:pt x="1369" y="1114"/>
                    </a:cubicBezTo>
                    <a:cubicBezTo>
                      <a:pt x="1460" y="1023"/>
                      <a:pt x="1570" y="932"/>
                      <a:pt x="1716" y="822"/>
                    </a:cubicBezTo>
                    <a:cubicBezTo>
                      <a:pt x="1862" y="731"/>
                      <a:pt x="2008" y="676"/>
                      <a:pt x="2172" y="676"/>
                    </a:cubicBezTo>
                    <a:cubicBezTo>
                      <a:pt x="2337" y="676"/>
                      <a:pt x="2464" y="731"/>
                      <a:pt x="2556" y="859"/>
                    </a:cubicBezTo>
                    <a:cubicBezTo>
                      <a:pt x="2647" y="968"/>
                      <a:pt x="2684" y="1133"/>
                      <a:pt x="2684" y="1352"/>
                    </a:cubicBezTo>
                    <a:cubicBezTo>
                      <a:pt x="2684" y="1553"/>
                      <a:pt x="2629" y="1772"/>
                      <a:pt x="2483" y="2027"/>
                    </a:cubicBezTo>
                    <a:cubicBezTo>
                      <a:pt x="2355" y="2264"/>
                      <a:pt x="2191" y="2484"/>
                      <a:pt x="1990" y="2703"/>
                    </a:cubicBezTo>
                    <a:cubicBezTo>
                      <a:pt x="1570" y="3122"/>
                      <a:pt x="1132" y="3506"/>
                      <a:pt x="694" y="3816"/>
                    </a:cubicBezTo>
                    <a:cubicBezTo>
                      <a:pt x="237" y="4163"/>
                      <a:pt x="0" y="4400"/>
                      <a:pt x="0" y="4528"/>
                    </a:cubicBezTo>
                    <a:cubicBezTo>
                      <a:pt x="0" y="4674"/>
                      <a:pt x="73" y="4802"/>
                      <a:pt x="237" y="4948"/>
                    </a:cubicBezTo>
                    <a:cubicBezTo>
                      <a:pt x="402" y="5076"/>
                      <a:pt x="566" y="5149"/>
                      <a:pt x="712" y="5149"/>
                    </a:cubicBezTo>
                    <a:cubicBezTo>
                      <a:pt x="1059" y="5149"/>
                      <a:pt x="1588" y="5058"/>
                      <a:pt x="2318" y="4893"/>
                    </a:cubicBezTo>
                    <a:cubicBezTo>
                      <a:pt x="3049" y="4711"/>
                      <a:pt x="3414" y="4546"/>
                      <a:pt x="3414" y="4419"/>
                    </a:cubicBezTo>
                    <a:cubicBezTo>
                      <a:pt x="3414" y="4346"/>
                      <a:pt x="3377" y="4309"/>
                      <a:pt x="3304" y="4291"/>
                    </a:cubicBezTo>
                    <a:cubicBezTo>
                      <a:pt x="3249" y="4254"/>
                      <a:pt x="3140" y="4254"/>
                      <a:pt x="3012" y="4254"/>
                    </a:cubicBezTo>
                    <a:cubicBezTo>
                      <a:pt x="2866" y="4254"/>
                      <a:pt x="2665" y="4273"/>
                      <a:pt x="2373" y="4309"/>
                    </a:cubicBezTo>
                    <a:cubicBezTo>
                      <a:pt x="2099" y="4346"/>
                      <a:pt x="1771" y="4400"/>
                      <a:pt x="1387" y="4455"/>
                    </a:cubicBezTo>
                    <a:cubicBezTo>
                      <a:pt x="1004" y="4510"/>
                      <a:pt x="767" y="4546"/>
                      <a:pt x="639" y="4565"/>
                    </a:cubicBezTo>
                    <a:cubicBezTo>
                      <a:pt x="2446" y="3415"/>
                      <a:pt x="3341" y="2301"/>
                      <a:pt x="3341" y="1260"/>
                    </a:cubicBezTo>
                    <a:cubicBezTo>
                      <a:pt x="3341" y="895"/>
                      <a:pt x="3231" y="603"/>
                      <a:pt x="3012" y="366"/>
                    </a:cubicBezTo>
                    <a:cubicBezTo>
                      <a:pt x="2775" y="129"/>
                      <a:pt x="2501" y="1"/>
                      <a:pt x="21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0"/>
              <p:cNvSpPr/>
              <p:nvPr/>
            </p:nvSpPr>
            <p:spPr>
              <a:xfrm>
                <a:off x="1208875" y="3889125"/>
                <a:ext cx="76250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6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9" y="3433"/>
                      <a:pt x="1826" y="3834"/>
                      <a:pt x="1625" y="4145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3"/>
                      <a:pt x="731" y="3086"/>
                      <a:pt x="822" y="2702"/>
                    </a:cubicBezTo>
                    <a:cubicBezTo>
                      <a:pt x="932" y="2301"/>
                      <a:pt x="1059" y="1972"/>
                      <a:pt x="1205" y="1662"/>
                    </a:cubicBezTo>
                    <a:cubicBezTo>
                      <a:pt x="1351" y="1351"/>
                      <a:pt x="1516" y="1114"/>
                      <a:pt x="1662" y="913"/>
                    </a:cubicBezTo>
                    <a:cubicBezTo>
                      <a:pt x="1826" y="713"/>
                      <a:pt x="1954" y="603"/>
                      <a:pt x="2063" y="603"/>
                    </a:cubicBezTo>
                    <a:close/>
                    <a:moveTo>
                      <a:pt x="2082" y="1"/>
                    </a:moveTo>
                    <a:cubicBezTo>
                      <a:pt x="1789" y="1"/>
                      <a:pt x="1461" y="201"/>
                      <a:pt x="1132" y="585"/>
                    </a:cubicBezTo>
                    <a:cubicBezTo>
                      <a:pt x="804" y="968"/>
                      <a:pt x="530" y="1461"/>
                      <a:pt x="311" y="2063"/>
                    </a:cubicBezTo>
                    <a:cubicBezTo>
                      <a:pt x="92" y="2666"/>
                      <a:pt x="1" y="3250"/>
                      <a:pt x="1" y="3852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6" y="5002"/>
                      <a:pt x="2027" y="4619"/>
                    </a:cubicBezTo>
                    <a:cubicBezTo>
                      <a:pt x="2337" y="4236"/>
                      <a:pt x="2574" y="3779"/>
                      <a:pt x="2775" y="3232"/>
                    </a:cubicBezTo>
                    <a:cubicBezTo>
                      <a:pt x="2958" y="2702"/>
                      <a:pt x="3049" y="2173"/>
                      <a:pt x="3049" y="1662"/>
                    </a:cubicBezTo>
                    <a:cubicBezTo>
                      <a:pt x="3049" y="1132"/>
                      <a:pt x="2976" y="731"/>
                      <a:pt x="2794" y="439"/>
                    </a:cubicBezTo>
                    <a:cubicBezTo>
                      <a:pt x="2629" y="147"/>
                      <a:pt x="2392" y="1"/>
                      <a:pt x="20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0"/>
              <p:cNvSpPr/>
              <p:nvPr/>
            </p:nvSpPr>
            <p:spPr>
              <a:xfrm>
                <a:off x="1099350" y="3435025"/>
                <a:ext cx="91750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5149" extrusionOk="0">
                    <a:moveTo>
                      <a:pt x="2574" y="1"/>
                    </a:moveTo>
                    <a:cubicBezTo>
                      <a:pt x="2264" y="1"/>
                      <a:pt x="1917" y="92"/>
                      <a:pt x="1515" y="238"/>
                    </a:cubicBezTo>
                    <a:cubicBezTo>
                      <a:pt x="1132" y="402"/>
                      <a:pt x="931" y="548"/>
                      <a:pt x="931" y="694"/>
                    </a:cubicBezTo>
                    <a:cubicBezTo>
                      <a:pt x="931" y="749"/>
                      <a:pt x="986" y="822"/>
                      <a:pt x="1096" y="932"/>
                    </a:cubicBezTo>
                    <a:cubicBezTo>
                      <a:pt x="1205" y="1041"/>
                      <a:pt x="1278" y="1096"/>
                      <a:pt x="1315" y="1096"/>
                    </a:cubicBezTo>
                    <a:cubicBezTo>
                      <a:pt x="1369" y="1096"/>
                      <a:pt x="1534" y="1005"/>
                      <a:pt x="1844" y="859"/>
                    </a:cubicBezTo>
                    <a:cubicBezTo>
                      <a:pt x="2154" y="694"/>
                      <a:pt x="2410" y="621"/>
                      <a:pt x="2611" y="621"/>
                    </a:cubicBezTo>
                    <a:cubicBezTo>
                      <a:pt x="2848" y="621"/>
                      <a:pt x="2976" y="731"/>
                      <a:pt x="2976" y="950"/>
                    </a:cubicBezTo>
                    <a:cubicBezTo>
                      <a:pt x="2976" y="1151"/>
                      <a:pt x="2885" y="1352"/>
                      <a:pt x="2702" y="1534"/>
                    </a:cubicBezTo>
                    <a:cubicBezTo>
                      <a:pt x="2538" y="1717"/>
                      <a:pt x="2337" y="1881"/>
                      <a:pt x="2118" y="1991"/>
                    </a:cubicBezTo>
                    <a:cubicBezTo>
                      <a:pt x="1899" y="2118"/>
                      <a:pt x="1680" y="2228"/>
                      <a:pt x="1479" y="2356"/>
                    </a:cubicBezTo>
                    <a:cubicBezTo>
                      <a:pt x="1260" y="2465"/>
                      <a:pt x="1150" y="2575"/>
                      <a:pt x="1096" y="2630"/>
                    </a:cubicBezTo>
                    <a:cubicBezTo>
                      <a:pt x="1096" y="2648"/>
                      <a:pt x="1077" y="2684"/>
                      <a:pt x="1077" y="2721"/>
                    </a:cubicBezTo>
                    <a:cubicBezTo>
                      <a:pt x="1077" y="2830"/>
                      <a:pt x="1369" y="2940"/>
                      <a:pt x="1935" y="3013"/>
                    </a:cubicBezTo>
                    <a:cubicBezTo>
                      <a:pt x="2136" y="3049"/>
                      <a:pt x="2337" y="3104"/>
                      <a:pt x="2519" y="3195"/>
                    </a:cubicBezTo>
                    <a:cubicBezTo>
                      <a:pt x="2684" y="3268"/>
                      <a:pt x="2775" y="3378"/>
                      <a:pt x="2775" y="3506"/>
                    </a:cubicBezTo>
                    <a:cubicBezTo>
                      <a:pt x="2775" y="3725"/>
                      <a:pt x="2629" y="3944"/>
                      <a:pt x="2337" y="4126"/>
                    </a:cubicBezTo>
                    <a:cubicBezTo>
                      <a:pt x="2045" y="4291"/>
                      <a:pt x="1735" y="4419"/>
                      <a:pt x="1388" y="4510"/>
                    </a:cubicBezTo>
                    <a:cubicBezTo>
                      <a:pt x="1041" y="4583"/>
                      <a:pt x="730" y="4656"/>
                      <a:pt x="438" y="4729"/>
                    </a:cubicBezTo>
                    <a:cubicBezTo>
                      <a:pt x="146" y="4802"/>
                      <a:pt x="0" y="4857"/>
                      <a:pt x="0" y="4893"/>
                    </a:cubicBezTo>
                    <a:cubicBezTo>
                      <a:pt x="0" y="5057"/>
                      <a:pt x="219" y="5149"/>
                      <a:pt x="676" y="5149"/>
                    </a:cubicBezTo>
                    <a:cubicBezTo>
                      <a:pt x="1132" y="5149"/>
                      <a:pt x="1570" y="5076"/>
                      <a:pt x="2008" y="4930"/>
                    </a:cubicBezTo>
                    <a:cubicBezTo>
                      <a:pt x="2446" y="4784"/>
                      <a:pt x="2830" y="4583"/>
                      <a:pt x="3140" y="4327"/>
                    </a:cubicBezTo>
                    <a:cubicBezTo>
                      <a:pt x="3450" y="4072"/>
                      <a:pt x="3597" y="3798"/>
                      <a:pt x="3597" y="3542"/>
                    </a:cubicBezTo>
                    <a:cubicBezTo>
                      <a:pt x="3597" y="3268"/>
                      <a:pt x="3469" y="3068"/>
                      <a:pt x="3213" y="2903"/>
                    </a:cubicBezTo>
                    <a:cubicBezTo>
                      <a:pt x="2939" y="2739"/>
                      <a:pt x="2593" y="2630"/>
                      <a:pt x="2154" y="2575"/>
                    </a:cubicBezTo>
                    <a:cubicBezTo>
                      <a:pt x="2556" y="2374"/>
                      <a:pt x="2903" y="2155"/>
                      <a:pt x="3213" y="1863"/>
                    </a:cubicBezTo>
                    <a:cubicBezTo>
                      <a:pt x="3524" y="1589"/>
                      <a:pt x="3670" y="1315"/>
                      <a:pt x="3670" y="1041"/>
                    </a:cubicBezTo>
                    <a:cubicBezTo>
                      <a:pt x="3670" y="768"/>
                      <a:pt x="3560" y="530"/>
                      <a:pt x="3359" y="329"/>
                    </a:cubicBezTo>
                    <a:cubicBezTo>
                      <a:pt x="3140" y="110"/>
                      <a:pt x="2885" y="1"/>
                      <a:pt x="2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0"/>
              <p:cNvSpPr/>
              <p:nvPr/>
            </p:nvSpPr>
            <p:spPr>
              <a:xfrm>
                <a:off x="1207050" y="3434125"/>
                <a:ext cx="762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67" extrusionOk="0">
                    <a:moveTo>
                      <a:pt x="2063" y="584"/>
                    </a:moveTo>
                    <a:cubicBezTo>
                      <a:pt x="2282" y="584"/>
                      <a:pt x="2392" y="968"/>
                      <a:pt x="2392" y="1735"/>
                    </a:cubicBezTo>
                    <a:cubicBezTo>
                      <a:pt x="2392" y="2100"/>
                      <a:pt x="2319" y="2519"/>
                      <a:pt x="2155" y="2976"/>
                    </a:cubicBezTo>
                    <a:cubicBezTo>
                      <a:pt x="2009" y="3432"/>
                      <a:pt x="1826" y="3816"/>
                      <a:pt x="1625" y="4126"/>
                    </a:cubicBezTo>
                    <a:cubicBezTo>
                      <a:pt x="1424" y="4436"/>
                      <a:pt x="1260" y="4601"/>
                      <a:pt x="1114" y="4601"/>
                    </a:cubicBezTo>
                    <a:cubicBezTo>
                      <a:pt x="822" y="4601"/>
                      <a:pt x="676" y="4308"/>
                      <a:pt x="676" y="3761"/>
                    </a:cubicBezTo>
                    <a:cubicBezTo>
                      <a:pt x="676" y="3432"/>
                      <a:pt x="731" y="3067"/>
                      <a:pt x="822" y="2684"/>
                    </a:cubicBezTo>
                    <a:cubicBezTo>
                      <a:pt x="931" y="2300"/>
                      <a:pt x="1059" y="1954"/>
                      <a:pt x="1205" y="1643"/>
                    </a:cubicBezTo>
                    <a:cubicBezTo>
                      <a:pt x="1351" y="1351"/>
                      <a:pt x="1516" y="1096"/>
                      <a:pt x="1662" y="895"/>
                    </a:cubicBezTo>
                    <a:cubicBezTo>
                      <a:pt x="1826" y="694"/>
                      <a:pt x="1954" y="584"/>
                      <a:pt x="2063" y="584"/>
                    </a:cubicBezTo>
                    <a:close/>
                    <a:moveTo>
                      <a:pt x="2082" y="0"/>
                    </a:moveTo>
                    <a:cubicBezTo>
                      <a:pt x="1789" y="0"/>
                      <a:pt x="1461" y="183"/>
                      <a:pt x="1132" y="566"/>
                    </a:cubicBezTo>
                    <a:cubicBezTo>
                      <a:pt x="804" y="950"/>
                      <a:pt x="530" y="1442"/>
                      <a:pt x="311" y="2045"/>
                    </a:cubicBezTo>
                    <a:cubicBezTo>
                      <a:pt x="92" y="2647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04" y="5166"/>
                      <a:pt x="1096" y="5166"/>
                    </a:cubicBezTo>
                    <a:cubicBezTo>
                      <a:pt x="1406" y="5166"/>
                      <a:pt x="1716" y="4984"/>
                      <a:pt x="2027" y="4601"/>
                    </a:cubicBezTo>
                    <a:cubicBezTo>
                      <a:pt x="2337" y="4235"/>
                      <a:pt x="2574" y="3761"/>
                      <a:pt x="2775" y="3231"/>
                    </a:cubicBezTo>
                    <a:cubicBezTo>
                      <a:pt x="2958" y="2684"/>
                      <a:pt x="3049" y="2154"/>
                      <a:pt x="3049" y="1643"/>
                    </a:cubicBezTo>
                    <a:cubicBezTo>
                      <a:pt x="3049" y="1114"/>
                      <a:pt x="2976" y="712"/>
                      <a:pt x="2794" y="438"/>
                    </a:cubicBezTo>
                    <a:cubicBezTo>
                      <a:pt x="2629" y="146"/>
                      <a:pt x="2392" y="0"/>
                      <a:pt x="208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0"/>
              <p:cNvSpPr/>
              <p:nvPr/>
            </p:nvSpPr>
            <p:spPr>
              <a:xfrm>
                <a:off x="1106200" y="2979100"/>
                <a:ext cx="79875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5387" extrusionOk="0">
                    <a:moveTo>
                      <a:pt x="1844" y="1"/>
                    </a:moveTo>
                    <a:cubicBezTo>
                      <a:pt x="1771" y="1"/>
                      <a:pt x="1625" y="111"/>
                      <a:pt x="1424" y="311"/>
                    </a:cubicBezTo>
                    <a:cubicBezTo>
                      <a:pt x="1223" y="530"/>
                      <a:pt x="1022" y="768"/>
                      <a:pt x="803" y="1042"/>
                    </a:cubicBezTo>
                    <a:cubicBezTo>
                      <a:pt x="603" y="1334"/>
                      <a:pt x="402" y="1626"/>
                      <a:pt x="237" y="1954"/>
                    </a:cubicBezTo>
                    <a:cubicBezTo>
                      <a:pt x="91" y="2283"/>
                      <a:pt x="0" y="2557"/>
                      <a:pt x="0" y="2776"/>
                    </a:cubicBezTo>
                    <a:cubicBezTo>
                      <a:pt x="0" y="3068"/>
                      <a:pt x="91" y="3305"/>
                      <a:pt x="292" y="3469"/>
                    </a:cubicBezTo>
                    <a:cubicBezTo>
                      <a:pt x="475" y="3634"/>
                      <a:pt x="730" y="3725"/>
                      <a:pt x="1004" y="3725"/>
                    </a:cubicBezTo>
                    <a:cubicBezTo>
                      <a:pt x="1424" y="3725"/>
                      <a:pt x="1862" y="3615"/>
                      <a:pt x="2319" y="3415"/>
                    </a:cubicBezTo>
                    <a:lnTo>
                      <a:pt x="2319" y="3415"/>
                    </a:lnTo>
                    <a:cubicBezTo>
                      <a:pt x="2264" y="3615"/>
                      <a:pt x="2209" y="3853"/>
                      <a:pt x="2118" y="4108"/>
                    </a:cubicBezTo>
                    <a:cubicBezTo>
                      <a:pt x="2045" y="4346"/>
                      <a:pt x="1990" y="4546"/>
                      <a:pt x="1935" y="4693"/>
                    </a:cubicBezTo>
                    <a:cubicBezTo>
                      <a:pt x="1899" y="4857"/>
                      <a:pt x="1880" y="4966"/>
                      <a:pt x="1880" y="5058"/>
                    </a:cubicBezTo>
                    <a:cubicBezTo>
                      <a:pt x="1880" y="5131"/>
                      <a:pt x="1899" y="5204"/>
                      <a:pt x="1953" y="5277"/>
                    </a:cubicBezTo>
                    <a:cubicBezTo>
                      <a:pt x="2008" y="5350"/>
                      <a:pt x="2045" y="5386"/>
                      <a:pt x="2099" y="5386"/>
                    </a:cubicBezTo>
                    <a:cubicBezTo>
                      <a:pt x="2264" y="5386"/>
                      <a:pt x="2483" y="4912"/>
                      <a:pt x="2775" y="3962"/>
                    </a:cubicBezTo>
                    <a:cubicBezTo>
                      <a:pt x="3049" y="3031"/>
                      <a:pt x="3195" y="2338"/>
                      <a:pt x="3195" y="1900"/>
                    </a:cubicBezTo>
                    <a:cubicBezTo>
                      <a:pt x="3195" y="1808"/>
                      <a:pt x="3140" y="1699"/>
                      <a:pt x="3012" y="1589"/>
                    </a:cubicBezTo>
                    <a:cubicBezTo>
                      <a:pt x="2884" y="1461"/>
                      <a:pt x="2775" y="1407"/>
                      <a:pt x="2702" y="1407"/>
                    </a:cubicBezTo>
                    <a:cubicBezTo>
                      <a:pt x="2592" y="1407"/>
                      <a:pt x="2538" y="1480"/>
                      <a:pt x="2538" y="1644"/>
                    </a:cubicBezTo>
                    <a:cubicBezTo>
                      <a:pt x="2538" y="1991"/>
                      <a:pt x="2519" y="2356"/>
                      <a:pt x="2465" y="2757"/>
                    </a:cubicBezTo>
                    <a:cubicBezTo>
                      <a:pt x="2446" y="2757"/>
                      <a:pt x="2264" y="2831"/>
                      <a:pt x="1917" y="2958"/>
                    </a:cubicBezTo>
                    <a:cubicBezTo>
                      <a:pt x="1588" y="3086"/>
                      <a:pt x="1296" y="3141"/>
                      <a:pt x="1059" y="3141"/>
                    </a:cubicBezTo>
                    <a:cubicBezTo>
                      <a:pt x="785" y="3141"/>
                      <a:pt x="657" y="3013"/>
                      <a:pt x="657" y="2739"/>
                    </a:cubicBezTo>
                    <a:cubicBezTo>
                      <a:pt x="657" y="2520"/>
                      <a:pt x="785" y="2228"/>
                      <a:pt x="1041" y="1863"/>
                    </a:cubicBezTo>
                    <a:cubicBezTo>
                      <a:pt x="1296" y="1498"/>
                      <a:pt x="1552" y="1151"/>
                      <a:pt x="1807" y="859"/>
                    </a:cubicBezTo>
                    <a:cubicBezTo>
                      <a:pt x="2081" y="549"/>
                      <a:pt x="2209" y="366"/>
                      <a:pt x="2209" y="293"/>
                    </a:cubicBezTo>
                    <a:cubicBezTo>
                      <a:pt x="2209" y="220"/>
                      <a:pt x="2154" y="147"/>
                      <a:pt x="2081" y="92"/>
                    </a:cubicBezTo>
                    <a:cubicBezTo>
                      <a:pt x="2008" y="37"/>
                      <a:pt x="1935" y="1"/>
                      <a:pt x="18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0"/>
              <p:cNvSpPr/>
              <p:nvPr/>
            </p:nvSpPr>
            <p:spPr>
              <a:xfrm>
                <a:off x="1203400" y="2978650"/>
                <a:ext cx="76250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86" extrusionOk="0">
                    <a:moveTo>
                      <a:pt x="2063" y="603"/>
                    </a:moveTo>
                    <a:cubicBezTo>
                      <a:pt x="2282" y="603"/>
                      <a:pt x="2392" y="987"/>
                      <a:pt x="2392" y="1753"/>
                    </a:cubicBezTo>
                    <a:cubicBezTo>
                      <a:pt x="2392" y="2118"/>
                      <a:pt x="2319" y="2520"/>
                      <a:pt x="2155" y="2976"/>
                    </a:cubicBezTo>
                    <a:cubicBezTo>
                      <a:pt x="2008" y="3433"/>
                      <a:pt x="1826" y="3816"/>
                      <a:pt x="1625" y="4126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3"/>
                      <a:pt x="731" y="3086"/>
                      <a:pt x="822" y="2702"/>
                    </a:cubicBezTo>
                    <a:cubicBezTo>
                      <a:pt x="931" y="2301"/>
                      <a:pt x="1059" y="1954"/>
                      <a:pt x="1205" y="1662"/>
                    </a:cubicBezTo>
                    <a:cubicBezTo>
                      <a:pt x="1351" y="1352"/>
                      <a:pt x="1516" y="1114"/>
                      <a:pt x="1662" y="913"/>
                    </a:cubicBezTo>
                    <a:cubicBezTo>
                      <a:pt x="1826" y="694"/>
                      <a:pt x="1954" y="603"/>
                      <a:pt x="2063" y="603"/>
                    </a:cubicBezTo>
                    <a:close/>
                    <a:moveTo>
                      <a:pt x="2082" y="1"/>
                    </a:moveTo>
                    <a:cubicBezTo>
                      <a:pt x="1789" y="1"/>
                      <a:pt x="1461" y="202"/>
                      <a:pt x="1132" y="585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92" y="2666"/>
                      <a:pt x="0" y="3250"/>
                      <a:pt x="0" y="3834"/>
                    </a:cubicBezTo>
                    <a:cubicBezTo>
                      <a:pt x="0" y="4181"/>
                      <a:pt x="110" y="4491"/>
                      <a:pt x="329" y="4765"/>
                    </a:cubicBezTo>
                    <a:cubicBezTo>
                      <a:pt x="548" y="5039"/>
                      <a:pt x="804" y="5185"/>
                      <a:pt x="1096" y="5185"/>
                    </a:cubicBezTo>
                    <a:cubicBezTo>
                      <a:pt x="1406" y="5185"/>
                      <a:pt x="1716" y="4984"/>
                      <a:pt x="2027" y="4619"/>
                    </a:cubicBezTo>
                    <a:cubicBezTo>
                      <a:pt x="2337" y="4236"/>
                      <a:pt x="2574" y="3780"/>
                      <a:pt x="2775" y="3232"/>
                    </a:cubicBezTo>
                    <a:cubicBezTo>
                      <a:pt x="2958" y="2702"/>
                      <a:pt x="3049" y="2173"/>
                      <a:pt x="3049" y="1644"/>
                    </a:cubicBezTo>
                    <a:cubicBezTo>
                      <a:pt x="3049" y="1133"/>
                      <a:pt x="2976" y="731"/>
                      <a:pt x="2793" y="439"/>
                    </a:cubicBezTo>
                    <a:cubicBezTo>
                      <a:pt x="2629" y="147"/>
                      <a:pt x="2392" y="1"/>
                      <a:pt x="20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0"/>
              <p:cNvSpPr/>
              <p:nvPr/>
            </p:nvSpPr>
            <p:spPr>
              <a:xfrm>
                <a:off x="1098425" y="2525475"/>
                <a:ext cx="102250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4090" h="5076" extrusionOk="0">
                    <a:moveTo>
                      <a:pt x="3031" y="0"/>
                    </a:moveTo>
                    <a:cubicBezTo>
                      <a:pt x="2520" y="0"/>
                      <a:pt x="2100" y="37"/>
                      <a:pt x="1808" y="128"/>
                    </a:cubicBezTo>
                    <a:cubicBezTo>
                      <a:pt x="1662" y="165"/>
                      <a:pt x="1479" y="366"/>
                      <a:pt x="1242" y="731"/>
                    </a:cubicBezTo>
                    <a:cubicBezTo>
                      <a:pt x="1023" y="1096"/>
                      <a:pt x="914" y="1370"/>
                      <a:pt x="914" y="1570"/>
                    </a:cubicBezTo>
                    <a:cubicBezTo>
                      <a:pt x="914" y="1771"/>
                      <a:pt x="968" y="1935"/>
                      <a:pt x="1060" y="2082"/>
                    </a:cubicBezTo>
                    <a:cubicBezTo>
                      <a:pt x="1169" y="2246"/>
                      <a:pt x="1297" y="2374"/>
                      <a:pt x="1443" y="2483"/>
                    </a:cubicBezTo>
                    <a:cubicBezTo>
                      <a:pt x="1589" y="2593"/>
                      <a:pt x="1753" y="2684"/>
                      <a:pt x="1899" y="2793"/>
                    </a:cubicBezTo>
                    <a:cubicBezTo>
                      <a:pt x="2246" y="3049"/>
                      <a:pt x="2429" y="3268"/>
                      <a:pt x="2429" y="3487"/>
                    </a:cubicBezTo>
                    <a:cubicBezTo>
                      <a:pt x="2429" y="3706"/>
                      <a:pt x="2283" y="3944"/>
                      <a:pt x="1991" y="4163"/>
                    </a:cubicBezTo>
                    <a:cubicBezTo>
                      <a:pt x="1699" y="4400"/>
                      <a:pt x="1443" y="4509"/>
                      <a:pt x="1187" y="4509"/>
                    </a:cubicBezTo>
                    <a:cubicBezTo>
                      <a:pt x="950" y="4509"/>
                      <a:pt x="658" y="4345"/>
                      <a:pt x="329" y="4017"/>
                    </a:cubicBezTo>
                    <a:cubicBezTo>
                      <a:pt x="220" y="3907"/>
                      <a:pt x="147" y="3852"/>
                      <a:pt x="110" y="3852"/>
                    </a:cubicBezTo>
                    <a:cubicBezTo>
                      <a:pt x="37" y="3852"/>
                      <a:pt x="1" y="3925"/>
                      <a:pt x="1" y="4053"/>
                    </a:cubicBezTo>
                    <a:cubicBezTo>
                      <a:pt x="1" y="4290"/>
                      <a:pt x="129" y="4509"/>
                      <a:pt x="402" y="4729"/>
                    </a:cubicBezTo>
                    <a:cubicBezTo>
                      <a:pt x="676" y="4966"/>
                      <a:pt x="968" y="5075"/>
                      <a:pt x="1315" y="5075"/>
                    </a:cubicBezTo>
                    <a:cubicBezTo>
                      <a:pt x="1735" y="5075"/>
                      <a:pt x="2137" y="4911"/>
                      <a:pt x="2538" y="4546"/>
                    </a:cubicBezTo>
                    <a:cubicBezTo>
                      <a:pt x="2922" y="4199"/>
                      <a:pt x="3122" y="3816"/>
                      <a:pt x="3122" y="3414"/>
                    </a:cubicBezTo>
                    <a:cubicBezTo>
                      <a:pt x="3122" y="3159"/>
                      <a:pt x="2940" y="2885"/>
                      <a:pt x="2593" y="2611"/>
                    </a:cubicBezTo>
                    <a:cubicBezTo>
                      <a:pt x="2447" y="2483"/>
                      <a:pt x="2283" y="2374"/>
                      <a:pt x="2137" y="2264"/>
                    </a:cubicBezTo>
                    <a:cubicBezTo>
                      <a:pt x="1991" y="2155"/>
                      <a:pt x="1863" y="2045"/>
                      <a:pt x="1772" y="1935"/>
                    </a:cubicBezTo>
                    <a:cubicBezTo>
                      <a:pt x="1662" y="1808"/>
                      <a:pt x="1607" y="1698"/>
                      <a:pt x="1607" y="1607"/>
                    </a:cubicBezTo>
                    <a:cubicBezTo>
                      <a:pt x="1607" y="1497"/>
                      <a:pt x="1680" y="1333"/>
                      <a:pt x="1808" y="1096"/>
                    </a:cubicBezTo>
                    <a:cubicBezTo>
                      <a:pt x="1936" y="858"/>
                      <a:pt x="2045" y="731"/>
                      <a:pt x="2137" y="712"/>
                    </a:cubicBezTo>
                    <a:cubicBezTo>
                      <a:pt x="2246" y="676"/>
                      <a:pt x="2465" y="639"/>
                      <a:pt x="2849" y="585"/>
                    </a:cubicBezTo>
                    <a:cubicBezTo>
                      <a:pt x="3670" y="457"/>
                      <a:pt x="4090" y="329"/>
                      <a:pt x="4090" y="219"/>
                    </a:cubicBezTo>
                    <a:cubicBezTo>
                      <a:pt x="4090" y="73"/>
                      <a:pt x="3743" y="0"/>
                      <a:pt x="30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0"/>
              <p:cNvSpPr/>
              <p:nvPr/>
            </p:nvSpPr>
            <p:spPr>
              <a:xfrm>
                <a:off x="1200650" y="2523200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283" y="603"/>
                      <a:pt x="2411" y="986"/>
                      <a:pt x="2411" y="1753"/>
                    </a:cubicBezTo>
                    <a:cubicBezTo>
                      <a:pt x="2411" y="2118"/>
                      <a:pt x="2319" y="2538"/>
                      <a:pt x="2173" y="2994"/>
                    </a:cubicBezTo>
                    <a:cubicBezTo>
                      <a:pt x="2027" y="3450"/>
                      <a:pt x="1845" y="3834"/>
                      <a:pt x="1644" y="4144"/>
                    </a:cubicBezTo>
                    <a:cubicBezTo>
                      <a:pt x="1443" y="4454"/>
                      <a:pt x="1261" y="4600"/>
                      <a:pt x="1133" y="4600"/>
                    </a:cubicBezTo>
                    <a:cubicBezTo>
                      <a:pt x="822" y="4600"/>
                      <a:pt x="676" y="4327"/>
                      <a:pt x="676" y="3761"/>
                    </a:cubicBezTo>
                    <a:cubicBezTo>
                      <a:pt x="676" y="3450"/>
                      <a:pt x="731" y="3085"/>
                      <a:pt x="841" y="2702"/>
                    </a:cubicBezTo>
                    <a:cubicBezTo>
                      <a:pt x="932" y="2319"/>
                      <a:pt x="1060" y="1972"/>
                      <a:pt x="1206" y="1661"/>
                    </a:cubicBezTo>
                    <a:cubicBezTo>
                      <a:pt x="1370" y="1369"/>
                      <a:pt x="1516" y="1114"/>
                      <a:pt x="1680" y="913"/>
                    </a:cubicBezTo>
                    <a:cubicBezTo>
                      <a:pt x="1826" y="712"/>
                      <a:pt x="1972" y="603"/>
                      <a:pt x="2064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80" y="201"/>
                      <a:pt x="1133" y="584"/>
                    </a:cubicBezTo>
                    <a:cubicBezTo>
                      <a:pt x="822" y="968"/>
                      <a:pt x="549" y="1461"/>
                      <a:pt x="330" y="2063"/>
                    </a:cubicBezTo>
                    <a:cubicBezTo>
                      <a:pt x="110" y="2665"/>
                      <a:pt x="1" y="3268"/>
                      <a:pt x="1" y="3852"/>
                    </a:cubicBezTo>
                    <a:cubicBezTo>
                      <a:pt x="1" y="4199"/>
                      <a:pt x="110" y="4491"/>
                      <a:pt x="330" y="4783"/>
                    </a:cubicBezTo>
                    <a:cubicBezTo>
                      <a:pt x="549" y="5057"/>
                      <a:pt x="822" y="5185"/>
                      <a:pt x="1114" y="5185"/>
                    </a:cubicBezTo>
                    <a:cubicBezTo>
                      <a:pt x="1407" y="5185"/>
                      <a:pt x="1717" y="5002"/>
                      <a:pt x="2027" y="4619"/>
                    </a:cubicBezTo>
                    <a:cubicBezTo>
                      <a:pt x="2338" y="4235"/>
                      <a:pt x="2593" y="3779"/>
                      <a:pt x="2776" y="3250"/>
                    </a:cubicBezTo>
                    <a:cubicBezTo>
                      <a:pt x="2958" y="2702"/>
                      <a:pt x="3068" y="2173"/>
                      <a:pt x="3068" y="1661"/>
                    </a:cubicBezTo>
                    <a:cubicBezTo>
                      <a:pt x="3068" y="1132"/>
                      <a:pt x="2976" y="730"/>
                      <a:pt x="2812" y="438"/>
                    </a:cubicBezTo>
                    <a:cubicBezTo>
                      <a:pt x="2648" y="146"/>
                      <a:pt x="2411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0"/>
              <p:cNvSpPr/>
              <p:nvPr/>
            </p:nvSpPr>
            <p:spPr>
              <a:xfrm>
                <a:off x="1101625" y="2069550"/>
                <a:ext cx="81250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5113" extrusionOk="0">
                    <a:moveTo>
                      <a:pt x="1096" y="2611"/>
                    </a:moveTo>
                    <a:cubicBezTo>
                      <a:pt x="1534" y="2666"/>
                      <a:pt x="1881" y="2757"/>
                      <a:pt x="2136" y="2921"/>
                    </a:cubicBezTo>
                    <a:cubicBezTo>
                      <a:pt x="2392" y="3086"/>
                      <a:pt x="2538" y="3250"/>
                      <a:pt x="2538" y="3433"/>
                    </a:cubicBezTo>
                    <a:cubicBezTo>
                      <a:pt x="2538" y="3688"/>
                      <a:pt x="2374" y="3944"/>
                      <a:pt x="2063" y="4163"/>
                    </a:cubicBezTo>
                    <a:cubicBezTo>
                      <a:pt x="1753" y="4400"/>
                      <a:pt x="1443" y="4510"/>
                      <a:pt x="1114" y="4510"/>
                    </a:cubicBezTo>
                    <a:cubicBezTo>
                      <a:pt x="986" y="4510"/>
                      <a:pt x="859" y="4473"/>
                      <a:pt x="786" y="4382"/>
                    </a:cubicBezTo>
                    <a:cubicBezTo>
                      <a:pt x="694" y="4309"/>
                      <a:pt x="658" y="4181"/>
                      <a:pt x="658" y="4017"/>
                    </a:cubicBezTo>
                    <a:cubicBezTo>
                      <a:pt x="658" y="3597"/>
                      <a:pt x="804" y="3122"/>
                      <a:pt x="1096" y="2611"/>
                    </a:cubicBezTo>
                    <a:close/>
                    <a:moveTo>
                      <a:pt x="2556" y="1"/>
                    </a:moveTo>
                    <a:cubicBezTo>
                      <a:pt x="2465" y="1"/>
                      <a:pt x="2282" y="128"/>
                      <a:pt x="1990" y="402"/>
                    </a:cubicBezTo>
                    <a:cubicBezTo>
                      <a:pt x="1717" y="658"/>
                      <a:pt x="1443" y="986"/>
                      <a:pt x="1151" y="1370"/>
                    </a:cubicBezTo>
                    <a:cubicBezTo>
                      <a:pt x="840" y="1753"/>
                      <a:pt x="585" y="2191"/>
                      <a:pt x="347" y="2684"/>
                    </a:cubicBezTo>
                    <a:cubicBezTo>
                      <a:pt x="110" y="3177"/>
                      <a:pt x="1" y="3597"/>
                      <a:pt x="1" y="3962"/>
                    </a:cubicBezTo>
                    <a:cubicBezTo>
                      <a:pt x="1" y="4309"/>
                      <a:pt x="110" y="4583"/>
                      <a:pt x="293" y="4802"/>
                    </a:cubicBezTo>
                    <a:cubicBezTo>
                      <a:pt x="493" y="5003"/>
                      <a:pt x="749" y="5112"/>
                      <a:pt x="1059" y="5112"/>
                    </a:cubicBezTo>
                    <a:cubicBezTo>
                      <a:pt x="1571" y="5112"/>
                      <a:pt x="2063" y="4911"/>
                      <a:pt x="2538" y="4546"/>
                    </a:cubicBezTo>
                    <a:cubicBezTo>
                      <a:pt x="3013" y="4181"/>
                      <a:pt x="3250" y="3779"/>
                      <a:pt x="3250" y="3378"/>
                    </a:cubicBezTo>
                    <a:cubicBezTo>
                      <a:pt x="3250" y="3104"/>
                      <a:pt x="3067" y="2867"/>
                      <a:pt x="2702" y="2629"/>
                    </a:cubicBezTo>
                    <a:cubicBezTo>
                      <a:pt x="2355" y="2392"/>
                      <a:pt x="1899" y="2246"/>
                      <a:pt x="1370" y="2191"/>
                    </a:cubicBezTo>
                    <a:cubicBezTo>
                      <a:pt x="1644" y="1808"/>
                      <a:pt x="2100" y="1260"/>
                      <a:pt x="2757" y="567"/>
                    </a:cubicBezTo>
                    <a:cubicBezTo>
                      <a:pt x="2921" y="384"/>
                      <a:pt x="3013" y="274"/>
                      <a:pt x="3013" y="220"/>
                    </a:cubicBezTo>
                    <a:cubicBezTo>
                      <a:pt x="3013" y="165"/>
                      <a:pt x="2958" y="128"/>
                      <a:pt x="2867" y="74"/>
                    </a:cubicBezTo>
                    <a:cubicBezTo>
                      <a:pt x="2757" y="19"/>
                      <a:pt x="2666" y="1"/>
                      <a:pt x="25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0"/>
              <p:cNvSpPr/>
              <p:nvPr/>
            </p:nvSpPr>
            <p:spPr>
              <a:xfrm>
                <a:off x="1204300" y="2068175"/>
                <a:ext cx="76250" cy="129200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5168" extrusionOk="0">
                    <a:moveTo>
                      <a:pt x="2064" y="603"/>
                    </a:moveTo>
                    <a:cubicBezTo>
                      <a:pt x="2283" y="603"/>
                      <a:pt x="2392" y="987"/>
                      <a:pt x="2392" y="1735"/>
                    </a:cubicBezTo>
                    <a:cubicBezTo>
                      <a:pt x="2392" y="2100"/>
                      <a:pt x="2319" y="2520"/>
                      <a:pt x="2155" y="2976"/>
                    </a:cubicBezTo>
                    <a:cubicBezTo>
                      <a:pt x="2009" y="3433"/>
                      <a:pt x="1826" y="3816"/>
                      <a:pt x="1626" y="4126"/>
                    </a:cubicBezTo>
                    <a:cubicBezTo>
                      <a:pt x="1425" y="4437"/>
                      <a:pt x="1261" y="4601"/>
                      <a:pt x="1115" y="4601"/>
                    </a:cubicBezTo>
                    <a:cubicBezTo>
                      <a:pt x="822" y="4601"/>
                      <a:pt x="676" y="4309"/>
                      <a:pt x="676" y="3761"/>
                    </a:cubicBezTo>
                    <a:cubicBezTo>
                      <a:pt x="676" y="3433"/>
                      <a:pt x="731" y="3068"/>
                      <a:pt x="822" y="2684"/>
                    </a:cubicBezTo>
                    <a:cubicBezTo>
                      <a:pt x="932" y="2301"/>
                      <a:pt x="1060" y="1954"/>
                      <a:pt x="1206" y="1662"/>
                    </a:cubicBezTo>
                    <a:cubicBezTo>
                      <a:pt x="1352" y="1352"/>
                      <a:pt x="1516" y="1096"/>
                      <a:pt x="1662" y="895"/>
                    </a:cubicBezTo>
                    <a:cubicBezTo>
                      <a:pt x="1826" y="695"/>
                      <a:pt x="1954" y="603"/>
                      <a:pt x="2064" y="603"/>
                    </a:cubicBezTo>
                    <a:close/>
                    <a:moveTo>
                      <a:pt x="2082" y="1"/>
                    </a:moveTo>
                    <a:cubicBezTo>
                      <a:pt x="1790" y="1"/>
                      <a:pt x="1461" y="183"/>
                      <a:pt x="1133" y="567"/>
                    </a:cubicBezTo>
                    <a:cubicBezTo>
                      <a:pt x="804" y="950"/>
                      <a:pt x="530" y="1443"/>
                      <a:pt x="311" y="2045"/>
                    </a:cubicBezTo>
                    <a:cubicBezTo>
                      <a:pt x="92" y="2648"/>
                      <a:pt x="1" y="3250"/>
                      <a:pt x="1" y="3834"/>
                    </a:cubicBezTo>
                    <a:cubicBezTo>
                      <a:pt x="1" y="4181"/>
                      <a:pt x="110" y="4492"/>
                      <a:pt x="330" y="4765"/>
                    </a:cubicBezTo>
                    <a:cubicBezTo>
                      <a:pt x="549" y="5039"/>
                      <a:pt x="804" y="5167"/>
                      <a:pt x="1096" y="5167"/>
                    </a:cubicBezTo>
                    <a:cubicBezTo>
                      <a:pt x="1407" y="5167"/>
                      <a:pt x="1717" y="4984"/>
                      <a:pt x="2027" y="4619"/>
                    </a:cubicBezTo>
                    <a:cubicBezTo>
                      <a:pt x="2338" y="4236"/>
                      <a:pt x="2575" y="3780"/>
                      <a:pt x="2776" y="3232"/>
                    </a:cubicBezTo>
                    <a:cubicBezTo>
                      <a:pt x="2958" y="2684"/>
                      <a:pt x="3050" y="2155"/>
                      <a:pt x="3050" y="1644"/>
                    </a:cubicBezTo>
                    <a:cubicBezTo>
                      <a:pt x="3050" y="1133"/>
                      <a:pt x="2977" y="731"/>
                      <a:pt x="2794" y="439"/>
                    </a:cubicBezTo>
                    <a:cubicBezTo>
                      <a:pt x="2630" y="147"/>
                      <a:pt x="2392" y="1"/>
                      <a:pt x="20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0"/>
              <p:cNvSpPr/>
              <p:nvPr/>
            </p:nvSpPr>
            <p:spPr>
              <a:xfrm>
                <a:off x="1111200" y="1614550"/>
                <a:ext cx="70775" cy="128725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5149" extrusionOk="0">
                    <a:moveTo>
                      <a:pt x="1790" y="0"/>
                    </a:moveTo>
                    <a:cubicBezTo>
                      <a:pt x="1407" y="0"/>
                      <a:pt x="1005" y="19"/>
                      <a:pt x="603" y="73"/>
                    </a:cubicBezTo>
                    <a:cubicBezTo>
                      <a:pt x="202" y="146"/>
                      <a:pt x="1" y="183"/>
                      <a:pt x="1" y="238"/>
                    </a:cubicBezTo>
                    <a:cubicBezTo>
                      <a:pt x="1" y="329"/>
                      <a:pt x="56" y="438"/>
                      <a:pt x="165" y="584"/>
                    </a:cubicBezTo>
                    <a:cubicBezTo>
                      <a:pt x="275" y="712"/>
                      <a:pt x="384" y="767"/>
                      <a:pt x="476" y="767"/>
                    </a:cubicBezTo>
                    <a:cubicBezTo>
                      <a:pt x="585" y="767"/>
                      <a:pt x="804" y="749"/>
                      <a:pt x="1169" y="694"/>
                    </a:cubicBezTo>
                    <a:cubicBezTo>
                      <a:pt x="1516" y="639"/>
                      <a:pt x="1790" y="621"/>
                      <a:pt x="1936" y="621"/>
                    </a:cubicBezTo>
                    <a:cubicBezTo>
                      <a:pt x="2100" y="621"/>
                      <a:pt x="2192" y="657"/>
                      <a:pt x="2192" y="749"/>
                    </a:cubicBezTo>
                    <a:cubicBezTo>
                      <a:pt x="2192" y="840"/>
                      <a:pt x="2009" y="1187"/>
                      <a:pt x="1644" y="1789"/>
                    </a:cubicBezTo>
                    <a:cubicBezTo>
                      <a:pt x="1279" y="2373"/>
                      <a:pt x="932" y="2976"/>
                      <a:pt x="567" y="3597"/>
                    </a:cubicBezTo>
                    <a:cubicBezTo>
                      <a:pt x="202" y="4199"/>
                      <a:pt x="19" y="4582"/>
                      <a:pt x="19" y="4747"/>
                    </a:cubicBezTo>
                    <a:cubicBezTo>
                      <a:pt x="19" y="4838"/>
                      <a:pt x="56" y="4929"/>
                      <a:pt x="110" y="5020"/>
                    </a:cubicBezTo>
                    <a:cubicBezTo>
                      <a:pt x="165" y="5112"/>
                      <a:pt x="238" y="5148"/>
                      <a:pt x="293" y="5148"/>
                    </a:cubicBezTo>
                    <a:cubicBezTo>
                      <a:pt x="348" y="5148"/>
                      <a:pt x="439" y="5057"/>
                      <a:pt x="567" y="4856"/>
                    </a:cubicBezTo>
                    <a:cubicBezTo>
                      <a:pt x="676" y="4674"/>
                      <a:pt x="877" y="4345"/>
                      <a:pt x="1114" y="3870"/>
                    </a:cubicBezTo>
                    <a:cubicBezTo>
                      <a:pt x="1370" y="3414"/>
                      <a:pt x="1553" y="3085"/>
                      <a:pt x="1662" y="2921"/>
                    </a:cubicBezTo>
                    <a:cubicBezTo>
                      <a:pt x="1772" y="2720"/>
                      <a:pt x="1881" y="2538"/>
                      <a:pt x="1991" y="2355"/>
                    </a:cubicBezTo>
                    <a:cubicBezTo>
                      <a:pt x="2119" y="2173"/>
                      <a:pt x="2210" y="2008"/>
                      <a:pt x="2301" y="1862"/>
                    </a:cubicBezTo>
                    <a:cubicBezTo>
                      <a:pt x="2374" y="1735"/>
                      <a:pt x="2465" y="1589"/>
                      <a:pt x="2557" y="1424"/>
                    </a:cubicBezTo>
                    <a:cubicBezTo>
                      <a:pt x="2648" y="1278"/>
                      <a:pt x="2703" y="1150"/>
                      <a:pt x="2757" y="1041"/>
                    </a:cubicBezTo>
                    <a:cubicBezTo>
                      <a:pt x="2794" y="931"/>
                      <a:pt x="2830" y="822"/>
                      <a:pt x="2830" y="731"/>
                    </a:cubicBezTo>
                    <a:cubicBezTo>
                      <a:pt x="2830" y="657"/>
                      <a:pt x="2794" y="530"/>
                      <a:pt x="2739" y="402"/>
                    </a:cubicBezTo>
                    <a:cubicBezTo>
                      <a:pt x="2666" y="256"/>
                      <a:pt x="2611" y="165"/>
                      <a:pt x="2520" y="92"/>
                    </a:cubicBezTo>
                    <a:cubicBezTo>
                      <a:pt x="2411" y="19"/>
                      <a:pt x="2173" y="0"/>
                      <a:pt x="17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0"/>
              <p:cNvSpPr/>
              <p:nvPr/>
            </p:nvSpPr>
            <p:spPr>
              <a:xfrm>
                <a:off x="1186975" y="1612725"/>
                <a:ext cx="76225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5185" extrusionOk="0">
                    <a:moveTo>
                      <a:pt x="2063" y="603"/>
                    </a:moveTo>
                    <a:cubicBezTo>
                      <a:pt x="2282" y="603"/>
                      <a:pt x="2392" y="986"/>
                      <a:pt x="2392" y="1753"/>
                    </a:cubicBezTo>
                    <a:cubicBezTo>
                      <a:pt x="2392" y="2118"/>
                      <a:pt x="2319" y="2519"/>
                      <a:pt x="2154" y="2994"/>
                    </a:cubicBezTo>
                    <a:cubicBezTo>
                      <a:pt x="2008" y="3450"/>
                      <a:pt x="1826" y="3834"/>
                      <a:pt x="1625" y="4144"/>
                    </a:cubicBezTo>
                    <a:cubicBezTo>
                      <a:pt x="1424" y="4455"/>
                      <a:pt x="1260" y="4601"/>
                      <a:pt x="1114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0" y="3085"/>
                      <a:pt x="822" y="2702"/>
                    </a:cubicBezTo>
                    <a:cubicBezTo>
                      <a:pt x="931" y="2319"/>
                      <a:pt x="1059" y="1972"/>
                      <a:pt x="1205" y="1662"/>
                    </a:cubicBezTo>
                    <a:cubicBezTo>
                      <a:pt x="1351" y="1369"/>
                      <a:pt x="1515" y="1114"/>
                      <a:pt x="1661" y="913"/>
                    </a:cubicBezTo>
                    <a:cubicBezTo>
                      <a:pt x="1826" y="712"/>
                      <a:pt x="1954" y="603"/>
                      <a:pt x="2063" y="603"/>
                    </a:cubicBezTo>
                    <a:close/>
                    <a:moveTo>
                      <a:pt x="2081" y="0"/>
                    </a:moveTo>
                    <a:cubicBezTo>
                      <a:pt x="1789" y="0"/>
                      <a:pt x="1461" y="201"/>
                      <a:pt x="1132" y="584"/>
                    </a:cubicBezTo>
                    <a:cubicBezTo>
                      <a:pt x="803" y="968"/>
                      <a:pt x="530" y="1461"/>
                      <a:pt x="311" y="2063"/>
                    </a:cubicBezTo>
                    <a:cubicBezTo>
                      <a:pt x="92" y="2666"/>
                      <a:pt x="0" y="3250"/>
                      <a:pt x="0" y="3852"/>
                    </a:cubicBezTo>
                    <a:cubicBezTo>
                      <a:pt x="0" y="4181"/>
                      <a:pt x="110" y="4491"/>
                      <a:pt x="329" y="4783"/>
                    </a:cubicBezTo>
                    <a:cubicBezTo>
                      <a:pt x="548" y="5039"/>
                      <a:pt x="803" y="5185"/>
                      <a:pt x="1096" y="5185"/>
                    </a:cubicBezTo>
                    <a:cubicBezTo>
                      <a:pt x="1406" y="5185"/>
                      <a:pt x="1716" y="5002"/>
                      <a:pt x="2027" y="4619"/>
                    </a:cubicBezTo>
                    <a:cubicBezTo>
                      <a:pt x="2337" y="4235"/>
                      <a:pt x="2574" y="3779"/>
                      <a:pt x="2775" y="3250"/>
                    </a:cubicBezTo>
                    <a:cubicBezTo>
                      <a:pt x="2958" y="2702"/>
                      <a:pt x="3049" y="2173"/>
                      <a:pt x="3049" y="1662"/>
                    </a:cubicBezTo>
                    <a:cubicBezTo>
                      <a:pt x="3049" y="1132"/>
                      <a:pt x="2976" y="730"/>
                      <a:pt x="2793" y="438"/>
                    </a:cubicBezTo>
                    <a:cubicBezTo>
                      <a:pt x="2629" y="146"/>
                      <a:pt x="2392" y="0"/>
                      <a:pt x="20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0"/>
              <p:cNvSpPr/>
              <p:nvPr/>
            </p:nvSpPr>
            <p:spPr>
              <a:xfrm>
                <a:off x="1100725" y="1159075"/>
                <a:ext cx="858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5332" extrusionOk="0">
                    <a:moveTo>
                      <a:pt x="1716" y="530"/>
                    </a:moveTo>
                    <a:cubicBezTo>
                      <a:pt x="1953" y="530"/>
                      <a:pt x="2154" y="603"/>
                      <a:pt x="2318" y="767"/>
                    </a:cubicBezTo>
                    <a:cubicBezTo>
                      <a:pt x="2483" y="932"/>
                      <a:pt x="2556" y="1133"/>
                      <a:pt x="2556" y="1370"/>
                    </a:cubicBezTo>
                    <a:cubicBezTo>
                      <a:pt x="2556" y="1589"/>
                      <a:pt x="2483" y="1771"/>
                      <a:pt x="2318" y="1936"/>
                    </a:cubicBezTo>
                    <a:cubicBezTo>
                      <a:pt x="2172" y="2100"/>
                      <a:pt x="1972" y="2173"/>
                      <a:pt x="1716" y="2173"/>
                    </a:cubicBezTo>
                    <a:cubicBezTo>
                      <a:pt x="1460" y="2173"/>
                      <a:pt x="1260" y="2082"/>
                      <a:pt x="1095" y="1936"/>
                    </a:cubicBezTo>
                    <a:cubicBezTo>
                      <a:pt x="931" y="1771"/>
                      <a:pt x="858" y="1571"/>
                      <a:pt x="858" y="1333"/>
                    </a:cubicBezTo>
                    <a:cubicBezTo>
                      <a:pt x="858" y="1114"/>
                      <a:pt x="931" y="913"/>
                      <a:pt x="1095" y="767"/>
                    </a:cubicBezTo>
                    <a:cubicBezTo>
                      <a:pt x="1260" y="603"/>
                      <a:pt x="1460" y="530"/>
                      <a:pt x="1716" y="530"/>
                    </a:cubicBezTo>
                    <a:close/>
                    <a:moveTo>
                      <a:pt x="1698" y="2684"/>
                    </a:moveTo>
                    <a:cubicBezTo>
                      <a:pt x="2008" y="2684"/>
                      <a:pt x="2264" y="2794"/>
                      <a:pt x="2464" y="2995"/>
                    </a:cubicBezTo>
                    <a:cubicBezTo>
                      <a:pt x="2684" y="3195"/>
                      <a:pt x="2775" y="3451"/>
                      <a:pt x="2775" y="3761"/>
                    </a:cubicBezTo>
                    <a:cubicBezTo>
                      <a:pt x="2775" y="4072"/>
                      <a:pt x="2684" y="4309"/>
                      <a:pt x="2483" y="4510"/>
                    </a:cubicBezTo>
                    <a:cubicBezTo>
                      <a:pt x="2282" y="4711"/>
                      <a:pt x="2026" y="4802"/>
                      <a:pt x="1716" y="4802"/>
                    </a:cubicBezTo>
                    <a:cubicBezTo>
                      <a:pt x="1533" y="4802"/>
                      <a:pt x="1333" y="4765"/>
                      <a:pt x="1168" y="4674"/>
                    </a:cubicBezTo>
                    <a:cubicBezTo>
                      <a:pt x="1004" y="4583"/>
                      <a:pt x="876" y="4437"/>
                      <a:pt x="785" y="4272"/>
                    </a:cubicBezTo>
                    <a:cubicBezTo>
                      <a:pt x="694" y="4108"/>
                      <a:pt x="657" y="3926"/>
                      <a:pt x="657" y="3743"/>
                    </a:cubicBezTo>
                    <a:cubicBezTo>
                      <a:pt x="657" y="3433"/>
                      <a:pt x="749" y="3195"/>
                      <a:pt x="949" y="2995"/>
                    </a:cubicBezTo>
                    <a:cubicBezTo>
                      <a:pt x="1150" y="2794"/>
                      <a:pt x="1406" y="2684"/>
                      <a:pt x="1698" y="2684"/>
                    </a:cubicBezTo>
                    <a:close/>
                    <a:moveTo>
                      <a:pt x="1698" y="1"/>
                    </a:moveTo>
                    <a:cubicBezTo>
                      <a:pt x="1241" y="1"/>
                      <a:pt x="895" y="129"/>
                      <a:pt x="621" y="384"/>
                    </a:cubicBezTo>
                    <a:cubicBezTo>
                      <a:pt x="347" y="640"/>
                      <a:pt x="201" y="968"/>
                      <a:pt x="201" y="1352"/>
                    </a:cubicBezTo>
                    <a:cubicBezTo>
                      <a:pt x="201" y="1607"/>
                      <a:pt x="274" y="1808"/>
                      <a:pt x="402" y="1991"/>
                    </a:cubicBezTo>
                    <a:cubicBezTo>
                      <a:pt x="529" y="2173"/>
                      <a:pt x="712" y="2319"/>
                      <a:pt x="986" y="2410"/>
                    </a:cubicBezTo>
                    <a:cubicBezTo>
                      <a:pt x="675" y="2502"/>
                      <a:pt x="420" y="2648"/>
                      <a:pt x="256" y="2885"/>
                    </a:cubicBezTo>
                    <a:cubicBezTo>
                      <a:pt x="73" y="3122"/>
                      <a:pt x="0" y="3396"/>
                      <a:pt x="0" y="3743"/>
                    </a:cubicBezTo>
                    <a:cubicBezTo>
                      <a:pt x="0" y="4199"/>
                      <a:pt x="146" y="4583"/>
                      <a:pt x="475" y="4875"/>
                    </a:cubicBezTo>
                    <a:cubicBezTo>
                      <a:pt x="785" y="5185"/>
                      <a:pt x="1205" y="5331"/>
                      <a:pt x="1716" y="5331"/>
                    </a:cubicBezTo>
                    <a:cubicBezTo>
                      <a:pt x="2227" y="5331"/>
                      <a:pt x="2647" y="5185"/>
                      <a:pt x="2957" y="4875"/>
                    </a:cubicBezTo>
                    <a:cubicBezTo>
                      <a:pt x="3286" y="4583"/>
                      <a:pt x="3432" y="4199"/>
                      <a:pt x="3432" y="3761"/>
                    </a:cubicBezTo>
                    <a:cubicBezTo>
                      <a:pt x="3432" y="3433"/>
                      <a:pt x="3359" y="3159"/>
                      <a:pt x="3176" y="2922"/>
                    </a:cubicBezTo>
                    <a:cubicBezTo>
                      <a:pt x="3012" y="2684"/>
                      <a:pt x="2775" y="2520"/>
                      <a:pt x="2446" y="2410"/>
                    </a:cubicBezTo>
                    <a:cubicBezTo>
                      <a:pt x="2720" y="2319"/>
                      <a:pt x="2903" y="2173"/>
                      <a:pt x="3030" y="2009"/>
                    </a:cubicBezTo>
                    <a:cubicBezTo>
                      <a:pt x="3158" y="1826"/>
                      <a:pt x="3231" y="1607"/>
                      <a:pt x="3231" y="1370"/>
                    </a:cubicBezTo>
                    <a:cubicBezTo>
                      <a:pt x="3231" y="987"/>
                      <a:pt x="3085" y="658"/>
                      <a:pt x="2811" y="402"/>
                    </a:cubicBezTo>
                    <a:cubicBezTo>
                      <a:pt x="2519" y="129"/>
                      <a:pt x="2154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0"/>
              <p:cNvSpPr/>
              <p:nvPr/>
            </p:nvSpPr>
            <p:spPr>
              <a:xfrm>
                <a:off x="1202025" y="1159075"/>
                <a:ext cx="8537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3415" h="5332" extrusionOk="0">
                    <a:moveTo>
                      <a:pt x="1698" y="530"/>
                    </a:moveTo>
                    <a:cubicBezTo>
                      <a:pt x="2009" y="530"/>
                      <a:pt x="2246" y="676"/>
                      <a:pt x="2447" y="950"/>
                    </a:cubicBezTo>
                    <a:cubicBezTo>
                      <a:pt x="2648" y="1242"/>
                      <a:pt x="2757" y="1808"/>
                      <a:pt x="2757" y="2666"/>
                    </a:cubicBezTo>
                    <a:cubicBezTo>
                      <a:pt x="2757" y="3524"/>
                      <a:pt x="2648" y="4090"/>
                      <a:pt x="2447" y="4382"/>
                    </a:cubicBezTo>
                    <a:cubicBezTo>
                      <a:pt x="2246" y="4674"/>
                      <a:pt x="2009" y="4802"/>
                      <a:pt x="1717" y="4802"/>
                    </a:cubicBezTo>
                    <a:cubicBezTo>
                      <a:pt x="1425" y="4802"/>
                      <a:pt x="1169" y="4674"/>
                      <a:pt x="968" y="4382"/>
                    </a:cubicBezTo>
                    <a:cubicBezTo>
                      <a:pt x="767" y="4108"/>
                      <a:pt x="676" y="3524"/>
                      <a:pt x="676" y="2666"/>
                    </a:cubicBezTo>
                    <a:cubicBezTo>
                      <a:pt x="676" y="1808"/>
                      <a:pt x="786" y="1224"/>
                      <a:pt x="1005" y="913"/>
                    </a:cubicBezTo>
                    <a:cubicBezTo>
                      <a:pt x="1169" y="658"/>
                      <a:pt x="1406" y="530"/>
                      <a:pt x="1698" y="530"/>
                    </a:cubicBezTo>
                    <a:close/>
                    <a:moveTo>
                      <a:pt x="1717" y="1"/>
                    </a:moveTo>
                    <a:cubicBezTo>
                      <a:pt x="1333" y="1"/>
                      <a:pt x="1023" y="110"/>
                      <a:pt x="767" y="311"/>
                    </a:cubicBezTo>
                    <a:cubicBezTo>
                      <a:pt x="512" y="512"/>
                      <a:pt x="329" y="804"/>
                      <a:pt x="201" y="1187"/>
                    </a:cubicBezTo>
                    <a:cubicBezTo>
                      <a:pt x="74" y="1552"/>
                      <a:pt x="1" y="2045"/>
                      <a:pt x="1" y="2666"/>
                    </a:cubicBezTo>
                    <a:cubicBezTo>
                      <a:pt x="1" y="3652"/>
                      <a:pt x="183" y="4364"/>
                      <a:pt x="530" y="4802"/>
                    </a:cubicBezTo>
                    <a:cubicBezTo>
                      <a:pt x="822" y="5149"/>
                      <a:pt x="1206" y="5331"/>
                      <a:pt x="1717" y="5331"/>
                    </a:cubicBezTo>
                    <a:cubicBezTo>
                      <a:pt x="2100" y="5331"/>
                      <a:pt x="2410" y="5240"/>
                      <a:pt x="2666" y="5039"/>
                    </a:cubicBezTo>
                    <a:cubicBezTo>
                      <a:pt x="2921" y="4820"/>
                      <a:pt x="3104" y="4528"/>
                      <a:pt x="3232" y="4163"/>
                    </a:cubicBezTo>
                    <a:cubicBezTo>
                      <a:pt x="3360" y="3780"/>
                      <a:pt x="3414" y="3287"/>
                      <a:pt x="3414" y="2666"/>
                    </a:cubicBezTo>
                    <a:cubicBezTo>
                      <a:pt x="3414" y="2155"/>
                      <a:pt x="3378" y="1735"/>
                      <a:pt x="3305" y="1443"/>
                    </a:cubicBezTo>
                    <a:cubicBezTo>
                      <a:pt x="3214" y="1133"/>
                      <a:pt x="3104" y="877"/>
                      <a:pt x="2976" y="658"/>
                    </a:cubicBezTo>
                    <a:cubicBezTo>
                      <a:pt x="2830" y="439"/>
                      <a:pt x="2666" y="275"/>
                      <a:pt x="2447" y="165"/>
                    </a:cubicBezTo>
                    <a:cubicBezTo>
                      <a:pt x="2246" y="56"/>
                      <a:pt x="1990" y="1"/>
                      <a:pt x="17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0"/>
              <p:cNvSpPr/>
              <p:nvPr/>
            </p:nvSpPr>
            <p:spPr>
              <a:xfrm>
                <a:off x="1105725" y="702250"/>
                <a:ext cx="73050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5277" extrusionOk="0">
                    <a:moveTo>
                      <a:pt x="1881" y="621"/>
                    </a:moveTo>
                    <a:cubicBezTo>
                      <a:pt x="1972" y="621"/>
                      <a:pt x="2045" y="658"/>
                      <a:pt x="2100" y="731"/>
                    </a:cubicBezTo>
                    <a:cubicBezTo>
                      <a:pt x="2155" y="804"/>
                      <a:pt x="2173" y="895"/>
                      <a:pt x="2173" y="986"/>
                    </a:cubicBezTo>
                    <a:lnTo>
                      <a:pt x="2118" y="1479"/>
                    </a:lnTo>
                    <a:cubicBezTo>
                      <a:pt x="2118" y="1552"/>
                      <a:pt x="2173" y="1607"/>
                      <a:pt x="2283" y="1607"/>
                    </a:cubicBezTo>
                    <a:cubicBezTo>
                      <a:pt x="2228" y="1680"/>
                      <a:pt x="2155" y="1789"/>
                      <a:pt x="2064" y="1917"/>
                    </a:cubicBezTo>
                    <a:cubicBezTo>
                      <a:pt x="2045" y="1935"/>
                      <a:pt x="2009" y="1990"/>
                      <a:pt x="1936" y="2063"/>
                    </a:cubicBezTo>
                    <a:cubicBezTo>
                      <a:pt x="1881" y="2136"/>
                      <a:pt x="1845" y="2191"/>
                      <a:pt x="1808" y="2228"/>
                    </a:cubicBezTo>
                    <a:lnTo>
                      <a:pt x="1680" y="2374"/>
                    </a:lnTo>
                    <a:cubicBezTo>
                      <a:pt x="1626" y="2428"/>
                      <a:pt x="1571" y="2465"/>
                      <a:pt x="1516" y="2501"/>
                    </a:cubicBezTo>
                    <a:cubicBezTo>
                      <a:pt x="1480" y="2520"/>
                      <a:pt x="1425" y="2556"/>
                      <a:pt x="1370" y="2593"/>
                    </a:cubicBezTo>
                    <a:cubicBezTo>
                      <a:pt x="1315" y="2629"/>
                      <a:pt x="1242" y="2647"/>
                      <a:pt x="1187" y="2666"/>
                    </a:cubicBezTo>
                    <a:cubicBezTo>
                      <a:pt x="1133" y="2666"/>
                      <a:pt x="1060" y="2684"/>
                      <a:pt x="968" y="2684"/>
                    </a:cubicBezTo>
                    <a:cubicBezTo>
                      <a:pt x="877" y="2684"/>
                      <a:pt x="786" y="2647"/>
                      <a:pt x="695" y="2574"/>
                    </a:cubicBezTo>
                    <a:cubicBezTo>
                      <a:pt x="622" y="2501"/>
                      <a:pt x="585" y="2410"/>
                      <a:pt x="585" y="2282"/>
                    </a:cubicBezTo>
                    <a:cubicBezTo>
                      <a:pt x="585" y="1990"/>
                      <a:pt x="731" y="1643"/>
                      <a:pt x="1041" y="1242"/>
                    </a:cubicBezTo>
                    <a:cubicBezTo>
                      <a:pt x="1352" y="822"/>
                      <a:pt x="1626" y="621"/>
                      <a:pt x="1881" y="621"/>
                    </a:cubicBezTo>
                    <a:close/>
                    <a:moveTo>
                      <a:pt x="1899" y="0"/>
                    </a:moveTo>
                    <a:cubicBezTo>
                      <a:pt x="1626" y="0"/>
                      <a:pt x="1333" y="128"/>
                      <a:pt x="1023" y="384"/>
                    </a:cubicBezTo>
                    <a:cubicBezTo>
                      <a:pt x="713" y="621"/>
                      <a:pt x="475" y="913"/>
                      <a:pt x="293" y="1278"/>
                    </a:cubicBezTo>
                    <a:cubicBezTo>
                      <a:pt x="92" y="1625"/>
                      <a:pt x="1" y="1935"/>
                      <a:pt x="1" y="2191"/>
                    </a:cubicBezTo>
                    <a:cubicBezTo>
                      <a:pt x="1" y="2465"/>
                      <a:pt x="92" y="2720"/>
                      <a:pt x="293" y="2921"/>
                    </a:cubicBezTo>
                    <a:cubicBezTo>
                      <a:pt x="512" y="3140"/>
                      <a:pt x="749" y="3232"/>
                      <a:pt x="1005" y="3232"/>
                    </a:cubicBezTo>
                    <a:cubicBezTo>
                      <a:pt x="1279" y="3232"/>
                      <a:pt x="1589" y="3104"/>
                      <a:pt x="1936" y="2830"/>
                    </a:cubicBezTo>
                    <a:lnTo>
                      <a:pt x="1936" y="2830"/>
                    </a:lnTo>
                    <a:cubicBezTo>
                      <a:pt x="1680" y="3688"/>
                      <a:pt x="1553" y="4309"/>
                      <a:pt x="1553" y="4692"/>
                    </a:cubicBezTo>
                    <a:cubicBezTo>
                      <a:pt x="1553" y="5075"/>
                      <a:pt x="1626" y="5276"/>
                      <a:pt x="1790" y="5276"/>
                    </a:cubicBezTo>
                    <a:cubicBezTo>
                      <a:pt x="1863" y="5276"/>
                      <a:pt x="1918" y="5167"/>
                      <a:pt x="1972" y="4966"/>
                    </a:cubicBezTo>
                    <a:cubicBezTo>
                      <a:pt x="2027" y="4747"/>
                      <a:pt x="2100" y="4436"/>
                      <a:pt x="2191" y="4017"/>
                    </a:cubicBezTo>
                    <a:cubicBezTo>
                      <a:pt x="2283" y="3597"/>
                      <a:pt x="2374" y="3268"/>
                      <a:pt x="2447" y="3049"/>
                    </a:cubicBezTo>
                    <a:cubicBezTo>
                      <a:pt x="2520" y="2812"/>
                      <a:pt x="2611" y="2538"/>
                      <a:pt x="2739" y="2228"/>
                    </a:cubicBezTo>
                    <a:cubicBezTo>
                      <a:pt x="2867" y="1899"/>
                      <a:pt x="2922" y="1698"/>
                      <a:pt x="2922" y="1589"/>
                    </a:cubicBezTo>
                    <a:cubicBezTo>
                      <a:pt x="2922" y="1424"/>
                      <a:pt x="2849" y="1315"/>
                      <a:pt x="2684" y="1278"/>
                    </a:cubicBezTo>
                    <a:cubicBezTo>
                      <a:pt x="2721" y="1187"/>
                      <a:pt x="2739" y="1023"/>
                      <a:pt x="2739" y="840"/>
                    </a:cubicBezTo>
                    <a:cubicBezTo>
                      <a:pt x="2739" y="658"/>
                      <a:pt x="2666" y="475"/>
                      <a:pt x="2520" y="292"/>
                    </a:cubicBezTo>
                    <a:cubicBezTo>
                      <a:pt x="2374" y="110"/>
                      <a:pt x="2173" y="0"/>
                      <a:pt x="18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0"/>
              <p:cNvSpPr/>
              <p:nvPr/>
            </p:nvSpPr>
            <p:spPr>
              <a:xfrm>
                <a:off x="1191525" y="702250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82" y="603"/>
                    </a:moveTo>
                    <a:cubicBezTo>
                      <a:pt x="2301" y="603"/>
                      <a:pt x="2410" y="986"/>
                      <a:pt x="2410" y="1753"/>
                    </a:cubicBezTo>
                    <a:cubicBezTo>
                      <a:pt x="2410" y="2118"/>
                      <a:pt x="2337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55"/>
                      <a:pt x="1279" y="4601"/>
                      <a:pt x="1133" y="4601"/>
                    </a:cubicBezTo>
                    <a:cubicBezTo>
                      <a:pt x="841" y="4601"/>
                      <a:pt x="695" y="4327"/>
                      <a:pt x="695" y="3761"/>
                    </a:cubicBezTo>
                    <a:cubicBezTo>
                      <a:pt x="695" y="3432"/>
                      <a:pt x="731" y="3086"/>
                      <a:pt x="841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114"/>
                      <a:pt x="1680" y="913"/>
                    </a:cubicBezTo>
                    <a:cubicBezTo>
                      <a:pt x="1845" y="694"/>
                      <a:pt x="1972" y="603"/>
                      <a:pt x="2082" y="603"/>
                    </a:cubicBezTo>
                    <a:close/>
                    <a:moveTo>
                      <a:pt x="2100" y="0"/>
                    </a:moveTo>
                    <a:cubicBezTo>
                      <a:pt x="1790" y="0"/>
                      <a:pt x="1479" y="201"/>
                      <a:pt x="1151" y="585"/>
                    </a:cubicBezTo>
                    <a:cubicBezTo>
                      <a:pt x="822" y="950"/>
                      <a:pt x="548" y="1443"/>
                      <a:pt x="329" y="2045"/>
                    </a:cubicBezTo>
                    <a:cubicBezTo>
                      <a:pt x="110" y="2666"/>
                      <a:pt x="1" y="3250"/>
                      <a:pt x="1" y="3834"/>
                    </a:cubicBezTo>
                    <a:cubicBezTo>
                      <a:pt x="1" y="4181"/>
                      <a:pt x="110" y="4491"/>
                      <a:pt x="329" y="4765"/>
                    </a:cubicBezTo>
                    <a:cubicBezTo>
                      <a:pt x="567" y="5039"/>
                      <a:pt x="822" y="5185"/>
                      <a:pt x="1114" y="5185"/>
                    </a:cubicBezTo>
                    <a:cubicBezTo>
                      <a:pt x="1425" y="5185"/>
                      <a:pt x="1735" y="4984"/>
                      <a:pt x="2045" y="4619"/>
                    </a:cubicBezTo>
                    <a:cubicBezTo>
                      <a:pt x="2356" y="4236"/>
                      <a:pt x="2593" y="3779"/>
                      <a:pt x="2776" y="3232"/>
                    </a:cubicBezTo>
                    <a:cubicBezTo>
                      <a:pt x="2976" y="2702"/>
                      <a:pt x="3068" y="2173"/>
                      <a:pt x="3068" y="1643"/>
                    </a:cubicBezTo>
                    <a:cubicBezTo>
                      <a:pt x="3068" y="1132"/>
                      <a:pt x="2976" y="731"/>
                      <a:pt x="2812" y="439"/>
                    </a:cubicBezTo>
                    <a:cubicBezTo>
                      <a:pt x="2648" y="146"/>
                      <a:pt x="2410" y="0"/>
                      <a:pt x="21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0"/>
              <p:cNvSpPr/>
              <p:nvPr/>
            </p:nvSpPr>
            <p:spPr>
              <a:xfrm>
                <a:off x="1083825" y="264125"/>
                <a:ext cx="37000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5259" extrusionOk="0">
                    <a:moveTo>
                      <a:pt x="950" y="1"/>
                    </a:moveTo>
                    <a:cubicBezTo>
                      <a:pt x="859" y="1"/>
                      <a:pt x="804" y="74"/>
                      <a:pt x="786" y="238"/>
                    </a:cubicBezTo>
                    <a:cubicBezTo>
                      <a:pt x="731" y="1005"/>
                      <a:pt x="640" y="1717"/>
                      <a:pt x="512" y="2410"/>
                    </a:cubicBezTo>
                    <a:cubicBezTo>
                      <a:pt x="384" y="3104"/>
                      <a:pt x="256" y="3652"/>
                      <a:pt x="147" y="4053"/>
                    </a:cubicBezTo>
                    <a:cubicBezTo>
                      <a:pt x="55" y="4455"/>
                      <a:pt x="1" y="4710"/>
                      <a:pt x="1" y="4820"/>
                    </a:cubicBezTo>
                    <a:cubicBezTo>
                      <a:pt x="1" y="4911"/>
                      <a:pt x="37" y="5021"/>
                      <a:pt x="110" y="5112"/>
                    </a:cubicBezTo>
                    <a:cubicBezTo>
                      <a:pt x="183" y="5203"/>
                      <a:pt x="256" y="5258"/>
                      <a:pt x="329" y="5258"/>
                    </a:cubicBezTo>
                    <a:cubicBezTo>
                      <a:pt x="420" y="5258"/>
                      <a:pt x="512" y="5075"/>
                      <a:pt x="621" y="4747"/>
                    </a:cubicBezTo>
                    <a:cubicBezTo>
                      <a:pt x="658" y="4564"/>
                      <a:pt x="713" y="4382"/>
                      <a:pt x="767" y="4217"/>
                    </a:cubicBezTo>
                    <a:cubicBezTo>
                      <a:pt x="804" y="4053"/>
                      <a:pt x="859" y="3816"/>
                      <a:pt x="932" y="3524"/>
                    </a:cubicBezTo>
                    <a:cubicBezTo>
                      <a:pt x="986" y="3232"/>
                      <a:pt x="1059" y="2994"/>
                      <a:pt x="1114" y="2812"/>
                    </a:cubicBezTo>
                    <a:cubicBezTo>
                      <a:pt x="1351" y="1826"/>
                      <a:pt x="1479" y="1078"/>
                      <a:pt x="1479" y="548"/>
                    </a:cubicBezTo>
                    <a:cubicBezTo>
                      <a:pt x="1479" y="457"/>
                      <a:pt x="1425" y="347"/>
                      <a:pt x="1297" y="220"/>
                    </a:cubicBezTo>
                    <a:cubicBezTo>
                      <a:pt x="1169" y="74"/>
                      <a:pt x="1059" y="1"/>
                      <a:pt x="9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0"/>
              <p:cNvSpPr/>
              <p:nvPr/>
            </p:nvSpPr>
            <p:spPr>
              <a:xfrm>
                <a:off x="1138125" y="2641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301" y="603"/>
                      <a:pt x="2411" y="986"/>
                      <a:pt x="2411" y="1753"/>
                    </a:cubicBezTo>
                    <a:cubicBezTo>
                      <a:pt x="2411" y="2118"/>
                      <a:pt x="2319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37"/>
                      <a:pt x="1261" y="4601"/>
                      <a:pt x="1133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1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096"/>
                      <a:pt x="1680" y="913"/>
                    </a:cubicBezTo>
                    <a:cubicBezTo>
                      <a:pt x="1845" y="694"/>
                      <a:pt x="1973" y="603"/>
                      <a:pt x="2064" y="603"/>
                    </a:cubicBezTo>
                    <a:close/>
                    <a:moveTo>
                      <a:pt x="2100" y="1"/>
                    </a:moveTo>
                    <a:cubicBezTo>
                      <a:pt x="1790" y="1"/>
                      <a:pt x="1480" y="183"/>
                      <a:pt x="1151" y="585"/>
                    </a:cubicBezTo>
                    <a:cubicBezTo>
                      <a:pt x="822" y="950"/>
                      <a:pt x="549" y="1443"/>
                      <a:pt x="330" y="2045"/>
                    </a:cubicBezTo>
                    <a:cubicBezTo>
                      <a:pt x="111" y="2648"/>
                      <a:pt x="1" y="3250"/>
                      <a:pt x="1" y="3834"/>
                    </a:cubicBezTo>
                    <a:cubicBezTo>
                      <a:pt x="1" y="4181"/>
                      <a:pt x="111" y="4491"/>
                      <a:pt x="330" y="4765"/>
                    </a:cubicBezTo>
                    <a:cubicBezTo>
                      <a:pt x="549" y="5039"/>
                      <a:pt x="822" y="5185"/>
                      <a:pt x="1115" y="5185"/>
                    </a:cubicBezTo>
                    <a:cubicBezTo>
                      <a:pt x="1407" y="5185"/>
                      <a:pt x="1717" y="4984"/>
                      <a:pt x="2027" y="4619"/>
                    </a:cubicBezTo>
                    <a:cubicBezTo>
                      <a:pt x="2338" y="4236"/>
                      <a:pt x="2593" y="3779"/>
                      <a:pt x="2776" y="3232"/>
                    </a:cubicBezTo>
                    <a:cubicBezTo>
                      <a:pt x="2977" y="2702"/>
                      <a:pt x="3068" y="2173"/>
                      <a:pt x="3068" y="1643"/>
                    </a:cubicBezTo>
                    <a:cubicBezTo>
                      <a:pt x="3068" y="1132"/>
                      <a:pt x="2977" y="731"/>
                      <a:pt x="2812" y="439"/>
                    </a:cubicBezTo>
                    <a:cubicBezTo>
                      <a:pt x="2648" y="147"/>
                      <a:pt x="2411" y="1"/>
                      <a:pt x="21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0"/>
              <p:cNvSpPr/>
              <p:nvPr/>
            </p:nvSpPr>
            <p:spPr>
              <a:xfrm>
                <a:off x="1229400" y="264125"/>
                <a:ext cx="767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5185" extrusionOk="0">
                    <a:moveTo>
                      <a:pt x="2064" y="603"/>
                    </a:moveTo>
                    <a:cubicBezTo>
                      <a:pt x="2301" y="603"/>
                      <a:pt x="2411" y="986"/>
                      <a:pt x="2411" y="1753"/>
                    </a:cubicBezTo>
                    <a:cubicBezTo>
                      <a:pt x="2411" y="2118"/>
                      <a:pt x="2319" y="2520"/>
                      <a:pt x="2173" y="2976"/>
                    </a:cubicBezTo>
                    <a:cubicBezTo>
                      <a:pt x="2027" y="3432"/>
                      <a:pt x="1845" y="3816"/>
                      <a:pt x="1644" y="4126"/>
                    </a:cubicBezTo>
                    <a:cubicBezTo>
                      <a:pt x="1443" y="4437"/>
                      <a:pt x="1261" y="4601"/>
                      <a:pt x="1133" y="4601"/>
                    </a:cubicBezTo>
                    <a:cubicBezTo>
                      <a:pt x="822" y="4601"/>
                      <a:pt x="676" y="4327"/>
                      <a:pt x="676" y="3761"/>
                    </a:cubicBezTo>
                    <a:cubicBezTo>
                      <a:pt x="676" y="3432"/>
                      <a:pt x="731" y="3086"/>
                      <a:pt x="841" y="2702"/>
                    </a:cubicBezTo>
                    <a:cubicBezTo>
                      <a:pt x="950" y="2301"/>
                      <a:pt x="1078" y="1954"/>
                      <a:pt x="1224" y="1662"/>
                    </a:cubicBezTo>
                    <a:cubicBezTo>
                      <a:pt x="1370" y="1351"/>
                      <a:pt x="1516" y="1096"/>
                      <a:pt x="1680" y="913"/>
                    </a:cubicBezTo>
                    <a:cubicBezTo>
                      <a:pt x="1845" y="694"/>
                      <a:pt x="1973" y="603"/>
                      <a:pt x="2064" y="603"/>
                    </a:cubicBezTo>
                    <a:close/>
                    <a:moveTo>
                      <a:pt x="2100" y="1"/>
                    </a:moveTo>
                    <a:cubicBezTo>
                      <a:pt x="1790" y="1"/>
                      <a:pt x="1480" y="183"/>
                      <a:pt x="1151" y="585"/>
                    </a:cubicBezTo>
                    <a:cubicBezTo>
                      <a:pt x="822" y="950"/>
                      <a:pt x="549" y="1443"/>
                      <a:pt x="330" y="2045"/>
                    </a:cubicBezTo>
                    <a:cubicBezTo>
                      <a:pt x="111" y="2648"/>
                      <a:pt x="1" y="3250"/>
                      <a:pt x="1" y="3834"/>
                    </a:cubicBezTo>
                    <a:cubicBezTo>
                      <a:pt x="1" y="4181"/>
                      <a:pt x="111" y="4491"/>
                      <a:pt x="330" y="4765"/>
                    </a:cubicBezTo>
                    <a:cubicBezTo>
                      <a:pt x="549" y="5039"/>
                      <a:pt x="822" y="5185"/>
                      <a:pt x="1115" y="5185"/>
                    </a:cubicBezTo>
                    <a:cubicBezTo>
                      <a:pt x="1407" y="5185"/>
                      <a:pt x="1717" y="4984"/>
                      <a:pt x="2027" y="4619"/>
                    </a:cubicBezTo>
                    <a:cubicBezTo>
                      <a:pt x="2338" y="4236"/>
                      <a:pt x="2593" y="3779"/>
                      <a:pt x="2776" y="3232"/>
                    </a:cubicBezTo>
                    <a:cubicBezTo>
                      <a:pt x="2977" y="2702"/>
                      <a:pt x="3068" y="2173"/>
                      <a:pt x="3068" y="1643"/>
                    </a:cubicBezTo>
                    <a:cubicBezTo>
                      <a:pt x="3068" y="1132"/>
                      <a:pt x="2977" y="731"/>
                      <a:pt x="2812" y="439"/>
                    </a:cubicBezTo>
                    <a:cubicBezTo>
                      <a:pt x="2648" y="147"/>
                      <a:pt x="2411" y="1"/>
                      <a:pt x="21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0"/>
              <p:cNvSpPr/>
              <p:nvPr/>
            </p:nvSpPr>
            <p:spPr>
              <a:xfrm>
                <a:off x="668975" y="3939325"/>
                <a:ext cx="1282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5131" h="4072" extrusionOk="0">
                    <a:moveTo>
                      <a:pt x="695" y="1"/>
                    </a:moveTo>
                    <a:cubicBezTo>
                      <a:pt x="530" y="1"/>
                      <a:pt x="384" y="55"/>
                      <a:pt x="220" y="183"/>
                    </a:cubicBezTo>
                    <a:cubicBezTo>
                      <a:pt x="74" y="293"/>
                      <a:pt x="1" y="384"/>
                      <a:pt x="1" y="475"/>
                    </a:cubicBezTo>
                    <a:cubicBezTo>
                      <a:pt x="1" y="567"/>
                      <a:pt x="74" y="621"/>
                      <a:pt x="220" y="621"/>
                    </a:cubicBezTo>
                    <a:cubicBezTo>
                      <a:pt x="512" y="621"/>
                      <a:pt x="1151" y="731"/>
                      <a:pt x="2173" y="986"/>
                    </a:cubicBezTo>
                    <a:cubicBezTo>
                      <a:pt x="2210" y="1607"/>
                      <a:pt x="2301" y="2228"/>
                      <a:pt x="2429" y="2885"/>
                    </a:cubicBezTo>
                    <a:cubicBezTo>
                      <a:pt x="1479" y="2629"/>
                      <a:pt x="932" y="2520"/>
                      <a:pt x="731" y="2520"/>
                    </a:cubicBezTo>
                    <a:cubicBezTo>
                      <a:pt x="548" y="2520"/>
                      <a:pt x="384" y="2575"/>
                      <a:pt x="220" y="2684"/>
                    </a:cubicBezTo>
                    <a:cubicBezTo>
                      <a:pt x="74" y="2794"/>
                      <a:pt x="1" y="2885"/>
                      <a:pt x="1" y="2958"/>
                    </a:cubicBezTo>
                    <a:cubicBezTo>
                      <a:pt x="1" y="3013"/>
                      <a:pt x="19" y="3049"/>
                      <a:pt x="56" y="3086"/>
                    </a:cubicBezTo>
                    <a:cubicBezTo>
                      <a:pt x="74" y="3104"/>
                      <a:pt x="129" y="3104"/>
                      <a:pt x="220" y="3104"/>
                    </a:cubicBezTo>
                    <a:cubicBezTo>
                      <a:pt x="530" y="3104"/>
                      <a:pt x="1315" y="3268"/>
                      <a:pt x="2593" y="3597"/>
                    </a:cubicBezTo>
                    <a:cubicBezTo>
                      <a:pt x="2666" y="3852"/>
                      <a:pt x="2739" y="3980"/>
                      <a:pt x="2812" y="3980"/>
                    </a:cubicBezTo>
                    <a:cubicBezTo>
                      <a:pt x="2885" y="3980"/>
                      <a:pt x="2958" y="3962"/>
                      <a:pt x="3013" y="3907"/>
                    </a:cubicBezTo>
                    <a:cubicBezTo>
                      <a:pt x="3068" y="3871"/>
                      <a:pt x="3122" y="3816"/>
                      <a:pt x="3141" y="3743"/>
                    </a:cubicBezTo>
                    <a:cubicBezTo>
                      <a:pt x="3980" y="3962"/>
                      <a:pt x="4455" y="4072"/>
                      <a:pt x="4565" y="4072"/>
                    </a:cubicBezTo>
                    <a:cubicBezTo>
                      <a:pt x="4692" y="4072"/>
                      <a:pt x="4820" y="4017"/>
                      <a:pt x="4948" y="3907"/>
                    </a:cubicBezTo>
                    <a:cubicBezTo>
                      <a:pt x="5076" y="3816"/>
                      <a:pt x="5130" y="3725"/>
                      <a:pt x="5130" y="3670"/>
                    </a:cubicBezTo>
                    <a:cubicBezTo>
                      <a:pt x="5130" y="3615"/>
                      <a:pt x="5003" y="3560"/>
                      <a:pt x="4747" y="3506"/>
                    </a:cubicBezTo>
                    <a:cubicBezTo>
                      <a:pt x="4619" y="3451"/>
                      <a:pt x="4492" y="3414"/>
                      <a:pt x="4346" y="3396"/>
                    </a:cubicBezTo>
                    <a:cubicBezTo>
                      <a:pt x="4218" y="3360"/>
                      <a:pt x="4035" y="3305"/>
                      <a:pt x="3798" y="3250"/>
                    </a:cubicBezTo>
                    <a:cubicBezTo>
                      <a:pt x="3561" y="3177"/>
                      <a:pt x="3323" y="3122"/>
                      <a:pt x="3068" y="3049"/>
                    </a:cubicBezTo>
                    <a:cubicBezTo>
                      <a:pt x="2940" y="2483"/>
                      <a:pt x="2830" y="1844"/>
                      <a:pt x="2739" y="1132"/>
                    </a:cubicBezTo>
                    <a:lnTo>
                      <a:pt x="2739" y="1132"/>
                    </a:lnTo>
                    <a:cubicBezTo>
                      <a:pt x="3853" y="1425"/>
                      <a:pt x="4492" y="1571"/>
                      <a:pt x="4601" y="1571"/>
                    </a:cubicBezTo>
                    <a:cubicBezTo>
                      <a:pt x="4729" y="1571"/>
                      <a:pt x="4857" y="1534"/>
                      <a:pt x="4966" y="1443"/>
                    </a:cubicBezTo>
                    <a:cubicBezTo>
                      <a:pt x="5076" y="1352"/>
                      <a:pt x="5130" y="1260"/>
                      <a:pt x="5130" y="1205"/>
                    </a:cubicBezTo>
                    <a:cubicBezTo>
                      <a:pt x="5130" y="1151"/>
                      <a:pt x="5003" y="1078"/>
                      <a:pt x="4747" y="1023"/>
                    </a:cubicBezTo>
                    <a:cubicBezTo>
                      <a:pt x="4619" y="968"/>
                      <a:pt x="4492" y="932"/>
                      <a:pt x="4346" y="913"/>
                    </a:cubicBezTo>
                    <a:cubicBezTo>
                      <a:pt x="4218" y="877"/>
                      <a:pt x="4053" y="822"/>
                      <a:pt x="3834" y="767"/>
                    </a:cubicBezTo>
                    <a:cubicBezTo>
                      <a:pt x="3597" y="713"/>
                      <a:pt x="3195" y="603"/>
                      <a:pt x="2630" y="457"/>
                    </a:cubicBezTo>
                    <a:cubicBezTo>
                      <a:pt x="2575" y="147"/>
                      <a:pt x="2483" y="1"/>
                      <a:pt x="2392" y="1"/>
                    </a:cubicBezTo>
                    <a:cubicBezTo>
                      <a:pt x="2283" y="1"/>
                      <a:pt x="2210" y="110"/>
                      <a:pt x="2191" y="329"/>
                    </a:cubicBezTo>
                    <a:cubicBezTo>
                      <a:pt x="1352" y="110"/>
                      <a:pt x="859" y="1"/>
                      <a:pt x="69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0"/>
              <p:cNvSpPr/>
              <p:nvPr/>
            </p:nvSpPr>
            <p:spPr>
              <a:xfrm>
                <a:off x="667150" y="3827975"/>
                <a:ext cx="13055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3798" extrusionOk="0">
                    <a:moveTo>
                      <a:pt x="2593" y="1278"/>
                    </a:moveTo>
                    <a:cubicBezTo>
                      <a:pt x="2666" y="1662"/>
                      <a:pt x="2739" y="2027"/>
                      <a:pt x="2830" y="2374"/>
                    </a:cubicBezTo>
                    <a:cubicBezTo>
                      <a:pt x="1936" y="2045"/>
                      <a:pt x="1224" y="1753"/>
                      <a:pt x="731" y="1534"/>
                    </a:cubicBezTo>
                    <a:cubicBezTo>
                      <a:pt x="1151" y="1461"/>
                      <a:pt x="1772" y="1370"/>
                      <a:pt x="2593" y="1278"/>
                    </a:cubicBezTo>
                    <a:close/>
                    <a:moveTo>
                      <a:pt x="2684" y="0"/>
                    </a:moveTo>
                    <a:cubicBezTo>
                      <a:pt x="2556" y="0"/>
                      <a:pt x="2483" y="110"/>
                      <a:pt x="2483" y="329"/>
                    </a:cubicBezTo>
                    <a:cubicBezTo>
                      <a:pt x="2483" y="420"/>
                      <a:pt x="2502" y="548"/>
                      <a:pt x="2520" y="676"/>
                    </a:cubicBezTo>
                    <a:cubicBezTo>
                      <a:pt x="1808" y="749"/>
                      <a:pt x="1206" y="840"/>
                      <a:pt x="731" y="968"/>
                    </a:cubicBezTo>
                    <a:cubicBezTo>
                      <a:pt x="238" y="1096"/>
                      <a:pt x="1" y="1224"/>
                      <a:pt x="1" y="1370"/>
                    </a:cubicBezTo>
                    <a:cubicBezTo>
                      <a:pt x="1" y="1497"/>
                      <a:pt x="56" y="1625"/>
                      <a:pt x="147" y="1771"/>
                    </a:cubicBezTo>
                    <a:cubicBezTo>
                      <a:pt x="238" y="1899"/>
                      <a:pt x="348" y="1990"/>
                      <a:pt x="494" y="2045"/>
                    </a:cubicBezTo>
                    <a:cubicBezTo>
                      <a:pt x="621" y="2100"/>
                      <a:pt x="932" y="2228"/>
                      <a:pt x="1406" y="2428"/>
                    </a:cubicBezTo>
                    <a:cubicBezTo>
                      <a:pt x="1899" y="2629"/>
                      <a:pt x="2264" y="2775"/>
                      <a:pt x="2556" y="2885"/>
                    </a:cubicBezTo>
                    <a:cubicBezTo>
                      <a:pt x="2684" y="2939"/>
                      <a:pt x="2849" y="2994"/>
                      <a:pt x="3031" y="3086"/>
                    </a:cubicBezTo>
                    <a:cubicBezTo>
                      <a:pt x="3177" y="3560"/>
                      <a:pt x="3305" y="3797"/>
                      <a:pt x="3396" y="3797"/>
                    </a:cubicBezTo>
                    <a:cubicBezTo>
                      <a:pt x="3488" y="3797"/>
                      <a:pt x="3579" y="3761"/>
                      <a:pt x="3634" y="3688"/>
                    </a:cubicBezTo>
                    <a:cubicBezTo>
                      <a:pt x="3707" y="3615"/>
                      <a:pt x="3725" y="3524"/>
                      <a:pt x="3725" y="3432"/>
                    </a:cubicBezTo>
                    <a:lnTo>
                      <a:pt x="3725" y="3378"/>
                    </a:lnTo>
                    <a:cubicBezTo>
                      <a:pt x="4382" y="3651"/>
                      <a:pt x="4729" y="3797"/>
                      <a:pt x="4765" y="3797"/>
                    </a:cubicBezTo>
                    <a:cubicBezTo>
                      <a:pt x="4875" y="3797"/>
                      <a:pt x="4984" y="3761"/>
                      <a:pt x="5076" y="3670"/>
                    </a:cubicBezTo>
                    <a:cubicBezTo>
                      <a:pt x="5167" y="3578"/>
                      <a:pt x="5222" y="3487"/>
                      <a:pt x="5222" y="3414"/>
                    </a:cubicBezTo>
                    <a:cubicBezTo>
                      <a:pt x="5222" y="3323"/>
                      <a:pt x="4656" y="3086"/>
                      <a:pt x="3542" y="2647"/>
                    </a:cubicBezTo>
                    <a:cubicBezTo>
                      <a:pt x="3433" y="2282"/>
                      <a:pt x="3360" y="2008"/>
                      <a:pt x="3323" y="1826"/>
                    </a:cubicBezTo>
                    <a:cubicBezTo>
                      <a:pt x="3268" y="1643"/>
                      <a:pt x="3214" y="1461"/>
                      <a:pt x="3159" y="1242"/>
                    </a:cubicBezTo>
                    <a:cubicBezTo>
                      <a:pt x="3597" y="1187"/>
                      <a:pt x="4053" y="1150"/>
                      <a:pt x="4528" y="1132"/>
                    </a:cubicBezTo>
                    <a:cubicBezTo>
                      <a:pt x="4784" y="1096"/>
                      <a:pt x="4966" y="1059"/>
                      <a:pt x="5057" y="1004"/>
                    </a:cubicBezTo>
                    <a:cubicBezTo>
                      <a:pt x="5167" y="950"/>
                      <a:pt x="5222" y="895"/>
                      <a:pt x="5222" y="804"/>
                    </a:cubicBezTo>
                    <a:cubicBezTo>
                      <a:pt x="5222" y="658"/>
                      <a:pt x="4911" y="585"/>
                      <a:pt x="4291" y="585"/>
                    </a:cubicBezTo>
                    <a:cubicBezTo>
                      <a:pt x="3944" y="585"/>
                      <a:pt x="3506" y="603"/>
                      <a:pt x="2995" y="639"/>
                    </a:cubicBezTo>
                    <a:cubicBezTo>
                      <a:pt x="2885" y="201"/>
                      <a:pt x="2776" y="0"/>
                      <a:pt x="26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0"/>
              <p:cNvSpPr/>
              <p:nvPr/>
            </p:nvSpPr>
            <p:spPr>
              <a:xfrm>
                <a:off x="670800" y="3709325"/>
                <a:ext cx="12690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962" extrusionOk="0">
                    <a:moveTo>
                      <a:pt x="220" y="0"/>
                    </a:moveTo>
                    <a:cubicBezTo>
                      <a:pt x="74" y="0"/>
                      <a:pt x="1" y="493"/>
                      <a:pt x="1" y="1461"/>
                    </a:cubicBezTo>
                    <a:cubicBezTo>
                      <a:pt x="1" y="2446"/>
                      <a:pt x="92" y="2976"/>
                      <a:pt x="275" y="3067"/>
                    </a:cubicBezTo>
                    <a:cubicBezTo>
                      <a:pt x="329" y="3085"/>
                      <a:pt x="384" y="3085"/>
                      <a:pt x="439" y="3085"/>
                    </a:cubicBezTo>
                    <a:cubicBezTo>
                      <a:pt x="822" y="3085"/>
                      <a:pt x="1279" y="3158"/>
                      <a:pt x="1826" y="3304"/>
                    </a:cubicBezTo>
                    <a:cubicBezTo>
                      <a:pt x="2356" y="3450"/>
                      <a:pt x="2885" y="3596"/>
                      <a:pt x="3360" y="3742"/>
                    </a:cubicBezTo>
                    <a:cubicBezTo>
                      <a:pt x="3834" y="3888"/>
                      <a:pt x="4181" y="3961"/>
                      <a:pt x="4382" y="3961"/>
                    </a:cubicBezTo>
                    <a:cubicBezTo>
                      <a:pt x="4583" y="3961"/>
                      <a:pt x="4747" y="3870"/>
                      <a:pt x="4875" y="3706"/>
                    </a:cubicBezTo>
                    <a:cubicBezTo>
                      <a:pt x="5003" y="3542"/>
                      <a:pt x="5076" y="3341"/>
                      <a:pt x="5076" y="3122"/>
                    </a:cubicBezTo>
                    <a:cubicBezTo>
                      <a:pt x="5076" y="2611"/>
                      <a:pt x="4984" y="2099"/>
                      <a:pt x="4802" y="1570"/>
                    </a:cubicBezTo>
                    <a:cubicBezTo>
                      <a:pt x="4619" y="1022"/>
                      <a:pt x="4437" y="749"/>
                      <a:pt x="4254" y="749"/>
                    </a:cubicBezTo>
                    <a:cubicBezTo>
                      <a:pt x="4163" y="749"/>
                      <a:pt x="4108" y="785"/>
                      <a:pt x="4108" y="858"/>
                    </a:cubicBezTo>
                    <a:cubicBezTo>
                      <a:pt x="4108" y="895"/>
                      <a:pt x="4126" y="1022"/>
                      <a:pt x="4199" y="1241"/>
                    </a:cubicBezTo>
                    <a:cubicBezTo>
                      <a:pt x="4364" y="1917"/>
                      <a:pt x="4455" y="2538"/>
                      <a:pt x="4455" y="3103"/>
                    </a:cubicBezTo>
                    <a:cubicBezTo>
                      <a:pt x="4455" y="3158"/>
                      <a:pt x="4437" y="3195"/>
                      <a:pt x="4419" y="3250"/>
                    </a:cubicBezTo>
                    <a:cubicBezTo>
                      <a:pt x="4364" y="3268"/>
                      <a:pt x="4327" y="3286"/>
                      <a:pt x="4273" y="3286"/>
                    </a:cubicBezTo>
                    <a:cubicBezTo>
                      <a:pt x="4090" y="3286"/>
                      <a:pt x="3579" y="3158"/>
                      <a:pt x="2757" y="2903"/>
                    </a:cubicBezTo>
                    <a:cubicBezTo>
                      <a:pt x="2757" y="2373"/>
                      <a:pt x="2721" y="1917"/>
                      <a:pt x="2630" y="1515"/>
                    </a:cubicBezTo>
                    <a:cubicBezTo>
                      <a:pt x="2538" y="1114"/>
                      <a:pt x="2429" y="913"/>
                      <a:pt x="2246" y="913"/>
                    </a:cubicBezTo>
                    <a:cubicBezTo>
                      <a:pt x="2173" y="913"/>
                      <a:pt x="2155" y="986"/>
                      <a:pt x="2155" y="1132"/>
                    </a:cubicBezTo>
                    <a:cubicBezTo>
                      <a:pt x="2155" y="1278"/>
                      <a:pt x="2155" y="1479"/>
                      <a:pt x="2191" y="1771"/>
                    </a:cubicBezTo>
                    <a:cubicBezTo>
                      <a:pt x="2210" y="2045"/>
                      <a:pt x="2228" y="2282"/>
                      <a:pt x="2228" y="2446"/>
                    </a:cubicBezTo>
                    <a:cubicBezTo>
                      <a:pt x="2228" y="2611"/>
                      <a:pt x="2210" y="2702"/>
                      <a:pt x="2210" y="2738"/>
                    </a:cubicBezTo>
                    <a:cubicBezTo>
                      <a:pt x="1553" y="2556"/>
                      <a:pt x="1041" y="2465"/>
                      <a:pt x="713" y="2465"/>
                    </a:cubicBezTo>
                    <a:lnTo>
                      <a:pt x="695" y="2465"/>
                    </a:lnTo>
                    <a:cubicBezTo>
                      <a:pt x="622" y="2026"/>
                      <a:pt x="567" y="1734"/>
                      <a:pt x="567" y="1625"/>
                    </a:cubicBezTo>
                    <a:cubicBezTo>
                      <a:pt x="548" y="1497"/>
                      <a:pt x="530" y="1296"/>
                      <a:pt x="512" y="1022"/>
                    </a:cubicBezTo>
                    <a:cubicBezTo>
                      <a:pt x="475" y="730"/>
                      <a:pt x="439" y="493"/>
                      <a:pt x="402" y="310"/>
                    </a:cubicBezTo>
                    <a:cubicBezTo>
                      <a:pt x="384" y="110"/>
                      <a:pt x="311" y="0"/>
                      <a:pt x="2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0"/>
              <p:cNvSpPr/>
              <p:nvPr/>
            </p:nvSpPr>
            <p:spPr>
              <a:xfrm>
                <a:off x="669450" y="3570125"/>
                <a:ext cx="1273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5313" extrusionOk="0">
                    <a:moveTo>
                      <a:pt x="493" y="0"/>
                    </a:moveTo>
                    <a:cubicBezTo>
                      <a:pt x="420" y="0"/>
                      <a:pt x="329" y="37"/>
                      <a:pt x="219" y="146"/>
                    </a:cubicBezTo>
                    <a:cubicBezTo>
                      <a:pt x="128" y="238"/>
                      <a:pt x="73" y="329"/>
                      <a:pt x="73" y="420"/>
                    </a:cubicBezTo>
                    <a:cubicBezTo>
                      <a:pt x="73" y="511"/>
                      <a:pt x="183" y="657"/>
                      <a:pt x="420" y="858"/>
                    </a:cubicBezTo>
                    <a:cubicBezTo>
                      <a:pt x="639" y="1041"/>
                      <a:pt x="1022" y="1351"/>
                      <a:pt x="1552" y="1771"/>
                    </a:cubicBezTo>
                    <a:cubicBezTo>
                      <a:pt x="2081" y="2191"/>
                      <a:pt x="2501" y="2520"/>
                      <a:pt x="2830" y="2793"/>
                    </a:cubicBezTo>
                    <a:cubicBezTo>
                      <a:pt x="2373" y="3012"/>
                      <a:pt x="1917" y="3195"/>
                      <a:pt x="1479" y="3377"/>
                    </a:cubicBezTo>
                    <a:cubicBezTo>
                      <a:pt x="1022" y="3542"/>
                      <a:pt x="712" y="3633"/>
                      <a:pt x="548" y="3651"/>
                    </a:cubicBezTo>
                    <a:cubicBezTo>
                      <a:pt x="438" y="3651"/>
                      <a:pt x="329" y="3743"/>
                      <a:pt x="201" y="3889"/>
                    </a:cubicBezTo>
                    <a:cubicBezTo>
                      <a:pt x="55" y="4035"/>
                      <a:pt x="0" y="4144"/>
                      <a:pt x="0" y="4217"/>
                    </a:cubicBezTo>
                    <a:cubicBezTo>
                      <a:pt x="0" y="4272"/>
                      <a:pt x="18" y="4309"/>
                      <a:pt x="55" y="4327"/>
                    </a:cubicBezTo>
                    <a:cubicBezTo>
                      <a:pt x="73" y="4345"/>
                      <a:pt x="128" y="4363"/>
                      <a:pt x="219" y="4363"/>
                    </a:cubicBezTo>
                    <a:cubicBezTo>
                      <a:pt x="529" y="4363"/>
                      <a:pt x="1296" y="4528"/>
                      <a:pt x="2519" y="4838"/>
                    </a:cubicBezTo>
                    <a:cubicBezTo>
                      <a:pt x="3742" y="5148"/>
                      <a:pt x="4418" y="5313"/>
                      <a:pt x="4546" y="5313"/>
                    </a:cubicBezTo>
                    <a:cubicBezTo>
                      <a:pt x="4655" y="5313"/>
                      <a:pt x="4783" y="5258"/>
                      <a:pt x="4911" y="5166"/>
                    </a:cubicBezTo>
                    <a:cubicBezTo>
                      <a:pt x="5038" y="5093"/>
                      <a:pt x="5093" y="5020"/>
                      <a:pt x="5093" y="4947"/>
                    </a:cubicBezTo>
                    <a:cubicBezTo>
                      <a:pt x="5093" y="4929"/>
                      <a:pt x="5057" y="4911"/>
                      <a:pt x="4965" y="4874"/>
                    </a:cubicBezTo>
                    <a:cubicBezTo>
                      <a:pt x="4929" y="4838"/>
                      <a:pt x="4874" y="4838"/>
                      <a:pt x="4838" y="4820"/>
                    </a:cubicBezTo>
                    <a:cubicBezTo>
                      <a:pt x="4783" y="4801"/>
                      <a:pt x="4710" y="4765"/>
                      <a:pt x="4637" y="4747"/>
                    </a:cubicBezTo>
                    <a:cubicBezTo>
                      <a:pt x="4564" y="4728"/>
                      <a:pt x="4491" y="4710"/>
                      <a:pt x="4418" y="4692"/>
                    </a:cubicBezTo>
                    <a:cubicBezTo>
                      <a:pt x="4345" y="4655"/>
                      <a:pt x="4253" y="4637"/>
                      <a:pt x="4162" y="4601"/>
                    </a:cubicBezTo>
                    <a:cubicBezTo>
                      <a:pt x="4053" y="4582"/>
                      <a:pt x="3961" y="4546"/>
                      <a:pt x="3888" y="4528"/>
                    </a:cubicBezTo>
                    <a:cubicBezTo>
                      <a:pt x="3797" y="4509"/>
                      <a:pt x="3706" y="4473"/>
                      <a:pt x="3596" y="4455"/>
                    </a:cubicBezTo>
                    <a:cubicBezTo>
                      <a:pt x="3469" y="4418"/>
                      <a:pt x="3231" y="4345"/>
                      <a:pt x="2866" y="4254"/>
                    </a:cubicBezTo>
                    <a:cubicBezTo>
                      <a:pt x="2501" y="4144"/>
                      <a:pt x="2063" y="4053"/>
                      <a:pt x="1552" y="3980"/>
                    </a:cubicBezTo>
                    <a:cubicBezTo>
                      <a:pt x="2501" y="3670"/>
                      <a:pt x="3103" y="3451"/>
                      <a:pt x="3341" y="3268"/>
                    </a:cubicBezTo>
                    <a:cubicBezTo>
                      <a:pt x="3505" y="3158"/>
                      <a:pt x="3578" y="3031"/>
                      <a:pt x="3578" y="2903"/>
                    </a:cubicBezTo>
                    <a:cubicBezTo>
                      <a:pt x="3578" y="2757"/>
                      <a:pt x="3469" y="2593"/>
                      <a:pt x="3249" y="2392"/>
                    </a:cubicBezTo>
                    <a:cubicBezTo>
                      <a:pt x="3030" y="2173"/>
                      <a:pt x="2355" y="1625"/>
                      <a:pt x="1241" y="731"/>
                    </a:cubicBezTo>
                    <a:lnTo>
                      <a:pt x="1241" y="731"/>
                    </a:lnTo>
                    <a:cubicBezTo>
                      <a:pt x="1771" y="913"/>
                      <a:pt x="2391" y="1096"/>
                      <a:pt x="3085" y="1278"/>
                    </a:cubicBezTo>
                    <a:cubicBezTo>
                      <a:pt x="3797" y="1442"/>
                      <a:pt x="4253" y="1515"/>
                      <a:pt x="4454" y="1515"/>
                    </a:cubicBezTo>
                    <a:cubicBezTo>
                      <a:pt x="4637" y="1515"/>
                      <a:pt x="4801" y="1497"/>
                      <a:pt x="4911" y="1424"/>
                    </a:cubicBezTo>
                    <a:cubicBezTo>
                      <a:pt x="5038" y="1369"/>
                      <a:pt x="5093" y="1296"/>
                      <a:pt x="5093" y="1242"/>
                    </a:cubicBezTo>
                    <a:cubicBezTo>
                      <a:pt x="5093" y="1169"/>
                      <a:pt x="4947" y="1096"/>
                      <a:pt x="4673" y="1023"/>
                    </a:cubicBezTo>
                    <a:cubicBezTo>
                      <a:pt x="4527" y="986"/>
                      <a:pt x="4381" y="950"/>
                      <a:pt x="4217" y="913"/>
                    </a:cubicBezTo>
                    <a:cubicBezTo>
                      <a:pt x="4071" y="877"/>
                      <a:pt x="3870" y="822"/>
                      <a:pt x="3633" y="767"/>
                    </a:cubicBezTo>
                    <a:cubicBezTo>
                      <a:pt x="3396" y="712"/>
                      <a:pt x="3176" y="657"/>
                      <a:pt x="3012" y="621"/>
                    </a:cubicBezTo>
                    <a:cubicBezTo>
                      <a:pt x="2848" y="566"/>
                      <a:pt x="2629" y="511"/>
                      <a:pt x="2337" y="420"/>
                    </a:cubicBezTo>
                    <a:cubicBezTo>
                      <a:pt x="2063" y="347"/>
                      <a:pt x="1844" y="292"/>
                      <a:pt x="1716" y="256"/>
                    </a:cubicBezTo>
                    <a:cubicBezTo>
                      <a:pt x="1588" y="219"/>
                      <a:pt x="1424" y="165"/>
                      <a:pt x="1241" y="128"/>
                    </a:cubicBezTo>
                    <a:cubicBezTo>
                      <a:pt x="1059" y="73"/>
                      <a:pt x="913" y="37"/>
                      <a:pt x="803" y="19"/>
                    </a:cubicBezTo>
                    <a:cubicBezTo>
                      <a:pt x="694" y="0"/>
                      <a:pt x="584" y="0"/>
                      <a:pt x="4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0"/>
              <p:cNvSpPr/>
              <p:nvPr/>
            </p:nvSpPr>
            <p:spPr>
              <a:xfrm>
                <a:off x="668525" y="3461050"/>
                <a:ext cx="128725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926" extrusionOk="0">
                    <a:moveTo>
                      <a:pt x="1881" y="658"/>
                    </a:moveTo>
                    <a:cubicBezTo>
                      <a:pt x="2264" y="658"/>
                      <a:pt x="2666" y="785"/>
                      <a:pt x="3086" y="1004"/>
                    </a:cubicBezTo>
                    <a:cubicBezTo>
                      <a:pt x="3506" y="1242"/>
                      <a:pt x="3852" y="1516"/>
                      <a:pt x="4144" y="1826"/>
                    </a:cubicBezTo>
                    <a:cubicBezTo>
                      <a:pt x="4437" y="2154"/>
                      <a:pt x="4583" y="2428"/>
                      <a:pt x="4583" y="2666"/>
                    </a:cubicBezTo>
                    <a:cubicBezTo>
                      <a:pt x="4583" y="2830"/>
                      <a:pt x="4491" y="2958"/>
                      <a:pt x="4327" y="3085"/>
                    </a:cubicBezTo>
                    <a:cubicBezTo>
                      <a:pt x="4163" y="3195"/>
                      <a:pt x="3944" y="3250"/>
                      <a:pt x="3670" y="3250"/>
                    </a:cubicBezTo>
                    <a:cubicBezTo>
                      <a:pt x="3213" y="3250"/>
                      <a:pt x="2757" y="3140"/>
                      <a:pt x="2264" y="2903"/>
                    </a:cubicBezTo>
                    <a:cubicBezTo>
                      <a:pt x="1771" y="2666"/>
                      <a:pt x="1388" y="2410"/>
                      <a:pt x="1078" y="2118"/>
                    </a:cubicBezTo>
                    <a:cubicBezTo>
                      <a:pt x="767" y="1826"/>
                      <a:pt x="621" y="1589"/>
                      <a:pt x="621" y="1388"/>
                    </a:cubicBezTo>
                    <a:cubicBezTo>
                      <a:pt x="621" y="1187"/>
                      <a:pt x="749" y="1023"/>
                      <a:pt x="968" y="877"/>
                    </a:cubicBezTo>
                    <a:cubicBezTo>
                      <a:pt x="1205" y="731"/>
                      <a:pt x="1516" y="658"/>
                      <a:pt x="1881" y="658"/>
                    </a:cubicBezTo>
                    <a:close/>
                    <a:moveTo>
                      <a:pt x="1826" y="0"/>
                    </a:moveTo>
                    <a:cubicBezTo>
                      <a:pt x="1351" y="0"/>
                      <a:pt x="932" y="128"/>
                      <a:pt x="566" y="402"/>
                    </a:cubicBezTo>
                    <a:cubicBezTo>
                      <a:pt x="183" y="676"/>
                      <a:pt x="1" y="1023"/>
                      <a:pt x="1" y="1424"/>
                    </a:cubicBezTo>
                    <a:cubicBezTo>
                      <a:pt x="1" y="1680"/>
                      <a:pt x="110" y="1954"/>
                      <a:pt x="329" y="2246"/>
                    </a:cubicBezTo>
                    <a:cubicBezTo>
                      <a:pt x="548" y="2538"/>
                      <a:pt x="822" y="2812"/>
                      <a:pt x="1169" y="3067"/>
                    </a:cubicBezTo>
                    <a:cubicBezTo>
                      <a:pt x="1497" y="3305"/>
                      <a:pt x="1899" y="3505"/>
                      <a:pt x="2355" y="3688"/>
                    </a:cubicBezTo>
                    <a:cubicBezTo>
                      <a:pt x="2812" y="3834"/>
                      <a:pt x="3268" y="3925"/>
                      <a:pt x="3706" y="3925"/>
                    </a:cubicBezTo>
                    <a:cubicBezTo>
                      <a:pt x="4035" y="3925"/>
                      <a:pt x="4364" y="3797"/>
                      <a:pt x="4674" y="3560"/>
                    </a:cubicBezTo>
                    <a:cubicBezTo>
                      <a:pt x="5002" y="3323"/>
                      <a:pt x="5148" y="3031"/>
                      <a:pt x="5148" y="2720"/>
                    </a:cubicBezTo>
                    <a:cubicBezTo>
                      <a:pt x="5148" y="2282"/>
                      <a:pt x="4966" y="1844"/>
                      <a:pt x="4619" y="1424"/>
                    </a:cubicBezTo>
                    <a:cubicBezTo>
                      <a:pt x="4254" y="986"/>
                      <a:pt x="3816" y="639"/>
                      <a:pt x="3305" y="384"/>
                    </a:cubicBezTo>
                    <a:cubicBezTo>
                      <a:pt x="2775" y="128"/>
                      <a:pt x="2282" y="0"/>
                      <a:pt x="18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0"/>
              <p:cNvSpPr/>
              <p:nvPr/>
            </p:nvSpPr>
            <p:spPr>
              <a:xfrm>
                <a:off x="669450" y="3359275"/>
                <a:ext cx="14742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3579" extrusionOk="0">
                    <a:moveTo>
                      <a:pt x="639" y="0"/>
                    </a:moveTo>
                    <a:cubicBezTo>
                      <a:pt x="548" y="0"/>
                      <a:pt x="420" y="73"/>
                      <a:pt x="256" y="201"/>
                    </a:cubicBezTo>
                    <a:cubicBezTo>
                      <a:pt x="91" y="329"/>
                      <a:pt x="0" y="457"/>
                      <a:pt x="0" y="603"/>
                    </a:cubicBezTo>
                    <a:cubicBezTo>
                      <a:pt x="0" y="1023"/>
                      <a:pt x="219" y="1461"/>
                      <a:pt x="657" y="1936"/>
                    </a:cubicBezTo>
                    <a:cubicBezTo>
                      <a:pt x="1077" y="2410"/>
                      <a:pt x="1607" y="2793"/>
                      <a:pt x="2209" y="3104"/>
                    </a:cubicBezTo>
                    <a:cubicBezTo>
                      <a:pt x="2811" y="3414"/>
                      <a:pt x="3359" y="3578"/>
                      <a:pt x="3852" y="3578"/>
                    </a:cubicBezTo>
                    <a:cubicBezTo>
                      <a:pt x="4162" y="3578"/>
                      <a:pt x="4454" y="3432"/>
                      <a:pt x="4728" y="3159"/>
                    </a:cubicBezTo>
                    <a:cubicBezTo>
                      <a:pt x="4984" y="2885"/>
                      <a:pt x="5111" y="2593"/>
                      <a:pt x="5111" y="2319"/>
                    </a:cubicBezTo>
                    <a:cubicBezTo>
                      <a:pt x="5111" y="2027"/>
                      <a:pt x="5002" y="1735"/>
                      <a:pt x="4765" y="1443"/>
                    </a:cubicBezTo>
                    <a:cubicBezTo>
                      <a:pt x="4527" y="1132"/>
                      <a:pt x="4199" y="858"/>
                      <a:pt x="3797" y="621"/>
                    </a:cubicBezTo>
                    <a:lnTo>
                      <a:pt x="3797" y="621"/>
                    </a:lnTo>
                    <a:cubicBezTo>
                      <a:pt x="3961" y="676"/>
                      <a:pt x="4162" y="731"/>
                      <a:pt x="4400" y="822"/>
                    </a:cubicBezTo>
                    <a:cubicBezTo>
                      <a:pt x="4655" y="895"/>
                      <a:pt x="4892" y="968"/>
                      <a:pt x="5130" y="1041"/>
                    </a:cubicBezTo>
                    <a:cubicBezTo>
                      <a:pt x="5349" y="1114"/>
                      <a:pt x="5550" y="1151"/>
                      <a:pt x="5677" y="1151"/>
                    </a:cubicBezTo>
                    <a:cubicBezTo>
                      <a:pt x="5823" y="1151"/>
                      <a:pt x="5896" y="1078"/>
                      <a:pt x="5896" y="968"/>
                    </a:cubicBezTo>
                    <a:cubicBezTo>
                      <a:pt x="5896" y="840"/>
                      <a:pt x="5531" y="639"/>
                      <a:pt x="4801" y="402"/>
                    </a:cubicBezTo>
                    <a:cubicBezTo>
                      <a:pt x="4071" y="165"/>
                      <a:pt x="3596" y="37"/>
                      <a:pt x="3414" y="37"/>
                    </a:cubicBezTo>
                    <a:cubicBezTo>
                      <a:pt x="3213" y="37"/>
                      <a:pt x="3030" y="92"/>
                      <a:pt x="2884" y="201"/>
                    </a:cubicBezTo>
                    <a:cubicBezTo>
                      <a:pt x="2738" y="311"/>
                      <a:pt x="2665" y="457"/>
                      <a:pt x="2665" y="639"/>
                    </a:cubicBezTo>
                    <a:cubicBezTo>
                      <a:pt x="2665" y="950"/>
                      <a:pt x="2684" y="1205"/>
                      <a:pt x="2738" y="1424"/>
                    </a:cubicBezTo>
                    <a:cubicBezTo>
                      <a:pt x="2775" y="1625"/>
                      <a:pt x="2848" y="1735"/>
                      <a:pt x="2921" y="1735"/>
                    </a:cubicBezTo>
                    <a:cubicBezTo>
                      <a:pt x="2976" y="1735"/>
                      <a:pt x="3049" y="1680"/>
                      <a:pt x="3122" y="1589"/>
                    </a:cubicBezTo>
                    <a:cubicBezTo>
                      <a:pt x="3195" y="1497"/>
                      <a:pt x="3231" y="1388"/>
                      <a:pt x="3231" y="1260"/>
                    </a:cubicBezTo>
                    <a:cubicBezTo>
                      <a:pt x="3231" y="1132"/>
                      <a:pt x="3195" y="931"/>
                      <a:pt x="3122" y="658"/>
                    </a:cubicBezTo>
                    <a:lnTo>
                      <a:pt x="3122" y="658"/>
                    </a:lnTo>
                    <a:cubicBezTo>
                      <a:pt x="3523" y="913"/>
                      <a:pt x="3852" y="1205"/>
                      <a:pt x="4107" y="1534"/>
                    </a:cubicBezTo>
                    <a:cubicBezTo>
                      <a:pt x="4363" y="1844"/>
                      <a:pt x="4491" y="2118"/>
                      <a:pt x="4491" y="2355"/>
                    </a:cubicBezTo>
                    <a:cubicBezTo>
                      <a:pt x="4491" y="2501"/>
                      <a:pt x="4418" y="2629"/>
                      <a:pt x="4308" y="2739"/>
                    </a:cubicBezTo>
                    <a:cubicBezTo>
                      <a:pt x="4180" y="2848"/>
                      <a:pt x="4034" y="2903"/>
                      <a:pt x="3852" y="2903"/>
                    </a:cubicBezTo>
                    <a:cubicBezTo>
                      <a:pt x="3414" y="2903"/>
                      <a:pt x="2957" y="2775"/>
                      <a:pt x="2446" y="2520"/>
                    </a:cubicBezTo>
                    <a:cubicBezTo>
                      <a:pt x="1935" y="2246"/>
                      <a:pt x="1515" y="1936"/>
                      <a:pt x="1187" y="1570"/>
                    </a:cubicBezTo>
                    <a:cubicBezTo>
                      <a:pt x="858" y="1187"/>
                      <a:pt x="676" y="858"/>
                      <a:pt x="676" y="548"/>
                    </a:cubicBezTo>
                    <a:cubicBezTo>
                      <a:pt x="676" y="439"/>
                      <a:pt x="694" y="329"/>
                      <a:pt x="749" y="238"/>
                    </a:cubicBezTo>
                    <a:cubicBezTo>
                      <a:pt x="767" y="147"/>
                      <a:pt x="785" y="92"/>
                      <a:pt x="785" y="92"/>
                    </a:cubicBezTo>
                    <a:cubicBezTo>
                      <a:pt x="785" y="37"/>
                      <a:pt x="749" y="0"/>
                      <a:pt x="6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0"/>
              <p:cNvSpPr/>
              <p:nvPr/>
            </p:nvSpPr>
            <p:spPr>
              <a:xfrm>
                <a:off x="668075" y="3255675"/>
                <a:ext cx="129175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3141" extrusionOk="0">
                    <a:moveTo>
                      <a:pt x="4327" y="1"/>
                    </a:moveTo>
                    <a:cubicBezTo>
                      <a:pt x="4272" y="1"/>
                      <a:pt x="4235" y="1"/>
                      <a:pt x="4235" y="19"/>
                    </a:cubicBezTo>
                    <a:cubicBezTo>
                      <a:pt x="4217" y="37"/>
                      <a:pt x="4199" y="74"/>
                      <a:pt x="4199" y="110"/>
                    </a:cubicBezTo>
                    <a:cubicBezTo>
                      <a:pt x="4199" y="147"/>
                      <a:pt x="4235" y="274"/>
                      <a:pt x="4290" y="475"/>
                    </a:cubicBezTo>
                    <a:cubicBezTo>
                      <a:pt x="4473" y="1132"/>
                      <a:pt x="4564" y="1735"/>
                      <a:pt x="4564" y="2301"/>
                    </a:cubicBezTo>
                    <a:cubicBezTo>
                      <a:pt x="4564" y="2410"/>
                      <a:pt x="4491" y="2483"/>
                      <a:pt x="4363" y="2483"/>
                    </a:cubicBezTo>
                    <a:cubicBezTo>
                      <a:pt x="4235" y="2483"/>
                      <a:pt x="3834" y="2374"/>
                      <a:pt x="3158" y="2173"/>
                    </a:cubicBezTo>
                    <a:cubicBezTo>
                      <a:pt x="1771" y="1753"/>
                      <a:pt x="913" y="1534"/>
                      <a:pt x="566" y="1534"/>
                    </a:cubicBezTo>
                    <a:cubicBezTo>
                      <a:pt x="438" y="1534"/>
                      <a:pt x="311" y="1589"/>
                      <a:pt x="183" y="1698"/>
                    </a:cubicBezTo>
                    <a:cubicBezTo>
                      <a:pt x="55" y="1808"/>
                      <a:pt x="0" y="1899"/>
                      <a:pt x="0" y="1972"/>
                    </a:cubicBezTo>
                    <a:cubicBezTo>
                      <a:pt x="0" y="2045"/>
                      <a:pt x="19" y="2082"/>
                      <a:pt x="55" y="2118"/>
                    </a:cubicBezTo>
                    <a:cubicBezTo>
                      <a:pt x="92" y="2136"/>
                      <a:pt x="146" y="2136"/>
                      <a:pt x="219" y="2136"/>
                    </a:cubicBezTo>
                    <a:cubicBezTo>
                      <a:pt x="548" y="2136"/>
                      <a:pt x="1296" y="2301"/>
                      <a:pt x="2465" y="2648"/>
                    </a:cubicBezTo>
                    <a:cubicBezTo>
                      <a:pt x="3615" y="2976"/>
                      <a:pt x="4290" y="3140"/>
                      <a:pt x="4491" y="3140"/>
                    </a:cubicBezTo>
                    <a:cubicBezTo>
                      <a:pt x="4674" y="3140"/>
                      <a:pt x="4838" y="3049"/>
                      <a:pt x="4966" y="2885"/>
                    </a:cubicBezTo>
                    <a:cubicBezTo>
                      <a:pt x="5093" y="2702"/>
                      <a:pt x="5166" y="2502"/>
                      <a:pt x="5166" y="2264"/>
                    </a:cubicBezTo>
                    <a:cubicBezTo>
                      <a:pt x="5166" y="1753"/>
                      <a:pt x="5075" y="1242"/>
                      <a:pt x="4893" y="749"/>
                    </a:cubicBezTo>
                    <a:cubicBezTo>
                      <a:pt x="4728" y="256"/>
                      <a:pt x="4528" y="1"/>
                      <a:pt x="43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0"/>
              <p:cNvSpPr/>
              <p:nvPr/>
            </p:nvSpPr>
            <p:spPr>
              <a:xfrm>
                <a:off x="668525" y="3137925"/>
                <a:ext cx="128725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926" extrusionOk="0">
                    <a:moveTo>
                      <a:pt x="1881" y="658"/>
                    </a:moveTo>
                    <a:cubicBezTo>
                      <a:pt x="2264" y="658"/>
                      <a:pt x="2666" y="786"/>
                      <a:pt x="3086" y="1005"/>
                    </a:cubicBezTo>
                    <a:cubicBezTo>
                      <a:pt x="3506" y="1242"/>
                      <a:pt x="3852" y="1516"/>
                      <a:pt x="4144" y="1826"/>
                    </a:cubicBezTo>
                    <a:cubicBezTo>
                      <a:pt x="4437" y="2155"/>
                      <a:pt x="4583" y="2429"/>
                      <a:pt x="4583" y="2666"/>
                    </a:cubicBezTo>
                    <a:cubicBezTo>
                      <a:pt x="4583" y="2830"/>
                      <a:pt x="4491" y="2958"/>
                      <a:pt x="4327" y="3086"/>
                    </a:cubicBezTo>
                    <a:cubicBezTo>
                      <a:pt x="4163" y="3195"/>
                      <a:pt x="3944" y="3250"/>
                      <a:pt x="3670" y="3250"/>
                    </a:cubicBezTo>
                    <a:cubicBezTo>
                      <a:pt x="3213" y="3250"/>
                      <a:pt x="2757" y="3141"/>
                      <a:pt x="2264" y="2903"/>
                    </a:cubicBezTo>
                    <a:cubicBezTo>
                      <a:pt x="1771" y="2666"/>
                      <a:pt x="1388" y="2410"/>
                      <a:pt x="1078" y="2118"/>
                    </a:cubicBezTo>
                    <a:cubicBezTo>
                      <a:pt x="767" y="1826"/>
                      <a:pt x="621" y="1589"/>
                      <a:pt x="621" y="1388"/>
                    </a:cubicBezTo>
                    <a:cubicBezTo>
                      <a:pt x="621" y="1187"/>
                      <a:pt x="749" y="1023"/>
                      <a:pt x="968" y="877"/>
                    </a:cubicBezTo>
                    <a:cubicBezTo>
                      <a:pt x="1205" y="731"/>
                      <a:pt x="1516" y="658"/>
                      <a:pt x="1881" y="658"/>
                    </a:cubicBezTo>
                    <a:close/>
                    <a:moveTo>
                      <a:pt x="1826" y="1"/>
                    </a:moveTo>
                    <a:cubicBezTo>
                      <a:pt x="1351" y="1"/>
                      <a:pt x="932" y="129"/>
                      <a:pt x="566" y="402"/>
                    </a:cubicBezTo>
                    <a:cubicBezTo>
                      <a:pt x="183" y="676"/>
                      <a:pt x="1" y="1023"/>
                      <a:pt x="1" y="1425"/>
                    </a:cubicBezTo>
                    <a:cubicBezTo>
                      <a:pt x="1" y="1680"/>
                      <a:pt x="110" y="1954"/>
                      <a:pt x="329" y="2246"/>
                    </a:cubicBezTo>
                    <a:cubicBezTo>
                      <a:pt x="548" y="2538"/>
                      <a:pt x="822" y="2812"/>
                      <a:pt x="1169" y="3068"/>
                    </a:cubicBezTo>
                    <a:cubicBezTo>
                      <a:pt x="1497" y="3305"/>
                      <a:pt x="1899" y="3506"/>
                      <a:pt x="2355" y="3688"/>
                    </a:cubicBezTo>
                    <a:cubicBezTo>
                      <a:pt x="2812" y="3834"/>
                      <a:pt x="3268" y="3926"/>
                      <a:pt x="3706" y="3926"/>
                    </a:cubicBezTo>
                    <a:cubicBezTo>
                      <a:pt x="4035" y="3926"/>
                      <a:pt x="4364" y="3798"/>
                      <a:pt x="4674" y="3560"/>
                    </a:cubicBezTo>
                    <a:cubicBezTo>
                      <a:pt x="5002" y="3323"/>
                      <a:pt x="5148" y="3031"/>
                      <a:pt x="5148" y="2721"/>
                    </a:cubicBezTo>
                    <a:cubicBezTo>
                      <a:pt x="5148" y="2283"/>
                      <a:pt x="4966" y="1845"/>
                      <a:pt x="4619" y="1425"/>
                    </a:cubicBezTo>
                    <a:cubicBezTo>
                      <a:pt x="4254" y="987"/>
                      <a:pt x="3816" y="640"/>
                      <a:pt x="3305" y="384"/>
                    </a:cubicBezTo>
                    <a:cubicBezTo>
                      <a:pt x="2775" y="129"/>
                      <a:pt x="2282" y="1"/>
                      <a:pt x="18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0"/>
              <p:cNvSpPr/>
              <p:nvPr/>
            </p:nvSpPr>
            <p:spPr>
              <a:xfrm>
                <a:off x="669900" y="3028850"/>
                <a:ext cx="127350" cy="104075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163" extrusionOk="0">
                    <a:moveTo>
                      <a:pt x="1114" y="694"/>
                    </a:moveTo>
                    <a:cubicBezTo>
                      <a:pt x="1223" y="694"/>
                      <a:pt x="1315" y="713"/>
                      <a:pt x="1406" y="786"/>
                    </a:cubicBezTo>
                    <a:cubicBezTo>
                      <a:pt x="1497" y="841"/>
                      <a:pt x="1570" y="914"/>
                      <a:pt x="1625" y="968"/>
                    </a:cubicBezTo>
                    <a:cubicBezTo>
                      <a:pt x="1680" y="1041"/>
                      <a:pt x="1753" y="1151"/>
                      <a:pt x="1826" y="1297"/>
                    </a:cubicBezTo>
                    <a:cubicBezTo>
                      <a:pt x="1899" y="1425"/>
                      <a:pt x="1972" y="1625"/>
                      <a:pt x="2081" y="1881"/>
                    </a:cubicBezTo>
                    <a:cubicBezTo>
                      <a:pt x="2173" y="2118"/>
                      <a:pt x="2246" y="2301"/>
                      <a:pt x="2319" y="2429"/>
                    </a:cubicBezTo>
                    <a:cubicBezTo>
                      <a:pt x="1643" y="2246"/>
                      <a:pt x="1242" y="2173"/>
                      <a:pt x="1114" y="2173"/>
                    </a:cubicBezTo>
                    <a:cubicBezTo>
                      <a:pt x="986" y="2173"/>
                      <a:pt x="840" y="2228"/>
                      <a:pt x="694" y="2374"/>
                    </a:cubicBezTo>
                    <a:cubicBezTo>
                      <a:pt x="639" y="2045"/>
                      <a:pt x="603" y="1753"/>
                      <a:pt x="603" y="1534"/>
                    </a:cubicBezTo>
                    <a:cubicBezTo>
                      <a:pt x="603" y="1297"/>
                      <a:pt x="658" y="1096"/>
                      <a:pt x="749" y="932"/>
                    </a:cubicBezTo>
                    <a:cubicBezTo>
                      <a:pt x="840" y="767"/>
                      <a:pt x="950" y="694"/>
                      <a:pt x="1114" y="694"/>
                    </a:cubicBezTo>
                    <a:close/>
                    <a:moveTo>
                      <a:pt x="3341" y="640"/>
                    </a:moveTo>
                    <a:cubicBezTo>
                      <a:pt x="3524" y="640"/>
                      <a:pt x="3706" y="767"/>
                      <a:pt x="3889" y="1041"/>
                    </a:cubicBezTo>
                    <a:cubicBezTo>
                      <a:pt x="4071" y="1297"/>
                      <a:pt x="4217" y="1625"/>
                      <a:pt x="4345" y="1991"/>
                    </a:cubicBezTo>
                    <a:cubicBezTo>
                      <a:pt x="4455" y="2374"/>
                      <a:pt x="4509" y="2739"/>
                      <a:pt x="4528" y="3086"/>
                    </a:cubicBezTo>
                    <a:cubicBezTo>
                      <a:pt x="4418" y="2995"/>
                      <a:pt x="3779" y="2794"/>
                      <a:pt x="2611" y="2502"/>
                    </a:cubicBezTo>
                    <a:cubicBezTo>
                      <a:pt x="2757" y="2410"/>
                      <a:pt x="2812" y="2283"/>
                      <a:pt x="2812" y="2155"/>
                    </a:cubicBezTo>
                    <a:cubicBezTo>
                      <a:pt x="2812" y="1826"/>
                      <a:pt x="2866" y="1479"/>
                      <a:pt x="2976" y="1151"/>
                    </a:cubicBezTo>
                    <a:cubicBezTo>
                      <a:pt x="3067" y="804"/>
                      <a:pt x="3195" y="640"/>
                      <a:pt x="3341" y="640"/>
                    </a:cubicBezTo>
                    <a:close/>
                    <a:moveTo>
                      <a:pt x="3359" y="1"/>
                    </a:moveTo>
                    <a:cubicBezTo>
                      <a:pt x="3140" y="1"/>
                      <a:pt x="2939" y="129"/>
                      <a:pt x="2757" y="402"/>
                    </a:cubicBezTo>
                    <a:cubicBezTo>
                      <a:pt x="2593" y="676"/>
                      <a:pt x="2483" y="1005"/>
                      <a:pt x="2465" y="1406"/>
                    </a:cubicBezTo>
                    <a:lnTo>
                      <a:pt x="2446" y="1479"/>
                    </a:lnTo>
                    <a:cubicBezTo>
                      <a:pt x="2300" y="1005"/>
                      <a:pt x="2118" y="640"/>
                      <a:pt x="1881" y="402"/>
                    </a:cubicBezTo>
                    <a:cubicBezTo>
                      <a:pt x="1643" y="165"/>
                      <a:pt x="1369" y="37"/>
                      <a:pt x="1077" y="37"/>
                    </a:cubicBezTo>
                    <a:cubicBezTo>
                      <a:pt x="731" y="37"/>
                      <a:pt x="457" y="220"/>
                      <a:pt x="274" y="585"/>
                    </a:cubicBezTo>
                    <a:cubicBezTo>
                      <a:pt x="92" y="950"/>
                      <a:pt x="0" y="1479"/>
                      <a:pt x="0" y="2173"/>
                    </a:cubicBezTo>
                    <a:cubicBezTo>
                      <a:pt x="0" y="2465"/>
                      <a:pt x="37" y="2703"/>
                      <a:pt x="92" y="2922"/>
                    </a:cubicBezTo>
                    <a:cubicBezTo>
                      <a:pt x="146" y="3122"/>
                      <a:pt x="219" y="3232"/>
                      <a:pt x="311" y="3232"/>
                    </a:cubicBezTo>
                    <a:cubicBezTo>
                      <a:pt x="384" y="3232"/>
                      <a:pt x="457" y="3177"/>
                      <a:pt x="584" y="3086"/>
                    </a:cubicBezTo>
                    <a:cubicBezTo>
                      <a:pt x="676" y="2995"/>
                      <a:pt x="731" y="2903"/>
                      <a:pt x="731" y="2812"/>
                    </a:cubicBezTo>
                    <a:lnTo>
                      <a:pt x="731" y="2757"/>
                    </a:lnTo>
                    <a:cubicBezTo>
                      <a:pt x="1351" y="2757"/>
                      <a:pt x="2227" y="2958"/>
                      <a:pt x="3378" y="3305"/>
                    </a:cubicBezTo>
                    <a:cubicBezTo>
                      <a:pt x="3761" y="3433"/>
                      <a:pt x="3980" y="3488"/>
                      <a:pt x="4071" y="3488"/>
                    </a:cubicBezTo>
                    <a:cubicBezTo>
                      <a:pt x="4144" y="3488"/>
                      <a:pt x="4235" y="3451"/>
                      <a:pt x="4327" y="3396"/>
                    </a:cubicBezTo>
                    <a:cubicBezTo>
                      <a:pt x="4418" y="3341"/>
                      <a:pt x="4491" y="3268"/>
                      <a:pt x="4528" y="3195"/>
                    </a:cubicBezTo>
                    <a:lnTo>
                      <a:pt x="4528" y="3195"/>
                    </a:lnTo>
                    <a:cubicBezTo>
                      <a:pt x="4509" y="3396"/>
                      <a:pt x="4455" y="3579"/>
                      <a:pt x="4363" y="3743"/>
                    </a:cubicBezTo>
                    <a:cubicBezTo>
                      <a:pt x="4254" y="3926"/>
                      <a:pt x="4199" y="4017"/>
                      <a:pt x="4199" y="4035"/>
                    </a:cubicBezTo>
                    <a:cubicBezTo>
                      <a:pt x="4199" y="4108"/>
                      <a:pt x="4272" y="4163"/>
                      <a:pt x="4418" y="4163"/>
                    </a:cubicBezTo>
                    <a:cubicBezTo>
                      <a:pt x="4546" y="4163"/>
                      <a:pt x="4692" y="4053"/>
                      <a:pt x="4856" y="3816"/>
                    </a:cubicBezTo>
                    <a:cubicBezTo>
                      <a:pt x="5020" y="3597"/>
                      <a:pt x="5093" y="3341"/>
                      <a:pt x="5093" y="3049"/>
                    </a:cubicBezTo>
                    <a:cubicBezTo>
                      <a:pt x="5093" y="2556"/>
                      <a:pt x="5020" y="2082"/>
                      <a:pt x="4856" y="1607"/>
                    </a:cubicBezTo>
                    <a:cubicBezTo>
                      <a:pt x="4692" y="1133"/>
                      <a:pt x="4473" y="749"/>
                      <a:pt x="4199" y="457"/>
                    </a:cubicBezTo>
                    <a:cubicBezTo>
                      <a:pt x="3925" y="147"/>
                      <a:pt x="3651" y="1"/>
                      <a:pt x="3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0"/>
              <p:cNvSpPr/>
              <p:nvPr/>
            </p:nvSpPr>
            <p:spPr>
              <a:xfrm>
                <a:off x="669450" y="2967700"/>
                <a:ext cx="12735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1498" extrusionOk="0">
                    <a:moveTo>
                      <a:pt x="712" y="1"/>
                    </a:moveTo>
                    <a:cubicBezTo>
                      <a:pt x="529" y="1"/>
                      <a:pt x="365" y="55"/>
                      <a:pt x="219" y="183"/>
                    </a:cubicBezTo>
                    <a:cubicBezTo>
                      <a:pt x="73" y="293"/>
                      <a:pt x="0" y="384"/>
                      <a:pt x="0" y="457"/>
                    </a:cubicBezTo>
                    <a:cubicBezTo>
                      <a:pt x="0" y="530"/>
                      <a:pt x="18" y="567"/>
                      <a:pt x="55" y="603"/>
                    </a:cubicBezTo>
                    <a:cubicBezTo>
                      <a:pt x="73" y="621"/>
                      <a:pt x="128" y="621"/>
                      <a:pt x="219" y="621"/>
                    </a:cubicBezTo>
                    <a:cubicBezTo>
                      <a:pt x="511" y="621"/>
                      <a:pt x="1296" y="786"/>
                      <a:pt x="2574" y="1078"/>
                    </a:cubicBezTo>
                    <a:cubicBezTo>
                      <a:pt x="3834" y="1351"/>
                      <a:pt x="4509" y="1498"/>
                      <a:pt x="4600" y="1498"/>
                    </a:cubicBezTo>
                    <a:cubicBezTo>
                      <a:pt x="4710" y="1498"/>
                      <a:pt x="4801" y="1461"/>
                      <a:pt x="4929" y="1370"/>
                    </a:cubicBezTo>
                    <a:cubicBezTo>
                      <a:pt x="5038" y="1260"/>
                      <a:pt x="5093" y="1187"/>
                      <a:pt x="5093" y="1132"/>
                    </a:cubicBezTo>
                    <a:cubicBezTo>
                      <a:pt x="5093" y="1078"/>
                      <a:pt x="4965" y="1005"/>
                      <a:pt x="4673" y="913"/>
                    </a:cubicBezTo>
                    <a:cubicBezTo>
                      <a:pt x="4509" y="877"/>
                      <a:pt x="4363" y="840"/>
                      <a:pt x="4235" y="804"/>
                    </a:cubicBezTo>
                    <a:cubicBezTo>
                      <a:pt x="4107" y="767"/>
                      <a:pt x="3925" y="731"/>
                      <a:pt x="3669" y="676"/>
                    </a:cubicBezTo>
                    <a:cubicBezTo>
                      <a:pt x="3432" y="603"/>
                      <a:pt x="3231" y="567"/>
                      <a:pt x="3103" y="530"/>
                    </a:cubicBezTo>
                    <a:cubicBezTo>
                      <a:pt x="1680" y="183"/>
                      <a:pt x="876" y="1"/>
                      <a:pt x="7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0"/>
              <p:cNvSpPr/>
              <p:nvPr/>
            </p:nvSpPr>
            <p:spPr>
              <a:xfrm>
                <a:off x="668525" y="2843100"/>
                <a:ext cx="128725" cy="1082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4328" extrusionOk="0">
                    <a:moveTo>
                      <a:pt x="457" y="1"/>
                    </a:moveTo>
                    <a:cubicBezTo>
                      <a:pt x="384" y="1"/>
                      <a:pt x="274" y="56"/>
                      <a:pt x="165" y="165"/>
                    </a:cubicBezTo>
                    <a:cubicBezTo>
                      <a:pt x="55" y="275"/>
                      <a:pt x="1" y="366"/>
                      <a:pt x="1" y="476"/>
                    </a:cubicBezTo>
                    <a:cubicBezTo>
                      <a:pt x="1" y="549"/>
                      <a:pt x="110" y="603"/>
                      <a:pt x="311" y="622"/>
                    </a:cubicBezTo>
                    <a:cubicBezTo>
                      <a:pt x="347" y="622"/>
                      <a:pt x="639" y="640"/>
                      <a:pt x="1187" y="695"/>
                    </a:cubicBezTo>
                    <a:cubicBezTo>
                      <a:pt x="2337" y="786"/>
                      <a:pt x="3341" y="1005"/>
                      <a:pt x="4181" y="1315"/>
                    </a:cubicBezTo>
                    <a:cubicBezTo>
                      <a:pt x="3725" y="1534"/>
                      <a:pt x="2483" y="2027"/>
                      <a:pt x="439" y="2812"/>
                    </a:cubicBezTo>
                    <a:cubicBezTo>
                      <a:pt x="329" y="2849"/>
                      <a:pt x="238" y="2922"/>
                      <a:pt x="147" y="3031"/>
                    </a:cubicBezTo>
                    <a:cubicBezTo>
                      <a:pt x="55" y="3123"/>
                      <a:pt x="19" y="3196"/>
                      <a:pt x="19" y="3250"/>
                    </a:cubicBezTo>
                    <a:cubicBezTo>
                      <a:pt x="19" y="3323"/>
                      <a:pt x="92" y="3360"/>
                      <a:pt x="238" y="3360"/>
                    </a:cubicBezTo>
                    <a:cubicBezTo>
                      <a:pt x="548" y="3378"/>
                      <a:pt x="1333" y="3542"/>
                      <a:pt x="2593" y="3853"/>
                    </a:cubicBezTo>
                    <a:cubicBezTo>
                      <a:pt x="3852" y="4163"/>
                      <a:pt x="4528" y="4327"/>
                      <a:pt x="4656" y="4327"/>
                    </a:cubicBezTo>
                    <a:cubicBezTo>
                      <a:pt x="4765" y="4327"/>
                      <a:pt x="4875" y="4291"/>
                      <a:pt x="4984" y="4200"/>
                    </a:cubicBezTo>
                    <a:cubicBezTo>
                      <a:pt x="5094" y="4108"/>
                      <a:pt x="5148" y="4035"/>
                      <a:pt x="5148" y="3962"/>
                    </a:cubicBezTo>
                    <a:cubicBezTo>
                      <a:pt x="5148" y="3926"/>
                      <a:pt x="5057" y="3871"/>
                      <a:pt x="4856" y="3816"/>
                    </a:cubicBezTo>
                    <a:cubicBezTo>
                      <a:pt x="4674" y="3762"/>
                      <a:pt x="4217" y="3634"/>
                      <a:pt x="3506" y="3469"/>
                    </a:cubicBezTo>
                    <a:cubicBezTo>
                      <a:pt x="2794" y="3287"/>
                      <a:pt x="2155" y="3123"/>
                      <a:pt x="1589" y="2977"/>
                    </a:cubicBezTo>
                    <a:cubicBezTo>
                      <a:pt x="3396" y="2265"/>
                      <a:pt x="4491" y="1826"/>
                      <a:pt x="4820" y="1680"/>
                    </a:cubicBezTo>
                    <a:cubicBezTo>
                      <a:pt x="4911" y="1644"/>
                      <a:pt x="5002" y="1571"/>
                      <a:pt x="5057" y="1498"/>
                    </a:cubicBezTo>
                    <a:cubicBezTo>
                      <a:pt x="5112" y="1407"/>
                      <a:pt x="5148" y="1334"/>
                      <a:pt x="5148" y="1279"/>
                    </a:cubicBezTo>
                    <a:cubicBezTo>
                      <a:pt x="5148" y="1096"/>
                      <a:pt x="4838" y="895"/>
                      <a:pt x="4217" y="695"/>
                    </a:cubicBezTo>
                    <a:cubicBezTo>
                      <a:pt x="3579" y="476"/>
                      <a:pt x="2903" y="311"/>
                      <a:pt x="2173" y="202"/>
                    </a:cubicBezTo>
                    <a:cubicBezTo>
                      <a:pt x="1424" y="74"/>
                      <a:pt x="859" y="1"/>
                      <a:pt x="45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0"/>
              <p:cNvSpPr/>
              <p:nvPr/>
            </p:nvSpPr>
            <p:spPr>
              <a:xfrm>
                <a:off x="668525" y="2656000"/>
                <a:ext cx="128725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944" extrusionOk="0">
                    <a:moveTo>
                      <a:pt x="1881" y="676"/>
                    </a:moveTo>
                    <a:cubicBezTo>
                      <a:pt x="2264" y="676"/>
                      <a:pt x="2666" y="785"/>
                      <a:pt x="3086" y="1023"/>
                    </a:cubicBezTo>
                    <a:cubicBezTo>
                      <a:pt x="3506" y="1242"/>
                      <a:pt x="3852" y="1534"/>
                      <a:pt x="4144" y="1844"/>
                    </a:cubicBezTo>
                    <a:cubicBezTo>
                      <a:pt x="4437" y="2154"/>
                      <a:pt x="4583" y="2447"/>
                      <a:pt x="4583" y="2684"/>
                    </a:cubicBezTo>
                    <a:cubicBezTo>
                      <a:pt x="4583" y="2848"/>
                      <a:pt x="4491" y="2976"/>
                      <a:pt x="4327" y="3104"/>
                    </a:cubicBezTo>
                    <a:cubicBezTo>
                      <a:pt x="4163" y="3213"/>
                      <a:pt x="3944" y="3268"/>
                      <a:pt x="3670" y="3268"/>
                    </a:cubicBezTo>
                    <a:cubicBezTo>
                      <a:pt x="3213" y="3268"/>
                      <a:pt x="2757" y="3159"/>
                      <a:pt x="2264" y="2921"/>
                    </a:cubicBezTo>
                    <a:cubicBezTo>
                      <a:pt x="1771" y="2684"/>
                      <a:pt x="1388" y="2428"/>
                      <a:pt x="1078" y="2136"/>
                    </a:cubicBezTo>
                    <a:cubicBezTo>
                      <a:pt x="767" y="1844"/>
                      <a:pt x="621" y="1589"/>
                      <a:pt x="621" y="1406"/>
                    </a:cubicBezTo>
                    <a:cubicBezTo>
                      <a:pt x="621" y="1205"/>
                      <a:pt x="749" y="1041"/>
                      <a:pt x="968" y="895"/>
                    </a:cubicBezTo>
                    <a:cubicBezTo>
                      <a:pt x="1205" y="749"/>
                      <a:pt x="1516" y="676"/>
                      <a:pt x="1881" y="676"/>
                    </a:cubicBezTo>
                    <a:close/>
                    <a:moveTo>
                      <a:pt x="1826" y="0"/>
                    </a:moveTo>
                    <a:cubicBezTo>
                      <a:pt x="1351" y="0"/>
                      <a:pt x="932" y="146"/>
                      <a:pt x="566" y="420"/>
                    </a:cubicBezTo>
                    <a:cubicBezTo>
                      <a:pt x="183" y="694"/>
                      <a:pt x="1" y="1023"/>
                      <a:pt x="1" y="1443"/>
                    </a:cubicBezTo>
                    <a:cubicBezTo>
                      <a:pt x="1" y="1698"/>
                      <a:pt x="110" y="1972"/>
                      <a:pt x="329" y="2264"/>
                    </a:cubicBezTo>
                    <a:cubicBezTo>
                      <a:pt x="548" y="2556"/>
                      <a:pt x="822" y="2830"/>
                      <a:pt x="1169" y="3085"/>
                    </a:cubicBezTo>
                    <a:cubicBezTo>
                      <a:pt x="1497" y="3323"/>
                      <a:pt x="1899" y="3524"/>
                      <a:pt x="2355" y="3688"/>
                    </a:cubicBezTo>
                    <a:cubicBezTo>
                      <a:pt x="2812" y="3852"/>
                      <a:pt x="3268" y="3943"/>
                      <a:pt x="3706" y="3943"/>
                    </a:cubicBezTo>
                    <a:cubicBezTo>
                      <a:pt x="4035" y="3943"/>
                      <a:pt x="4364" y="3816"/>
                      <a:pt x="4674" y="3578"/>
                    </a:cubicBezTo>
                    <a:cubicBezTo>
                      <a:pt x="5002" y="3341"/>
                      <a:pt x="5148" y="3049"/>
                      <a:pt x="5148" y="2739"/>
                    </a:cubicBezTo>
                    <a:cubicBezTo>
                      <a:pt x="5148" y="2301"/>
                      <a:pt x="4966" y="1862"/>
                      <a:pt x="4619" y="1424"/>
                    </a:cubicBezTo>
                    <a:cubicBezTo>
                      <a:pt x="4254" y="1004"/>
                      <a:pt x="3816" y="658"/>
                      <a:pt x="3305" y="402"/>
                    </a:cubicBezTo>
                    <a:cubicBezTo>
                      <a:pt x="2775" y="128"/>
                      <a:pt x="2282" y="0"/>
                      <a:pt x="18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0"/>
              <p:cNvSpPr/>
              <p:nvPr/>
            </p:nvSpPr>
            <p:spPr>
              <a:xfrm>
                <a:off x="668975" y="2538250"/>
                <a:ext cx="127825" cy="1095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382" extrusionOk="0">
                    <a:moveTo>
                      <a:pt x="421" y="1"/>
                    </a:moveTo>
                    <a:cubicBezTo>
                      <a:pt x="366" y="1"/>
                      <a:pt x="293" y="37"/>
                      <a:pt x="183" y="147"/>
                    </a:cubicBezTo>
                    <a:cubicBezTo>
                      <a:pt x="92" y="238"/>
                      <a:pt x="37" y="311"/>
                      <a:pt x="37" y="366"/>
                    </a:cubicBezTo>
                    <a:cubicBezTo>
                      <a:pt x="37" y="512"/>
                      <a:pt x="165" y="694"/>
                      <a:pt x="402" y="913"/>
                    </a:cubicBezTo>
                    <a:cubicBezTo>
                      <a:pt x="640" y="1151"/>
                      <a:pt x="1242" y="1607"/>
                      <a:pt x="2191" y="2282"/>
                    </a:cubicBezTo>
                    <a:cubicBezTo>
                      <a:pt x="1425" y="2721"/>
                      <a:pt x="804" y="2940"/>
                      <a:pt x="366" y="2940"/>
                    </a:cubicBezTo>
                    <a:cubicBezTo>
                      <a:pt x="275" y="2940"/>
                      <a:pt x="183" y="3013"/>
                      <a:pt x="110" y="3159"/>
                    </a:cubicBezTo>
                    <a:cubicBezTo>
                      <a:pt x="37" y="3286"/>
                      <a:pt x="1" y="3433"/>
                      <a:pt x="1" y="3579"/>
                    </a:cubicBezTo>
                    <a:cubicBezTo>
                      <a:pt x="1" y="3633"/>
                      <a:pt x="74" y="3670"/>
                      <a:pt x="202" y="3670"/>
                    </a:cubicBezTo>
                    <a:cubicBezTo>
                      <a:pt x="713" y="3670"/>
                      <a:pt x="1552" y="3341"/>
                      <a:pt x="2739" y="2684"/>
                    </a:cubicBezTo>
                    <a:cubicBezTo>
                      <a:pt x="3542" y="3305"/>
                      <a:pt x="4163" y="3816"/>
                      <a:pt x="4583" y="4199"/>
                    </a:cubicBezTo>
                    <a:lnTo>
                      <a:pt x="4711" y="4327"/>
                    </a:lnTo>
                    <a:cubicBezTo>
                      <a:pt x="4711" y="4327"/>
                      <a:pt x="4729" y="4345"/>
                      <a:pt x="4747" y="4345"/>
                    </a:cubicBezTo>
                    <a:cubicBezTo>
                      <a:pt x="4765" y="4364"/>
                      <a:pt x="4784" y="4364"/>
                      <a:pt x="4784" y="4382"/>
                    </a:cubicBezTo>
                    <a:lnTo>
                      <a:pt x="4857" y="4382"/>
                    </a:lnTo>
                    <a:cubicBezTo>
                      <a:pt x="4911" y="4382"/>
                      <a:pt x="4948" y="4345"/>
                      <a:pt x="5021" y="4254"/>
                    </a:cubicBezTo>
                    <a:cubicBezTo>
                      <a:pt x="5076" y="4181"/>
                      <a:pt x="5112" y="4090"/>
                      <a:pt x="5112" y="4017"/>
                    </a:cubicBezTo>
                    <a:cubicBezTo>
                      <a:pt x="5112" y="3944"/>
                      <a:pt x="5076" y="3871"/>
                      <a:pt x="5003" y="3779"/>
                    </a:cubicBezTo>
                    <a:cubicBezTo>
                      <a:pt x="4966" y="3725"/>
                      <a:pt x="4930" y="3688"/>
                      <a:pt x="4893" y="3633"/>
                    </a:cubicBezTo>
                    <a:cubicBezTo>
                      <a:pt x="4857" y="3597"/>
                      <a:pt x="4784" y="3542"/>
                      <a:pt x="4711" y="3469"/>
                    </a:cubicBezTo>
                    <a:cubicBezTo>
                      <a:pt x="4638" y="3414"/>
                      <a:pt x="4565" y="3341"/>
                      <a:pt x="4510" y="3305"/>
                    </a:cubicBezTo>
                    <a:cubicBezTo>
                      <a:pt x="4455" y="3250"/>
                      <a:pt x="4364" y="3177"/>
                      <a:pt x="4254" y="3104"/>
                    </a:cubicBezTo>
                    <a:cubicBezTo>
                      <a:pt x="4145" y="3013"/>
                      <a:pt x="4035" y="2940"/>
                      <a:pt x="3944" y="2867"/>
                    </a:cubicBezTo>
                    <a:cubicBezTo>
                      <a:pt x="3853" y="2775"/>
                      <a:pt x="3634" y="2611"/>
                      <a:pt x="3287" y="2374"/>
                    </a:cubicBezTo>
                    <a:cubicBezTo>
                      <a:pt x="3816" y="2045"/>
                      <a:pt x="4254" y="1753"/>
                      <a:pt x="4601" y="1479"/>
                    </a:cubicBezTo>
                    <a:cubicBezTo>
                      <a:pt x="4948" y="1187"/>
                      <a:pt x="5112" y="986"/>
                      <a:pt x="5112" y="877"/>
                    </a:cubicBezTo>
                    <a:cubicBezTo>
                      <a:pt x="5112" y="822"/>
                      <a:pt x="5094" y="767"/>
                      <a:pt x="5057" y="731"/>
                    </a:cubicBezTo>
                    <a:cubicBezTo>
                      <a:pt x="5021" y="694"/>
                      <a:pt x="4948" y="676"/>
                      <a:pt x="4875" y="676"/>
                    </a:cubicBezTo>
                    <a:cubicBezTo>
                      <a:pt x="4802" y="676"/>
                      <a:pt x="4674" y="731"/>
                      <a:pt x="4492" y="840"/>
                    </a:cubicBezTo>
                    <a:cubicBezTo>
                      <a:pt x="4291" y="950"/>
                      <a:pt x="4017" y="1132"/>
                      <a:pt x="3652" y="1388"/>
                    </a:cubicBezTo>
                    <a:cubicBezTo>
                      <a:pt x="3268" y="1625"/>
                      <a:pt x="2976" y="1826"/>
                      <a:pt x="2757" y="1954"/>
                    </a:cubicBezTo>
                    <a:cubicBezTo>
                      <a:pt x="1626" y="1078"/>
                      <a:pt x="987" y="548"/>
                      <a:pt x="804" y="366"/>
                    </a:cubicBezTo>
                    <a:cubicBezTo>
                      <a:pt x="749" y="311"/>
                      <a:pt x="713" y="256"/>
                      <a:pt x="658" y="183"/>
                    </a:cubicBezTo>
                    <a:cubicBezTo>
                      <a:pt x="603" y="128"/>
                      <a:pt x="567" y="74"/>
                      <a:pt x="548" y="37"/>
                    </a:cubicBezTo>
                    <a:cubicBezTo>
                      <a:pt x="512" y="1"/>
                      <a:pt x="475" y="1"/>
                      <a:pt x="4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0"/>
              <p:cNvSpPr/>
              <p:nvPr/>
            </p:nvSpPr>
            <p:spPr>
              <a:xfrm>
                <a:off x="669900" y="2427800"/>
                <a:ext cx="1287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762" extrusionOk="0">
                    <a:moveTo>
                      <a:pt x="365" y="1"/>
                    </a:moveTo>
                    <a:cubicBezTo>
                      <a:pt x="256" y="1"/>
                      <a:pt x="183" y="19"/>
                      <a:pt x="110" y="92"/>
                    </a:cubicBezTo>
                    <a:cubicBezTo>
                      <a:pt x="37" y="147"/>
                      <a:pt x="0" y="238"/>
                      <a:pt x="0" y="329"/>
                    </a:cubicBezTo>
                    <a:cubicBezTo>
                      <a:pt x="0" y="439"/>
                      <a:pt x="201" y="603"/>
                      <a:pt x="621" y="859"/>
                    </a:cubicBezTo>
                    <a:cubicBezTo>
                      <a:pt x="1041" y="1096"/>
                      <a:pt x="1461" y="1333"/>
                      <a:pt x="1881" y="1571"/>
                    </a:cubicBezTo>
                    <a:cubicBezTo>
                      <a:pt x="2282" y="1790"/>
                      <a:pt x="2501" y="1954"/>
                      <a:pt x="2501" y="2045"/>
                    </a:cubicBezTo>
                    <a:cubicBezTo>
                      <a:pt x="2501" y="2137"/>
                      <a:pt x="2410" y="2283"/>
                      <a:pt x="2246" y="2429"/>
                    </a:cubicBezTo>
                    <a:cubicBezTo>
                      <a:pt x="2081" y="2593"/>
                      <a:pt x="1881" y="2721"/>
                      <a:pt x="1643" y="2830"/>
                    </a:cubicBezTo>
                    <a:cubicBezTo>
                      <a:pt x="1406" y="2940"/>
                      <a:pt x="1150" y="3031"/>
                      <a:pt x="877" y="3104"/>
                    </a:cubicBezTo>
                    <a:cubicBezTo>
                      <a:pt x="584" y="3177"/>
                      <a:pt x="365" y="3232"/>
                      <a:pt x="219" y="3287"/>
                    </a:cubicBezTo>
                    <a:cubicBezTo>
                      <a:pt x="73" y="3323"/>
                      <a:pt x="0" y="3378"/>
                      <a:pt x="0" y="3469"/>
                    </a:cubicBezTo>
                    <a:cubicBezTo>
                      <a:pt x="0" y="3652"/>
                      <a:pt x="165" y="3761"/>
                      <a:pt x="511" y="3761"/>
                    </a:cubicBezTo>
                    <a:cubicBezTo>
                      <a:pt x="840" y="3761"/>
                      <a:pt x="1187" y="3688"/>
                      <a:pt x="1552" y="3561"/>
                    </a:cubicBezTo>
                    <a:cubicBezTo>
                      <a:pt x="1917" y="3433"/>
                      <a:pt x="2227" y="3250"/>
                      <a:pt x="2520" y="3013"/>
                    </a:cubicBezTo>
                    <a:cubicBezTo>
                      <a:pt x="2812" y="2776"/>
                      <a:pt x="2994" y="2502"/>
                      <a:pt x="3067" y="2228"/>
                    </a:cubicBezTo>
                    <a:cubicBezTo>
                      <a:pt x="3122" y="2246"/>
                      <a:pt x="3213" y="2301"/>
                      <a:pt x="3323" y="2356"/>
                    </a:cubicBezTo>
                    <a:lnTo>
                      <a:pt x="3597" y="2484"/>
                    </a:lnTo>
                    <a:cubicBezTo>
                      <a:pt x="3651" y="2520"/>
                      <a:pt x="3724" y="2557"/>
                      <a:pt x="3834" y="2611"/>
                    </a:cubicBezTo>
                    <a:cubicBezTo>
                      <a:pt x="3925" y="2666"/>
                      <a:pt x="4016" y="2703"/>
                      <a:pt x="4071" y="2739"/>
                    </a:cubicBezTo>
                    <a:cubicBezTo>
                      <a:pt x="4126" y="2757"/>
                      <a:pt x="4181" y="2794"/>
                      <a:pt x="4272" y="2830"/>
                    </a:cubicBezTo>
                    <a:cubicBezTo>
                      <a:pt x="4546" y="2976"/>
                      <a:pt x="4765" y="3031"/>
                      <a:pt x="4893" y="3031"/>
                    </a:cubicBezTo>
                    <a:cubicBezTo>
                      <a:pt x="5075" y="3031"/>
                      <a:pt x="5148" y="2976"/>
                      <a:pt x="5148" y="2885"/>
                    </a:cubicBezTo>
                    <a:cubicBezTo>
                      <a:pt x="5148" y="2812"/>
                      <a:pt x="5075" y="2703"/>
                      <a:pt x="4929" y="2593"/>
                    </a:cubicBezTo>
                    <a:cubicBezTo>
                      <a:pt x="4783" y="2484"/>
                      <a:pt x="4418" y="2264"/>
                      <a:pt x="3834" y="1954"/>
                    </a:cubicBezTo>
                    <a:cubicBezTo>
                      <a:pt x="3250" y="1644"/>
                      <a:pt x="2702" y="1333"/>
                      <a:pt x="2191" y="1023"/>
                    </a:cubicBezTo>
                    <a:cubicBezTo>
                      <a:pt x="1698" y="695"/>
                      <a:pt x="1278" y="457"/>
                      <a:pt x="986" y="275"/>
                    </a:cubicBezTo>
                    <a:cubicBezTo>
                      <a:pt x="676" y="92"/>
                      <a:pt x="475" y="1"/>
                      <a:pt x="3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0"/>
              <p:cNvSpPr/>
              <p:nvPr/>
            </p:nvSpPr>
            <p:spPr>
              <a:xfrm>
                <a:off x="669450" y="2335625"/>
                <a:ext cx="14742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3579" extrusionOk="0">
                    <a:moveTo>
                      <a:pt x="639" y="0"/>
                    </a:moveTo>
                    <a:cubicBezTo>
                      <a:pt x="548" y="0"/>
                      <a:pt x="420" y="73"/>
                      <a:pt x="256" y="201"/>
                    </a:cubicBezTo>
                    <a:cubicBezTo>
                      <a:pt x="91" y="329"/>
                      <a:pt x="0" y="475"/>
                      <a:pt x="0" y="603"/>
                    </a:cubicBezTo>
                    <a:cubicBezTo>
                      <a:pt x="0" y="1023"/>
                      <a:pt x="219" y="1461"/>
                      <a:pt x="657" y="1935"/>
                    </a:cubicBezTo>
                    <a:cubicBezTo>
                      <a:pt x="1077" y="2410"/>
                      <a:pt x="1607" y="2793"/>
                      <a:pt x="2209" y="3104"/>
                    </a:cubicBezTo>
                    <a:cubicBezTo>
                      <a:pt x="2811" y="3414"/>
                      <a:pt x="3359" y="3578"/>
                      <a:pt x="3852" y="3578"/>
                    </a:cubicBezTo>
                    <a:cubicBezTo>
                      <a:pt x="4162" y="3578"/>
                      <a:pt x="4454" y="3432"/>
                      <a:pt x="4728" y="3158"/>
                    </a:cubicBezTo>
                    <a:cubicBezTo>
                      <a:pt x="4984" y="2885"/>
                      <a:pt x="5111" y="2611"/>
                      <a:pt x="5111" y="2319"/>
                    </a:cubicBezTo>
                    <a:cubicBezTo>
                      <a:pt x="5111" y="2027"/>
                      <a:pt x="5002" y="1735"/>
                      <a:pt x="4765" y="1442"/>
                    </a:cubicBezTo>
                    <a:cubicBezTo>
                      <a:pt x="4527" y="1132"/>
                      <a:pt x="4199" y="858"/>
                      <a:pt x="3797" y="621"/>
                    </a:cubicBezTo>
                    <a:lnTo>
                      <a:pt x="3797" y="621"/>
                    </a:lnTo>
                    <a:cubicBezTo>
                      <a:pt x="3961" y="676"/>
                      <a:pt x="4162" y="731"/>
                      <a:pt x="4400" y="822"/>
                    </a:cubicBezTo>
                    <a:cubicBezTo>
                      <a:pt x="4655" y="895"/>
                      <a:pt x="4892" y="968"/>
                      <a:pt x="5130" y="1041"/>
                    </a:cubicBezTo>
                    <a:cubicBezTo>
                      <a:pt x="5349" y="1114"/>
                      <a:pt x="5550" y="1150"/>
                      <a:pt x="5677" y="1150"/>
                    </a:cubicBezTo>
                    <a:cubicBezTo>
                      <a:pt x="5823" y="1150"/>
                      <a:pt x="5896" y="1077"/>
                      <a:pt x="5896" y="968"/>
                    </a:cubicBezTo>
                    <a:cubicBezTo>
                      <a:pt x="5896" y="840"/>
                      <a:pt x="5531" y="658"/>
                      <a:pt x="4801" y="402"/>
                    </a:cubicBezTo>
                    <a:cubicBezTo>
                      <a:pt x="4071" y="165"/>
                      <a:pt x="3596" y="37"/>
                      <a:pt x="3414" y="37"/>
                    </a:cubicBezTo>
                    <a:cubicBezTo>
                      <a:pt x="3213" y="37"/>
                      <a:pt x="3030" y="92"/>
                      <a:pt x="2884" y="219"/>
                    </a:cubicBezTo>
                    <a:cubicBezTo>
                      <a:pt x="2738" y="311"/>
                      <a:pt x="2665" y="457"/>
                      <a:pt x="2665" y="639"/>
                    </a:cubicBezTo>
                    <a:cubicBezTo>
                      <a:pt x="2665" y="950"/>
                      <a:pt x="2684" y="1205"/>
                      <a:pt x="2738" y="1424"/>
                    </a:cubicBezTo>
                    <a:cubicBezTo>
                      <a:pt x="2775" y="1625"/>
                      <a:pt x="2848" y="1735"/>
                      <a:pt x="2921" y="1735"/>
                    </a:cubicBezTo>
                    <a:cubicBezTo>
                      <a:pt x="2976" y="1735"/>
                      <a:pt x="3049" y="1698"/>
                      <a:pt x="3122" y="1607"/>
                    </a:cubicBezTo>
                    <a:cubicBezTo>
                      <a:pt x="3195" y="1497"/>
                      <a:pt x="3231" y="1388"/>
                      <a:pt x="3231" y="1260"/>
                    </a:cubicBezTo>
                    <a:cubicBezTo>
                      <a:pt x="3231" y="1132"/>
                      <a:pt x="3195" y="931"/>
                      <a:pt x="3122" y="658"/>
                    </a:cubicBezTo>
                    <a:lnTo>
                      <a:pt x="3122" y="658"/>
                    </a:lnTo>
                    <a:cubicBezTo>
                      <a:pt x="3523" y="931"/>
                      <a:pt x="3852" y="1223"/>
                      <a:pt x="4107" y="1534"/>
                    </a:cubicBezTo>
                    <a:cubicBezTo>
                      <a:pt x="4363" y="1844"/>
                      <a:pt x="4491" y="2118"/>
                      <a:pt x="4491" y="2355"/>
                    </a:cubicBezTo>
                    <a:cubicBezTo>
                      <a:pt x="4491" y="2501"/>
                      <a:pt x="4418" y="2629"/>
                      <a:pt x="4308" y="2739"/>
                    </a:cubicBezTo>
                    <a:cubicBezTo>
                      <a:pt x="4180" y="2848"/>
                      <a:pt x="4034" y="2921"/>
                      <a:pt x="3852" y="2921"/>
                    </a:cubicBezTo>
                    <a:cubicBezTo>
                      <a:pt x="3414" y="2921"/>
                      <a:pt x="2957" y="2775"/>
                      <a:pt x="2446" y="2520"/>
                    </a:cubicBezTo>
                    <a:cubicBezTo>
                      <a:pt x="1935" y="2264"/>
                      <a:pt x="1515" y="1935"/>
                      <a:pt x="1187" y="1570"/>
                    </a:cubicBezTo>
                    <a:cubicBezTo>
                      <a:pt x="858" y="1187"/>
                      <a:pt x="676" y="858"/>
                      <a:pt x="676" y="548"/>
                    </a:cubicBezTo>
                    <a:cubicBezTo>
                      <a:pt x="676" y="438"/>
                      <a:pt x="694" y="347"/>
                      <a:pt x="749" y="256"/>
                    </a:cubicBezTo>
                    <a:cubicBezTo>
                      <a:pt x="767" y="146"/>
                      <a:pt x="785" y="110"/>
                      <a:pt x="785" y="92"/>
                    </a:cubicBezTo>
                    <a:cubicBezTo>
                      <a:pt x="785" y="37"/>
                      <a:pt x="749" y="0"/>
                      <a:pt x="6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0"/>
              <p:cNvSpPr/>
              <p:nvPr/>
            </p:nvSpPr>
            <p:spPr>
              <a:xfrm>
                <a:off x="670800" y="2211475"/>
                <a:ext cx="126900" cy="99075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963" extrusionOk="0">
                    <a:moveTo>
                      <a:pt x="220" y="1"/>
                    </a:moveTo>
                    <a:cubicBezTo>
                      <a:pt x="74" y="1"/>
                      <a:pt x="1" y="494"/>
                      <a:pt x="1" y="1461"/>
                    </a:cubicBezTo>
                    <a:cubicBezTo>
                      <a:pt x="1" y="2447"/>
                      <a:pt x="92" y="2977"/>
                      <a:pt x="275" y="3068"/>
                    </a:cubicBezTo>
                    <a:cubicBezTo>
                      <a:pt x="329" y="3086"/>
                      <a:pt x="384" y="3086"/>
                      <a:pt x="439" y="3086"/>
                    </a:cubicBezTo>
                    <a:cubicBezTo>
                      <a:pt x="822" y="3086"/>
                      <a:pt x="1279" y="3159"/>
                      <a:pt x="1826" y="3305"/>
                    </a:cubicBezTo>
                    <a:cubicBezTo>
                      <a:pt x="2356" y="3451"/>
                      <a:pt x="2885" y="3597"/>
                      <a:pt x="3360" y="3743"/>
                    </a:cubicBezTo>
                    <a:cubicBezTo>
                      <a:pt x="3834" y="3889"/>
                      <a:pt x="4181" y="3962"/>
                      <a:pt x="4382" y="3962"/>
                    </a:cubicBezTo>
                    <a:cubicBezTo>
                      <a:pt x="4583" y="3962"/>
                      <a:pt x="4747" y="3871"/>
                      <a:pt x="4875" y="3707"/>
                    </a:cubicBezTo>
                    <a:cubicBezTo>
                      <a:pt x="5003" y="3542"/>
                      <a:pt x="5076" y="3342"/>
                      <a:pt x="5076" y="3123"/>
                    </a:cubicBezTo>
                    <a:cubicBezTo>
                      <a:pt x="5076" y="2611"/>
                      <a:pt x="4984" y="2100"/>
                      <a:pt x="4802" y="1571"/>
                    </a:cubicBezTo>
                    <a:cubicBezTo>
                      <a:pt x="4619" y="1023"/>
                      <a:pt x="4437" y="749"/>
                      <a:pt x="4254" y="749"/>
                    </a:cubicBezTo>
                    <a:cubicBezTo>
                      <a:pt x="4163" y="749"/>
                      <a:pt x="4108" y="786"/>
                      <a:pt x="4108" y="859"/>
                    </a:cubicBezTo>
                    <a:cubicBezTo>
                      <a:pt x="4108" y="895"/>
                      <a:pt x="4126" y="1023"/>
                      <a:pt x="4199" y="1242"/>
                    </a:cubicBezTo>
                    <a:cubicBezTo>
                      <a:pt x="4364" y="1918"/>
                      <a:pt x="4455" y="2538"/>
                      <a:pt x="4455" y="3104"/>
                    </a:cubicBezTo>
                    <a:cubicBezTo>
                      <a:pt x="4455" y="3159"/>
                      <a:pt x="4437" y="3196"/>
                      <a:pt x="4419" y="3250"/>
                    </a:cubicBezTo>
                    <a:cubicBezTo>
                      <a:pt x="4364" y="3269"/>
                      <a:pt x="4327" y="3287"/>
                      <a:pt x="4273" y="3287"/>
                    </a:cubicBezTo>
                    <a:cubicBezTo>
                      <a:pt x="4090" y="3287"/>
                      <a:pt x="3579" y="3159"/>
                      <a:pt x="2757" y="2904"/>
                    </a:cubicBezTo>
                    <a:cubicBezTo>
                      <a:pt x="2757" y="2374"/>
                      <a:pt x="2721" y="1918"/>
                      <a:pt x="2630" y="1516"/>
                    </a:cubicBezTo>
                    <a:cubicBezTo>
                      <a:pt x="2538" y="1115"/>
                      <a:pt x="2429" y="914"/>
                      <a:pt x="2246" y="914"/>
                    </a:cubicBezTo>
                    <a:cubicBezTo>
                      <a:pt x="2173" y="914"/>
                      <a:pt x="2155" y="987"/>
                      <a:pt x="2155" y="1133"/>
                    </a:cubicBezTo>
                    <a:cubicBezTo>
                      <a:pt x="2155" y="1279"/>
                      <a:pt x="2155" y="1480"/>
                      <a:pt x="2191" y="1772"/>
                    </a:cubicBezTo>
                    <a:cubicBezTo>
                      <a:pt x="2210" y="2046"/>
                      <a:pt x="2228" y="2283"/>
                      <a:pt x="2228" y="2447"/>
                    </a:cubicBezTo>
                    <a:cubicBezTo>
                      <a:pt x="2228" y="2611"/>
                      <a:pt x="2210" y="2703"/>
                      <a:pt x="2210" y="2739"/>
                    </a:cubicBezTo>
                    <a:cubicBezTo>
                      <a:pt x="1553" y="2557"/>
                      <a:pt x="1041" y="2465"/>
                      <a:pt x="713" y="2465"/>
                    </a:cubicBezTo>
                    <a:lnTo>
                      <a:pt x="695" y="2465"/>
                    </a:lnTo>
                    <a:cubicBezTo>
                      <a:pt x="622" y="2027"/>
                      <a:pt x="567" y="1735"/>
                      <a:pt x="567" y="1626"/>
                    </a:cubicBezTo>
                    <a:cubicBezTo>
                      <a:pt x="548" y="1498"/>
                      <a:pt x="530" y="1297"/>
                      <a:pt x="512" y="1023"/>
                    </a:cubicBezTo>
                    <a:cubicBezTo>
                      <a:pt x="475" y="731"/>
                      <a:pt x="439" y="494"/>
                      <a:pt x="402" y="311"/>
                    </a:cubicBezTo>
                    <a:cubicBezTo>
                      <a:pt x="384" y="110"/>
                      <a:pt x="311" y="1"/>
                      <a:pt x="2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0"/>
              <p:cNvSpPr/>
              <p:nvPr/>
            </p:nvSpPr>
            <p:spPr>
              <a:xfrm>
                <a:off x="668525" y="2097400"/>
                <a:ext cx="128725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4327" extrusionOk="0">
                    <a:moveTo>
                      <a:pt x="457" y="0"/>
                    </a:moveTo>
                    <a:cubicBezTo>
                      <a:pt x="384" y="0"/>
                      <a:pt x="274" y="55"/>
                      <a:pt x="165" y="164"/>
                    </a:cubicBezTo>
                    <a:cubicBezTo>
                      <a:pt x="55" y="274"/>
                      <a:pt x="1" y="365"/>
                      <a:pt x="1" y="457"/>
                    </a:cubicBezTo>
                    <a:cubicBezTo>
                      <a:pt x="1" y="548"/>
                      <a:pt x="110" y="603"/>
                      <a:pt x="311" y="603"/>
                    </a:cubicBezTo>
                    <a:cubicBezTo>
                      <a:pt x="347" y="603"/>
                      <a:pt x="639" y="621"/>
                      <a:pt x="1187" y="676"/>
                    </a:cubicBezTo>
                    <a:cubicBezTo>
                      <a:pt x="2337" y="785"/>
                      <a:pt x="3341" y="1004"/>
                      <a:pt x="4181" y="1315"/>
                    </a:cubicBezTo>
                    <a:cubicBezTo>
                      <a:pt x="3725" y="1515"/>
                      <a:pt x="2483" y="2026"/>
                      <a:pt x="439" y="2811"/>
                    </a:cubicBezTo>
                    <a:cubicBezTo>
                      <a:pt x="329" y="2848"/>
                      <a:pt x="238" y="2921"/>
                      <a:pt x="147" y="3012"/>
                    </a:cubicBezTo>
                    <a:cubicBezTo>
                      <a:pt x="55" y="3104"/>
                      <a:pt x="19" y="3177"/>
                      <a:pt x="19" y="3231"/>
                    </a:cubicBezTo>
                    <a:cubicBezTo>
                      <a:pt x="19" y="3323"/>
                      <a:pt x="92" y="3359"/>
                      <a:pt x="238" y="3359"/>
                    </a:cubicBezTo>
                    <a:cubicBezTo>
                      <a:pt x="548" y="3359"/>
                      <a:pt x="1333" y="3523"/>
                      <a:pt x="2593" y="3852"/>
                    </a:cubicBezTo>
                    <a:cubicBezTo>
                      <a:pt x="3852" y="4162"/>
                      <a:pt x="4528" y="4327"/>
                      <a:pt x="4656" y="4327"/>
                    </a:cubicBezTo>
                    <a:cubicBezTo>
                      <a:pt x="4765" y="4327"/>
                      <a:pt x="4875" y="4272"/>
                      <a:pt x="4984" y="4199"/>
                    </a:cubicBezTo>
                    <a:cubicBezTo>
                      <a:pt x="5094" y="4089"/>
                      <a:pt x="5148" y="4016"/>
                      <a:pt x="5148" y="3962"/>
                    </a:cubicBezTo>
                    <a:cubicBezTo>
                      <a:pt x="5148" y="3907"/>
                      <a:pt x="5057" y="3870"/>
                      <a:pt x="4856" y="3797"/>
                    </a:cubicBezTo>
                    <a:cubicBezTo>
                      <a:pt x="4674" y="3742"/>
                      <a:pt x="4217" y="3633"/>
                      <a:pt x="3506" y="3450"/>
                    </a:cubicBezTo>
                    <a:cubicBezTo>
                      <a:pt x="2794" y="3268"/>
                      <a:pt x="2155" y="3104"/>
                      <a:pt x="1589" y="2957"/>
                    </a:cubicBezTo>
                    <a:cubicBezTo>
                      <a:pt x="3396" y="2246"/>
                      <a:pt x="4491" y="1826"/>
                      <a:pt x="4820" y="1680"/>
                    </a:cubicBezTo>
                    <a:cubicBezTo>
                      <a:pt x="4911" y="1625"/>
                      <a:pt x="5002" y="1570"/>
                      <a:pt x="5057" y="1497"/>
                    </a:cubicBezTo>
                    <a:cubicBezTo>
                      <a:pt x="5112" y="1406"/>
                      <a:pt x="5148" y="1333"/>
                      <a:pt x="5148" y="1278"/>
                    </a:cubicBezTo>
                    <a:cubicBezTo>
                      <a:pt x="5148" y="1077"/>
                      <a:pt x="4838" y="895"/>
                      <a:pt x="4217" y="694"/>
                    </a:cubicBezTo>
                    <a:cubicBezTo>
                      <a:pt x="3579" y="475"/>
                      <a:pt x="2903" y="311"/>
                      <a:pt x="2173" y="183"/>
                    </a:cubicBezTo>
                    <a:cubicBezTo>
                      <a:pt x="1424" y="55"/>
                      <a:pt x="859" y="0"/>
                      <a:pt x="4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0"/>
              <p:cNvSpPr/>
              <p:nvPr/>
            </p:nvSpPr>
            <p:spPr>
              <a:xfrm>
                <a:off x="668975" y="1925800"/>
                <a:ext cx="1278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3670" extrusionOk="0">
                    <a:moveTo>
                      <a:pt x="439" y="0"/>
                    </a:moveTo>
                    <a:cubicBezTo>
                      <a:pt x="329" y="0"/>
                      <a:pt x="238" y="37"/>
                      <a:pt x="147" y="146"/>
                    </a:cubicBezTo>
                    <a:cubicBezTo>
                      <a:pt x="56" y="238"/>
                      <a:pt x="1" y="347"/>
                      <a:pt x="1" y="493"/>
                    </a:cubicBezTo>
                    <a:cubicBezTo>
                      <a:pt x="1" y="767"/>
                      <a:pt x="92" y="1114"/>
                      <a:pt x="275" y="1515"/>
                    </a:cubicBezTo>
                    <a:cubicBezTo>
                      <a:pt x="439" y="1917"/>
                      <a:pt x="640" y="2209"/>
                      <a:pt x="841" y="2392"/>
                    </a:cubicBezTo>
                    <a:cubicBezTo>
                      <a:pt x="914" y="2446"/>
                      <a:pt x="1005" y="2501"/>
                      <a:pt x="1151" y="2556"/>
                    </a:cubicBezTo>
                    <a:cubicBezTo>
                      <a:pt x="1279" y="2611"/>
                      <a:pt x="1406" y="2629"/>
                      <a:pt x="1534" y="2629"/>
                    </a:cubicBezTo>
                    <a:cubicBezTo>
                      <a:pt x="1662" y="2629"/>
                      <a:pt x="1826" y="2538"/>
                      <a:pt x="2027" y="2373"/>
                    </a:cubicBezTo>
                    <a:cubicBezTo>
                      <a:pt x="2246" y="2191"/>
                      <a:pt x="2429" y="1990"/>
                      <a:pt x="2630" y="1789"/>
                    </a:cubicBezTo>
                    <a:cubicBezTo>
                      <a:pt x="2794" y="1570"/>
                      <a:pt x="2995" y="1388"/>
                      <a:pt x="3195" y="1205"/>
                    </a:cubicBezTo>
                    <a:cubicBezTo>
                      <a:pt x="3396" y="1023"/>
                      <a:pt x="3579" y="950"/>
                      <a:pt x="3707" y="950"/>
                    </a:cubicBezTo>
                    <a:cubicBezTo>
                      <a:pt x="3907" y="950"/>
                      <a:pt x="4090" y="1077"/>
                      <a:pt x="4272" y="1351"/>
                    </a:cubicBezTo>
                    <a:cubicBezTo>
                      <a:pt x="4455" y="1607"/>
                      <a:pt x="4528" y="1899"/>
                      <a:pt x="4528" y="2246"/>
                    </a:cubicBezTo>
                    <a:cubicBezTo>
                      <a:pt x="4528" y="2410"/>
                      <a:pt x="4492" y="2574"/>
                      <a:pt x="4419" y="2720"/>
                    </a:cubicBezTo>
                    <a:cubicBezTo>
                      <a:pt x="4346" y="2866"/>
                      <a:pt x="4272" y="2994"/>
                      <a:pt x="4199" y="3067"/>
                    </a:cubicBezTo>
                    <a:cubicBezTo>
                      <a:pt x="3962" y="3304"/>
                      <a:pt x="3834" y="3450"/>
                      <a:pt x="3834" y="3542"/>
                    </a:cubicBezTo>
                    <a:cubicBezTo>
                      <a:pt x="3834" y="3615"/>
                      <a:pt x="3907" y="3670"/>
                      <a:pt x="4053" y="3670"/>
                    </a:cubicBezTo>
                    <a:cubicBezTo>
                      <a:pt x="4272" y="3670"/>
                      <a:pt x="4510" y="3505"/>
                      <a:pt x="4747" y="3213"/>
                    </a:cubicBezTo>
                    <a:cubicBezTo>
                      <a:pt x="4984" y="2903"/>
                      <a:pt x="5112" y="2519"/>
                      <a:pt x="5112" y="2063"/>
                    </a:cubicBezTo>
                    <a:cubicBezTo>
                      <a:pt x="5112" y="1607"/>
                      <a:pt x="4966" y="1187"/>
                      <a:pt x="4711" y="822"/>
                    </a:cubicBezTo>
                    <a:cubicBezTo>
                      <a:pt x="4437" y="457"/>
                      <a:pt x="4090" y="292"/>
                      <a:pt x="3688" y="292"/>
                    </a:cubicBezTo>
                    <a:cubicBezTo>
                      <a:pt x="3488" y="292"/>
                      <a:pt x="3268" y="365"/>
                      <a:pt x="3013" y="548"/>
                    </a:cubicBezTo>
                    <a:cubicBezTo>
                      <a:pt x="2757" y="730"/>
                      <a:pt x="2538" y="931"/>
                      <a:pt x="2356" y="1150"/>
                    </a:cubicBezTo>
                    <a:cubicBezTo>
                      <a:pt x="1863" y="1716"/>
                      <a:pt x="1552" y="2008"/>
                      <a:pt x="1461" y="2008"/>
                    </a:cubicBezTo>
                    <a:cubicBezTo>
                      <a:pt x="1260" y="2008"/>
                      <a:pt x="1041" y="1716"/>
                      <a:pt x="841" y="1169"/>
                    </a:cubicBezTo>
                    <a:cubicBezTo>
                      <a:pt x="768" y="1004"/>
                      <a:pt x="713" y="822"/>
                      <a:pt x="676" y="621"/>
                    </a:cubicBezTo>
                    <a:cubicBezTo>
                      <a:pt x="621" y="402"/>
                      <a:pt x="585" y="256"/>
                      <a:pt x="548" y="146"/>
                    </a:cubicBezTo>
                    <a:cubicBezTo>
                      <a:pt x="530" y="37"/>
                      <a:pt x="494" y="0"/>
                      <a:pt x="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0"/>
              <p:cNvSpPr/>
              <p:nvPr/>
            </p:nvSpPr>
            <p:spPr>
              <a:xfrm>
                <a:off x="667150" y="1818550"/>
                <a:ext cx="13055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3816" extrusionOk="0">
                    <a:moveTo>
                      <a:pt x="2593" y="1296"/>
                    </a:moveTo>
                    <a:cubicBezTo>
                      <a:pt x="2666" y="1680"/>
                      <a:pt x="2739" y="2045"/>
                      <a:pt x="2830" y="2392"/>
                    </a:cubicBezTo>
                    <a:cubicBezTo>
                      <a:pt x="1936" y="2045"/>
                      <a:pt x="1224" y="1771"/>
                      <a:pt x="731" y="1552"/>
                    </a:cubicBezTo>
                    <a:cubicBezTo>
                      <a:pt x="1151" y="1461"/>
                      <a:pt x="1772" y="1369"/>
                      <a:pt x="2593" y="1296"/>
                    </a:cubicBezTo>
                    <a:close/>
                    <a:moveTo>
                      <a:pt x="2684" y="0"/>
                    </a:moveTo>
                    <a:cubicBezTo>
                      <a:pt x="2556" y="0"/>
                      <a:pt x="2483" y="110"/>
                      <a:pt x="2483" y="329"/>
                    </a:cubicBezTo>
                    <a:cubicBezTo>
                      <a:pt x="2483" y="420"/>
                      <a:pt x="2502" y="548"/>
                      <a:pt x="2520" y="676"/>
                    </a:cubicBezTo>
                    <a:cubicBezTo>
                      <a:pt x="1808" y="749"/>
                      <a:pt x="1206" y="858"/>
                      <a:pt x="731" y="968"/>
                    </a:cubicBezTo>
                    <a:cubicBezTo>
                      <a:pt x="238" y="1096"/>
                      <a:pt x="1" y="1223"/>
                      <a:pt x="1" y="1369"/>
                    </a:cubicBezTo>
                    <a:cubicBezTo>
                      <a:pt x="1" y="1497"/>
                      <a:pt x="56" y="1625"/>
                      <a:pt x="147" y="1771"/>
                    </a:cubicBezTo>
                    <a:cubicBezTo>
                      <a:pt x="238" y="1899"/>
                      <a:pt x="348" y="1990"/>
                      <a:pt x="494" y="2045"/>
                    </a:cubicBezTo>
                    <a:cubicBezTo>
                      <a:pt x="621" y="2100"/>
                      <a:pt x="932" y="2227"/>
                      <a:pt x="1406" y="2428"/>
                    </a:cubicBezTo>
                    <a:cubicBezTo>
                      <a:pt x="1899" y="2629"/>
                      <a:pt x="2264" y="2775"/>
                      <a:pt x="2556" y="2903"/>
                    </a:cubicBezTo>
                    <a:cubicBezTo>
                      <a:pt x="2684" y="2939"/>
                      <a:pt x="2849" y="3012"/>
                      <a:pt x="3031" y="3085"/>
                    </a:cubicBezTo>
                    <a:cubicBezTo>
                      <a:pt x="3177" y="3560"/>
                      <a:pt x="3305" y="3816"/>
                      <a:pt x="3396" y="3816"/>
                    </a:cubicBezTo>
                    <a:cubicBezTo>
                      <a:pt x="3488" y="3816"/>
                      <a:pt x="3579" y="3779"/>
                      <a:pt x="3634" y="3706"/>
                    </a:cubicBezTo>
                    <a:cubicBezTo>
                      <a:pt x="3707" y="3615"/>
                      <a:pt x="3725" y="3524"/>
                      <a:pt x="3725" y="3432"/>
                    </a:cubicBezTo>
                    <a:lnTo>
                      <a:pt x="3725" y="3378"/>
                    </a:lnTo>
                    <a:cubicBezTo>
                      <a:pt x="4382" y="3670"/>
                      <a:pt x="4729" y="3797"/>
                      <a:pt x="4765" y="3797"/>
                    </a:cubicBezTo>
                    <a:cubicBezTo>
                      <a:pt x="4875" y="3797"/>
                      <a:pt x="4984" y="3761"/>
                      <a:pt x="5076" y="3670"/>
                    </a:cubicBezTo>
                    <a:cubicBezTo>
                      <a:pt x="5167" y="3578"/>
                      <a:pt x="5222" y="3487"/>
                      <a:pt x="5222" y="3414"/>
                    </a:cubicBezTo>
                    <a:cubicBezTo>
                      <a:pt x="5222" y="3341"/>
                      <a:pt x="4656" y="3085"/>
                      <a:pt x="3542" y="2647"/>
                    </a:cubicBezTo>
                    <a:cubicBezTo>
                      <a:pt x="3433" y="2282"/>
                      <a:pt x="3360" y="2008"/>
                      <a:pt x="3323" y="1844"/>
                    </a:cubicBezTo>
                    <a:cubicBezTo>
                      <a:pt x="3268" y="1662"/>
                      <a:pt x="3214" y="1461"/>
                      <a:pt x="3159" y="1242"/>
                    </a:cubicBezTo>
                    <a:cubicBezTo>
                      <a:pt x="3597" y="1205"/>
                      <a:pt x="4053" y="1169"/>
                      <a:pt x="4528" y="1132"/>
                    </a:cubicBezTo>
                    <a:cubicBezTo>
                      <a:pt x="4784" y="1096"/>
                      <a:pt x="4966" y="1059"/>
                      <a:pt x="5057" y="1004"/>
                    </a:cubicBezTo>
                    <a:cubicBezTo>
                      <a:pt x="5167" y="968"/>
                      <a:pt x="5222" y="895"/>
                      <a:pt x="5222" y="822"/>
                    </a:cubicBezTo>
                    <a:cubicBezTo>
                      <a:pt x="5222" y="658"/>
                      <a:pt x="4911" y="584"/>
                      <a:pt x="4291" y="584"/>
                    </a:cubicBezTo>
                    <a:cubicBezTo>
                      <a:pt x="3944" y="584"/>
                      <a:pt x="3506" y="603"/>
                      <a:pt x="2995" y="639"/>
                    </a:cubicBezTo>
                    <a:cubicBezTo>
                      <a:pt x="2885" y="201"/>
                      <a:pt x="2776" y="0"/>
                      <a:pt x="26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0"/>
              <p:cNvSpPr/>
              <p:nvPr/>
            </p:nvSpPr>
            <p:spPr>
              <a:xfrm>
                <a:off x="669900" y="1699900"/>
                <a:ext cx="12690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962" extrusionOk="0">
                    <a:moveTo>
                      <a:pt x="530" y="0"/>
                    </a:moveTo>
                    <a:cubicBezTo>
                      <a:pt x="402" y="0"/>
                      <a:pt x="274" y="164"/>
                      <a:pt x="165" y="493"/>
                    </a:cubicBezTo>
                    <a:cubicBezTo>
                      <a:pt x="55" y="803"/>
                      <a:pt x="0" y="1205"/>
                      <a:pt x="0" y="1698"/>
                    </a:cubicBezTo>
                    <a:cubicBezTo>
                      <a:pt x="0" y="2647"/>
                      <a:pt x="19" y="3268"/>
                      <a:pt x="37" y="3541"/>
                    </a:cubicBezTo>
                    <a:cubicBezTo>
                      <a:pt x="73" y="3815"/>
                      <a:pt x="128" y="3961"/>
                      <a:pt x="219" y="3961"/>
                    </a:cubicBezTo>
                    <a:cubicBezTo>
                      <a:pt x="311" y="3961"/>
                      <a:pt x="402" y="3925"/>
                      <a:pt x="511" y="3834"/>
                    </a:cubicBezTo>
                    <a:cubicBezTo>
                      <a:pt x="621" y="3761"/>
                      <a:pt x="658" y="3669"/>
                      <a:pt x="658" y="3596"/>
                    </a:cubicBezTo>
                    <a:lnTo>
                      <a:pt x="603" y="2355"/>
                    </a:lnTo>
                    <a:lnTo>
                      <a:pt x="603" y="2355"/>
                    </a:lnTo>
                    <a:cubicBezTo>
                      <a:pt x="1077" y="2391"/>
                      <a:pt x="1826" y="2537"/>
                      <a:pt x="2866" y="2811"/>
                    </a:cubicBezTo>
                    <a:cubicBezTo>
                      <a:pt x="3907" y="3067"/>
                      <a:pt x="4473" y="3195"/>
                      <a:pt x="4582" y="3195"/>
                    </a:cubicBezTo>
                    <a:cubicBezTo>
                      <a:pt x="4692" y="3195"/>
                      <a:pt x="4801" y="3158"/>
                      <a:pt x="4929" y="3067"/>
                    </a:cubicBezTo>
                    <a:cubicBezTo>
                      <a:pt x="5020" y="2976"/>
                      <a:pt x="5075" y="2903"/>
                      <a:pt x="5075" y="2830"/>
                    </a:cubicBezTo>
                    <a:cubicBezTo>
                      <a:pt x="5075" y="2775"/>
                      <a:pt x="4947" y="2702"/>
                      <a:pt x="4692" y="2647"/>
                    </a:cubicBezTo>
                    <a:cubicBezTo>
                      <a:pt x="4564" y="2592"/>
                      <a:pt x="4327" y="2537"/>
                      <a:pt x="3998" y="2464"/>
                    </a:cubicBezTo>
                    <a:cubicBezTo>
                      <a:pt x="3670" y="2391"/>
                      <a:pt x="3432" y="2318"/>
                      <a:pt x="3268" y="2282"/>
                    </a:cubicBezTo>
                    <a:cubicBezTo>
                      <a:pt x="1771" y="1917"/>
                      <a:pt x="931" y="1716"/>
                      <a:pt x="767" y="1716"/>
                    </a:cubicBezTo>
                    <a:cubicBezTo>
                      <a:pt x="694" y="1716"/>
                      <a:pt x="639" y="1734"/>
                      <a:pt x="603" y="1734"/>
                    </a:cubicBezTo>
                    <a:cubicBezTo>
                      <a:pt x="603" y="1479"/>
                      <a:pt x="621" y="1205"/>
                      <a:pt x="639" y="913"/>
                    </a:cubicBezTo>
                    <a:cubicBezTo>
                      <a:pt x="658" y="621"/>
                      <a:pt x="658" y="402"/>
                      <a:pt x="658" y="237"/>
                    </a:cubicBezTo>
                    <a:cubicBezTo>
                      <a:pt x="658" y="91"/>
                      <a:pt x="621" y="0"/>
                      <a:pt x="5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0"/>
              <p:cNvSpPr/>
              <p:nvPr/>
            </p:nvSpPr>
            <p:spPr>
              <a:xfrm>
                <a:off x="668975" y="1609075"/>
                <a:ext cx="12965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524" extrusionOk="0">
                    <a:moveTo>
                      <a:pt x="914" y="0"/>
                    </a:moveTo>
                    <a:cubicBezTo>
                      <a:pt x="640" y="0"/>
                      <a:pt x="421" y="73"/>
                      <a:pt x="256" y="219"/>
                    </a:cubicBezTo>
                    <a:cubicBezTo>
                      <a:pt x="92" y="365"/>
                      <a:pt x="1" y="493"/>
                      <a:pt x="1" y="603"/>
                    </a:cubicBezTo>
                    <a:cubicBezTo>
                      <a:pt x="1" y="694"/>
                      <a:pt x="56" y="730"/>
                      <a:pt x="165" y="730"/>
                    </a:cubicBezTo>
                    <a:cubicBezTo>
                      <a:pt x="202" y="730"/>
                      <a:pt x="329" y="712"/>
                      <a:pt x="548" y="694"/>
                    </a:cubicBezTo>
                    <a:cubicBezTo>
                      <a:pt x="749" y="676"/>
                      <a:pt x="950" y="657"/>
                      <a:pt x="1151" y="657"/>
                    </a:cubicBezTo>
                    <a:cubicBezTo>
                      <a:pt x="1589" y="657"/>
                      <a:pt x="2027" y="730"/>
                      <a:pt x="2465" y="840"/>
                    </a:cubicBezTo>
                    <a:cubicBezTo>
                      <a:pt x="2885" y="950"/>
                      <a:pt x="3250" y="1096"/>
                      <a:pt x="3561" y="1260"/>
                    </a:cubicBezTo>
                    <a:cubicBezTo>
                      <a:pt x="3853" y="1424"/>
                      <a:pt x="4090" y="1607"/>
                      <a:pt x="4272" y="1808"/>
                    </a:cubicBezTo>
                    <a:cubicBezTo>
                      <a:pt x="4473" y="1990"/>
                      <a:pt x="4565" y="2173"/>
                      <a:pt x="4565" y="2337"/>
                    </a:cubicBezTo>
                    <a:cubicBezTo>
                      <a:pt x="4565" y="2501"/>
                      <a:pt x="4473" y="2629"/>
                      <a:pt x="4309" y="2739"/>
                    </a:cubicBezTo>
                    <a:cubicBezTo>
                      <a:pt x="4126" y="2830"/>
                      <a:pt x="3907" y="2885"/>
                      <a:pt x="3634" y="2885"/>
                    </a:cubicBezTo>
                    <a:cubicBezTo>
                      <a:pt x="3360" y="2885"/>
                      <a:pt x="2830" y="2793"/>
                      <a:pt x="2064" y="2592"/>
                    </a:cubicBezTo>
                    <a:cubicBezTo>
                      <a:pt x="1297" y="2392"/>
                      <a:pt x="822" y="2300"/>
                      <a:pt x="658" y="2300"/>
                    </a:cubicBezTo>
                    <a:cubicBezTo>
                      <a:pt x="475" y="2300"/>
                      <a:pt x="329" y="2355"/>
                      <a:pt x="202" y="2465"/>
                    </a:cubicBezTo>
                    <a:cubicBezTo>
                      <a:pt x="74" y="2592"/>
                      <a:pt x="1" y="2684"/>
                      <a:pt x="1" y="2757"/>
                    </a:cubicBezTo>
                    <a:cubicBezTo>
                      <a:pt x="1" y="2812"/>
                      <a:pt x="19" y="2866"/>
                      <a:pt x="56" y="2885"/>
                    </a:cubicBezTo>
                    <a:cubicBezTo>
                      <a:pt x="92" y="2903"/>
                      <a:pt x="147" y="2921"/>
                      <a:pt x="220" y="2921"/>
                    </a:cubicBezTo>
                    <a:cubicBezTo>
                      <a:pt x="512" y="2921"/>
                      <a:pt x="1078" y="3012"/>
                      <a:pt x="1899" y="3213"/>
                    </a:cubicBezTo>
                    <a:cubicBezTo>
                      <a:pt x="2721" y="3432"/>
                      <a:pt x="3323" y="3523"/>
                      <a:pt x="3707" y="3523"/>
                    </a:cubicBezTo>
                    <a:cubicBezTo>
                      <a:pt x="4090" y="3523"/>
                      <a:pt x="4437" y="3414"/>
                      <a:pt x="4729" y="3195"/>
                    </a:cubicBezTo>
                    <a:cubicBezTo>
                      <a:pt x="5021" y="2958"/>
                      <a:pt x="5185" y="2702"/>
                      <a:pt x="5185" y="2392"/>
                    </a:cubicBezTo>
                    <a:cubicBezTo>
                      <a:pt x="5185" y="1972"/>
                      <a:pt x="4984" y="1570"/>
                      <a:pt x="4601" y="1205"/>
                    </a:cubicBezTo>
                    <a:cubicBezTo>
                      <a:pt x="4199" y="840"/>
                      <a:pt x="3670" y="548"/>
                      <a:pt x="3013" y="329"/>
                    </a:cubicBezTo>
                    <a:cubicBezTo>
                      <a:pt x="2356" y="110"/>
                      <a:pt x="1662" y="0"/>
                      <a:pt x="9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0"/>
              <p:cNvSpPr/>
              <p:nvPr/>
            </p:nvSpPr>
            <p:spPr>
              <a:xfrm>
                <a:off x="668975" y="1502275"/>
                <a:ext cx="1287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707" extrusionOk="0">
                    <a:moveTo>
                      <a:pt x="1096" y="676"/>
                    </a:moveTo>
                    <a:cubicBezTo>
                      <a:pt x="1279" y="676"/>
                      <a:pt x="1461" y="749"/>
                      <a:pt x="1644" y="913"/>
                    </a:cubicBezTo>
                    <a:cubicBezTo>
                      <a:pt x="1826" y="1059"/>
                      <a:pt x="1954" y="1242"/>
                      <a:pt x="2064" y="1424"/>
                    </a:cubicBezTo>
                    <a:cubicBezTo>
                      <a:pt x="2173" y="1607"/>
                      <a:pt x="2283" y="1826"/>
                      <a:pt x="2410" y="2045"/>
                    </a:cubicBezTo>
                    <a:cubicBezTo>
                      <a:pt x="2538" y="2282"/>
                      <a:pt x="2630" y="2447"/>
                      <a:pt x="2684" y="2520"/>
                    </a:cubicBezTo>
                    <a:cubicBezTo>
                      <a:pt x="1954" y="2319"/>
                      <a:pt x="1443" y="2228"/>
                      <a:pt x="1114" y="2228"/>
                    </a:cubicBezTo>
                    <a:cubicBezTo>
                      <a:pt x="1023" y="2228"/>
                      <a:pt x="932" y="2246"/>
                      <a:pt x="822" y="2301"/>
                    </a:cubicBezTo>
                    <a:cubicBezTo>
                      <a:pt x="713" y="1972"/>
                      <a:pt x="640" y="1698"/>
                      <a:pt x="640" y="1461"/>
                    </a:cubicBezTo>
                    <a:cubicBezTo>
                      <a:pt x="640" y="932"/>
                      <a:pt x="786" y="676"/>
                      <a:pt x="1096" y="676"/>
                    </a:cubicBezTo>
                    <a:close/>
                    <a:moveTo>
                      <a:pt x="1096" y="1"/>
                    </a:moveTo>
                    <a:cubicBezTo>
                      <a:pt x="749" y="1"/>
                      <a:pt x="475" y="147"/>
                      <a:pt x="293" y="457"/>
                    </a:cubicBezTo>
                    <a:cubicBezTo>
                      <a:pt x="92" y="749"/>
                      <a:pt x="1" y="1096"/>
                      <a:pt x="1" y="1497"/>
                    </a:cubicBezTo>
                    <a:cubicBezTo>
                      <a:pt x="1" y="1899"/>
                      <a:pt x="56" y="2264"/>
                      <a:pt x="183" y="2593"/>
                    </a:cubicBezTo>
                    <a:cubicBezTo>
                      <a:pt x="293" y="2921"/>
                      <a:pt x="402" y="3086"/>
                      <a:pt x="512" y="3086"/>
                    </a:cubicBezTo>
                    <a:cubicBezTo>
                      <a:pt x="585" y="3086"/>
                      <a:pt x="658" y="3067"/>
                      <a:pt x="731" y="3013"/>
                    </a:cubicBezTo>
                    <a:cubicBezTo>
                      <a:pt x="822" y="2958"/>
                      <a:pt x="877" y="2903"/>
                      <a:pt x="914" y="2848"/>
                    </a:cubicBezTo>
                    <a:cubicBezTo>
                      <a:pt x="1406" y="2885"/>
                      <a:pt x="2137" y="3031"/>
                      <a:pt x="3068" y="3305"/>
                    </a:cubicBezTo>
                    <a:cubicBezTo>
                      <a:pt x="4017" y="3579"/>
                      <a:pt x="4546" y="3706"/>
                      <a:pt x="4656" y="3706"/>
                    </a:cubicBezTo>
                    <a:cubicBezTo>
                      <a:pt x="4765" y="3706"/>
                      <a:pt x="4875" y="3670"/>
                      <a:pt x="4984" y="3579"/>
                    </a:cubicBezTo>
                    <a:cubicBezTo>
                      <a:pt x="5094" y="3469"/>
                      <a:pt x="5149" y="3396"/>
                      <a:pt x="5149" y="3323"/>
                    </a:cubicBezTo>
                    <a:cubicBezTo>
                      <a:pt x="5149" y="3286"/>
                      <a:pt x="5021" y="3232"/>
                      <a:pt x="4765" y="3140"/>
                    </a:cubicBezTo>
                    <a:cubicBezTo>
                      <a:pt x="4638" y="3104"/>
                      <a:pt x="4510" y="3067"/>
                      <a:pt x="4400" y="3031"/>
                    </a:cubicBezTo>
                    <a:cubicBezTo>
                      <a:pt x="4272" y="2994"/>
                      <a:pt x="3834" y="2867"/>
                      <a:pt x="3068" y="2629"/>
                    </a:cubicBezTo>
                    <a:cubicBezTo>
                      <a:pt x="3433" y="2520"/>
                      <a:pt x="3871" y="2191"/>
                      <a:pt x="4382" y="1644"/>
                    </a:cubicBezTo>
                    <a:cubicBezTo>
                      <a:pt x="4875" y="1096"/>
                      <a:pt x="5130" y="694"/>
                      <a:pt x="5130" y="402"/>
                    </a:cubicBezTo>
                    <a:cubicBezTo>
                      <a:pt x="5130" y="238"/>
                      <a:pt x="5076" y="147"/>
                      <a:pt x="4966" y="147"/>
                    </a:cubicBezTo>
                    <a:cubicBezTo>
                      <a:pt x="4893" y="147"/>
                      <a:pt x="4802" y="220"/>
                      <a:pt x="4692" y="329"/>
                    </a:cubicBezTo>
                    <a:cubicBezTo>
                      <a:pt x="4638" y="402"/>
                      <a:pt x="4583" y="457"/>
                      <a:pt x="4528" y="530"/>
                    </a:cubicBezTo>
                    <a:cubicBezTo>
                      <a:pt x="4473" y="585"/>
                      <a:pt x="4400" y="658"/>
                      <a:pt x="4309" y="767"/>
                    </a:cubicBezTo>
                    <a:cubicBezTo>
                      <a:pt x="4236" y="859"/>
                      <a:pt x="4145" y="968"/>
                      <a:pt x="4035" y="1078"/>
                    </a:cubicBezTo>
                    <a:cubicBezTo>
                      <a:pt x="3926" y="1187"/>
                      <a:pt x="3853" y="1278"/>
                      <a:pt x="3780" y="1351"/>
                    </a:cubicBezTo>
                    <a:cubicBezTo>
                      <a:pt x="3725" y="1424"/>
                      <a:pt x="3597" y="1534"/>
                      <a:pt x="3433" y="1717"/>
                    </a:cubicBezTo>
                    <a:cubicBezTo>
                      <a:pt x="3268" y="1881"/>
                      <a:pt x="3122" y="1954"/>
                      <a:pt x="3013" y="1954"/>
                    </a:cubicBezTo>
                    <a:cubicBezTo>
                      <a:pt x="2995" y="1954"/>
                      <a:pt x="2940" y="1899"/>
                      <a:pt x="2885" y="1753"/>
                    </a:cubicBezTo>
                    <a:cubicBezTo>
                      <a:pt x="2812" y="1625"/>
                      <a:pt x="2721" y="1461"/>
                      <a:pt x="2630" y="1278"/>
                    </a:cubicBezTo>
                    <a:cubicBezTo>
                      <a:pt x="2520" y="1078"/>
                      <a:pt x="2410" y="895"/>
                      <a:pt x="2264" y="694"/>
                    </a:cubicBezTo>
                    <a:cubicBezTo>
                      <a:pt x="2137" y="512"/>
                      <a:pt x="1972" y="347"/>
                      <a:pt x="1772" y="220"/>
                    </a:cubicBezTo>
                    <a:cubicBezTo>
                      <a:pt x="1552" y="74"/>
                      <a:pt x="1333" y="1"/>
                      <a:pt x="10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0"/>
              <p:cNvSpPr/>
              <p:nvPr/>
            </p:nvSpPr>
            <p:spPr>
              <a:xfrm>
                <a:off x="667150" y="1394125"/>
                <a:ext cx="130550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3816" extrusionOk="0">
                    <a:moveTo>
                      <a:pt x="2593" y="1296"/>
                    </a:moveTo>
                    <a:cubicBezTo>
                      <a:pt x="2666" y="1680"/>
                      <a:pt x="2739" y="2045"/>
                      <a:pt x="2830" y="2392"/>
                    </a:cubicBezTo>
                    <a:cubicBezTo>
                      <a:pt x="1936" y="2045"/>
                      <a:pt x="1224" y="1771"/>
                      <a:pt x="731" y="1552"/>
                    </a:cubicBezTo>
                    <a:cubicBezTo>
                      <a:pt x="1151" y="1461"/>
                      <a:pt x="1772" y="1369"/>
                      <a:pt x="2593" y="1296"/>
                    </a:cubicBezTo>
                    <a:close/>
                    <a:moveTo>
                      <a:pt x="2684" y="0"/>
                    </a:moveTo>
                    <a:cubicBezTo>
                      <a:pt x="2556" y="0"/>
                      <a:pt x="2483" y="110"/>
                      <a:pt x="2483" y="329"/>
                    </a:cubicBezTo>
                    <a:cubicBezTo>
                      <a:pt x="2483" y="420"/>
                      <a:pt x="2502" y="548"/>
                      <a:pt x="2520" y="676"/>
                    </a:cubicBezTo>
                    <a:cubicBezTo>
                      <a:pt x="1808" y="749"/>
                      <a:pt x="1206" y="858"/>
                      <a:pt x="731" y="968"/>
                    </a:cubicBezTo>
                    <a:cubicBezTo>
                      <a:pt x="238" y="1095"/>
                      <a:pt x="1" y="1223"/>
                      <a:pt x="1" y="1369"/>
                    </a:cubicBezTo>
                    <a:cubicBezTo>
                      <a:pt x="1" y="1497"/>
                      <a:pt x="56" y="1625"/>
                      <a:pt x="147" y="1771"/>
                    </a:cubicBezTo>
                    <a:cubicBezTo>
                      <a:pt x="238" y="1899"/>
                      <a:pt x="348" y="1990"/>
                      <a:pt x="494" y="2045"/>
                    </a:cubicBezTo>
                    <a:cubicBezTo>
                      <a:pt x="621" y="2099"/>
                      <a:pt x="932" y="2227"/>
                      <a:pt x="1406" y="2428"/>
                    </a:cubicBezTo>
                    <a:cubicBezTo>
                      <a:pt x="1899" y="2629"/>
                      <a:pt x="2264" y="2775"/>
                      <a:pt x="2556" y="2903"/>
                    </a:cubicBezTo>
                    <a:cubicBezTo>
                      <a:pt x="2684" y="2939"/>
                      <a:pt x="2849" y="3012"/>
                      <a:pt x="3031" y="3085"/>
                    </a:cubicBezTo>
                    <a:cubicBezTo>
                      <a:pt x="3177" y="3560"/>
                      <a:pt x="3305" y="3815"/>
                      <a:pt x="3396" y="3815"/>
                    </a:cubicBezTo>
                    <a:cubicBezTo>
                      <a:pt x="3488" y="3815"/>
                      <a:pt x="3579" y="3779"/>
                      <a:pt x="3634" y="3706"/>
                    </a:cubicBezTo>
                    <a:cubicBezTo>
                      <a:pt x="3707" y="3615"/>
                      <a:pt x="3725" y="3523"/>
                      <a:pt x="3725" y="3432"/>
                    </a:cubicBezTo>
                    <a:lnTo>
                      <a:pt x="3725" y="3377"/>
                    </a:lnTo>
                    <a:cubicBezTo>
                      <a:pt x="4382" y="3669"/>
                      <a:pt x="4729" y="3797"/>
                      <a:pt x="4765" y="3797"/>
                    </a:cubicBezTo>
                    <a:cubicBezTo>
                      <a:pt x="4875" y="3797"/>
                      <a:pt x="4984" y="3761"/>
                      <a:pt x="5076" y="3669"/>
                    </a:cubicBezTo>
                    <a:cubicBezTo>
                      <a:pt x="5167" y="3578"/>
                      <a:pt x="5222" y="3487"/>
                      <a:pt x="5222" y="3414"/>
                    </a:cubicBezTo>
                    <a:cubicBezTo>
                      <a:pt x="5222" y="3341"/>
                      <a:pt x="4656" y="3085"/>
                      <a:pt x="3542" y="2647"/>
                    </a:cubicBezTo>
                    <a:cubicBezTo>
                      <a:pt x="3433" y="2282"/>
                      <a:pt x="3360" y="2008"/>
                      <a:pt x="3323" y="1844"/>
                    </a:cubicBezTo>
                    <a:cubicBezTo>
                      <a:pt x="3268" y="1661"/>
                      <a:pt x="3214" y="1461"/>
                      <a:pt x="3159" y="1241"/>
                    </a:cubicBezTo>
                    <a:cubicBezTo>
                      <a:pt x="3597" y="1205"/>
                      <a:pt x="4053" y="1168"/>
                      <a:pt x="4528" y="1132"/>
                    </a:cubicBezTo>
                    <a:cubicBezTo>
                      <a:pt x="4784" y="1095"/>
                      <a:pt x="4966" y="1059"/>
                      <a:pt x="5057" y="1004"/>
                    </a:cubicBezTo>
                    <a:cubicBezTo>
                      <a:pt x="5167" y="968"/>
                      <a:pt x="5222" y="895"/>
                      <a:pt x="5222" y="822"/>
                    </a:cubicBezTo>
                    <a:cubicBezTo>
                      <a:pt x="5222" y="657"/>
                      <a:pt x="4911" y="584"/>
                      <a:pt x="4291" y="584"/>
                    </a:cubicBezTo>
                    <a:cubicBezTo>
                      <a:pt x="3944" y="584"/>
                      <a:pt x="3506" y="603"/>
                      <a:pt x="2995" y="639"/>
                    </a:cubicBezTo>
                    <a:cubicBezTo>
                      <a:pt x="2885" y="201"/>
                      <a:pt x="2776" y="0"/>
                      <a:pt x="26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0"/>
              <p:cNvSpPr/>
              <p:nvPr/>
            </p:nvSpPr>
            <p:spPr>
              <a:xfrm>
                <a:off x="669900" y="1275450"/>
                <a:ext cx="126900" cy="99075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963" extrusionOk="0">
                    <a:moveTo>
                      <a:pt x="530" y="1"/>
                    </a:moveTo>
                    <a:cubicBezTo>
                      <a:pt x="402" y="1"/>
                      <a:pt x="274" y="165"/>
                      <a:pt x="165" y="494"/>
                    </a:cubicBezTo>
                    <a:cubicBezTo>
                      <a:pt x="55" y="804"/>
                      <a:pt x="0" y="1206"/>
                      <a:pt x="0" y="1699"/>
                    </a:cubicBezTo>
                    <a:cubicBezTo>
                      <a:pt x="0" y="2648"/>
                      <a:pt x="19" y="3268"/>
                      <a:pt x="37" y="3542"/>
                    </a:cubicBezTo>
                    <a:cubicBezTo>
                      <a:pt x="73" y="3816"/>
                      <a:pt x="128" y="3962"/>
                      <a:pt x="219" y="3962"/>
                    </a:cubicBezTo>
                    <a:cubicBezTo>
                      <a:pt x="311" y="3962"/>
                      <a:pt x="402" y="3926"/>
                      <a:pt x="511" y="3834"/>
                    </a:cubicBezTo>
                    <a:cubicBezTo>
                      <a:pt x="621" y="3761"/>
                      <a:pt x="658" y="3670"/>
                      <a:pt x="658" y="3597"/>
                    </a:cubicBezTo>
                    <a:lnTo>
                      <a:pt x="603" y="2356"/>
                    </a:lnTo>
                    <a:lnTo>
                      <a:pt x="603" y="2356"/>
                    </a:lnTo>
                    <a:cubicBezTo>
                      <a:pt x="1077" y="2392"/>
                      <a:pt x="1826" y="2538"/>
                      <a:pt x="2866" y="2812"/>
                    </a:cubicBezTo>
                    <a:cubicBezTo>
                      <a:pt x="3907" y="3068"/>
                      <a:pt x="4473" y="3195"/>
                      <a:pt x="4582" y="3195"/>
                    </a:cubicBezTo>
                    <a:cubicBezTo>
                      <a:pt x="4692" y="3195"/>
                      <a:pt x="4801" y="3159"/>
                      <a:pt x="4929" y="3068"/>
                    </a:cubicBezTo>
                    <a:cubicBezTo>
                      <a:pt x="5020" y="2976"/>
                      <a:pt x="5075" y="2903"/>
                      <a:pt x="5075" y="2830"/>
                    </a:cubicBezTo>
                    <a:cubicBezTo>
                      <a:pt x="5075" y="2776"/>
                      <a:pt x="4947" y="2703"/>
                      <a:pt x="4692" y="2648"/>
                    </a:cubicBezTo>
                    <a:cubicBezTo>
                      <a:pt x="4564" y="2593"/>
                      <a:pt x="4327" y="2538"/>
                      <a:pt x="3998" y="2465"/>
                    </a:cubicBezTo>
                    <a:cubicBezTo>
                      <a:pt x="3670" y="2392"/>
                      <a:pt x="3432" y="2319"/>
                      <a:pt x="3268" y="2283"/>
                    </a:cubicBezTo>
                    <a:cubicBezTo>
                      <a:pt x="1771" y="1918"/>
                      <a:pt x="931" y="1717"/>
                      <a:pt x="767" y="1717"/>
                    </a:cubicBezTo>
                    <a:cubicBezTo>
                      <a:pt x="694" y="1717"/>
                      <a:pt x="639" y="1735"/>
                      <a:pt x="603" y="1735"/>
                    </a:cubicBezTo>
                    <a:cubicBezTo>
                      <a:pt x="603" y="1479"/>
                      <a:pt x="621" y="1206"/>
                      <a:pt x="639" y="914"/>
                    </a:cubicBezTo>
                    <a:cubicBezTo>
                      <a:pt x="658" y="621"/>
                      <a:pt x="658" y="402"/>
                      <a:pt x="658" y="238"/>
                    </a:cubicBezTo>
                    <a:cubicBezTo>
                      <a:pt x="658" y="92"/>
                      <a:pt x="621" y="1"/>
                      <a:pt x="5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0"/>
              <p:cNvSpPr/>
              <p:nvPr/>
            </p:nvSpPr>
            <p:spPr>
              <a:xfrm>
                <a:off x="669450" y="1238500"/>
                <a:ext cx="12735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1498" extrusionOk="0">
                    <a:moveTo>
                      <a:pt x="712" y="0"/>
                    </a:moveTo>
                    <a:cubicBezTo>
                      <a:pt x="529" y="0"/>
                      <a:pt x="365" y="55"/>
                      <a:pt x="219" y="183"/>
                    </a:cubicBezTo>
                    <a:cubicBezTo>
                      <a:pt x="73" y="292"/>
                      <a:pt x="0" y="383"/>
                      <a:pt x="0" y="457"/>
                    </a:cubicBezTo>
                    <a:cubicBezTo>
                      <a:pt x="0" y="511"/>
                      <a:pt x="18" y="566"/>
                      <a:pt x="55" y="584"/>
                    </a:cubicBezTo>
                    <a:cubicBezTo>
                      <a:pt x="73" y="603"/>
                      <a:pt x="128" y="621"/>
                      <a:pt x="219" y="621"/>
                    </a:cubicBezTo>
                    <a:cubicBezTo>
                      <a:pt x="511" y="621"/>
                      <a:pt x="1296" y="767"/>
                      <a:pt x="2574" y="1059"/>
                    </a:cubicBezTo>
                    <a:cubicBezTo>
                      <a:pt x="3834" y="1351"/>
                      <a:pt x="4509" y="1497"/>
                      <a:pt x="4600" y="1497"/>
                    </a:cubicBezTo>
                    <a:cubicBezTo>
                      <a:pt x="4710" y="1497"/>
                      <a:pt x="4801" y="1442"/>
                      <a:pt x="4929" y="1351"/>
                    </a:cubicBezTo>
                    <a:cubicBezTo>
                      <a:pt x="5038" y="1260"/>
                      <a:pt x="5093" y="1187"/>
                      <a:pt x="5093" y="1132"/>
                    </a:cubicBezTo>
                    <a:cubicBezTo>
                      <a:pt x="5093" y="1059"/>
                      <a:pt x="4965" y="986"/>
                      <a:pt x="4673" y="913"/>
                    </a:cubicBezTo>
                    <a:cubicBezTo>
                      <a:pt x="4509" y="876"/>
                      <a:pt x="4363" y="840"/>
                      <a:pt x="4235" y="803"/>
                    </a:cubicBezTo>
                    <a:cubicBezTo>
                      <a:pt x="4107" y="767"/>
                      <a:pt x="3925" y="730"/>
                      <a:pt x="3669" y="657"/>
                    </a:cubicBezTo>
                    <a:cubicBezTo>
                      <a:pt x="3432" y="603"/>
                      <a:pt x="3231" y="566"/>
                      <a:pt x="3103" y="530"/>
                    </a:cubicBezTo>
                    <a:cubicBezTo>
                      <a:pt x="1680" y="183"/>
                      <a:pt x="876" y="0"/>
                      <a:pt x="7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0"/>
              <p:cNvSpPr/>
              <p:nvPr/>
            </p:nvSpPr>
            <p:spPr>
              <a:xfrm>
                <a:off x="668525" y="1123475"/>
                <a:ext cx="128725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3944" extrusionOk="0">
                    <a:moveTo>
                      <a:pt x="1881" y="676"/>
                    </a:moveTo>
                    <a:cubicBezTo>
                      <a:pt x="2264" y="676"/>
                      <a:pt x="2666" y="786"/>
                      <a:pt x="3086" y="1023"/>
                    </a:cubicBezTo>
                    <a:cubicBezTo>
                      <a:pt x="3506" y="1242"/>
                      <a:pt x="3852" y="1534"/>
                      <a:pt x="4144" y="1845"/>
                    </a:cubicBezTo>
                    <a:cubicBezTo>
                      <a:pt x="4437" y="2155"/>
                      <a:pt x="4583" y="2447"/>
                      <a:pt x="4583" y="2684"/>
                    </a:cubicBezTo>
                    <a:cubicBezTo>
                      <a:pt x="4583" y="2849"/>
                      <a:pt x="4491" y="2976"/>
                      <a:pt x="4327" y="3104"/>
                    </a:cubicBezTo>
                    <a:cubicBezTo>
                      <a:pt x="4163" y="3214"/>
                      <a:pt x="3944" y="3269"/>
                      <a:pt x="3670" y="3269"/>
                    </a:cubicBezTo>
                    <a:cubicBezTo>
                      <a:pt x="3213" y="3269"/>
                      <a:pt x="2757" y="3159"/>
                      <a:pt x="2264" y="2922"/>
                    </a:cubicBezTo>
                    <a:cubicBezTo>
                      <a:pt x="1771" y="2684"/>
                      <a:pt x="1388" y="2429"/>
                      <a:pt x="1078" y="2137"/>
                    </a:cubicBezTo>
                    <a:cubicBezTo>
                      <a:pt x="767" y="1845"/>
                      <a:pt x="621" y="1589"/>
                      <a:pt x="621" y="1406"/>
                    </a:cubicBezTo>
                    <a:cubicBezTo>
                      <a:pt x="621" y="1206"/>
                      <a:pt x="749" y="1041"/>
                      <a:pt x="968" y="895"/>
                    </a:cubicBezTo>
                    <a:cubicBezTo>
                      <a:pt x="1205" y="749"/>
                      <a:pt x="1516" y="676"/>
                      <a:pt x="1881" y="676"/>
                    </a:cubicBezTo>
                    <a:close/>
                    <a:moveTo>
                      <a:pt x="1826" y="1"/>
                    </a:moveTo>
                    <a:cubicBezTo>
                      <a:pt x="1351" y="1"/>
                      <a:pt x="932" y="147"/>
                      <a:pt x="566" y="421"/>
                    </a:cubicBezTo>
                    <a:cubicBezTo>
                      <a:pt x="183" y="695"/>
                      <a:pt x="1" y="1023"/>
                      <a:pt x="1" y="1443"/>
                    </a:cubicBezTo>
                    <a:cubicBezTo>
                      <a:pt x="1" y="1699"/>
                      <a:pt x="110" y="1972"/>
                      <a:pt x="329" y="2264"/>
                    </a:cubicBezTo>
                    <a:cubicBezTo>
                      <a:pt x="548" y="2557"/>
                      <a:pt x="822" y="2830"/>
                      <a:pt x="1169" y="3086"/>
                    </a:cubicBezTo>
                    <a:cubicBezTo>
                      <a:pt x="1497" y="3323"/>
                      <a:pt x="1899" y="3524"/>
                      <a:pt x="2355" y="3688"/>
                    </a:cubicBezTo>
                    <a:cubicBezTo>
                      <a:pt x="2812" y="3853"/>
                      <a:pt x="3268" y="3944"/>
                      <a:pt x="3706" y="3944"/>
                    </a:cubicBezTo>
                    <a:cubicBezTo>
                      <a:pt x="4035" y="3944"/>
                      <a:pt x="4364" y="3816"/>
                      <a:pt x="4674" y="3579"/>
                    </a:cubicBezTo>
                    <a:cubicBezTo>
                      <a:pt x="5002" y="3342"/>
                      <a:pt x="5148" y="3049"/>
                      <a:pt x="5148" y="2739"/>
                    </a:cubicBezTo>
                    <a:cubicBezTo>
                      <a:pt x="5148" y="2301"/>
                      <a:pt x="4966" y="1863"/>
                      <a:pt x="4619" y="1425"/>
                    </a:cubicBezTo>
                    <a:cubicBezTo>
                      <a:pt x="4254" y="1005"/>
                      <a:pt x="3816" y="658"/>
                      <a:pt x="3305" y="402"/>
                    </a:cubicBezTo>
                    <a:cubicBezTo>
                      <a:pt x="2775" y="129"/>
                      <a:pt x="2282" y="1"/>
                      <a:pt x="182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0"/>
              <p:cNvSpPr/>
              <p:nvPr/>
            </p:nvSpPr>
            <p:spPr>
              <a:xfrm>
                <a:off x="668525" y="1002075"/>
                <a:ext cx="128725" cy="108200"/>
              </a:xfrm>
              <a:custGeom>
                <a:avLst/>
                <a:gdLst/>
                <a:ahLst/>
                <a:cxnLst/>
                <a:rect l="l" t="t" r="r" b="b"/>
                <a:pathLst>
                  <a:path w="5149" h="4328" extrusionOk="0">
                    <a:moveTo>
                      <a:pt x="457" y="1"/>
                    </a:moveTo>
                    <a:cubicBezTo>
                      <a:pt x="384" y="1"/>
                      <a:pt x="274" y="56"/>
                      <a:pt x="165" y="165"/>
                    </a:cubicBezTo>
                    <a:cubicBezTo>
                      <a:pt x="55" y="275"/>
                      <a:pt x="1" y="366"/>
                      <a:pt x="1" y="457"/>
                    </a:cubicBezTo>
                    <a:cubicBezTo>
                      <a:pt x="1" y="549"/>
                      <a:pt x="110" y="603"/>
                      <a:pt x="311" y="603"/>
                    </a:cubicBezTo>
                    <a:cubicBezTo>
                      <a:pt x="347" y="603"/>
                      <a:pt x="639" y="622"/>
                      <a:pt x="1187" y="676"/>
                    </a:cubicBezTo>
                    <a:cubicBezTo>
                      <a:pt x="2337" y="786"/>
                      <a:pt x="3341" y="1005"/>
                      <a:pt x="4181" y="1315"/>
                    </a:cubicBezTo>
                    <a:cubicBezTo>
                      <a:pt x="3725" y="1516"/>
                      <a:pt x="2483" y="2027"/>
                      <a:pt x="439" y="2812"/>
                    </a:cubicBezTo>
                    <a:cubicBezTo>
                      <a:pt x="329" y="2849"/>
                      <a:pt x="238" y="2922"/>
                      <a:pt x="147" y="3013"/>
                    </a:cubicBezTo>
                    <a:cubicBezTo>
                      <a:pt x="55" y="3104"/>
                      <a:pt x="19" y="3177"/>
                      <a:pt x="19" y="3232"/>
                    </a:cubicBezTo>
                    <a:cubicBezTo>
                      <a:pt x="19" y="3323"/>
                      <a:pt x="92" y="3360"/>
                      <a:pt x="238" y="3360"/>
                    </a:cubicBezTo>
                    <a:cubicBezTo>
                      <a:pt x="548" y="3360"/>
                      <a:pt x="1333" y="3524"/>
                      <a:pt x="2593" y="3853"/>
                    </a:cubicBezTo>
                    <a:cubicBezTo>
                      <a:pt x="3852" y="4163"/>
                      <a:pt x="4528" y="4327"/>
                      <a:pt x="4656" y="4327"/>
                    </a:cubicBezTo>
                    <a:cubicBezTo>
                      <a:pt x="4765" y="4327"/>
                      <a:pt x="4875" y="4273"/>
                      <a:pt x="4984" y="4200"/>
                    </a:cubicBezTo>
                    <a:cubicBezTo>
                      <a:pt x="5094" y="4090"/>
                      <a:pt x="5148" y="4017"/>
                      <a:pt x="5148" y="3962"/>
                    </a:cubicBezTo>
                    <a:cubicBezTo>
                      <a:pt x="5148" y="3908"/>
                      <a:pt x="5057" y="3871"/>
                      <a:pt x="4856" y="3798"/>
                    </a:cubicBezTo>
                    <a:cubicBezTo>
                      <a:pt x="4674" y="3743"/>
                      <a:pt x="4217" y="3634"/>
                      <a:pt x="3506" y="3451"/>
                    </a:cubicBezTo>
                    <a:cubicBezTo>
                      <a:pt x="2794" y="3269"/>
                      <a:pt x="2155" y="3104"/>
                      <a:pt x="1589" y="2958"/>
                    </a:cubicBezTo>
                    <a:cubicBezTo>
                      <a:pt x="3396" y="2246"/>
                      <a:pt x="4491" y="1827"/>
                      <a:pt x="4820" y="1680"/>
                    </a:cubicBezTo>
                    <a:cubicBezTo>
                      <a:pt x="4911" y="1626"/>
                      <a:pt x="5002" y="1571"/>
                      <a:pt x="5057" y="1498"/>
                    </a:cubicBezTo>
                    <a:cubicBezTo>
                      <a:pt x="5112" y="1407"/>
                      <a:pt x="5148" y="1334"/>
                      <a:pt x="5148" y="1279"/>
                    </a:cubicBezTo>
                    <a:cubicBezTo>
                      <a:pt x="5148" y="1078"/>
                      <a:pt x="4838" y="895"/>
                      <a:pt x="4217" y="695"/>
                    </a:cubicBezTo>
                    <a:cubicBezTo>
                      <a:pt x="3579" y="476"/>
                      <a:pt x="2903" y="311"/>
                      <a:pt x="2173" y="184"/>
                    </a:cubicBezTo>
                    <a:cubicBezTo>
                      <a:pt x="1424" y="56"/>
                      <a:pt x="859" y="1"/>
                      <a:pt x="45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0"/>
              <p:cNvSpPr/>
              <p:nvPr/>
            </p:nvSpPr>
            <p:spPr>
              <a:xfrm>
                <a:off x="640700" y="822275"/>
                <a:ext cx="178000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7120" h="3451" extrusionOk="0">
                    <a:moveTo>
                      <a:pt x="329" y="0"/>
                    </a:moveTo>
                    <a:cubicBezTo>
                      <a:pt x="256" y="0"/>
                      <a:pt x="183" y="37"/>
                      <a:pt x="110" y="128"/>
                    </a:cubicBezTo>
                    <a:cubicBezTo>
                      <a:pt x="37" y="201"/>
                      <a:pt x="0" y="293"/>
                      <a:pt x="0" y="384"/>
                    </a:cubicBezTo>
                    <a:cubicBezTo>
                      <a:pt x="0" y="475"/>
                      <a:pt x="73" y="658"/>
                      <a:pt x="201" y="895"/>
                    </a:cubicBezTo>
                    <a:cubicBezTo>
                      <a:pt x="329" y="1132"/>
                      <a:pt x="529" y="1388"/>
                      <a:pt x="803" y="1680"/>
                    </a:cubicBezTo>
                    <a:cubicBezTo>
                      <a:pt x="1059" y="1972"/>
                      <a:pt x="1369" y="2246"/>
                      <a:pt x="1716" y="2520"/>
                    </a:cubicBezTo>
                    <a:cubicBezTo>
                      <a:pt x="2045" y="2775"/>
                      <a:pt x="2464" y="2994"/>
                      <a:pt x="2939" y="3177"/>
                    </a:cubicBezTo>
                    <a:cubicBezTo>
                      <a:pt x="3414" y="3359"/>
                      <a:pt x="3888" y="3451"/>
                      <a:pt x="4345" y="3451"/>
                    </a:cubicBezTo>
                    <a:cubicBezTo>
                      <a:pt x="4801" y="3451"/>
                      <a:pt x="5221" y="3359"/>
                      <a:pt x="5586" y="3195"/>
                    </a:cubicBezTo>
                    <a:cubicBezTo>
                      <a:pt x="5933" y="3013"/>
                      <a:pt x="6225" y="2812"/>
                      <a:pt x="6426" y="2556"/>
                    </a:cubicBezTo>
                    <a:cubicBezTo>
                      <a:pt x="6645" y="2282"/>
                      <a:pt x="6809" y="2027"/>
                      <a:pt x="6937" y="1753"/>
                    </a:cubicBezTo>
                    <a:cubicBezTo>
                      <a:pt x="7046" y="1479"/>
                      <a:pt x="7119" y="1224"/>
                      <a:pt x="7119" y="986"/>
                    </a:cubicBezTo>
                    <a:cubicBezTo>
                      <a:pt x="7119" y="858"/>
                      <a:pt x="7065" y="785"/>
                      <a:pt x="6955" y="785"/>
                    </a:cubicBezTo>
                    <a:cubicBezTo>
                      <a:pt x="6846" y="785"/>
                      <a:pt x="6718" y="950"/>
                      <a:pt x="6554" y="1297"/>
                    </a:cubicBezTo>
                    <a:cubicBezTo>
                      <a:pt x="6481" y="1443"/>
                      <a:pt x="6389" y="1607"/>
                      <a:pt x="6280" y="1789"/>
                    </a:cubicBezTo>
                    <a:cubicBezTo>
                      <a:pt x="6152" y="1972"/>
                      <a:pt x="6024" y="2118"/>
                      <a:pt x="5878" y="2282"/>
                    </a:cubicBezTo>
                    <a:cubicBezTo>
                      <a:pt x="5732" y="2428"/>
                      <a:pt x="5531" y="2556"/>
                      <a:pt x="5294" y="2647"/>
                    </a:cubicBezTo>
                    <a:cubicBezTo>
                      <a:pt x="5057" y="2739"/>
                      <a:pt x="4746" y="2794"/>
                      <a:pt x="4399" y="2794"/>
                    </a:cubicBezTo>
                    <a:cubicBezTo>
                      <a:pt x="4034" y="2794"/>
                      <a:pt x="3669" y="2721"/>
                      <a:pt x="3286" y="2593"/>
                    </a:cubicBezTo>
                    <a:cubicBezTo>
                      <a:pt x="2903" y="2447"/>
                      <a:pt x="2574" y="2282"/>
                      <a:pt x="2300" y="2082"/>
                    </a:cubicBezTo>
                    <a:cubicBezTo>
                      <a:pt x="2045" y="1863"/>
                      <a:pt x="1789" y="1643"/>
                      <a:pt x="1570" y="1406"/>
                    </a:cubicBezTo>
                    <a:cubicBezTo>
                      <a:pt x="1333" y="1151"/>
                      <a:pt x="1132" y="932"/>
                      <a:pt x="986" y="731"/>
                    </a:cubicBezTo>
                    <a:cubicBezTo>
                      <a:pt x="840" y="530"/>
                      <a:pt x="712" y="347"/>
                      <a:pt x="602" y="220"/>
                    </a:cubicBezTo>
                    <a:cubicBezTo>
                      <a:pt x="475" y="74"/>
                      <a:pt x="383" y="0"/>
                      <a:pt x="3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0"/>
              <p:cNvSpPr/>
              <p:nvPr/>
            </p:nvSpPr>
            <p:spPr>
              <a:xfrm>
                <a:off x="661675" y="686725"/>
                <a:ext cx="14150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660" h="5204" extrusionOk="0">
                    <a:moveTo>
                      <a:pt x="3907" y="567"/>
                    </a:moveTo>
                    <a:cubicBezTo>
                      <a:pt x="4126" y="567"/>
                      <a:pt x="4345" y="658"/>
                      <a:pt x="4564" y="822"/>
                    </a:cubicBezTo>
                    <a:cubicBezTo>
                      <a:pt x="4784" y="987"/>
                      <a:pt x="4893" y="1151"/>
                      <a:pt x="4893" y="1297"/>
                    </a:cubicBezTo>
                    <a:cubicBezTo>
                      <a:pt x="4893" y="1388"/>
                      <a:pt x="4857" y="1461"/>
                      <a:pt x="4747" y="1516"/>
                    </a:cubicBezTo>
                    <a:cubicBezTo>
                      <a:pt x="4656" y="1552"/>
                      <a:pt x="4546" y="1589"/>
                      <a:pt x="4400" y="1589"/>
                    </a:cubicBezTo>
                    <a:cubicBezTo>
                      <a:pt x="4126" y="1589"/>
                      <a:pt x="3853" y="1498"/>
                      <a:pt x="3579" y="1333"/>
                    </a:cubicBezTo>
                    <a:cubicBezTo>
                      <a:pt x="3305" y="1169"/>
                      <a:pt x="3177" y="1005"/>
                      <a:pt x="3177" y="859"/>
                    </a:cubicBezTo>
                    <a:cubicBezTo>
                      <a:pt x="3177" y="786"/>
                      <a:pt x="3232" y="713"/>
                      <a:pt x="3360" y="658"/>
                    </a:cubicBezTo>
                    <a:cubicBezTo>
                      <a:pt x="3487" y="603"/>
                      <a:pt x="3670" y="567"/>
                      <a:pt x="3907" y="567"/>
                    </a:cubicBezTo>
                    <a:close/>
                    <a:moveTo>
                      <a:pt x="3798" y="1"/>
                    </a:moveTo>
                    <a:cubicBezTo>
                      <a:pt x="3487" y="1"/>
                      <a:pt x="3232" y="74"/>
                      <a:pt x="2976" y="238"/>
                    </a:cubicBezTo>
                    <a:cubicBezTo>
                      <a:pt x="2739" y="384"/>
                      <a:pt x="2611" y="585"/>
                      <a:pt x="2611" y="822"/>
                    </a:cubicBezTo>
                    <a:cubicBezTo>
                      <a:pt x="2611" y="1151"/>
                      <a:pt x="2794" y="1461"/>
                      <a:pt x="3195" y="1735"/>
                    </a:cubicBezTo>
                    <a:cubicBezTo>
                      <a:pt x="3579" y="2027"/>
                      <a:pt x="3999" y="2173"/>
                      <a:pt x="4455" y="2173"/>
                    </a:cubicBezTo>
                    <a:cubicBezTo>
                      <a:pt x="4711" y="2173"/>
                      <a:pt x="4948" y="2082"/>
                      <a:pt x="5167" y="1936"/>
                    </a:cubicBezTo>
                    <a:cubicBezTo>
                      <a:pt x="5368" y="1790"/>
                      <a:pt x="5477" y="1607"/>
                      <a:pt x="5477" y="1406"/>
                    </a:cubicBezTo>
                    <a:cubicBezTo>
                      <a:pt x="5477" y="1060"/>
                      <a:pt x="5295" y="731"/>
                      <a:pt x="4948" y="439"/>
                    </a:cubicBezTo>
                    <a:cubicBezTo>
                      <a:pt x="4601" y="147"/>
                      <a:pt x="4218" y="1"/>
                      <a:pt x="3798" y="1"/>
                    </a:cubicBezTo>
                    <a:close/>
                    <a:moveTo>
                      <a:pt x="1753" y="3597"/>
                    </a:moveTo>
                    <a:cubicBezTo>
                      <a:pt x="1991" y="3597"/>
                      <a:pt x="2210" y="3688"/>
                      <a:pt x="2429" y="3871"/>
                    </a:cubicBezTo>
                    <a:cubicBezTo>
                      <a:pt x="2648" y="4035"/>
                      <a:pt x="2757" y="4199"/>
                      <a:pt x="2757" y="4327"/>
                    </a:cubicBezTo>
                    <a:cubicBezTo>
                      <a:pt x="2757" y="4418"/>
                      <a:pt x="2721" y="4491"/>
                      <a:pt x="2611" y="4546"/>
                    </a:cubicBezTo>
                    <a:cubicBezTo>
                      <a:pt x="2520" y="4601"/>
                      <a:pt x="2392" y="4619"/>
                      <a:pt x="2264" y="4619"/>
                    </a:cubicBezTo>
                    <a:cubicBezTo>
                      <a:pt x="1991" y="4619"/>
                      <a:pt x="1717" y="4546"/>
                      <a:pt x="1443" y="4364"/>
                    </a:cubicBezTo>
                    <a:cubicBezTo>
                      <a:pt x="1169" y="4199"/>
                      <a:pt x="1041" y="4035"/>
                      <a:pt x="1041" y="3907"/>
                    </a:cubicBezTo>
                    <a:cubicBezTo>
                      <a:pt x="1041" y="3816"/>
                      <a:pt x="1096" y="3761"/>
                      <a:pt x="1224" y="3707"/>
                    </a:cubicBezTo>
                    <a:cubicBezTo>
                      <a:pt x="1352" y="3633"/>
                      <a:pt x="1534" y="3597"/>
                      <a:pt x="1753" y="3597"/>
                    </a:cubicBezTo>
                    <a:close/>
                    <a:moveTo>
                      <a:pt x="548" y="567"/>
                    </a:moveTo>
                    <a:cubicBezTo>
                      <a:pt x="457" y="567"/>
                      <a:pt x="329" y="585"/>
                      <a:pt x="202" y="676"/>
                    </a:cubicBezTo>
                    <a:cubicBezTo>
                      <a:pt x="74" y="749"/>
                      <a:pt x="1" y="822"/>
                      <a:pt x="1" y="877"/>
                    </a:cubicBezTo>
                    <a:cubicBezTo>
                      <a:pt x="1" y="932"/>
                      <a:pt x="74" y="1078"/>
                      <a:pt x="202" y="1333"/>
                    </a:cubicBezTo>
                    <a:cubicBezTo>
                      <a:pt x="348" y="1571"/>
                      <a:pt x="475" y="1845"/>
                      <a:pt x="603" y="2173"/>
                    </a:cubicBezTo>
                    <a:cubicBezTo>
                      <a:pt x="731" y="2483"/>
                      <a:pt x="786" y="2739"/>
                      <a:pt x="767" y="2940"/>
                    </a:cubicBezTo>
                    <a:cubicBezTo>
                      <a:pt x="749" y="3141"/>
                      <a:pt x="676" y="3341"/>
                      <a:pt x="548" y="3542"/>
                    </a:cubicBezTo>
                    <a:cubicBezTo>
                      <a:pt x="494" y="3633"/>
                      <a:pt x="475" y="3743"/>
                      <a:pt x="475" y="3853"/>
                    </a:cubicBezTo>
                    <a:cubicBezTo>
                      <a:pt x="475" y="4181"/>
                      <a:pt x="658" y="4491"/>
                      <a:pt x="1060" y="4784"/>
                    </a:cubicBezTo>
                    <a:cubicBezTo>
                      <a:pt x="1443" y="5076"/>
                      <a:pt x="1863" y="5203"/>
                      <a:pt x="2319" y="5203"/>
                    </a:cubicBezTo>
                    <a:cubicBezTo>
                      <a:pt x="2575" y="5203"/>
                      <a:pt x="2812" y="5130"/>
                      <a:pt x="3031" y="4984"/>
                    </a:cubicBezTo>
                    <a:cubicBezTo>
                      <a:pt x="3232" y="4820"/>
                      <a:pt x="3341" y="4638"/>
                      <a:pt x="3341" y="4437"/>
                    </a:cubicBezTo>
                    <a:cubicBezTo>
                      <a:pt x="3341" y="4090"/>
                      <a:pt x="3159" y="3780"/>
                      <a:pt x="2812" y="3487"/>
                    </a:cubicBezTo>
                    <a:cubicBezTo>
                      <a:pt x="2465" y="3177"/>
                      <a:pt x="2064" y="3031"/>
                      <a:pt x="1644" y="3031"/>
                    </a:cubicBezTo>
                    <a:cubicBezTo>
                      <a:pt x="1534" y="3031"/>
                      <a:pt x="1406" y="3049"/>
                      <a:pt x="1242" y="3086"/>
                    </a:cubicBezTo>
                    <a:cubicBezTo>
                      <a:pt x="1279" y="2976"/>
                      <a:pt x="1297" y="2885"/>
                      <a:pt x="1297" y="2830"/>
                    </a:cubicBezTo>
                    <a:cubicBezTo>
                      <a:pt x="1333" y="2392"/>
                      <a:pt x="1206" y="1936"/>
                      <a:pt x="932" y="1479"/>
                    </a:cubicBezTo>
                    <a:lnTo>
                      <a:pt x="932" y="1479"/>
                    </a:lnTo>
                    <a:cubicBezTo>
                      <a:pt x="2045" y="2264"/>
                      <a:pt x="2903" y="2849"/>
                      <a:pt x="3469" y="3250"/>
                    </a:cubicBezTo>
                    <a:cubicBezTo>
                      <a:pt x="3743" y="3451"/>
                      <a:pt x="4035" y="3652"/>
                      <a:pt x="4345" y="3871"/>
                    </a:cubicBezTo>
                    <a:cubicBezTo>
                      <a:pt x="4638" y="4072"/>
                      <a:pt x="4857" y="4218"/>
                      <a:pt x="5003" y="4309"/>
                    </a:cubicBezTo>
                    <a:cubicBezTo>
                      <a:pt x="5167" y="4400"/>
                      <a:pt x="5258" y="4455"/>
                      <a:pt x="5331" y="4455"/>
                    </a:cubicBezTo>
                    <a:cubicBezTo>
                      <a:pt x="5386" y="4455"/>
                      <a:pt x="5459" y="4437"/>
                      <a:pt x="5532" y="4400"/>
                    </a:cubicBezTo>
                    <a:cubicBezTo>
                      <a:pt x="5605" y="4345"/>
                      <a:pt x="5642" y="4291"/>
                      <a:pt x="5642" y="4236"/>
                    </a:cubicBezTo>
                    <a:cubicBezTo>
                      <a:pt x="5660" y="4181"/>
                      <a:pt x="5569" y="4090"/>
                      <a:pt x="5386" y="3944"/>
                    </a:cubicBezTo>
                    <a:cubicBezTo>
                      <a:pt x="5203" y="3798"/>
                      <a:pt x="4747" y="3451"/>
                      <a:pt x="4017" y="2940"/>
                    </a:cubicBezTo>
                    <a:cubicBezTo>
                      <a:pt x="3268" y="2410"/>
                      <a:pt x="2648" y="1972"/>
                      <a:pt x="2173" y="1607"/>
                    </a:cubicBezTo>
                    <a:cubicBezTo>
                      <a:pt x="1680" y="1242"/>
                      <a:pt x="1315" y="987"/>
                      <a:pt x="1078" y="822"/>
                    </a:cubicBezTo>
                    <a:cubicBezTo>
                      <a:pt x="840" y="676"/>
                      <a:pt x="658" y="585"/>
                      <a:pt x="548" y="56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0"/>
              <p:cNvSpPr/>
              <p:nvPr/>
            </p:nvSpPr>
            <p:spPr>
              <a:xfrm>
                <a:off x="643425" y="594075"/>
                <a:ext cx="17300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3360" extrusionOk="0">
                    <a:moveTo>
                      <a:pt x="2118" y="1"/>
                    </a:moveTo>
                    <a:cubicBezTo>
                      <a:pt x="1534" y="1"/>
                      <a:pt x="1041" y="165"/>
                      <a:pt x="621" y="494"/>
                    </a:cubicBezTo>
                    <a:cubicBezTo>
                      <a:pt x="201" y="804"/>
                      <a:pt x="1" y="1133"/>
                      <a:pt x="1" y="1461"/>
                    </a:cubicBezTo>
                    <a:cubicBezTo>
                      <a:pt x="1" y="1717"/>
                      <a:pt x="92" y="1863"/>
                      <a:pt x="311" y="1863"/>
                    </a:cubicBezTo>
                    <a:cubicBezTo>
                      <a:pt x="384" y="1863"/>
                      <a:pt x="457" y="1826"/>
                      <a:pt x="530" y="1753"/>
                    </a:cubicBezTo>
                    <a:cubicBezTo>
                      <a:pt x="603" y="1662"/>
                      <a:pt x="694" y="1571"/>
                      <a:pt x="767" y="1443"/>
                    </a:cubicBezTo>
                    <a:cubicBezTo>
                      <a:pt x="859" y="1334"/>
                      <a:pt x="968" y="1206"/>
                      <a:pt x="1096" y="1096"/>
                    </a:cubicBezTo>
                    <a:cubicBezTo>
                      <a:pt x="1205" y="987"/>
                      <a:pt x="1388" y="895"/>
                      <a:pt x="1607" y="804"/>
                    </a:cubicBezTo>
                    <a:cubicBezTo>
                      <a:pt x="1826" y="731"/>
                      <a:pt x="2100" y="695"/>
                      <a:pt x="2447" y="695"/>
                    </a:cubicBezTo>
                    <a:cubicBezTo>
                      <a:pt x="2794" y="695"/>
                      <a:pt x="3177" y="749"/>
                      <a:pt x="3560" y="877"/>
                    </a:cubicBezTo>
                    <a:cubicBezTo>
                      <a:pt x="3962" y="1023"/>
                      <a:pt x="4290" y="1188"/>
                      <a:pt x="4583" y="1388"/>
                    </a:cubicBezTo>
                    <a:cubicBezTo>
                      <a:pt x="5185" y="1790"/>
                      <a:pt x="5678" y="2210"/>
                      <a:pt x="6061" y="2666"/>
                    </a:cubicBezTo>
                    <a:cubicBezTo>
                      <a:pt x="6463" y="3123"/>
                      <a:pt x="6700" y="3360"/>
                      <a:pt x="6791" y="3360"/>
                    </a:cubicBezTo>
                    <a:cubicBezTo>
                      <a:pt x="6883" y="3360"/>
                      <a:pt x="6919" y="3287"/>
                      <a:pt x="6919" y="3177"/>
                    </a:cubicBezTo>
                    <a:cubicBezTo>
                      <a:pt x="6919" y="2995"/>
                      <a:pt x="6718" y="2648"/>
                      <a:pt x="6317" y="2155"/>
                    </a:cubicBezTo>
                    <a:cubicBezTo>
                      <a:pt x="6134" y="1899"/>
                      <a:pt x="5897" y="1662"/>
                      <a:pt x="5623" y="1425"/>
                    </a:cubicBezTo>
                    <a:cubicBezTo>
                      <a:pt x="5331" y="1169"/>
                      <a:pt x="5002" y="932"/>
                      <a:pt x="4674" y="731"/>
                    </a:cubicBezTo>
                    <a:cubicBezTo>
                      <a:pt x="4327" y="512"/>
                      <a:pt x="3944" y="348"/>
                      <a:pt x="3487" y="220"/>
                    </a:cubicBezTo>
                    <a:cubicBezTo>
                      <a:pt x="3031" y="74"/>
                      <a:pt x="2574" y="1"/>
                      <a:pt x="21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0"/>
              <p:cNvSpPr/>
              <p:nvPr/>
            </p:nvSpPr>
            <p:spPr>
              <a:xfrm>
                <a:off x="686200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0"/>
              <p:cNvSpPr/>
              <p:nvPr/>
            </p:nvSpPr>
            <p:spPr>
              <a:xfrm>
                <a:off x="640790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0"/>
              <p:cNvSpPr/>
              <p:nvPr/>
            </p:nvSpPr>
            <p:spPr>
              <a:xfrm>
                <a:off x="595380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0"/>
              <p:cNvSpPr/>
              <p:nvPr/>
            </p:nvSpPr>
            <p:spPr>
              <a:xfrm>
                <a:off x="549925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0"/>
              <p:cNvSpPr/>
              <p:nvPr/>
            </p:nvSpPr>
            <p:spPr>
              <a:xfrm>
                <a:off x="504517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0"/>
              <p:cNvSpPr/>
              <p:nvPr/>
            </p:nvSpPr>
            <p:spPr>
              <a:xfrm>
                <a:off x="459062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0"/>
              <p:cNvSpPr/>
              <p:nvPr/>
            </p:nvSpPr>
            <p:spPr>
              <a:xfrm>
                <a:off x="413652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0"/>
              <p:cNvSpPr/>
              <p:nvPr/>
            </p:nvSpPr>
            <p:spPr>
              <a:xfrm>
                <a:off x="368197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0"/>
              <p:cNvSpPr/>
              <p:nvPr/>
            </p:nvSpPr>
            <p:spPr>
              <a:xfrm>
                <a:off x="322787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0"/>
              <p:cNvSpPr/>
              <p:nvPr/>
            </p:nvSpPr>
            <p:spPr>
              <a:xfrm>
                <a:off x="277332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0"/>
              <p:cNvSpPr/>
              <p:nvPr/>
            </p:nvSpPr>
            <p:spPr>
              <a:xfrm>
                <a:off x="231922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0"/>
              <p:cNvSpPr/>
              <p:nvPr/>
            </p:nvSpPr>
            <p:spPr>
              <a:xfrm>
                <a:off x="1864675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1" y="1"/>
                    </a:moveTo>
                    <a:lnTo>
                      <a:pt x="1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0"/>
              <p:cNvSpPr/>
              <p:nvPr/>
            </p:nvSpPr>
            <p:spPr>
              <a:xfrm>
                <a:off x="1410600" y="4864400"/>
                <a:ext cx="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571" fill="none" extrusionOk="0">
                    <a:moveTo>
                      <a:pt x="0" y="1"/>
                    </a:moveTo>
                    <a:lnTo>
                      <a:pt x="0" y="157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0"/>
              <p:cNvSpPr/>
              <p:nvPr/>
            </p:nvSpPr>
            <p:spPr>
              <a:xfrm>
                <a:off x="1369975" y="486440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0"/>
              <p:cNvSpPr/>
              <p:nvPr/>
            </p:nvSpPr>
            <p:spPr>
              <a:xfrm>
                <a:off x="1369975" y="441077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0"/>
              <p:cNvSpPr/>
              <p:nvPr/>
            </p:nvSpPr>
            <p:spPr>
              <a:xfrm>
                <a:off x="1369975" y="395712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0"/>
              <p:cNvSpPr/>
              <p:nvPr/>
            </p:nvSpPr>
            <p:spPr>
              <a:xfrm>
                <a:off x="1369975" y="350302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0"/>
              <p:cNvSpPr/>
              <p:nvPr/>
            </p:nvSpPr>
            <p:spPr>
              <a:xfrm>
                <a:off x="1369975" y="304940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0"/>
              <p:cNvSpPr/>
              <p:nvPr/>
            </p:nvSpPr>
            <p:spPr>
              <a:xfrm>
                <a:off x="1369975" y="259530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0"/>
              <p:cNvSpPr/>
              <p:nvPr/>
            </p:nvSpPr>
            <p:spPr>
              <a:xfrm>
                <a:off x="1369975" y="214165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0"/>
              <p:cNvSpPr/>
              <p:nvPr/>
            </p:nvSpPr>
            <p:spPr>
              <a:xfrm>
                <a:off x="1369975" y="168757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0"/>
              <p:cNvSpPr/>
              <p:nvPr/>
            </p:nvSpPr>
            <p:spPr>
              <a:xfrm>
                <a:off x="1369975" y="123392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0"/>
              <p:cNvSpPr/>
              <p:nvPr/>
            </p:nvSpPr>
            <p:spPr>
              <a:xfrm>
                <a:off x="1369975" y="779825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1"/>
                    </a:moveTo>
                    <a:lnTo>
                      <a:pt x="1" y="1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0"/>
              <p:cNvSpPr/>
              <p:nvPr/>
            </p:nvSpPr>
            <p:spPr>
              <a:xfrm>
                <a:off x="1369975" y="326200"/>
                <a:ext cx="388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" fill="none" extrusionOk="0">
                    <a:moveTo>
                      <a:pt x="1552" y="0"/>
                    </a:moveTo>
                    <a:lnTo>
                      <a:pt x="1" y="0"/>
                    </a:lnTo>
                  </a:path>
                </a:pathLst>
              </a:custGeom>
              <a:noFill/>
              <a:ln w="22825" cap="flat" cmpd="sng">
                <a:solidFill>
                  <a:srgbClr val="00000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0"/>
              <p:cNvSpPr/>
              <p:nvPr/>
            </p:nvSpPr>
            <p:spPr>
              <a:xfrm>
                <a:off x="1422000" y="385525"/>
                <a:ext cx="5430900" cy="4466575"/>
              </a:xfrm>
              <a:custGeom>
                <a:avLst/>
                <a:gdLst/>
                <a:ahLst/>
                <a:cxnLst/>
                <a:rect l="l" t="t" r="r" b="b"/>
                <a:pathLst>
                  <a:path w="217236" h="178663" fill="none" extrusionOk="0">
                    <a:moveTo>
                      <a:pt x="217235" y="0"/>
                    </a:moveTo>
                    <a:cubicBezTo>
                      <a:pt x="217235" y="0"/>
                      <a:pt x="198542" y="566"/>
                      <a:pt x="189214" y="1114"/>
                    </a:cubicBezTo>
                    <a:cubicBezTo>
                      <a:pt x="176746" y="1844"/>
                      <a:pt x="164259" y="2501"/>
                      <a:pt x="151864" y="4017"/>
                    </a:cubicBezTo>
                    <a:cubicBezTo>
                      <a:pt x="140217" y="5440"/>
                      <a:pt x="128224" y="5897"/>
                      <a:pt x="117180" y="9785"/>
                    </a:cubicBezTo>
                    <a:cubicBezTo>
                      <a:pt x="106920" y="13418"/>
                      <a:pt x="97355" y="18785"/>
                      <a:pt x="88939" y="25649"/>
                    </a:cubicBezTo>
                    <a:cubicBezTo>
                      <a:pt x="79373" y="33480"/>
                      <a:pt x="71396" y="43356"/>
                      <a:pt x="64696" y="53762"/>
                    </a:cubicBezTo>
                    <a:cubicBezTo>
                      <a:pt x="55879" y="67453"/>
                      <a:pt x="50348" y="83043"/>
                      <a:pt x="44251" y="98140"/>
                    </a:cubicBezTo>
                    <a:cubicBezTo>
                      <a:pt x="38354" y="112671"/>
                      <a:pt x="35105" y="128242"/>
                      <a:pt x="28679" y="142536"/>
                    </a:cubicBezTo>
                    <a:cubicBezTo>
                      <a:pt x="25357" y="149911"/>
                      <a:pt x="21943" y="157432"/>
                      <a:pt x="16886" y="163730"/>
                    </a:cubicBezTo>
                    <a:cubicBezTo>
                      <a:pt x="12177" y="169590"/>
                      <a:pt x="7759" y="173077"/>
                      <a:pt x="1" y="178663"/>
                    </a:cubicBezTo>
                  </a:path>
                </a:pathLst>
              </a:custGeom>
              <a:noFill/>
              <a:ln w="22825" cap="flat" cmpd="sng">
                <a:solidFill>
                  <a:srgbClr val="6FA8DC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0"/>
              <p:cNvSpPr/>
              <p:nvPr/>
            </p:nvSpPr>
            <p:spPr>
              <a:xfrm>
                <a:off x="1420625" y="527900"/>
                <a:ext cx="5431825" cy="4322850"/>
              </a:xfrm>
              <a:custGeom>
                <a:avLst/>
                <a:gdLst/>
                <a:ahLst/>
                <a:cxnLst/>
                <a:rect l="l" t="t" r="r" b="b"/>
                <a:pathLst>
                  <a:path w="217273" h="172914" fill="none" extrusionOk="0">
                    <a:moveTo>
                      <a:pt x="1" y="172913"/>
                    </a:moveTo>
                    <a:cubicBezTo>
                      <a:pt x="7613" y="171489"/>
                      <a:pt x="16430" y="168714"/>
                      <a:pt x="22893" y="163566"/>
                    </a:cubicBezTo>
                    <a:cubicBezTo>
                      <a:pt x="37588" y="151865"/>
                      <a:pt x="45255" y="133281"/>
                      <a:pt x="55368" y="117436"/>
                    </a:cubicBezTo>
                    <a:cubicBezTo>
                      <a:pt x="64952" y="102485"/>
                      <a:pt x="71469" y="85581"/>
                      <a:pt x="82057" y="71324"/>
                    </a:cubicBezTo>
                    <a:cubicBezTo>
                      <a:pt x="91185" y="59038"/>
                      <a:pt x="101700" y="47829"/>
                      <a:pt x="113383" y="37917"/>
                    </a:cubicBezTo>
                    <a:cubicBezTo>
                      <a:pt x="123788" y="29100"/>
                      <a:pt x="135051" y="20976"/>
                      <a:pt x="147392" y="15226"/>
                    </a:cubicBezTo>
                    <a:cubicBezTo>
                      <a:pt x="159112" y="9767"/>
                      <a:pt x="171963" y="7047"/>
                      <a:pt x="184596" y="4364"/>
                    </a:cubicBezTo>
                    <a:cubicBezTo>
                      <a:pt x="195348" y="2082"/>
                      <a:pt x="201317" y="1772"/>
                      <a:pt x="217272" y="1"/>
                    </a:cubicBezTo>
                  </a:path>
                </a:pathLst>
              </a:custGeom>
              <a:noFill/>
              <a:ln w="22825" cap="flat" cmpd="sng">
                <a:solidFill>
                  <a:srgbClr val="F24680"/>
                </a:solidFill>
                <a:prstDash val="solid"/>
                <a:miter lim="1825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0" name="Google Shape;900;p30"/>
            <p:cNvSpPr txBox="1"/>
            <p:nvPr/>
          </p:nvSpPr>
          <p:spPr>
            <a:xfrm>
              <a:off x="4840950" y="2179200"/>
              <a:ext cx="1248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6FA8DC"/>
                  </a:solidFill>
                  <a:latin typeface="Kalam"/>
                  <a:ea typeface="Kalam"/>
                  <a:cs typeface="Kalam"/>
                  <a:sym typeface="Kalam"/>
                </a:rPr>
                <a:t>HUMAN Hb</a:t>
              </a:r>
              <a:endParaRPr sz="1000">
                <a:solidFill>
                  <a:srgbClr val="6FA8DC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24680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24680"/>
                  </a:solidFill>
                  <a:latin typeface="Kalam"/>
                  <a:ea typeface="Kalam"/>
                  <a:cs typeface="Kalam"/>
                  <a:sym typeface="Kalam"/>
                </a:rPr>
                <a:t>MOUSE Hb</a:t>
              </a:r>
              <a:endParaRPr sz="1000">
                <a:solidFill>
                  <a:srgbClr val="F2468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901" name="Google Shape;901;p30"/>
          <p:cNvSpPr txBox="1"/>
          <p:nvPr/>
        </p:nvSpPr>
        <p:spPr>
          <a:xfrm>
            <a:off x="5926225" y="1678950"/>
            <a:ext cx="26451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Haemoglobin in different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sizes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of organism will have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different affinities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for O</a:t>
            </a:r>
            <a:r>
              <a:rPr lang="en" sz="1300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Organisms with a high SA:V will have a high metabolic rate and a need for their haemoglobin to dissociate from O</a:t>
            </a:r>
            <a:r>
              <a:rPr lang="en" sz="1300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easily.</a:t>
            </a:r>
            <a:endParaRPr sz="1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31"/>
          <p:cNvPicPr preferRelativeResize="0"/>
          <p:nvPr/>
        </p:nvPicPr>
        <p:blipFill rotWithShape="1">
          <a:blip r:embed="rId3">
            <a:alphaModFix/>
          </a:blip>
          <a:srcRect l="35403" t="11264" r="6982" b="3264"/>
          <a:stretch/>
        </p:blipFill>
        <p:spPr>
          <a:xfrm>
            <a:off x="3875800" y="0"/>
            <a:ext cx="52681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908" name="Google Shape;908;p31"/>
          <p:cNvSpPr txBox="1"/>
          <p:nvPr/>
        </p:nvSpPr>
        <p:spPr>
          <a:xfrm>
            <a:off x="338675" y="1879050"/>
            <a:ext cx="31566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Field mice have a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very high SA:V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They lose lots of heat so have a high demand for O</a:t>
            </a:r>
            <a:r>
              <a:rPr lang="en" sz="1300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for metabolic processes.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Their haemoglobin needs to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easily dissociate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from O</a:t>
            </a:r>
            <a:r>
              <a:rPr lang="en" sz="1300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fulfill these demands.</a:t>
            </a:r>
            <a:endParaRPr sz="1300"/>
          </a:p>
        </p:txBody>
      </p:sp>
      <p:cxnSp>
        <p:nvCxnSpPr>
          <p:cNvPr id="909" name="Google Shape;909;p31"/>
          <p:cNvCxnSpPr/>
          <p:nvPr/>
        </p:nvCxnSpPr>
        <p:spPr>
          <a:xfrm flipH="1">
            <a:off x="3875788" y="0"/>
            <a:ext cx="36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Haemoglobin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68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3.3.4.1 - Mass transport in animals.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Complex multicellular organisms use </a:t>
            </a:r>
            <a:r>
              <a:rPr lang="en" sz="1700" b="1">
                <a:solidFill>
                  <a:srgbClr val="CCCCCC"/>
                </a:solidFill>
              </a:rPr>
              <a:t>mass transport</a:t>
            </a:r>
            <a:r>
              <a:rPr lang="en" sz="1700">
                <a:solidFill>
                  <a:srgbClr val="CCCCCC"/>
                </a:solidFill>
              </a:rPr>
              <a:t> systems to transport substances across </a:t>
            </a:r>
            <a:r>
              <a:rPr lang="en" sz="1700" b="1">
                <a:solidFill>
                  <a:srgbClr val="CCCCCC"/>
                </a:solidFill>
              </a:rPr>
              <a:t>large distances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</a:t>
            </a:r>
            <a:r>
              <a:rPr lang="en" sz="1300" b="1">
                <a:solidFill>
                  <a:srgbClr val="CCCCCC"/>
                </a:solidFill>
              </a:rPr>
              <a:t>circulatory </a:t>
            </a:r>
            <a:r>
              <a:rPr lang="en" sz="1300">
                <a:solidFill>
                  <a:srgbClr val="CCCCCC"/>
                </a:solidFill>
              </a:rPr>
              <a:t>system in animals is an example of a mass transport system.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Mass transport systems ensure that molecules are exchanged as </a:t>
            </a:r>
            <a:r>
              <a:rPr lang="en" sz="1300" b="1">
                <a:solidFill>
                  <a:srgbClr val="CCCCCC"/>
                </a:solidFill>
              </a:rPr>
              <a:t>efficiently </a:t>
            </a:r>
            <a:r>
              <a:rPr lang="en" sz="1300">
                <a:solidFill>
                  <a:srgbClr val="CCCCCC"/>
                </a:solidFill>
              </a:rPr>
              <a:t>as possible.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 b="1">
                <a:solidFill>
                  <a:srgbClr val="CCCCCC"/>
                </a:solidFill>
              </a:rPr>
              <a:t>Haemoglobin </a:t>
            </a:r>
            <a:r>
              <a:rPr lang="en" sz="1700">
                <a:solidFill>
                  <a:srgbClr val="CCCCCC"/>
                </a:solidFill>
              </a:rPr>
              <a:t>helps to transport </a:t>
            </a:r>
            <a:r>
              <a:rPr lang="en" sz="1700" b="1">
                <a:solidFill>
                  <a:srgbClr val="CCCCCC"/>
                </a:solidFill>
              </a:rPr>
              <a:t>oxygen </a:t>
            </a:r>
            <a:r>
              <a:rPr lang="en" sz="1700">
                <a:solidFill>
                  <a:srgbClr val="CCCCCC"/>
                </a:solidFill>
              </a:rPr>
              <a:t>(</a:t>
            </a:r>
            <a:r>
              <a:rPr lang="en" sz="1700" b="1">
                <a:solidFill>
                  <a:srgbClr val="CCCCCC"/>
                </a:solidFill>
              </a:rPr>
              <a:t>O</a:t>
            </a:r>
            <a:r>
              <a:rPr lang="en" sz="1700" b="1" baseline="-25000">
                <a:solidFill>
                  <a:srgbClr val="CCCCCC"/>
                </a:solidFill>
              </a:rPr>
              <a:t>2</a:t>
            </a:r>
            <a:r>
              <a:rPr lang="en" sz="1700">
                <a:solidFill>
                  <a:srgbClr val="CCCCCC"/>
                </a:solidFill>
              </a:rPr>
              <a:t>) around the body.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Most organisms contain molecules </a:t>
            </a:r>
            <a:r>
              <a:rPr lang="en" sz="1300" b="1">
                <a:solidFill>
                  <a:srgbClr val="CCCCCC"/>
                </a:solidFill>
              </a:rPr>
              <a:t>similar </a:t>
            </a:r>
            <a:r>
              <a:rPr lang="en" sz="1300">
                <a:solidFill>
                  <a:srgbClr val="CCCCCC"/>
                </a:solidFill>
              </a:rPr>
              <a:t>to haemoglobin.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All of these molecules carry out the </a:t>
            </a:r>
            <a:r>
              <a:rPr lang="en" sz="1300" b="1">
                <a:solidFill>
                  <a:srgbClr val="CCCCCC"/>
                </a:solidFill>
              </a:rPr>
              <a:t>same function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6163150" y="1823283"/>
            <a:ext cx="2202318" cy="2068433"/>
            <a:chOff x="5814601" y="1745308"/>
            <a:chExt cx="2531400" cy="2377782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5993050" y="1745308"/>
              <a:ext cx="2153864" cy="1454376"/>
              <a:chOff x="1582975" y="1295525"/>
              <a:chExt cx="4524925" cy="3187325"/>
            </a:xfrm>
          </p:grpSpPr>
          <p:sp>
            <p:nvSpPr>
              <p:cNvPr id="66" name="Google Shape;66;p14"/>
              <p:cNvSpPr/>
              <p:nvPr/>
            </p:nvSpPr>
            <p:spPr>
              <a:xfrm>
                <a:off x="1595475" y="1295525"/>
                <a:ext cx="4494925" cy="3187325"/>
              </a:xfrm>
              <a:custGeom>
                <a:avLst/>
                <a:gdLst/>
                <a:ahLst/>
                <a:cxnLst/>
                <a:rect l="l" t="t" r="r" b="b"/>
                <a:pathLst>
                  <a:path w="179797" h="127493" fill="none" extrusionOk="0">
                    <a:moveTo>
                      <a:pt x="96370" y="120287"/>
                    </a:moveTo>
                    <a:cubicBezTo>
                      <a:pt x="113449" y="118319"/>
                      <a:pt x="139334" y="111814"/>
                      <a:pt x="157647" y="99205"/>
                    </a:cubicBezTo>
                    <a:cubicBezTo>
                      <a:pt x="171324" y="89965"/>
                      <a:pt x="178128" y="75055"/>
                      <a:pt x="178929" y="59910"/>
                    </a:cubicBezTo>
                    <a:cubicBezTo>
                      <a:pt x="179796" y="43999"/>
                      <a:pt x="173959" y="27821"/>
                      <a:pt x="162384" y="17747"/>
                    </a:cubicBezTo>
                    <a:cubicBezTo>
                      <a:pt x="142536" y="1135"/>
                      <a:pt x="108846" y="1"/>
                      <a:pt x="79258" y="6506"/>
                    </a:cubicBezTo>
                    <a:cubicBezTo>
                      <a:pt x="53172" y="14011"/>
                      <a:pt x="34959" y="20682"/>
                      <a:pt x="22517" y="32424"/>
                    </a:cubicBezTo>
                    <a:cubicBezTo>
                      <a:pt x="11242" y="39696"/>
                      <a:pt x="1102" y="55841"/>
                      <a:pt x="1" y="73587"/>
                    </a:cubicBezTo>
                    <a:cubicBezTo>
                      <a:pt x="701" y="127492"/>
                      <a:pt x="57609" y="123289"/>
                      <a:pt x="96370" y="120287"/>
                    </a:cubicBezTo>
                    <a:close/>
                  </a:path>
                </a:pathLst>
              </a:custGeom>
              <a:noFill/>
              <a:ln w="10850" cap="flat" cmpd="sng">
                <a:solidFill>
                  <a:srgbClr val="FFFFFF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1582975" y="1380425"/>
                <a:ext cx="4524925" cy="2943975"/>
              </a:xfrm>
              <a:custGeom>
                <a:avLst/>
                <a:gdLst/>
                <a:ahLst/>
                <a:cxnLst/>
                <a:rect l="l" t="t" r="r" b="b"/>
                <a:pathLst>
                  <a:path w="180997" h="117759" extrusionOk="0">
                    <a:moveTo>
                      <a:pt x="114248" y="1"/>
                    </a:moveTo>
                    <a:cubicBezTo>
                      <a:pt x="112605" y="1"/>
                      <a:pt x="110850" y="26"/>
                      <a:pt x="108945" y="74"/>
                    </a:cubicBezTo>
                    <a:cubicBezTo>
                      <a:pt x="91566" y="474"/>
                      <a:pt x="81325" y="2476"/>
                      <a:pt x="60477" y="9548"/>
                    </a:cubicBezTo>
                    <a:cubicBezTo>
                      <a:pt x="44633" y="14951"/>
                      <a:pt x="33858" y="20455"/>
                      <a:pt x="25252" y="27560"/>
                    </a:cubicBezTo>
                    <a:cubicBezTo>
                      <a:pt x="23617" y="28928"/>
                      <a:pt x="21182" y="30930"/>
                      <a:pt x="19848" y="31964"/>
                    </a:cubicBezTo>
                    <a:cubicBezTo>
                      <a:pt x="11609" y="38402"/>
                      <a:pt x="4537" y="50644"/>
                      <a:pt x="1902" y="62919"/>
                    </a:cubicBezTo>
                    <a:cubicBezTo>
                      <a:pt x="1" y="71892"/>
                      <a:pt x="1435" y="83667"/>
                      <a:pt x="5505" y="92073"/>
                    </a:cubicBezTo>
                    <a:cubicBezTo>
                      <a:pt x="12309" y="106250"/>
                      <a:pt x="26386" y="114523"/>
                      <a:pt x="47868" y="116991"/>
                    </a:cubicBezTo>
                    <a:cubicBezTo>
                      <a:pt x="50070" y="117258"/>
                      <a:pt x="52505" y="117525"/>
                      <a:pt x="53339" y="117625"/>
                    </a:cubicBezTo>
                    <a:cubicBezTo>
                      <a:pt x="54155" y="117718"/>
                      <a:pt x="56326" y="117759"/>
                      <a:pt x="59266" y="117759"/>
                    </a:cubicBezTo>
                    <a:cubicBezTo>
                      <a:pt x="68934" y="117759"/>
                      <a:pt x="86918" y="117318"/>
                      <a:pt x="92367" y="116858"/>
                    </a:cubicBezTo>
                    <a:cubicBezTo>
                      <a:pt x="115717" y="114823"/>
                      <a:pt x="140168" y="107017"/>
                      <a:pt x="156513" y="96376"/>
                    </a:cubicBezTo>
                    <a:cubicBezTo>
                      <a:pt x="161783" y="92941"/>
                      <a:pt x="168621" y="86036"/>
                      <a:pt x="171390" y="81399"/>
                    </a:cubicBezTo>
                    <a:cubicBezTo>
                      <a:pt x="178829" y="68890"/>
                      <a:pt x="180997" y="53946"/>
                      <a:pt x="177361" y="39736"/>
                    </a:cubicBezTo>
                    <a:cubicBezTo>
                      <a:pt x="172157" y="19121"/>
                      <a:pt x="157780" y="6679"/>
                      <a:pt x="133763" y="1875"/>
                    </a:cubicBezTo>
                    <a:cubicBezTo>
                      <a:pt x="126999" y="534"/>
                      <a:pt x="121786" y="1"/>
                      <a:pt x="114248" y="1"/>
                    </a:cubicBezTo>
                    <a:close/>
                  </a:path>
                </a:pathLst>
              </a:custGeom>
              <a:solidFill>
                <a:srgbClr val="FF303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2707125" y="2362975"/>
                <a:ext cx="2238925" cy="766925"/>
              </a:xfrm>
              <a:custGeom>
                <a:avLst/>
                <a:gdLst/>
                <a:ahLst/>
                <a:cxnLst/>
                <a:rect l="l" t="t" r="r" b="b"/>
                <a:pathLst>
                  <a:path w="89557" h="30677" extrusionOk="0">
                    <a:moveTo>
                      <a:pt x="49769" y="0"/>
                    </a:moveTo>
                    <a:cubicBezTo>
                      <a:pt x="43331" y="34"/>
                      <a:pt x="38861" y="534"/>
                      <a:pt x="33391" y="1935"/>
                    </a:cubicBezTo>
                    <a:cubicBezTo>
                      <a:pt x="20782" y="5171"/>
                      <a:pt x="8873" y="10541"/>
                      <a:pt x="1901" y="16112"/>
                    </a:cubicBezTo>
                    <a:lnTo>
                      <a:pt x="0" y="17646"/>
                    </a:lnTo>
                    <a:lnTo>
                      <a:pt x="3369" y="22350"/>
                    </a:lnTo>
                    <a:cubicBezTo>
                      <a:pt x="5537" y="25385"/>
                      <a:pt x="8039" y="27720"/>
                      <a:pt x="10341" y="28854"/>
                    </a:cubicBezTo>
                    <a:cubicBezTo>
                      <a:pt x="12777" y="30072"/>
                      <a:pt x="16998" y="30676"/>
                      <a:pt x="23160" y="30676"/>
                    </a:cubicBezTo>
                    <a:cubicBezTo>
                      <a:pt x="28302" y="30676"/>
                      <a:pt x="34795" y="30256"/>
                      <a:pt x="42731" y="29421"/>
                    </a:cubicBezTo>
                    <a:cubicBezTo>
                      <a:pt x="76488" y="25852"/>
                      <a:pt x="83627" y="23117"/>
                      <a:pt x="87663" y="12342"/>
                    </a:cubicBezTo>
                    <a:cubicBezTo>
                      <a:pt x="89161" y="8314"/>
                      <a:pt x="89556" y="7378"/>
                      <a:pt x="88861" y="7378"/>
                    </a:cubicBezTo>
                    <a:cubicBezTo>
                      <a:pt x="88612" y="7378"/>
                      <a:pt x="88224" y="7498"/>
                      <a:pt x="87696" y="7639"/>
                    </a:cubicBezTo>
                    <a:cubicBezTo>
                      <a:pt x="87617" y="7659"/>
                      <a:pt x="87508" y="7669"/>
                      <a:pt x="87371" y="7669"/>
                    </a:cubicBezTo>
                    <a:cubicBezTo>
                      <a:pt x="85950" y="7669"/>
                      <a:pt x="81550" y="6595"/>
                      <a:pt x="76955" y="5104"/>
                    </a:cubicBezTo>
                    <a:cubicBezTo>
                      <a:pt x="63612" y="767"/>
                      <a:pt x="59543" y="0"/>
                      <a:pt x="49769" y="0"/>
                    </a:cubicBezTo>
                    <a:close/>
                  </a:path>
                </a:pathLst>
              </a:custGeom>
              <a:solidFill>
                <a:srgbClr val="FF303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2536150" y="1982300"/>
                <a:ext cx="2676125" cy="960750"/>
              </a:xfrm>
              <a:custGeom>
                <a:avLst/>
                <a:gdLst/>
                <a:ahLst/>
                <a:cxnLst/>
                <a:rect l="l" t="t" r="r" b="b"/>
                <a:pathLst>
                  <a:path w="107045" h="38430" extrusionOk="0">
                    <a:moveTo>
                      <a:pt x="58954" y="1"/>
                    </a:moveTo>
                    <a:cubicBezTo>
                      <a:pt x="57478" y="1"/>
                      <a:pt x="55974" y="53"/>
                      <a:pt x="54406" y="150"/>
                    </a:cubicBezTo>
                    <a:cubicBezTo>
                      <a:pt x="39129" y="1117"/>
                      <a:pt x="22017" y="6588"/>
                      <a:pt x="9007" y="14693"/>
                    </a:cubicBezTo>
                    <a:cubicBezTo>
                      <a:pt x="535" y="20097"/>
                      <a:pt x="1" y="28737"/>
                      <a:pt x="6839" y="38310"/>
                    </a:cubicBezTo>
                    <a:cubicBezTo>
                      <a:pt x="6944" y="38392"/>
                      <a:pt x="7075" y="38429"/>
                      <a:pt x="7229" y="38429"/>
                    </a:cubicBezTo>
                    <a:cubicBezTo>
                      <a:pt x="9125" y="38429"/>
                      <a:pt x="14452" y="32697"/>
                      <a:pt x="16878" y="32697"/>
                    </a:cubicBezTo>
                    <a:cubicBezTo>
                      <a:pt x="16997" y="32697"/>
                      <a:pt x="17109" y="32711"/>
                      <a:pt x="17213" y="32740"/>
                    </a:cubicBezTo>
                    <a:cubicBezTo>
                      <a:pt x="19615" y="33374"/>
                      <a:pt x="23284" y="33941"/>
                      <a:pt x="25386" y="33974"/>
                    </a:cubicBezTo>
                    <a:cubicBezTo>
                      <a:pt x="25448" y="33975"/>
                      <a:pt x="25515" y="33975"/>
                      <a:pt x="25588" y="33975"/>
                    </a:cubicBezTo>
                    <a:cubicBezTo>
                      <a:pt x="32511" y="33975"/>
                      <a:pt x="85794" y="29288"/>
                      <a:pt x="92033" y="27769"/>
                    </a:cubicBezTo>
                    <a:cubicBezTo>
                      <a:pt x="100740" y="25635"/>
                      <a:pt x="99872" y="27069"/>
                      <a:pt x="102441" y="23099"/>
                    </a:cubicBezTo>
                    <a:cubicBezTo>
                      <a:pt x="107044" y="15928"/>
                      <a:pt x="101207" y="10957"/>
                      <a:pt x="89265" y="6721"/>
                    </a:cubicBezTo>
                    <a:cubicBezTo>
                      <a:pt x="75326" y="1790"/>
                      <a:pt x="67623" y="1"/>
                      <a:pt x="58954" y="1"/>
                    </a:cubicBezTo>
                    <a:close/>
                  </a:path>
                </a:pathLst>
              </a:custGeom>
              <a:solidFill>
                <a:srgbClr val="E9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2628725" y="2313775"/>
                <a:ext cx="2476800" cy="864800"/>
              </a:xfrm>
              <a:custGeom>
                <a:avLst/>
                <a:gdLst/>
                <a:ahLst/>
                <a:cxnLst/>
                <a:rect l="l" t="t" r="r" b="b"/>
                <a:pathLst>
                  <a:path w="99072" h="34592" extrusionOk="0">
                    <a:moveTo>
                      <a:pt x="15111" y="33224"/>
                    </a:moveTo>
                    <a:cubicBezTo>
                      <a:pt x="12710" y="32590"/>
                      <a:pt x="9541" y="31122"/>
                      <a:pt x="8106" y="29955"/>
                    </a:cubicBezTo>
                    <a:cubicBezTo>
                      <a:pt x="5438" y="27887"/>
                      <a:pt x="67" y="21349"/>
                      <a:pt x="34" y="20115"/>
                    </a:cubicBezTo>
                    <a:cubicBezTo>
                      <a:pt x="1" y="19781"/>
                      <a:pt x="3103" y="17546"/>
                      <a:pt x="6872" y="15211"/>
                    </a:cubicBezTo>
                    <a:cubicBezTo>
                      <a:pt x="19915" y="7105"/>
                      <a:pt x="36994" y="1635"/>
                      <a:pt x="52271" y="667"/>
                    </a:cubicBezTo>
                    <a:cubicBezTo>
                      <a:pt x="63046" y="0"/>
                      <a:pt x="70818" y="1434"/>
                      <a:pt x="87130" y="7239"/>
                    </a:cubicBezTo>
                    <a:cubicBezTo>
                      <a:pt x="99071" y="11442"/>
                      <a:pt x="99038" y="11375"/>
                      <a:pt x="94401" y="18547"/>
                    </a:cubicBezTo>
                    <a:cubicBezTo>
                      <a:pt x="91833" y="22516"/>
                      <a:pt x="85128" y="26152"/>
                      <a:pt x="76422" y="28287"/>
                    </a:cubicBezTo>
                    <a:cubicBezTo>
                      <a:pt x="70117" y="29821"/>
                      <a:pt x="29288" y="34592"/>
                      <a:pt x="23250" y="34458"/>
                    </a:cubicBezTo>
                    <a:cubicBezTo>
                      <a:pt x="21182" y="34425"/>
                      <a:pt x="17513" y="33858"/>
                      <a:pt x="15111" y="33224"/>
                    </a:cubicBezTo>
                    <a:close/>
                  </a:path>
                </a:pathLst>
              </a:custGeom>
              <a:solidFill>
                <a:srgbClr val="D3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" name="Google Shape;71;p14"/>
            <p:cNvSpPr txBox="1"/>
            <p:nvPr/>
          </p:nvSpPr>
          <p:spPr>
            <a:xfrm>
              <a:off x="5814601" y="3199690"/>
              <a:ext cx="25314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Haemoglobin is a protein that transports O</a:t>
              </a:r>
              <a:r>
                <a:rPr lang="en" sz="1200" baseline="-250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around the body. Haemoglobin in stored inside </a:t>
              </a:r>
              <a:r>
                <a:rPr lang="en" sz="1200" b="1">
                  <a:solidFill>
                    <a:srgbClr val="FF3030"/>
                  </a:solidFill>
                  <a:latin typeface="Cambria"/>
                  <a:ea typeface="Cambria"/>
                  <a:cs typeface="Cambria"/>
                  <a:sym typeface="Cambria"/>
                </a:rPr>
                <a:t>red blood cells</a:t>
              </a:r>
              <a:r>
                <a:rPr lang="en" sz="12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1341575" y="906013"/>
            <a:ext cx="2961554" cy="3331470"/>
          </a:xfrm>
          <a:custGeom>
            <a:avLst/>
            <a:gdLst/>
            <a:ahLst/>
            <a:cxnLst/>
            <a:rect l="l" t="t" r="r" b="b"/>
            <a:pathLst>
              <a:path w="182812" h="202675" extrusionOk="0">
                <a:moveTo>
                  <a:pt x="69006" y="153"/>
                </a:moveTo>
                <a:lnTo>
                  <a:pt x="69006" y="4589"/>
                </a:lnTo>
                <a:lnTo>
                  <a:pt x="69006" y="9050"/>
                </a:lnTo>
                <a:lnTo>
                  <a:pt x="70249" y="9050"/>
                </a:lnTo>
                <a:lnTo>
                  <a:pt x="70249" y="6978"/>
                </a:lnTo>
                <a:lnTo>
                  <a:pt x="70249" y="4906"/>
                </a:lnTo>
                <a:lnTo>
                  <a:pt x="74831" y="4906"/>
                </a:lnTo>
                <a:lnTo>
                  <a:pt x="74831" y="6978"/>
                </a:lnTo>
                <a:lnTo>
                  <a:pt x="74831" y="9050"/>
                </a:lnTo>
                <a:lnTo>
                  <a:pt x="76074" y="9050"/>
                </a:lnTo>
                <a:lnTo>
                  <a:pt x="76074" y="4589"/>
                </a:lnTo>
                <a:lnTo>
                  <a:pt x="76074" y="153"/>
                </a:lnTo>
                <a:lnTo>
                  <a:pt x="74831" y="153"/>
                </a:lnTo>
                <a:lnTo>
                  <a:pt x="74831" y="1981"/>
                </a:lnTo>
                <a:lnTo>
                  <a:pt x="74831" y="3834"/>
                </a:lnTo>
                <a:lnTo>
                  <a:pt x="70249" y="3834"/>
                </a:lnTo>
                <a:lnTo>
                  <a:pt x="70249" y="1981"/>
                </a:lnTo>
                <a:lnTo>
                  <a:pt x="70249" y="153"/>
                </a:lnTo>
                <a:close/>
                <a:moveTo>
                  <a:pt x="64143" y="1"/>
                </a:moveTo>
                <a:cubicBezTo>
                  <a:pt x="63026" y="1"/>
                  <a:pt x="61864" y="433"/>
                  <a:pt x="61157" y="1177"/>
                </a:cubicBezTo>
                <a:cubicBezTo>
                  <a:pt x="60353" y="2006"/>
                  <a:pt x="60036" y="2981"/>
                  <a:pt x="60036" y="4589"/>
                </a:cubicBezTo>
                <a:cubicBezTo>
                  <a:pt x="60036" y="5857"/>
                  <a:pt x="60109" y="6174"/>
                  <a:pt x="60450" y="6905"/>
                </a:cubicBezTo>
                <a:cubicBezTo>
                  <a:pt x="61060" y="8124"/>
                  <a:pt x="61547" y="8636"/>
                  <a:pt x="62522" y="8977"/>
                </a:cubicBezTo>
                <a:cubicBezTo>
                  <a:pt x="62947" y="9129"/>
                  <a:pt x="63405" y="9202"/>
                  <a:pt x="63862" y="9202"/>
                </a:cubicBezTo>
                <a:cubicBezTo>
                  <a:pt x="64794" y="9202"/>
                  <a:pt x="65727" y="8899"/>
                  <a:pt x="66398" y="8343"/>
                </a:cubicBezTo>
                <a:cubicBezTo>
                  <a:pt x="66885" y="7904"/>
                  <a:pt x="67763" y="6369"/>
                  <a:pt x="67616" y="6198"/>
                </a:cubicBezTo>
                <a:cubicBezTo>
                  <a:pt x="67568" y="6174"/>
                  <a:pt x="67324" y="6101"/>
                  <a:pt x="67031" y="6052"/>
                </a:cubicBezTo>
                <a:cubicBezTo>
                  <a:pt x="66896" y="6027"/>
                  <a:pt x="66793" y="6010"/>
                  <a:pt x="66709" y="6010"/>
                </a:cubicBezTo>
                <a:cubicBezTo>
                  <a:pt x="66461" y="6010"/>
                  <a:pt x="66378" y="6157"/>
                  <a:pt x="66105" y="6686"/>
                </a:cubicBezTo>
                <a:cubicBezTo>
                  <a:pt x="65618" y="7612"/>
                  <a:pt x="65081" y="8002"/>
                  <a:pt x="64155" y="8075"/>
                </a:cubicBezTo>
                <a:cubicBezTo>
                  <a:pt x="64070" y="8083"/>
                  <a:pt x="63986" y="8087"/>
                  <a:pt x="63902" y="8087"/>
                </a:cubicBezTo>
                <a:cubicBezTo>
                  <a:pt x="62956" y="8087"/>
                  <a:pt x="62115" y="7585"/>
                  <a:pt x="61645" y="6734"/>
                </a:cubicBezTo>
                <a:cubicBezTo>
                  <a:pt x="61328" y="6149"/>
                  <a:pt x="61279" y="5857"/>
                  <a:pt x="61279" y="4589"/>
                </a:cubicBezTo>
                <a:cubicBezTo>
                  <a:pt x="61279" y="3322"/>
                  <a:pt x="61328" y="3054"/>
                  <a:pt x="61645" y="2444"/>
                </a:cubicBezTo>
                <a:cubicBezTo>
                  <a:pt x="62122" y="1591"/>
                  <a:pt x="63102" y="1072"/>
                  <a:pt x="64032" y="1072"/>
                </a:cubicBezTo>
                <a:cubicBezTo>
                  <a:pt x="64430" y="1072"/>
                  <a:pt x="64818" y="1167"/>
                  <a:pt x="65154" y="1372"/>
                </a:cubicBezTo>
                <a:cubicBezTo>
                  <a:pt x="65569" y="1616"/>
                  <a:pt x="66129" y="2347"/>
                  <a:pt x="66300" y="2786"/>
                </a:cubicBezTo>
                <a:cubicBezTo>
                  <a:pt x="66310" y="2814"/>
                  <a:pt x="66357" y="2828"/>
                  <a:pt x="66431" y="2828"/>
                </a:cubicBezTo>
                <a:cubicBezTo>
                  <a:pt x="66544" y="2828"/>
                  <a:pt x="66718" y="2796"/>
                  <a:pt x="66909" y="2737"/>
                </a:cubicBezTo>
                <a:lnTo>
                  <a:pt x="67470" y="2591"/>
                </a:lnTo>
                <a:lnTo>
                  <a:pt x="67251" y="2006"/>
                </a:lnTo>
                <a:cubicBezTo>
                  <a:pt x="66934" y="1226"/>
                  <a:pt x="65959" y="348"/>
                  <a:pt x="65154" y="129"/>
                </a:cubicBezTo>
                <a:cubicBezTo>
                  <a:pt x="64832" y="42"/>
                  <a:pt x="64489" y="1"/>
                  <a:pt x="64143" y="1"/>
                </a:cubicBezTo>
                <a:close/>
                <a:moveTo>
                  <a:pt x="79516" y="5208"/>
                </a:moveTo>
                <a:cubicBezTo>
                  <a:pt x="78931" y="5208"/>
                  <a:pt x="78337" y="5429"/>
                  <a:pt x="77902" y="5930"/>
                </a:cubicBezTo>
                <a:cubicBezTo>
                  <a:pt x="77512" y="6344"/>
                  <a:pt x="77391" y="6905"/>
                  <a:pt x="77634" y="7076"/>
                </a:cubicBezTo>
                <a:cubicBezTo>
                  <a:pt x="77764" y="7155"/>
                  <a:pt x="77885" y="7194"/>
                  <a:pt x="77983" y="7194"/>
                </a:cubicBezTo>
                <a:cubicBezTo>
                  <a:pt x="78125" y="7194"/>
                  <a:pt x="78219" y="7112"/>
                  <a:pt x="78219" y="6954"/>
                </a:cubicBezTo>
                <a:cubicBezTo>
                  <a:pt x="78219" y="6832"/>
                  <a:pt x="78390" y="6564"/>
                  <a:pt x="78585" y="6344"/>
                </a:cubicBezTo>
                <a:cubicBezTo>
                  <a:pt x="78847" y="6090"/>
                  <a:pt x="79186" y="5977"/>
                  <a:pt x="79521" y="5977"/>
                </a:cubicBezTo>
                <a:cubicBezTo>
                  <a:pt x="80183" y="5977"/>
                  <a:pt x="80827" y="6420"/>
                  <a:pt x="80827" y="7100"/>
                </a:cubicBezTo>
                <a:cubicBezTo>
                  <a:pt x="80827" y="7514"/>
                  <a:pt x="80608" y="7807"/>
                  <a:pt x="79243" y="9123"/>
                </a:cubicBezTo>
                <a:cubicBezTo>
                  <a:pt x="77732" y="10561"/>
                  <a:pt x="77293" y="11097"/>
                  <a:pt x="77293" y="11487"/>
                </a:cubicBezTo>
                <a:cubicBezTo>
                  <a:pt x="77293" y="11585"/>
                  <a:pt x="78024" y="11658"/>
                  <a:pt x="79438" y="11658"/>
                </a:cubicBezTo>
                <a:lnTo>
                  <a:pt x="81583" y="11658"/>
                </a:lnTo>
                <a:lnTo>
                  <a:pt x="81583" y="11268"/>
                </a:lnTo>
                <a:cubicBezTo>
                  <a:pt x="81583" y="10878"/>
                  <a:pt x="81583" y="10878"/>
                  <a:pt x="80047" y="10878"/>
                </a:cubicBezTo>
                <a:cubicBezTo>
                  <a:pt x="79219" y="10878"/>
                  <a:pt x="78512" y="10829"/>
                  <a:pt x="78512" y="10756"/>
                </a:cubicBezTo>
                <a:cubicBezTo>
                  <a:pt x="78512" y="10683"/>
                  <a:pt x="78999" y="10244"/>
                  <a:pt x="79584" y="9757"/>
                </a:cubicBezTo>
                <a:cubicBezTo>
                  <a:pt x="80925" y="8660"/>
                  <a:pt x="81437" y="8002"/>
                  <a:pt x="81559" y="7222"/>
                </a:cubicBezTo>
                <a:cubicBezTo>
                  <a:pt x="81719" y="6020"/>
                  <a:pt x="80636" y="5208"/>
                  <a:pt x="79516" y="5208"/>
                </a:cubicBezTo>
                <a:close/>
                <a:moveTo>
                  <a:pt x="60523" y="9026"/>
                </a:moveTo>
                <a:lnTo>
                  <a:pt x="55965" y="13584"/>
                </a:lnTo>
                <a:cubicBezTo>
                  <a:pt x="51675" y="17898"/>
                  <a:pt x="51407" y="18166"/>
                  <a:pt x="51627" y="18434"/>
                </a:cubicBezTo>
                <a:cubicBezTo>
                  <a:pt x="51773" y="18580"/>
                  <a:pt x="51919" y="18702"/>
                  <a:pt x="51968" y="18702"/>
                </a:cubicBezTo>
                <a:cubicBezTo>
                  <a:pt x="52017" y="18702"/>
                  <a:pt x="54113" y="16679"/>
                  <a:pt x="56575" y="14193"/>
                </a:cubicBezTo>
                <a:cubicBezTo>
                  <a:pt x="61084" y="9684"/>
                  <a:pt x="61108" y="9659"/>
                  <a:pt x="60816" y="9342"/>
                </a:cubicBezTo>
                <a:lnTo>
                  <a:pt x="60523" y="9026"/>
                </a:lnTo>
                <a:close/>
                <a:moveTo>
                  <a:pt x="132356" y="11950"/>
                </a:moveTo>
                <a:lnTo>
                  <a:pt x="132356" y="16411"/>
                </a:lnTo>
                <a:lnTo>
                  <a:pt x="132356" y="20872"/>
                </a:lnTo>
                <a:lnTo>
                  <a:pt x="133574" y="20872"/>
                </a:lnTo>
                <a:lnTo>
                  <a:pt x="133574" y="18775"/>
                </a:lnTo>
                <a:lnTo>
                  <a:pt x="133574" y="16704"/>
                </a:lnTo>
                <a:lnTo>
                  <a:pt x="138181" y="16704"/>
                </a:lnTo>
                <a:lnTo>
                  <a:pt x="138181" y="18775"/>
                </a:lnTo>
                <a:lnTo>
                  <a:pt x="138181" y="20872"/>
                </a:lnTo>
                <a:lnTo>
                  <a:pt x="139400" y="20872"/>
                </a:lnTo>
                <a:lnTo>
                  <a:pt x="139400" y="16411"/>
                </a:lnTo>
                <a:lnTo>
                  <a:pt x="139400" y="11950"/>
                </a:lnTo>
                <a:lnTo>
                  <a:pt x="138181" y="11950"/>
                </a:lnTo>
                <a:lnTo>
                  <a:pt x="138181" y="13803"/>
                </a:lnTo>
                <a:lnTo>
                  <a:pt x="138181" y="15631"/>
                </a:lnTo>
                <a:lnTo>
                  <a:pt x="133574" y="15631"/>
                </a:lnTo>
                <a:lnTo>
                  <a:pt x="133574" y="13803"/>
                </a:lnTo>
                <a:lnTo>
                  <a:pt x="133574" y="11950"/>
                </a:lnTo>
                <a:close/>
                <a:moveTo>
                  <a:pt x="127329" y="11822"/>
                </a:moveTo>
                <a:cubicBezTo>
                  <a:pt x="126202" y="11822"/>
                  <a:pt x="125043" y="12249"/>
                  <a:pt x="124336" y="12974"/>
                </a:cubicBezTo>
                <a:cubicBezTo>
                  <a:pt x="123556" y="13827"/>
                  <a:pt x="123215" y="14802"/>
                  <a:pt x="123215" y="16411"/>
                </a:cubicBezTo>
                <a:cubicBezTo>
                  <a:pt x="123239" y="17679"/>
                  <a:pt x="123288" y="17971"/>
                  <a:pt x="123629" y="18702"/>
                </a:cubicBezTo>
                <a:cubicBezTo>
                  <a:pt x="124239" y="19921"/>
                  <a:pt x="124751" y="20433"/>
                  <a:pt x="125701" y="20774"/>
                </a:cubicBezTo>
                <a:cubicBezTo>
                  <a:pt x="126143" y="20938"/>
                  <a:pt x="126614" y="21016"/>
                  <a:pt x="127083" y="21016"/>
                </a:cubicBezTo>
                <a:cubicBezTo>
                  <a:pt x="128011" y="21016"/>
                  <a:pt x="128929" y="20708"/>
                  <a:pt x="129577" y="20140"/>
                </a:cubicBezTo>
                <a:cubicBezTo>
                  <a:pt x="130064" y="19726"/>
                  <a:pt x="130966" y="18166"/>
                  <a:pt x="130796" y="18020"/>
                </a:cubicBezTo>
                <a:cubicBezTo>
                  <a:pt x="130771" y="17995"/>
                  <a:pt x="130503" y="17922"/>
                  <a:pt x="130211" y="17874"/>
                </a:cubicBezTo>
                <a:cubicBezTo>
                  <a:pt x="130080" y="17849"/>
                  <a:pt x="129979" y="17832"/>
                  <a:pt x="129896" y="17832"/>
                </a:cubicBezTo>
                <a:cubicBezTo>
                  <a:pt x="129653" y="17832"/>
                  <a:pt x="129556" y="17975"/>
                  <a:pt x="129284" y="18483"/>
                </a:cubicBezTo>
                <a:cubicBezTo>
                  <a:pt x="128797" y="19434"/>
                  <a:pt x="128261" y="19799"/>
                  <a:pt x="127334" y="19897"/>
                </a:cubicBezTo>
                <a:cubicBezTo>
                  <a:pt x="127266" y="19901"/>
                  <a:pt x="127197" y="19904"/>
                  <a:pt x="127130" y="19904"/>
                </a:cubicBezTo>
                <a:cubicBezTo>
                  <a:pt x="126166" y="19904"/>
                  <a:pt x="125326" y="19421"/>
                  <a:pt x="124848" y="18556"/>
                </a:cubicBezTo>
                <a:cubicBezTo>
                  <a:pt x="124507" y="17947"/>
                  <a:pt x="124458" y="17679"/>
                  <a:pt x="124458" y="16411"/>
                </a:cubicBezTo>
                <a:cubicBezTo>
                  <a:pt x="124458" y="15144"/>
                  <a:pt x="124507" y="14851"/>
                  <a:pt x="124848" y="14266"/>
                </a:cubicBezTo>
                <a:cubicBezTo>
                  <a:pt x="125327" y="13393"/>
                  <a:pt x="126311" y="12881"/>
                  <a:pt x="127235" y="12881"/>
                </a:cubicBezTo>
                <a:cubicBezTo>
                  <a:pt x="127626" y="12881"/>
                  <a:pt x="128007" y="12973"/>
                  <a:pt x="128334" y="13169"/>
                </a:cubicBezTo>
                <a:cubicBezTo>
                  <a:pt x="128748" y="13437"/>
                  <a:pt x="129333" y="14144"/>
                  <a:pt x="129479" y="14607"/>
                </a:cubicBezTo>
                <a:cubicBezTo>
                  <a:pt x="129488" y="14625"/>
                  <a:pt x="129527" y="14633"/>
                  <a:pt x="129588" y="14633"/>
                </a:cubicBezTo>
                <a:cubicBezTo>
                  <a:pt x="129700" y="14633"/>
                  <a:pt x="129884" y="14606"/>
                  <a:pt x="130089" y="14559"/>
                </a:cubicBezTo>
                <a:lnTo>
                  <a:pt x="130674" y="14388"/>
                </a:lnTo>
                <a:lnTo>
                  <a:pt x="130430" y="13827"/>
                </a:lnTo>
                <a:cubicBezTo>
                  <a:pt x="130113" y="13023"/>
                  <a:pt x="129138" y="12170"/>
                  <a:pt x="128358" y="11950"/>
                </a:cubicBezTo>
                <a:cubicBezTo>
                  <a:pt x="128028" y="11864"/>
                  <a:pt x="127680" y="11822"/>
                  <a:pt x="127329" y="11822"/>
                </a:cubicBezTo>
                <a:close/>
                <a:moveTo>
                  <a:pt x="142627" y="17029"/>
                </a:moveTo>
                <a:cubicBezTo>
                  <a:pt x="142116" y="17029"/>
                  <a:pt x="141603" y="17216"/>
                  <a:pt x="141252" y="17581"/>
                </a:cubicBezTo>
                <a:cubicBezTo>
                  <a:pt x="140643" y="18215"/>
                  <a:pt x="140521" y="18654"/>
                  <a:pt x="140960" y="18800"/>
                </a:cubicBezTo>
                <a:cubicBezTo>
                  <a:pt x="141038" y="18823"/>
                  <a:pt x="141106" y="18834"/>
                  <a:pt x="141163" y="18834"/>
                </a:cubicBezTo>
                <a:cubicBezTo>
                  <a:pt x="141285" y="18834"/>
                  <a:pt x="141358" y="18785"/>
                  <a:pt x="141374" y="18702"/>
                </a:cubicBezTo>
                <a:cubicBezTo>
                  <a:pt x="141568" y="18153"/>
                  <a:pt x="142148" y="17807"/>
                  <a:pt x="142680" y="17807"/>
                </a:cubicBezTo>
                <a:cubicBezTo>
                  <a:pt x="142951" y="17807"/>
                  <a:pt x="143209" y="17896"/>
                  <a:pt x="143397" y="18093"/>
                </a:cubicBezTo>
                <a:cubicBezTo>
                  <a:pt x="143982" y="18654"/>
                  <a:pt x="143763" y="19239"/>
                  <a:pt x="142837" y="19531"/>
                </a:cubicBezTo>
                <a:cubicBezTo>
                  <a:pt x="142422" y="19677"/>
                  <a:pt x="142227" y="19848"/>
                  <a:pt x="142203" y="20092"/>
                </a:cubicBezTo>
                <a:cubicBezTo>
                  <a:pt x="142169" y="20297"/>
                  <a:pt x="142183" y="20370"/>
                  <a:pt x="142270" y="20370"/>
                </a:cubicBezTo>
                <a:cubicBezTo>
                  <a:pt x="142307" y="20370"/>
                  <a:pt x="142357" y="20357"/>
                  <a:pt x="142422" y="20335"/>
                </a:cubicBezTo>
                <a:cubicBezTo>
                  <a:pt x="142485" y="20310"/>
                  <a:pt x="142562" y="20299"/>
                  <a:pt x="142649" y="20299"/>
                </a:cubicBezTo>
                <a:cubicBezTo>
                  <a:pt x="143068" y="20299"/>
                  <a:pt x="143699" y="20569"/>
                  <a:pt x="143860" y="20872"/>
                </a:cubicBezTo>
                <a:cubicBezTo>
                  <a:pt x="144275" y="21652"/>
                  <a:pt x="143690" y="22700"/>
                  <a:pt x="142788" y="22700"/>
                </a:cubicBezTo>
                <a:cubicBezTo>
                  <a:pt x="142130" y="22700"/>
                  <a:pt x="141789" y="22480"/>
                  <a:pt x="141545" y="21920"/>
                </a:cubicBezTo>
                <a:cubicBezTo>
                  <a:pt x="141424" y="21618"/>
                  <a:pt x="141313" y="21484"/>
                  <a:pt x="141158" y="21484"/>
                </a:cubicBezTo>
                <a:cubicBezTo>
                  <a:pt x="141064" y="21484"/>
                  <a:pt x="140953" y="21535"/>
                  <a:pt x="140814" y="21627"/>
                </a:cubicBezTo>
                <a:cubicBezTo>
                  <a:pt x="140594" y="21749"/>
                  <a:pt x="140594" y="21847"/>
                  <a:pt x="140838" y="22285"/>
                </a:cubicBezTo>
                <a:cubicBezTo>
                  <a:pt x="140960" y="22602"/>
                  <a:pt x="141326" y="22992"/>
                  <a:pt x="141594" y="23139"/>
                </a:cubicBezTo>
                <a:cubicBezTo>
                  <a:pt x="141951" y="23358"/>
                  <a:pt x="142321" y="23453"/>
                  <a:pt x="142677" y="23453"/>
                </a:cubicBezTo>
                <a:cubicBezTo>
                  <a:pt x="144261" y="23453"/>
                  <a:pt x="145564" y="21565"/>
                  <a:pt x="144250" y="20311"/>
                </a:cubicBezTo>
                <a:cubicBezTo>
                  <a:pt x="143739" y="19848"/>
                  <a:pt x="143739" y="19824"/>
                  <a:pt x="144031" y="19580"/>
                </a:cubicBezTo>
                <a:cubicBezTo>
                  <a:pt x="144689" y="18995"/>
                  <a:pt x="144543" y="17922"/>
                  <a:pt x="143690" y="17337"/>
                </a:cubicBezTo>
                <a:cubicBezTo>
                  <a:pt x="143380" y="17131"/>
                  <a:pt x="143004" y="17029"/>
                  <a:pt x="142627" y="17029"/>
                </a:cubicBezTo>
                <a:close/>
                <a:moveTo>
                  <a:pt x="169015" y="22992"/>
                </a:moveTo>
                <a:lnTo>
                  <a:pt x="169015" y="27453"/>
                </a:lnTo>
                <a:lnTo>
                  <a:pt x="169015" y="31889"/>
                </a:lnTo>
                <a:lnTo>
                  <a:pt x="170234" y="31889"/>
                </a:lnTo>
                <a:lnTo>
                  <a:pt x="170234" y="29817"/>
                </a:lnTo>
                <a:lnTo>
                  <a:pt x="170234" y="27745"/>
                </a:lnTo>
                <a:lnTo>
                  <a:pt x="174841" y="27745"/>
                </a:lnTo>
                <a:lnTo>
                  <a:pt x="174841" y="29817"/>
                </a:lnTo>
                <a:lnTo>
                  <a:pt x="174841" y="31889"/>
                </a:lnTo>
                <a:lnTo>
                  <a:pt x="176060" y="31889"/>
                </a:lnTo>
                <a:lnTo>
                  <a:pt x="176060" y="27453"/>
                </a:lnTo>
                <a:lnTo>
                  <a:pt x="176060" y="22992"/>
                </a:lnTo>
                <a:lnTo>
                  <a:pt x="174841" y="22992"/>
                </a:lnTo>
                <a:lnTo>
                  <a:pt x="174841" y="24845"/>
                </a:lnTo>
                <a:lnTo>
                  <a:pt x="174841" y="26673"/>
                </a:lnTo>
                <a:lnTo>
                  <a:pt x="170234" y="26673"/>
                </a:lnTo>
                <a:lnTo>
                  <a:pt x="170234" y="24845"/>
                </a:lnTo>
                <a:lnTo>
                  <a:pt x="170234" y="22992"/>
                </a:lnTo>
                <a:close/>
                <a:moveTo>
                  <a:pt x="163982" y="22864"/>
                </a:moveTo>
                <a:cubicBezTo>
                  <a:pt x="162865" y="22864"/>
                  <a:pt x="161703" y="23296"/>
                  <a:pt x="160996" y="24040"/>
                </a:cubicBezTo>
                <a:cubicBezTo>
                  <a:pt x="160192" y="24894"/>
                  <a:pt x="159875" y="25820"/>
                  <a:pt x="159875" y="27453"/>
                </a:cubicBezTo>
                <a:cubicBezTo>
                  <a:pt x="159875" y="28720"/>
                  <a:pt x="159948" y="29037"/>
                  <a:pt x="160289" y="29768"/>
                </a:cubicBezTo>
                <a:cubicBezTo>
                  <a:pt x="160898" y="30987"/>
                  <a:pt x="161410" y="31475"/>
                  <a:pt x="162361" y="31840"/>
                </a:cubicBezTo>
                <a:cubicBezTo>
                  <a:pt x="162776" y="31981"/>
                  <a:pt x="163220" y="32049"/>
                  <a:pt x="163666" y="32049"/>
                </a:cubicBezTo>
                <a:cubicBezTo>
                  <a:pt x="164610" y="32049"/>
                  <a:pt x="165558" y="31745"/>
                  <a:pt x="166236" y="31182"/>
                </a:cubicBezTo>
                <a:cubicBezTo>
                  <a:pt x="166724" y="30768"/>
                  <a:pt x="167601" y="29208"/>
                  <a:pt x="167431" y="29062"/>
                </a:cubicBezTo>
                <a:cubicBezTo>
                  <a:pt x="167406" y="29037"/>
                  <a:pt x="167163" y="28964"/>
                  <a:pt x="166870" y="28915"/>
                </a:cubicBezTo>
                <a:cubicBezTo>
                  <a:pt x="166735" y="28891"/>
                  <a:pt x="166632" y="28874"/>
                  <a:pt x="166548" y="28874"/>
                </a:cubicBezTo>
                <a:cubicBezTo>
                  <a:pt x="166300" y="28874"/>
                  <a:pt x="166217" y="29021"/>
                  <a:pt x="165944" y="29549"/>
                </a:cubicBezTo>
                <a:cubicBezTo>
                  <a:pt x="165456" y="30451"/>
                  <a:pt x="164920" y="30865"/>
                  <a:pt x="163994" y="30914"/>
                </a:cubicBezTo>
                <a:cubicBezTo>
                  <a:pt x="163906" y="30922"/>
                  <a:pt x="163818" y="30926"/>
                  <a:pt x="163731" y="30926"/>
                </a:cubicBezTo>
                <a:cubicBezTo>
                  <a:pt x="162789" y="30926"/>
                  <a:pt x="161952" y="30446"/>
                  <a:pt x="161483" y="29598"/>
                </a:cubicBezTo>
                <a:cubicBezTo>
                  <a:pt x="161142" y="28988"/>
                  <a:pt x="161118" y="28720"/>
                  <a:pt x="161118" y="27453"/>
                </a:cubicBezTo>
                <a:cubicBezTo>
                  <a:pt x="161118" y="26161"/>
                  <a:pt x="161142" y="25893"/>
                  <a:pt x="161483" y="25308"/>
                </a:cubicBezTo>
                <a:cubicBezTo>
                  <a:pt x="161963" y="24435"/>
                  <a:pt x="162946" y="23923"/>
                  <a:pt x="163878" y="23923"/>
                </a:cubicBezTo>
                <a:cubicBezTo>
                  <a:pt x="164273" y="23923"/>
                  <a:pt x="164659" y="24015"/>
                  <a:pt x="164993" y="24211"/>
                </a:cubicBezTo>
                <a:cubicBezTo>
                  <a:pt x="165408" y="24479"/>
                  <a:pt x="165968" y="25186"/>
                  <a:pt x="166115" y="25649"/>
                </a:cubicBezTo>
                <a:cubicBezTo>
                  <a:pt x="166131" y="25665"/>
                  <a:pt x="166171" y="25673"/>
                  <a:pt x="166230" y="25673"/>
                </a:cubicBezTo>
                <a:cubicBezTo>
                  <a:pt x="166348" y="25673"/>
                  <a:pt x="166537" y="25641"/>
                  <a:pt x="166748" y="25576"/>
                </a:cubicBezTo>
                <a:lnTo>
                  <a:pt x="167309" y="25430"/>
                </a:lnTo>
                <a:lnTo>
                  <a:pt x="167090" y="24894"/>
                </a:lnTo>
                <a:cubicBezTo>
                  <a:pt x="166773" y="24065"/>
                  <a:pt x="165798" y="23212"/>
                  <a:pt x="164993" y="22992"/>
                </a:cubicBezTo>
                <a:cubicBezTo>
                  <a:pt x="164670" y="22906"/>
                  <a:pt x="164328" y="22864"/>
                  <a:pt x="163982" y="22864"/>
                </a:cubicBezTo>
                <a:close/>
                <a:moveTo>
                  <a:pt x="179374" y="28065"/>
                </a:moveTo>
                <a:cubicBezTo>
                  <a:pt x="178789" y="28065"/>
                  <a:pt x="178188" y="28288"/>
                  <a:pt x="177741" y="28793"/>
                </a:cubicBezTo>
                <a:cubicBezTo>
                  <a:pt x="177351" y="29208"/>
                  <a:pt x="177205" y="29768"/>
                  <a:pt x="177449" y="29915"/>
                </a:cubicBezTo>
                <a:cubicBezTo>
                  <a:pt x="177589" y="30005"/>
                  <a:pt x="177716" y="30045"/>
                  <a:pt x="177818" y="30045"/>
                </a:cubicBezTo>
                <a:cubicBezTo>
                  <a:pt x="177965" y="30045"/>
                  <a:pt x="178058" y="29961"/>
                  <a:pt x="178058" y="29817"/>
                </a:cubicBezTo>
                <a:cubicBezTo>
                  <a:pt x="178058" y="29695"/>
                  <a:pt x="178229" y="29427"/>
                  <a:pt x="178448" y="29208"/>
                </a:cubicBezTo>
                <a:cubicBezTo>
                  <a:pt x="178695" y="28953"/>
                  <a:pt x="179028" y="28839"/>
                  <a:pt x="179360" y="28839"/>
                </a:cubicBezTo>
                <a:cubicBezTo>
                  <a:pt x="180014" y="28839"/>
                  <a:pt x="180666" y="29277"/>
                  <a:pt x="180666" y="29939"/>
                </a:cubicBezTo>
                <a:cubicBezTo>
                  <a:pt x="180666" y="30378"/>
                  <a:pt x="180447" y="30646"/>
                  <a:pt x="179058" y="31962"/>
                </a:cubicBezTo>
                <a:cubicBezTo>
                  <a:pt x="177571" y="33425"/>
                  <a:pt x="177132" y="33937"/>
                  <a:pt x="177132" y="34327"/>
                </a:cubicBezTo>
                <a:cubicBezTo>
                  <a:pt x="177132" y="34448"/>
                  <a:pt x="177863" y="34522"/>
                  <a:pt x="179277" y="34522"/>
                </a:cubicBezTo>
                <a:lnTo>
                  <a:pt x="181422" y="34522"/>
                </a:lnTo>
                <a:lnTo>
                  <a:pt x="181422" y="34107"/>
                </a:lnTo>
                <a:cubicBezTo>
                  <a:pt x="181422" y="33717"/>
                  <a:pt x="181422" y="33717"/>
                  <a:pt x="179886" y="33717"/>
                </a:cubicBezTo>
                <a:cubicBezTo>
                  <a:pt x="179058" y="33717"/>
                  <a:pt x="178351" y="33693"/>
                  <a:pt x="178351" y="33595"/>
                </a:cubicBezTo>
                <a:cubicBezTo>
                  <a:pt x="178351" y="33547"/>
                  <a:pt x="178838" y="33083"/>
                  <a:pt x="179448" y="32620"/>
                </a:cubicBezTo>
                <a:cubicBezTo>
                  <a:pt x="180764" y="31499"/>
                  <a:pt x="181276" y="30865"/>
                  <a:pt x="181373" y="30061"/>
                </a:cubicBezTo>
                <a:cubicBezTo>
                  <a:pt x="181533" y="28865"/>
                  <a:pt x="180481" y="28065"/>
                  <a:pt x="179374" y="28065"/>
                </a:cubicBezTo>
                <a:close/>
                <a:moveTo>
                  <a:pt x="160031" y="32228"/>
                </a:moveTo>
                <a:cubicBezTo>
                  <a:pt x="159973" y="32228"/>
                  <a:pt x="159904" y="32239"/>
                  <a:pt x="159826" y="32255"/>
                </a:cubicBezTo>
                <a:cubicBezTo>
                  <a:pt x="159485" y="32328"/>
                  <a:pt x="155146" y="43589"/>
                  <a:pt x="155414" y="43735"/>
                </a:cubicBezTo>
                <a:cubicBezTo>
                  <a:pt x="155506" y="43794"/>
                  <a:pt x="155585" y="43835"/>
                  <a:pt x="155665" y="43835"/>
                </a:cubicBezTo>
                <a:cubicBezTo>
                  <a:pt x="156053" y="43835"/>
                  <a:pt x="156447" y="42866"/>
                  <a:pt x="158266" y="38178"/>
                </a:cubicBezTo>
                <a:cubicBezTo>
                  <a:pt x="160248" y="32994"/>
                  <a:pt x="160517" y="32228"/>
                  <a:pt x="160031" y="32228"/>
                </a:cubicBezTo>
                <a:close/>
                <a:moveTo>
                  <a:pt x="88262" y="39421"/>
                </a:moveTo>
                <a:lnTo>
                  <a:pt x="87994" y="39762"/>
                </a:lnTo>
                <a:cubicBezTo>
                  <a:pt x="87847" y="39933"/>
                  <a:pt x="87750" y="40079"/>
                  <a:pt x="87774" y="40128"/>
                </a:cubicBezTo>
                <a:cubicBezTo>
                  <a:pt x="87823" y="40152"/>
                  <a:pt x="91065" y="41907"/>
                  <a:pt x="95038" y="44028"/>
                </a:cubicBezTo>
                <a:cubicBezTo>
                  <a:pt x="98987" y="46124"/>
                  <a:pt x="102302" y="47830"/>
                  <a:pt x="102399" y="47830"/>
                </a:cubicBezTo>
                <a:cubicBezTo>
                  <a:pt x="102594" y="47830"/>
                  <a:pt x="102838" y="47245"/>
                  <a:pt x="102716" y="47123"/>
                </a:cubicBezTo>
                <a:cubicBezTo>
                  <a:pt x="102667" y="47099"/>
                  <a:pt x="99401" y="45320"/>
                  <a:pt x="95452" y="43223"/>
                </a:cubicBezTo>
                <a:lnTo>
                  <a:pt x="88262" y="39421"/>
                </a:lnTo>
                <a:close/>
                <a:moveTo>
                  <a:pt x="52845" y="40688"/>
                </a:moveTo>
                <a:lnTo>
                  <a:pt x="52626" y="41054"/>
                </a:lnTo>
                <a:cubicBezTo>
                  <a:pt x="52528" y="41273"/>
                  <a:pt x="52455" y="41468"/>
                  <a:pt x="52480" y="41493"/>
                </a:cubicBezTo>
                <a:cubicBezTo>
                  <a:pt x="52504" y="41517"/>
                  <a:pt x="55648" y="42980"/>
                  <a:pt x="59426" y="44759"/>
                </a:cubicBezTo>
                <a:cubicBezTo>
                  <a:pt x="63229" y="46538"/>
                  <a:pt x="66373" y="47976"/>
                  <a:pt x="66422" y="47976"/>
                </a:cubicBezTo>
                <a:cubicBezTo>
                  <a:pt x="66568" y="47976"/>
                  <a:pt x="66714" y="47343"/>
                  <a:pt x="66593" y="47221"/>
                </a:cubicBezTo>
                <a:cubicBezTo>
                  <a:pt x="66544" y="47148"/>
                  <a:pt x="63424" y="45661"/>
                  <a:pt x="59670" y="43906"/>
                </a:cubicBezTo>
                <a:lnTo>
                  <a:pt x="52845" y="40688"/>
                </a:lnTo>
                <a:close/>
                <a:moveTo>
                  <a:pt x="123628" y="39552"/>
                </a:moveTo>
                <a:cubicBezTo>
                  <a:pt x="123547" y="39552"/>
                  <a:pt x="123497" y="39602"/>
                  <a:pt x="123434" y="39665"/>
                </a:cubicBezTo>
                <a:cubicBezTo>
                  <a:pt x="123142" y="39957"/>
                  <a:pt x="123142" y="39957"/>
                  <a:pt x="128480" y="45198"/>
                </a:cubicBezTo>
                <a:cubicBezTo>
                  <a:pt x="131405" y="48098"/>
                  <a:pt x="133842" y="50438"/>
                  <a:pt x="133891" y="50438"/>
                </a:cubicBezTo>
                <a:cubicBezTo>
                  <a:pt x="133940" y="50438"/>
                  <a:pt x="134111" y="50316"/>
                  <a:pt x="134232" y="50170"/>
                </a:cubicBezTo>
                <a:cubicBezTo>
                  <a:pt x="134476" y="49926"/>
                  <a:pt x="134159" y="49561"/>
                  <a:pt x="129114" y="44637"/>
                </a:cubicBezTo>
                <a:cubicBezTo>
                  <a:pt x="124806" y="40388"/>
                  <a:pt x="123959" y="39552"/>
                  <a:pt x="123628" y="39552"/>
                </a:cubicBezTo>
                <a:close/>
                <a:moveTo>
                  <a:pt x="147" y="44783"/>
                </a:moveTo>
                <a:lnTo>
                  <a:pt x="147" y="49220"/>
                </a:lnTo>
                <a:lnTo>
                  <a:pt x="147" y="53680"/>
                </a:lnTo>
                <a:lnTo>
                  <a:pt x="1390" y="53680"/>
                </a:lnTo>
                <a:lnTo>
                  <a:pt x="1390" y="51608"/>
                </a:lnTo>
                <a:lnTo>
                  <a:pt x="1390" y="49536"/>
                </a:lnTo>
                <a:lnTo>
                  <a:pt x="5973" y="49536"/>
                </a:lnTo>
                <a:lnTo>
                  <a:pt x="5973" y="51608"/>
                </a:lnTo>
                <a:lnTo>
                  <a:pt x="5973" y="53680"/>
                </a:lnTo>
                <a:lnTo>
                  <a:pt x="7216" y="53680"/>
                </a:lnTo>
                <a:lnTo>
                  <a:pt x="7216" y="49220"/>
                </a:lnTo>
                <a:lnTo>
                  <a:pt x="7216" y="44783"/>
                </a:lnTo>
                <a:lnTo>
                  <a:pt x="5973" y="44783"/>
                </a:lnTo>
                <a:lnTo>
                  <a:pt x="5973" y="46611"/>
                </a:lnTo>
                <a:lnTo>
                  <a:pt x="5973" y="48464"/>
                </a:lnTo>
                <a:lnTo>
                  <a:pt x="1390" y="48464"/>
                </a:lnTo>
                <a:lnTo>
                  <a:pt x="1390" y="46611"/>
                </a:lnTo>
                <a:lnTo>
                  <a:pt x="1390" y="44783"/>
                </a:lnTo>
                <a:close/>
                <a:moveTo>
                  <a:pt x="17946" y="44651"/>
                </a:moveTo>
                <a:cubicBezTo>
                  <a:pt x="16839" y="44651"/>
                  <a:pt x="15692" y="45064"/>
                  <a:pt x="14991" y="45783"/>
                </a:cubicBezTo>
                <a:cubicBezTo>
                  <a:pt x="14187" y="46636"/>
                  <a:pt x="13870" y="47611"/>
                  <a:pt x="13870" y="49220"/>
                </a:cubicBezTo>
                <a:cubicBezTo>
                  <a:pt x="13894" y="50511"/>
                  <a:pt x="13943" y="50804"/>
                  <a:pt x="14284" y="51511"/>
                </a:cubicBezTo>
                <a:cubicBezTo>
                  <a:pt x="14894" y="52754"/>
                  <a:pt x="15406" y="53241"/>
                  <a:pt x="16356" y="53607"/>
                </a:cubicBezTo>
                <a:cubicBezTo>
                  <a:pt x="16782" y="53760"/>
                  <a:pt x="17239" y="53833"/>
                  <a:pt x="17696" y="53833"/>
                </a:cubicBezTo>
                <a:cubicBezTo>
                  <a:pt x="18628" y="53833"/>
                  <a:pt x="19562" y="53529"/>
                  <a:pt x="20232" y="52973"/>
                </a:cubicBezTo>
                <a:cubicBezTo>
                  <a:pt x="20719" y="52510"/>
                  <a:pt x="21597" y="50999"/>
                  <a:pt x="21451" y="50853"/>
                </a:cubicBezTo>
                <a:cubicBezTo>
                  <a:pt x="21426" y="50804"/>
                  <a:pt x="21158" y="50755"/>
                  <a:pt x="20866" y="50682"/>
                </a:cubicBezTo>
                <a:cubicBezTo>
                  <a:pt x="20745" y="50666"/>
                  <a:pt x="20651" y="50654"/>
                  <a:pt x="20573" y="50654"/>
                </a:cubicBezTo>
                <a:cubicBezTo>
                  <a:pt x="20301" y="50654"/>
                  <a:pt x="20223" y="50792"/>
                  <a:pt x="19939" y="51340"/>
                </a:cubicBezTo>
                <a:cubicBezTo>
                  <a:pt x="19452" y="52242"/>
                  <a:pt x="18916" y="52608"/>
                  <a:pt x="17989" y="52705"/>
                </a:cubicBezTo>
                <a:cubicBezTo>
                  <a:pt x="17907" y="52713"/>
                  <a:pt x="17826" y="52717"/>
                  <a:pt x="17745" y="52717"/>
                </a:cubicBezTo>
                <a:cubicBezTo>
                  <a:pt x="16795" y="52717"/>
                  <a:pt x="15951" y="52196"/>
                  <a:pt x="15479" y="51365"/>
                </a:cubicBezTo>
                <a:cubicBezTo>
                  <a:pt x="15162" y="50780"/>
                  <a:pt x="15113" y="50511"/>
                  <a:pt x="15113" y="49220"/>
                </a:cubicBezTo>
                <a:cubicBezTo>
                  <a:pt x="15113" y="47952"/>
                  <a:pt x="15162" y="47684"/>
                  <a:pt x="15479" y="47075"/>
                </a:cubicBezTo>
                <a:cubicBezTo>
                  <a:pt x="15957" y="46221"/>
                  <a:pt x="16937" y="45702"/>
                  <a:pt x="17866" y="45702"/>
                </a:cubicBezTo>
                <a:cubicBezTo>
                  <a:pt x="18264" y="45702"/>
                  <a:pt x="18653" y="45797"/>
                  <a:pt x="18989" y="46002"/>
                </a:cubicBezTo>
                <a:cubicBezTo>
                  <a:pt x="19403" y="46270"/>
                  <a:pt x="19964" y="46977"/>
                  <a:pt x="20134" y="47440"/>
                </a:cubicBezTo>
                <a:cubicBezTo>
                  <a:pt x="20142" y="47456"/>
                  <a:pt x="20178" y="47465"/>
                  <a:pt x="20233" y="47465"/>
                </a:cubicBezTo>
                <a:cubicBezTo>
                  <a:pt x="20343" y="47465"/>
                  <a:pt x="20532" y="47432"/>
                  <a:pt x="20744" y="47367"/>
                </a:cubicBezTo>
                <a:lnTo>
                  <a:pt x="21304" y="47221"/>
                </a:lnTo>
                <a:lnTo>
                  <a:pt x="21085" y="46636"/>
                </a:lnTo>
                <a:cubicBezTo>
                  <a:pt x="20768" y="45856"/>
                  <a:pt x="19793" y="45003"/>
                  <a:pt x="18989" y="44783"/>
                </a:cubicBezTo>
                <a:cubicBezTo>
                  <a:pt x="18656" y="44694"/>
                  <a:pt x="18303" y="44651"/>
                  <a:pt x="17946" y="44651"/>
                </a:cubicBezTo>
                <a:close/>
                <a:moveTo>
                  <a:pt x="10417" y="49850"/>
                </a:moveTo>
                <a:cubicBezTo>
                  <a:pt x="9906" y="49850"/>
                  <a:pt x="9394" y="50039"/>
                  <a:pt x="9044" y="50390"/>
                </a:cubicBezTo>
                <a:cubicBezTo>
                  <a:pt x="8435" y="51023"/>
                  <a:pt x="8337" y="51486"/>
                  <a:pt x="8776" y="51608"/>
                </a:cubicBezTo>
                <a:cubicBezTo>
                  <a:pt x="8853" y="51643"/>
                  <a:pt x="8922" y="51659"/>
                  <a:pt x="8980" y="51659"/>
                </a:cubicBezTo>
                <a:cubicBezTo>
                  <a:pt x="9087" y="51659"/>
                  <a:pt x="9159" y="51605"/>
                  <a:pt x="9190" y="51511"/>
                </a:cubicBezTo>
                <a:cubicBezTo>
                  <a:pt x="9368" y="50961"/>
                  <a:pt x="9942" y="50615"/>
                  <a:pt x="10473" y="50615"/>
                </a:cubicBezTo>
                <a:cubicBezTo>
                  <a:pt x="10742" y="50615"/>
                  <a:pt x="11000" y="50704"/>
                  <a:pt x="11189" y="50901"/>
                </a:cubicBezTo>
                <a:cubicBezTo>
                  <a:pt x="11774" y="51486"/>
                  <a:pt x="11554" y="52071"/>
                  <a:pt x="10653" y="52364"/>
                </a:cubicBezTo>
                <a:cubicBezTo>
                  <a:pt x="10214" y="52486"/>
                  <a:pt x="10019" y="52681"/>
                  <a:pt x="9994" y="52925"/>
                </a:cubicBezTo>
                <a:cubicBezTo>
                  <a:pt x="9959" y="53120"/>
                  <a:pt x="9975" y="53199"/>
                  <a:pt x="10072" y="53199"/>
                </a:cubicBezTo>
                <a:cubicBezTo>
                  <a:pt x="10108" y="53199"/>
                  <a:pt x="10154" y="53188"/>
                  <a:pt x="10214" y="53168"/>
                </a:cubicBezTo>
                <a:cubicBezTo>
                  <a:pt x="10281" y="53137"/>
                  <a:pt x="10366" y="53123"/>
                  <a:pt x="10461" y="53123"/>
                </a:cubicBezTo>
                <a:cubicBezTo>
                  <a:pt x="10886" y="53123"/>
                  <a:pt x="11513" y="53401"/>
                  <a:pt x="11652" y="53680"/>
                </a:cubicBezTo>
                <a:cubicBezTo>
                  <a:pt x="12091" y="54460"/>
                  <a:pt x="11481" y="55508"/>
                  <a:pt x="10579" y="55508"/>
                </a:cubicBezTo>
                <a:cubicBezTo>
                  <a:pt x="9921" y="55508"/>
                  <a:pt x="9580" y="55289"/>
                  <a:pt x="9361" y="54753"/>
                </a:cubicBezTo>
                <a:cubicBezTo>
                  <a:pt x="9237" y="54443"/>
                  <a:pt x="9113" y="54300"/>
                  <a:pt x="8945" y="54300"/>
                </a:cubicBezTo>
                <a:cubicBezTo>
                  <a:pt x="8849" y="54300"/>
                  <a:pt x="8738" y="54347"/>
                  <a:pt x="8605" y="54436"/>
                </a:cubicBezTo>
                <a:cubicBezTo>
                  <a:pt x="8386" y="54558"/>
                  <a:pt x="8410" y="54655"/>
                  <a:pt x="8629" y="55143"/>
                </a:cubicBezTo>
                <a:cubicBezTo>
                  <a:pt x="8776" y="55411"/>
                  <a:pt x="9117" y="55801"/>
                  <a:pt x="9385" y="55971"/>
                </a:cubicBezTo>
                <a:cubicBezTo>
                  <a:pt x="9738" y="56183"/>
                  <a:pt x="10103" y="56275"/>
                  <a:pt x="10455" y="56275"/>
                </a:cubicBezTo>
                <a:cubicBezTo>
                  <a:pt x="12051" y="56275"/>
                  <a:pt x="13380" y="54386"/>
                  <a:pt x="12042" y="53168"/>
                </a:cubicBezTo>
                <a:cubicBezTo>
                  <a:pt x="11554" y="52681"/>
                  <a:pt x="11530" y="52632"/>
                  <a:pt x="11823" y="52388"/>
                </a:cubicBezTo>
                <a:cubicBezTo>
                  <a:pt x="12505" y="51828"/>
                  <a:pt x="12334" y="50755"/>
                  <a:pt x="11481" y="50170"/>
                </a:cubicBezTo>
                <a:cubicBezTo>
                  <a:pt x="11171" y="49953"/>
                  <a:pt x="10794" y="49850"/>
                  <a:pt x="10417" y="49850"/>
                </a:cubicBezTo>
                <a:close/>
                <a:moveTo>
                  <a:pt x="114420" y="62671"/>
                </a:moveTo>
                <a:cubicBezTo>
                  <a:pt x="114405" y="62671"/>
                  <a:pt x="114395" y="62672"/>
                  <a:pt x="114391" y="62674"/>
                </a:cubicBezTo>
                <a:cubicBezTo>
                  <a:pt x="114318" y="62699"/>
                  <a:pt x="114245" y="62869"/>
                  <a:pt x="114245" y="63089"/>
                </a:cubicBezTo>
                <a:cubicBezTo>
                  <a:pt x="114245" y="63406"/>
                  <a:pt x="114513" y="63454"/>
                  <a:pt x="119900" y="64527"/>
                </a:cubicBezTo>
                <a:cubicBezTo>
                  <a:pt x="122996" y="65112"/>
                  <a:pt x="125701" y="65624"/>
                  <a:pt x="125872" y="65624"/>
                </a:cubicBezTo>
                <a:cubicBezTo>
                  <a:pt x="126164" y="65624"/>
                  <a:pt x="126238" y="65551"/>
                  <a:pt x="126189" y="65234"/>
                </a:cubicBezTo>
                <a:lnTo>
                  <a:pt x="126140" y="64819"/>
                </a:lnTo>
                <a:lnTo>
                  <a:pt x="120339" y="63698"/>
                </a:lnTo>
                <a:cubicBezTo>
                  <a:pt x="117301" y="63118"/>
                  <a:pt x="114726" y="62671"/>
                  <a:pt x="114420" y="62671"/>
                </a:cubicBezTo>
                <a:close/>
                <a:moveTo>
                  <a:pt x="41398" y="52459"/>
                </a:moveTo>
                <a:cubicBezTo>
                  <a:pt x="41362" y="52459"/>
                  <a:pt x="41328" y="52470"/>
                  <a:pt x="41292" y="52486"/>
                </a:cubicBezTo>
                <a:cubicBezTo>
                  <a:pt x="41097" y="52583"/>
                  <a:pt x="40950" y="52730"/>
                  <a:pt x="40950" y="52803"/>
                </a:cubicBezTo>
                <a:cubicBezTo>
                  <a:pt x="40950" y="52949"/>
                  <a:pt x="45533" y="61992"/>
                  <a:pt x="46971" y="64673"/>
                </a:cubicBezTo>
                <a:cubicBezTo>
                  <a:pt x="47502" y="65681"/>
                  <a:pt x="47662" y="65972"/>
                  <a:pt x="47863" y="65972"/>
                </a:cubicBezTo>
                <a:cubicBezTo>
                  <a:pt x="47930" y="65972"/>
                  <a:pt x="48001" y="65940"/>
                  <a:pt x="48092" y="65892"/>
                </a:cubicBezTo>
                <a:lnTo>
                  <a:pt x="48458" y="65746"/>
                </a:lnTo>
                <a:lnTo>
                  <a:pt x="45045" y="59043"/>
                </a:lnTo>
                <a:cubicBezTo>
                  <a:pt x="42108" y="53254"/>
                  <a:pt x="41695" y="52459"/>
                  <a:pt x="41398" y="52459"/>
                </a:cubicBezTo>
                <a:close/>
                <a:moveTo>
                  <a:pt x="62278" y="61334"/>
                </a:moveTo>
                <a:lnTo>
                  <a:pt x="62278" y="65770"/>
                </a:lnTo>
                <a:lnTo>
                  <a:pt x="62278" y="70231"/>
                </a:lnTo>
                <a:lnTo>
                  <a:pt x="63497" y="70231"/>
                </a:lnTo>
                <a:lnTo>
                  <a:pt x="63497" y="66843"/>
                </a:lnTo>
                <a:lnTo>
                  <a:pt x="63497" y="63406"/>
                </a:lnTo>
                <a:lnTo>
                  <a:pt x="65764" y="66843"/>
                </a:lnTo>
                <a:lnTo>
                  <a:pt x="68031" y="70231"/>
                </a:lnTo>
                <a:lnTo>
                  <a:pt x="69323" y="70231"/>
                </a:lnTo>
                <a:lnTo>
                  <a:pt x="69323" y="65770"/>
                </a:lnTo>
                <a:lnTo>
                  <a:pt x="69323" y="61334"/>
                </a:lnTo>
                <a:lnTo>
                  <a:pt x="68104" y="61334"/>
                </a:lnTo>
                <a:lnTo>
                  <a:pt x="68104" y="64746"/>
                </a:lnTo>
                <a:lnTo>
                  <a:pt x="68104" y="68159"/>
                </a:lnTo>
                <a:lnTo>
                  <a:pt x="65837" y="64771"/>
                </a:lnTo>
                <a:lnTo>
                  <a:pt x="63570" y="61334"/>
                </a:lnTo>
                <a:close/>
                <a:moveTo>
                  <a:pt x="105519" y="61626"/>
                </a:moveTo>
                <a:lnTo>
                  <a:pt x="105519" y="66087"/>
                </a:lnTo>
                <a:lnTo>
                  <a:pt x="105519" y="70523"/>
                </a:lnTo>
                <a:lnTo>
                  <a:pt x="106738" y="70523"/>
                </a:lnTo>
                <a:lnTo>
                  <a:pt x="106738" y="67135"/>
                </a:lnTo>
                <a:lnTo>
                  <a:pt x="106738" y="63698"/>
                </a:lnTo>
                <a:lnTo>
                  <a:pt x="109005" y="67135"/>
                </a:lnTo>
                <a:lnTo>
                  <a:pt x="111271" y="70523"/>
                </a:lnTo>
                <a:lnTo>
                  <a:pt x="112563" y="70523"/>
                </a:lnTo>
                <a:lnTo>
                  <a:pt x="112563" y="66087"/>
                </a:lnTo>
                <a:lnTo>
                  <a:pt x="112563" y="61626"/>
                </a:lnTo>
                <a:lnTo>
                  <a:pt x="111345" y="61626"/>
                </a:lnTo>
                <a:lnTo>
                  <a:pt x="111345" y="65039"/>
                </a:lnTo>
                <a:lnTo>
                  <a:pt x="111345" y="68451"/>
                </a:lnTo>
                <a:lnTo>
                  <a:pt x="109078" y="65063"/>
                </a:lnTo>
                <a:lnTo>
                  <a:pt x="106811" y="61626"/>
                </a:lnTo>
                <a:close/>
                <a:moveTo>
                  <a:pt x="103703" y="70456"/>
                </a:moveTo>
                <a:cubicBezTo>
                  <a:pt x="103559" y="70456"/>
                  <a:pt x="103382" y="70628"/>
                  <a:pt x="102911" y="71084"/>
                </a:cubicBezTo>
                <a:cubicBezTo>
                  <a:pt x="102204" y="71766"/>
                  <a:pt x="102180" y="71839"/>
                  <a:pt x="102399" y="72107"/>
                </a:cubicBezTo>
                <a:cubicBezTo>
                  <a:pt x="102545" y="72254"/>
                  <a:pt x="102692" y="72376"/>
                  <a:pt x="102765" y="72376"/>
                </a:cubicBezTo>
                <a:cubicBezTo>
                  <a:pt x="102789" y="72376"/>
                  <a:pt x="103179" y="72059"/>
                  <a:pt x="103569" y="71644"/>
                </a:cubicBezTo>
                <a:lnTo>
                  <a:pt x="104300" y="70913"/>
                </a:lnTo>
                <a:lnTo>
                  <a:pt x="103983" y="70621"/>
                </a:lnTo>
                <a:cubicBezTo>
                  <a:pt x="103864" y="70519"/>
                  <a:pt x="103789" y="70456"/>
                  <a:pt x="103703" y="70456"/>
                </a:cubicBezTo>
                <a:close/>
                <a:moveTo>
                  <a:pt x="100172" y="73826"/>
                </a:moveTo>
                <a:cubicBezTo>
                  <a:pt x="100028" y="73826"/>
                  <a:pt x="99839" y="73999"/>
                  <a:pt x="99377" y="74447"/>
                </a:cubicBezTo>
                <a:cubicBezTo>
                  <a:pt x="98670" y="75154"/>
                  <a:pt x="98645" y="75227"/>
                  <a:pt x="98865" y="75496"/>
                </a:cubicBezTo>
                <a:cubicBezTo>
                  <a:pt x="99011" y="75642"/>
                  <a:pt x="99157" y="75764"/>
                  <a:pt x="99230" y="75764"/>
                </a:cubicBezTo>
                <a:cubicBezTo>
                  <a:pt x="99279" y="75764"/>
                  <a:pt x="99645" y="75422"/>
                  <a:pt x="100035" y="75008"/>
                </a:cubicBezTo>
                <a:lnTo>
                  <a:pt x="100766" y="74277"/>
                </a:lnTo>
                <a:lnTo>
                  <a:pt x="100449" y="74009"/>
                </a:lnTo>
                <a:cubicBezTo>
                  <a:pt x="100336" y="73895"/>
                  <a:pt x="100263" y="73826"/>
                  <a:pt x="100172" y="73826"/>
                </a:cubicBezTo>
                <a:close/>
                <a:moveTo>
                  <a:pt x="96695" y="76982"/>
                </a:moveTo>
                <a:lnTo>
                  <a:pt x="95940" y="77738"/>
                </a:lnTo>
                <a:cubicBezTo>
                  <a:pt x="95209" y="78518"/>
                  <a:pt x="95184" y="78518"/>
                  <a:pt x="95477" y="78811"/>
                </a:cubicBezTo>
                <a:lnTo>
                  <a:pt x="95769" y="79152"/>
                </a:lnTo>
                <a:lnTo>
                  <a:pt x="96525" y="78396"/>
                </a:lnTo>
                <a:lnTo>
                  <a:pt x="97305" y="77592"/>
                </a:lnTo>
                <a:lnTo>
                  <a:pt x="97012" y="77299"/>
                </a:lnTo>
                <a:lnTo>
                  <a:pt x="96695" y="76982"/>
                </a:lnTo>
                <a:close/>
                <a:moveTo>
                  <a:pt x="93263" y="80407"/>
                </a:moveTo>
                <a:cubicBezTo>
                  <a:pt x="93121" y="80407"/>
                  <a:pt x="92941" y="80581"/>
                  <a:pt x="92479" y="81029"/>
                </a:cubicBezTo>
                <a:cubicBezTo>
                  <a:pt x="91772" y="81735"/>
                  <a:pt x="91747" y="81809"/>
                  <a:pt x="91967" y="82077"/>
                </a:cubicBezTo>
                <a:cubicBezTo>
                  <a:pt x="92113" y="82223"/>
                  <a:pt x="92259" y="82345"/>
                  <a:pt x="92332" y="82345"/>
                </a:cubicBezTo>
                <a:cubicBezTo>
                  <a:pt x="92381" y="82345"/>
                  <a:pt x="92747" y="82004"/>
                  <a:pt x="93137" y="81614"/>
                </a:cubicBezTo>
                <a:lnTo>
                  <a:pt x="93868" y="80882"/>
                </a:lnTo>
                <a:lnTo>
                  <a:pt x="93551" y="80590"/>
                </a:lnTo>
                <a:cubicBezTo>
                  <a:pt x="93428" y="80477"/>
                  <a:pt x="93353" y="80407"/>
                  <a:pt x="93263" y="80407"/>
                </a:cubicBezTo>
                <a:close/>
                <a:moveTo>
                  <a:pt x="71394" y="70060"/>
                </a:moveTo>
                <a:lnTo>
                  <a:pt x="71102" y="70377"/>
                </a:lnTo>
                <a:lnTo>
                  <a:pt x="70785" y="70669"/>
                </a:lnTo>
                <a:lnTo>
                  <a:pt x="71321" y="71230"/>
                </a:lnTo>
                <a:cubicBezTo>
                  <a:pt x="71614" y="71498"/>
                  <a:pt x="74368" y="74131"/>
                  <a:pt x="77439" y="77056"/>
                </a:cubicBezTo>
                <a:lnTo>
                  <a:pt x="83021" y="82369"/>
                </a:lnTo>
                <a:lnTo>
                  <a:pt x="83314" y="82077"/>
                </a:lnTo>
                <a:lnTo>
                  <a:pt x="83631" y="81760"/>
                </a:lnTo>
                <a:lnTo>
                  <a:pt x="81802" y="80029"/>
                </a:lnTo>
                <a:cubicBezTo>
                  <a:pt x="80803" y="79054"/>
                  <a:pt x="78049" y="76446"/>
                  <a:pt x="75684" y="74179"/>
                </a:cubicBezTo>
                <a:lnTo>
                  <a:pt x="71394" y="70060"/>
                </a:lnTo>
                <a:close/>
                <a:moveTo>
                  <a:pt x="98767" y="79566"/>
                </a:moveTo>
                <a:lnTo>
                  <a:pt x="98767" y="82905"/>
                </a:lnTo>
                <a:lnTo>
                  <a:pt x="98767" y="86196"/>
                </a:lnTo>
                <a:lnTo>
                  <a:pt x="99693" y="86196"/>
                </a:lnTo>
                <a:lnTo>
                  <a:pt x="99693" y="82905"/>
                </a:lnTo>
                <a:lnTo>
                  <a:pt x="99693" y="79566"/>
                </a:lnTo>
                <a:close/>
                <a:moveTo>
                  <a:pt x="101229" y="79566"/>
                </a:moveTo>
                <a:lnTo>
                  <a:pt x="101229" y="82905"/>
                </a:lnTo>
                <a:lnTo>
                  <a:pt x="101229" y="86196"/>
                </a:lnTo>
                <a:lnTo>
                  <a:pt x="102131" y="86196"/>
                </a:lnTo>
                <a:lnTo>
                  <a:pt x="102131" y="82905"/>
                </a:lnTo>
                <a:lnTo>
                  <a:pt x="102131" y="79566"/>
                </a:lnTo>
                <a:close/>
                <a:moveTo>
                  <a:pt x="94624" y="85439"/>
                </a:moveTo>
                <a:cubicBezTo>
                  <a:pt x="94952" y="85439"/>
                  <a:pt x="95275" y="85502"/>
                  <a:pt x="95550" y="85635"/>
                </a:cubicBezTo>
                <a:cubicBezTo>
                  <a:pt x="96013" y="85879"/>
                  <a:pt x="96476" y="86440"/>
                  <a:pt x="96476" y="86732"/>
                </a:cubicBezTo>
                <a:cubicBezTo>
                  <a:pt x="96476" y="86927"/>
                  <a:pt x="96013" y="86952"/>
                  <a:pt x="94550" y="86952"/>
                </a:cubicBezTo>
                <a:cubicBezTo>
                  <a:pt x="92503" y="86952"/>
                  <a:pt x="92405" y="86927"/>
                  <a:pt x="92893" y="86196"/>
                </a:cubicBezTo>
                <a:cubicBezTo>
                  <a:pt x="93223" y="85717"/>
                  <a:pt x="93935" y="85439"/>
                  <a:pt x="94624" y="85439"/>
                </a:cubicBezTo>
                <a:close/>
                <a:moveTo>
                  <a:pt x="84508" y="82052"/>
                </a:moveTo>
                <a:lnTo>
                  <a:pt x="84508" y="86489"/>
                </a:lnTo>
                <a:lnTo>
                  <a:pt x="84508" y="90949"/>
                </a:lnTo>
                <a:lnTo>
                  <a:pt x="85727" y="90949"/>
                </a:lnTo>
                <a:lnTo>
                  <a:pt x="85727" y="88926"/>
                </a:lnTo>
                <a:lnTo>
                  <a:pt x="85727" y="86952"/>
                </a:lnTo>
                <a:lnTo>
                  <a:pt x="89724" y="86952"/>
                </a:lnTo>
                <a:lnTo>
                  <a:pt x="89724" y="86391"/>
                </a:lnTo>
                <a:lnTo>
                  <a:pt x="89724" y="85879"/>
                </a:lnTo>
                <a:lnTo>
                  <a:pt x="85727" y="85879"/>
                </a:lnTo>
                <a:lnTo>
                  <a:pt x="85727" y="84490"/>
                </a:lnTo>
                <a:lnTo>
                  <a:pt x="85727" y="83100"/>
                </a:lnTo>
                <a:lnTo>
                  <a:pt x="90480" y="83100"/>
                </a:lnTo>
                <a:lnTo>
                  <a:pt x="90480" y="82589"/>
                </a:lnTo>
                <a:lnTo>
                  <a:pt x="90480" y="82052"/>
                </a:lnTo>
                <a:close/>
                <a:moveTo>
                  <a:pt x="94610" y="84345"/>
                </a:moveTo>
                <a:cubicBezTo>
                  <a:pt x="94193" y="84345"/>
                  <a:pt x="93760" y="84437"/>
                  <a:pt x="93332" y="84636"/>
                </a:cubicBezTo>
                <a:cubicBezTo>
                  <a:pt x="92186" y="85148"/>
                  <a:pt x="91577" y="86245"/>
                  <a:pt x="91577" y="87707"/>
                </a:cubicBezTo>
                <a:cubicBezTo>
                  <a:pt x="91577" y="89243"/>
                  <a:pt x="92162" y="90267"/>
                  <a:pt x="93332" y="90827"/>
                </a:cubicBezTo>
                <a:lnTo>
                  <a:pt x="93307" y="90827"/>
                </a:lnTo>
                <a:cubicBezTo>
                  <a:pt x="93670" y="90972"/>
                  <a:pt x="93979" y="91050"/>
                  <a:pt x="94405" y="91050"/>
                </a:cubicBezTo>
                <a:cubicBezTo>
                  <a:pt x="94551" y="91050"/>
                  <a:pt x="94711" y="91041"/>
                  <a:pt x="94892" y="91022"/>
                </a:cubicBezTo>
                <a:cubicBezTo>
                  <a:pt x="96037" y="90974"/>
                  <a:pt x="96817" y="90510"/>
                  <a:pt x="97232" y="89730"/>
                </a:cubicBezTo>
                <a:lnTo>
                  <a:pt x="97524" y="89145"/>
                </a:lnTo>
                <a:lnTo>
                  <a:pt x="97037" y="89024"/>
                </a:lnTo>
                <a:cubicBezTo>
                  <a:pt x="96929" y="89005"/>
                  <a:pt x="96841" y="88994"/>
                  <a:pt x="96765" y="88994"/>
                </a:cubicBezTo>
                <a:cubicBezTo>
                  <a:pt x="96549" y="88994"/>
                  <a:pt x="96431" y="89081"/>
                  <a:pt x="96232" y="89316"/>
                </a:cubicBezTo>
                <a:cubicBezTo>
                  <a:pt x="95858" y="89783"/>
                  <a:pt x="95290" y="90003"/>
                  <a:pt x="94717" y="90003"/>
                </a:cubicBezTo>
                <a:cubicBezTo>
                  <a:pt x="93945" y="90003"/>
                  <a:pt x="93166" y="89605"/>
                  <a:pt x="92844" y="88877"/>
                </a:cubicBezTo>
                <a:cubicBezTo>
                  <a:pt x="92747" y="88560"/>
                  <a:pt x="92625" y="88268"/>
                  <a:pt x="92625" y="88195"/>
                </a:cubicBezTo>
                <a:cubicBezTo>
                  <a:pt x="92625" y="88073"/>
                  <a:pt x="93502" y="88024"/>
                  <a:pt x="95087" y="88024"/>
                </a:cubicBezTo>
                <a:lnTo>
                  <a:pt x="97549" y="88024"/>
                </a:lnTo>
                <a:lnTo>
                  <a:pt x="97549" y="87537"/>
                </a:lnTo>
                <a:cubicBezTo>
                  <a:pt x="97549" y="85666"/>
                  <a:pt x="96191" y="84345"/>
                  <a:pt x="94610" y="84345"/>
                </a:cubicBezTo>
                <a:close/>
                <a:moveTo>
                  <a:pt x="82760" y="91060"/>
                </a:moveTo>
                <a:cubicBezTo>
                  <a:pt x="82618" y="91060"/>
                  <a:pt x="82439" y="91239"/>
                  <a:pt x="81973" y="91705"/>
                </a:cubicBezTo>
                <a:cubicBezTo>
                  <a:pt x="81242" y="92460"/>
                  <a:pt x="81242" y="92460"/>
                  <a:pt x="81510" y="92777"/>
                </a:cubicBezTo>
                <a:cubicBezTo>
                  <a:pt x="81656" y="92948"/>
                  <a:pt x="81827" y="93070"/>
                  <a:pt x="81876" y="93070"/>
                </a:cubicBezTo>
                <a:cubicBezTo>
                  <a:pt x="81924" y="93070"/>
                  <a:pt x="82290" y="92704"/>
                  <a:pt x="82656" y="92314"/>
                </a:cubicBezTo>
                <a:cubicBezTo>
                  <a:pt x="83338" y="91559"/>
                  <a:pt x="83338" y="91559"/>
                  <a:pt x="83046" y="91242"/>
                </a:cubicBezTo>
                <a:cubicBezTo>
                  <a:pt x="82924" y="91129"/>
                  <a:pt x="82849" y="91060"/>
                  <a:pt x="82760" y="91060"/>
                </a:cubicBezTo>
                <a:close/>
                <a:moveTo>
                  <a:pt x="79365" y="94630"/>
                </a:moveTo>
                <a:lnTo>
                  <a:pt x="78609" y="95385"/>
                </a:lnTo>
                <a:cubicBezTo>
                  <a:pt x="77878" y="96141"/>
                  <a:pt x="77854" y="96141"/>
                  <a:pt x="78146" y="96458"/>
                </a:cubicBezTo>
                <a:lnTo>
                  <a:pt x="78439" y="96799"/>
                </a:lnTo>
                <a:lnTo>
                  <a:pt x="79194" y="96019"/>
                </a:lnTo>
                <a:lnTo>
                  <a:pt x="79974" y="95239"/>
                </a:lnTo>
                <a:lnTo>
                  <a:pt x="79657" y="94922"/>
                </a:lnTo>
                <a:lnTo>
                  <a:pt x="79365" y="94630"/>
                </a:lnTo>
                <a:close/>
                <a:moveTo>
                  <a:pt x="75904" y="98335"/>
                </a:moveTo>
                <a:lnTo>
                  <a:pt x="75148" y="99139"/>
                </a:lnTo>
                <a:cubicBezTo>
                  <a:pt x="74466" y="99846"/>
                  <a:pt x="74417" y="99919"/>
                  <a:pt x="74661" y="100163"/>
                </a:cubicBezTo>
                <a:cubicBezTo>
                  <a:pt x="74783" y="100333"/>
                  <a:pt x="74929" y="100455"/>
                  <a:pt x="74978" y="100455"/>
                </a:cubicBezTo>
                <a:cubicBezTo>
                  <a:pt x="75026" y="100455"/>
                  <a:pt x="75392" y="100114"/>
                  <a:pt x="75806" y="99724"/>
                </a:cubicBezTo>
                <a:lnTo>
                  <a:pt x="76537" y="99017"/>
                </a:lnTo>
                <a:lnTo>
                  <a:pt x="76221" y="98676"/>
                </a:lnTo>
                <a:lnTo>
                  <a:pt x="75904" y="98335"/>
                </a:lnTo>
                <a:close/>
                <a:moveTo>
                  <a:pt x="134452" y="86342"/>
                </a:moveTo>
                <a:cubicBezTo>
                  <a:pt x="134306" y="86342"/>
                  <a:pt x="126871" y="100138"/>
                  <a:pt x="126554" y="100894"/>
                </a:cubicBezTo>
                <a:cubicBezTo>
                  <a:pt x="126530" y="100967"/>
                  <a:pt x="126676" y="101089"/>
                  <a:pt x="126871" y="101187"/>
                </a:cubicBezTo>
                <a:cubicBezTo>
                  <a:pt x="127012" y="101239"/>
                  <a:pt x="127152" y="101279"/>
                  <a:pt x="127229" y="101279"/>
                </a:cubicBezTo>
                <a:cubicBezTo>
                  <a:pt x="127259" y="101279"/>
                  <a:pt x="127279" y="101273"/>
                  <a:pt x="127286" y="101260"/>
                </a:cubicBezTo>
                <a:cubicBezTo>
                  <a:pt x="127334" y="101235"/>
                  <a:pt x="129114" y="97945"/>
                  <a:pt x="131210" y="93947"/>
                </a:cubicBezTo>
                <a:cubicBezTo>
                  <a:pt x="134598" y="87610"/>
                  <a:pt x="135061" y="86708"/>
                  <a:pt x="134842" y="86513"/>
                </a:cubicBezTo>
                <a:cubicBezTo>
                  <a:pt x="134696" y="86440"/>
                  <a:pt x="134525" y="86342"/>
                  <a:pt x="134452" y="86342"/>
                </a:cubicBezTo>
                <a:close/>
                <a:moveTo>
                  <a:pt x="40994" y="87723"/>
                </a:moveTo>
                <a:cubicBezTo>
                  <a:pt x="40852" y="87723"/>
                  <a:pt x="40341" y="88059"/>
                  <a:pt x="40341" y="88170"/>
                </a:cubicBezTo>
                <a:cubicBezTo>
                  <a:pt x="40341" y="88292"/>
                  <a:pt x="45947" y="98554"/>
                  <a:pt x="47873" y="101942"/>
                </a:cubicBezTo>
                <a:cubicBezTo>
                  <a:pt x="48171" y="102444"/>
                  <a:pt x="48277" y="102643"/>
                  <a:pt x="48413" y="102643"/>
                </a:cubicBezTo>
                <a:cubicBezTo>
                  <a:pt x="48488" y="102643"/>
                  <a:pt x="48571" y="102583"/>
                  <a:pt x="48702" y="102478"/>
                </a:cubicBezTo>
                <a:lnTo>
                  <a:pt x="49092" y="102235"/>
                </a:lnTo>
                <a:lnTo>
                  <a:pt x="48799" y="101796"/>
                </a:lnTo>
                <a:cubicBezTo>
                  <a:pt x="48628" y="101503"/>
                  <a:pt x="46825" y="98262"/>
                  <a:pt x="44777" y="94532"/>
                </a:cubicBezTo>
                <a:cubicBezTo>
                  <a:pt x="42730" y="90827"/>
                  <a:pt x="41048" y="87780"/>
                  <a:pt x="41024" y="87732"/>
                </a:cubicBezTo>
                <a:cubicBezTo>
                  <a:pt x="41017" y="87726"/>
                  <a:pt x="41007" y="87723"/>
                  <a:pt x="40994" y="87723"/>
                </a:cubicBezTo>
                <a:close/>
                <a:moveTo>
                  <a:pt x="94388" y="92804"/>
                </a:moveTo>
                <a:cubicBezTo>
                  <a:pt x="94297" y="92804"/>
                  <a:pt x="94278" y="92922"/>
                  <a:pt x="94185" y="93021"/>
                </a:cubicBezTo>
                <a:cubicBezTo>
                  <a:pt x="93868" y="93314"/>
                  <a:pt x="93892" y="93338"/>
                  <a:pt x="98962" y="98652"/>
                </a:cubicBezTo>
                <a:lnTo>
                  <a:pt x="104032" y="103990"/>
                </a:lnTo>
                <a:lnTo>
                  <a:pt x="104373" y="103673"/>
                </a:lnTo>
                <a:lnTo>
                  <a:pt x="104666" y="103380"/>
                </a:lnTo>
                <a:lnTo>
                  <a:pt x="103886" y="102552"/>
                </a:lnTo>
                <a:cubicBezTo>
                  <a:pt x="103472" y="102113"/>
                  <a:pt x="101473" y="100017"/>
                  <a:pt x="99474" y="97920"/>
                </a:cubicBezTo>
                <a:cubicBezTo>
                  <a:pt x="95394" y="93645"/>
                  <a:pt x="94632" y="92804"/>
                  <a:pt x="94388" y="92804"/>
                </a:cubicBezTo>
                <a:close/>
                <a:moveTo>
                  <a:pt x="72534" y="102117"/>
                </a:moveTo>
                <a:cubicBezTo>
                  <a:pt x="72399" y="102117"/>
                  <a:pt x="72222" y="102311"/>
                  <a:pt x="71784" y="102795"/>
                </a:cubicBezTo>
                <a:cubicBezTo>
                  <a:pt x="71102" y="103527"/>
                  <a:pt x="71053" y="103624"/>
                  <a:pt x="71273" y="103868"/>
                </a:cubicBezTo>
                <a:cubicBezTo>
                  <a:pt x="71419" y="104014"/>
                  <a:pt x="71565" y="104136"/>
                  <a:pt x="71638" y="104136"/>
                </a:cubicBezTo>
                <a:cubicBezTo>
                  <a:pt x="71760" y="104136"/>
                  <a:pt x="73003" y="102795"/>
                  <a:pt x="73003" y="102649"/>
                </a:cubicBezTo>
                <a:cubicBezTo>
                  <a:pt x="73003" y="102576"/>
                  <a:pt x="72906" y="102430"/>
                  <a:pt x="72759" y="102283"/>
                </a:cubicBezTo>
                <a:cubicBezTo>
                  <a:pt x="72672" y="102178"/>
                  <a:pt x="72609" y="102117"/>
                  <a:pt x="72534" y="102117"/>
                </a:cubicBezTo>
                <a:close/>
                <a:moveTo>
                  <a:pt x="105202" y="104136"/>
                </a:moveTo>
                <a:lnTo>
                  <a:pt x="105202" y="108572"/>
                </a:lnTo>
                <a:lnTo>
                  <a:pt x="105202" y="113033"/>
                </a:lnTo>
                <a:lnTo>
                  <a:pt x="106445" y="113033"/>
                </a:lnTo>
                <a:lnTo>
                  <a:pt x="106445" y="109620"/>
                </a:lnTo>
                <a:lnTo>
                  <a:pt x="106445" y="106208"/>
                </a:lnTo>
                <a:lnTo>
                  <a:pt x="108712" y="109620"/>
                </a:lnTo>
                <a:lnTo>
                  <a:pt x="110955" y="113033"/>
                </a:lnTo>
                <a:lnTo>
                  <a:pt x="112271" y="113033"/>
                </a:lnTo>
                <a:lnTo>
                  <a:pt x="112271" y="108572"/>
                </a:lnTo>
                <a:lnTo>
                  <a:pt x="112271" y="104136"/>
                </a:lnTo>
                <a:lnTo>
                  <a:pt x="111028" y="104136"/>
                </a:lnTo>
                <a:lnTo>
                  <a:pt x="111028" y="107548"/>
                </a:lnTo>
                <a:lnTo>
                  <a:pt x="111028" y="110961"/>
                </a:lnTo>
                <a:lnTo>
                  <a:pt x="108785" y="107548"/>
                </a:lnTo>
                <a:lnTo>
                  <a:pt x="106518" y="104136"/>
                </a:lnTo>
                <a:close/>
                <a:moveTo>
                  <a:pt x="63497" y="104428"/>
                </a:moveTo>
                <a:lnTo>
                  <a:pt x="63497" y="108889"/>
                </a:lnTo>
                <a:lnTo>
                  <a:pt x="63497" y="113325"/>
                </a:lnTo>
                <a:lnTo>
                  <a:pt x="64716" y="113325"/>
                </a:lnTo>
                <a:lnTo>
                  <a:pt x="64716" y="109913"/>
                </a:lnTo>
                <a:lnTo>
                  <a:pt x="64716" y="106500"/>
                </a:lnTo>
                <a:lnTo>
                  <a:pt x="66983" y="109913"/>
                </a:lnTo>
                <a:lnTo>
                  <a:pt x="69249" y="113325"/>
                </a:lnTo>
                <a:lnTo>
                  <a:pt x="70541" y="113325"/>
                </a:lnTo>
                <a:lnTo>
                  <a:pt x="70541" y="108889"/>
                </a:lnTo>
                <a:lnTo>
                  <a:pt x="70541" y="104428"/>
                </a:lnTo>
                <a:lnTo>
                  <a:pt x="69323" y="104428"/>
                </a:lnTo>
                <a:lnTo>
                  <a:pt x="69323" y="107841"/>
                </a:lnTo>
                <a:lnTo>
                  <a:pt x="69323" y="111253"/>
                </a:lnTo>
                <a:lnTo>
                  <a:pt x="67056" y="107841"/>
                </a:lnTo>
                <a:lnTo>
                  <a:pt x="64789" y="104428"/>
                </a:lnTo>
                <a:close/>
                <a:moveTo>
                  <a:pt x="64423" y="115031"/>
                </a:moveTo>
                <a:cubicBezTo>
                  <a:pt x="63790" y="115031"/>
                  <a:pt x="63814" y="115153"/>
                  <a:pt x="65033" y="120394"/>
                </a:cubicBezTo>
                <a:cubicBezTo>
                  <a:pt x="65715" y="123197"/>
                  <a:pt x="66251" y="125586"/>
                  <a:pt x="66251" y="125634"/>
                </a:cubicBezTo>
                <a:cubicBezTo>
                  <a:pt x="66251" y="125695"/>
                  <a:pt x="66373" y="125726"/>
                  <a:pt x="66526" y="125726"/>
                </a:cubicBezTo>
                <a:cubicBezTo>
                  <a:pt x="66678" y="125726"/>
                  <a:pt x="66861" y="125695"/>
                  <a:pt x="66983" y="125634"/>
                </a:cubicBezTo>
                <a:cubicBezTo>
                  <a:pt x="67251" y="125464"/>
                  <a:pt x="64740" y="115031"/>
                  <a:pt x="64423" y="115031"/>
                </a:cubicBezTo>
                <a:close/>
                <a:moveTo>
                  <a:pt x="163628" y="122222"/>
                </a:moveTo>
                <a:lnTo>
                  <a:pt x="163628" y="126683"/>
                </a:lnTo>
                <a:lnTo>
                  <a:pt x="163628" y="131119"/>
                </a:lnTo>
                <a:lnTo>
                  <a:pt x="164872" y="131119"/>
                </a:lnTo>
                <a:lnTo>
                  <a:pt x="164872" y="129047"/>
                </a:lnTo>
                <a:lnTo>
                  <a:pt x="164872" y="126975"/>
                </a:lnTo>
                <a:lnTo>
                  <a:pt x="169478" y="126975"/>
                </a:lnTo>
                <a:lnTo>
                  <a:pt x="169478" y="129047"/>
                </a:lnTo>
                <a:lnTo>
                  <a:pt x="169478" y="131119"/>
                </a:lnTo>
                <a:lnTo>
                  <a:pt x="170697" y="131119"/>
                </a:lnTo>
                <a:lnTo>
                  <a:pt x="170697" y="126683"/>
                </a:lnTo>
                <a:lnTo>
                  <a:pt x="170697" y="122222"/>
                </a:lnTo>
                <a:lnTo>
                  <a:pt x="169478" y="122222"/>
                </a:lnTo>
                <a:lnTo>
                  <a:pt x="169478" y="124050"/>
                </a:lnTo>
                <a:lnTo>
                  <a:pt x="169478" y="125878"/>
                </a:lnTo>
                <a:lnTo>
                  <a:pt x="164872" y="125878"/>
                </a:lnTo>
                <a:lnTo>
                  <a:pt x="164872" y="124050"/>
                </a:lnTo>
                <a:lnTo>
                  <a:pt x="164872" y="122222"/>
                </a:lnTo>
                <a:close/>
                <a:moveTo>
                  <a:pt x="158762" y="122094"/>
                </a:moveTo>
                <a:cubicBezTo>
                  <a:pt x="157646" y="122094"/>
                  <a:pt x="156486" y="122521"/>
                  <a:pt x="155780" y="123246"/>
                </a:cubicBezTo>
                <a:cubicBezTo>
                  <a:pt x="155000" y="124099"/>
                  <a:pt x="154658" y="125074"/>
                  <a:pt x="154658" y="126683"/>
                </a:cubicBezTo>
                <a:cubicBezTo>
                  <a:pt x="154658" y="127926"/>
                  <a:pt x="154732" y="128243"/>
                  <a:pt x="155073" y="128974"/>
                </a:cubicBezTo>
                <a:cubicBezTo>
                  <a:pt x="155682" y="130193"/>
                  <a:pt x="156194" y="130704"/>
                  <a:pt x="157145" y="131070"/>
                </a:cubicBezTo>
                <a:cubicBezTo>
                  <a:pt x="157558" y="131218"/>
                  <a:pt x="158003" y="131289"/>
                  <a:pt x="158450" y="131289"/>
                </a:cubicBezTo>
                <a:cubicBezTo>
                  <a:pt x="159400" y="131289"/>
                  <a:pt x="160357" y="130968"/>
                  <a:pt x="161020" y="130388"/>
                </a:cubicBezTo>
                <a:cubicBezTo>
                  <a:pt x="161508" y="129973"/>
                  <a:pt x="162385" y="128438"/>
                  <a:pt x="162239" y="128267"/>
                </a:cubicBezTo>
                <a:cubicBezTo>
                  <a:pt x="162190" y="128243"/>
                  <a:pt x="161947" y="128169"/>
                  <a:pt x="161654" y="128145"/>
                </a:cubicBezTo>
                <a:cubicBezTo>
                  <a:pt x="161507" y="128112"/>
                  <a:pt x="161399" y="128089"/>
                  <a:pt x="161312" y="128089"/>
                </a:cubicBezTo>
                <a:cubicBezTo>
                  <a:pt x="161079" y="128089"/>
                  <a:pt x="160993" y="128248"/>
                  <a:pt x="160728" y="128779"/>
                </a:cubicBezTo>
                <a:cubicBezTo>
                  <a:pt x="160240" y="129705"/>
                  <a:pt x="159704" y="130071"/>
                  <a:pt x="158778" y="130144"/>
                </a:cubicBezTo>
                <a:cubicBezTo>
                  <a:pt x="158693" y="130152"/>
                  <a:pt x="158609" y="130156"/>
                  <a:pt x="158525" y="130156"/>
                </a:cubicBezTo>
                <a:cubicBezTo>
                  <a:pt x="157578" y="130156"/>
                  <a:pt x="156738" y="129654"/>
                  <a:pt x="156267" y="128803"/>
                </a:cubicBezTo>
                <a:cubicBezTo>
                  <a:pt x="155950" y="128194"/>
                  <a:pt x="155902" y="127926"/>
                  <a:pt x="155902" y="126683"/>
                </a:cubicBezTo>
                <a:cubicBezTo>
                  <a:pt x="155902" y="125391"/>
                  <a:pt x="155950" y="125123"/>
                  <a:pt x="156267" y="124513"/>
                </a:cubicBezTo>
                <a:cubicBezTo>
                  <a:pt x="156746" y="123659"/>
                  <a:pt x="157727" y="123152"/>
                  <a:pt x="158658" y="123152"/>
                </a:cubicBezTo>
                <a:cubicBezTo>
                  <a:pt x="159055" y="123152"/>
                  <a:pt x="159442" y="123244"/>
                  <a:pt x="159777" y="123441"/>
                </a:cubicBezTo>
                <a:cubicBezTo>
                  <a:pt x="160192" y="123684"/>
                  <a:pt x="160752" y="124416"/>
                  <a:pt x="160898" y="124879"/>
                </a:cubicBezTo>
                <a:cubicBezTo>
                  <a:pt x="160915" y="124904"/>
                  <a:pt x="160959" y="124915"/>
                  <a:pt x="161022" y="124915"/>
                </a:cubicBezTo>
                <a:cubicBezTo>
                  <a:pt x="161140" y="124915"/>
                  <a:pt x="161326" y="124878"/>
                  <a:pt x="161532" y="124830"/>
                </a:cubicBezTo>
                <a:lnTo>
                  <a:pt x="162117" y="124659"/>
                </a:lnTo>
                <a:lnTo>
                  <a:pt x="161873" y="124099"/>
                </a:lnTo>
                <a:cubicBezTo>
                  <a:pt x="161557" y="123295"/>
                  <a:pt x="160582" y="122441"/>
                  <a:pt x="159777" y="122222"/>
                </a:cubicBezTo>
                <a:cubicBezTo>
                  <a:pt x="159453" y="122135"/>
                  <a:pt x="159109" y="122094"/>
                  <a:pt x="158762" y="122094"/>
                </a:cubicBezTo>
                <a:close/>
                <a:moveTo>
                  <a:pt x="1" y="123295"/>
                </a:moveTo>
                <a:lnTo>
                  <a:pt x="1" y="127755"/>
                </a:lnTo>
                <a:lnTo>
                  <a:pt x="1" y="132191"/>
                </a:lnTo>
                <a:lnTo>
                  <a:pt x="1220" y="132191"/>
                </a:lnTo>
                <a:lnTo>
                  <a:pt x="1220" y="130119"/>
                </a:lnTo>
                <a:lnTo>
                  <a:pt x="1220" y="128048"/>
                </a:lnTo>
                <a:lnTo>
                  <a:pt x="5826" y="128048"/>
                </a:lnTo>
                <a:lnTo>
                  <a:pt x="5826" y="130119"/>
                </a:lnTo>
                <a:lnTo>
                  <a:pt x="5826" y="132191"/>
                </a:lnTo>
                <a:lnTo>
                  <a:pt x="7045" y="132191"/>
                </a:lnTo>
                <a:lnTo>
                  <a:pt x="7045" y="127755"/>
                </a:lnTo>
                <a:lnTo>
                  <a:pt x="7045" y="123295"/>
                </a:lnTo>
                <a:lnTo>
                  <a:pt x="5826" y="123295"/>
                </a:lnTo>
                <a:lnTo>
                  <a:pt x="5826" y="125123"/>
                </a:lnTo>
                <a:lnTo>
                  <a:pt x="5826" y="126975"/>
                </a:lnTo>
                <a:lnTo>
                  <a:pt x="1220" y="126975"/>
                </a:lnTo>
                <a:lnTo>
                  <a:pt x="1220" y="125123"/>
                </a:lnTo>
                <a:lnTo>
                  <a:pt x="1220" y="123295"/>
                </a:lnTo>
                <a:close/>
                <a:moveTo>
                  <a:pt x="17821" y="123167"/>
                </a:moveTo>
                <a:cubicBezTo>
                  <a:pt x="16700" y="123167"/>
                  <a:pt x="15552" y="123598"/>
                  <a:pt x="14845" y="124343"/>
                </a:cubicBezTo>
                <a:cubicBezTo>
                  <a:pt x="14041" y="125147"/>
                  <a:pt x="13724" y="126122"/>
                  <a:pt x="13724" y="127755"/>
                </a:cubicBezTo>
                <a:cubicBezTo>
                  <a:pt x="13724" y="129023"/>
                  <a:pt x="13797" y="129339"/>
                  <a:pt x="14138" y="130022"/>
                </a:cubicBezTo>
                <a:cubicBezTo>
                  <a:pt x="14748" y="131289"/>
                  <a:pt x="15235" y="131777"/>
                  <a:pt x="16210" y="132143"/>
                </a:cubicBezTo>
                <a:cubicBezTo>
                  <a:pt x="16625" y="132283"/>
                  <a:pt x="17070" y="132351"/>
                  <a:pt x="17515" y="132351"/>
                </a:cubicBezTo>
                <a:cubicBezTo>
                  <a:pt x="18456" y="132351"/>
                  <a:pt x="19399" y="132047"/>
                  <a:pt x="20061" y="131484"/>
                </a:cubicBezTo>
                <a:cubicBezTo>
                  <a:pt x="20573" y="131070"/>
                  <a:pt x="21451" y="129510"/>
                  <a:pt x="21280" y="129364"/>
                </a:cubicBezTo>
                <a:cubicBezTo>
                  <a:pt x="21256" y="129339"/>
                  <a:pt x="21012" y="129266"/>
                  <a:pt x="20695" y="129218"/>
                </a:cubicBezTo>
                <a:cubicBezTo>
                  <a:pt x="20566" y="129193"/>
                  <a:pt x="20467" y="129176"/>
                  <a:pt x="20387" y="129176"/>
                </a:cubicBezTo>
                <a:cubicBezTo>
                  <a:pt x="20149" y="129176"/>
                  <a:pt x="20066" y="129323"/>
                  <a:pt x="19793" y="129851"/>
                </a:cubicBezTo>
                <a:cubicBezTo>
                  <a:pt x="19281" y="130753"/>
                  <a:pt x="18769" y="131168"/>
                  <a:pt x="17843" y="131216"/>
                </a:cubicBezTo>
                <a:cubicBezTo>
                  <a:pt x="17758" y="131224"/>
                  <a:pt x="17674" y="131228"/>
                  <a:pt x="17590" y="131228"/>
                </a:cubicBezTo>
                <a:cubicBezTo>
                  <a:pt x="16644" y="131228"/>
                  <a:pt x="15803" y="130727"/>
                  <a:pt x="15333" y="129876"/>
                </a:cubicBezTo>
                <a:cubicBezTo>
                  <a:pt x="14991" y="129291"/>
                  <a:pt x="14943" y="129023"/>
                  <a:pt x="14943" y="127755"/>
                </a:cubicBezTo>
                <a:cubicBezTo>
                  <a:pt x="14943" y="126488"/>
                  <a:pt x="14991" y="126195"/>
                  <a:pt x="15333" y="125586"/>
                </a:cubicBezTo>
                <a:cubicBezTo>
                  <a:pt x="15811" y="124731"/>
                  <a:pt x="16793" y="124224"/>
                  <a:pt x="17715" y="124224"/>
                </a:cubicBezTo>
                <a:cubicBezTo>
                  <a:pt x="18108" y="124224"/>
                  <a:pt x="18490" y="124317"/>
                  <a:pt x="18818" y="124513"/>
                </a:cubicBezTo>
                <a:cubicBezTo>
                  <a:pt x="19233" y="124781"/>
                  <a:pt x="19817" y="125488"/>
                  <a:pt x="19964" y="125951"/>
                </a:cubicBezTo>
                <a:cubicBezTo>
                  <a:pt x="19972" y="125968"/>
                  <a:pt x="20010" y="125976"/>
                  <a:pt x="20068" y="125976"/>
                </a:cubicBezTo>
                <a:cubicBezTo>
                  <a:pt x="20186" y="125976"/>
                  <a:pt x="20386" y="125943"/>
                  <a:pt x="20597" y="125878"/>
                </a:cubicBezTo>
                <a:lnTo>
                  <a:pt x="21158" y="125732"/>
                </a:lnTo>
                <a:lnTo>
                  <a:pt x="20939" y="125147"/>
                </a:lnTo>
                <a:cubicBezTo>
                  <a:pt x="20597" y="124367"/>
                  <a:pt x="19647" y="123514"/>
                  <a:pt x="18843" y="123295"/>
                </a:cubicBezTo>
                <a:cubicBezTo>
                  <a:pt x="18514" y="123208"/>
                  <a:pt x="18169" y="123167"/>
                  <a:pt x="17821" y="123167"/>
                </a:cubicBezTo>
                <a:close/>
                <a:moveTo>
                  <a:pt x="134574" y="122222"/>
                </a:moveTo>
                <a:lnTo>
                  <a:pt x="129260" y="127658"/>
                </a:lnTo>
                <a:cubicBezTo>
                  <a:pt x="124312" y="132679"/>
                  <a:pt x="123971" y="133069"/>
                  <a:pt x="124190" y="133313"/>
                </a:cubicBezTo>
                <a:cubicBezTo>
                  <a:pt x="124336" y="133483"/>
                  <a:pt x="124483" y="133556"/>
                  <a:pt x="124531" y="133556"/>
                </a:cubicBezTo>
                <a:cubicBezTo>
                  <a:pt x="124604" y="133556"/>
                  <a:pt x="129723" y="128413"/>
                  <a:pt x="133501" y="124586"/>
                </a:cubicBezTo>
                <a:lnTo>
                  <a:pt x="135183" y="122831"/>
                </a:lnTo>
                <a:lnTo>
                  <a:pt x="134891" y="122539"/>
                </a:lnTo>
                <a:lnTo>
                  <a:pt x="134574" y="122222"/>
                </a:lnTo>
                <a:close/>
                <a:moveTo>
                  <a:pt x="174051" y="127293"/>
                </a:moveTo>
                <a:cubicBezTo>
                  <a:pt x="173546" y="127293"/>
                  <a:pt x="173042" y="127482"/>
                  <a:pt x="172696" y="127828"/>
                </a:cubicBezTo>
                <a:cubicBezTo>
                  <a:pt x="172086" y="128486"/>
                  <a:pt x="171965" y="128925"/>
                  <a:pt x="172403" y="129047"/>
                </a:cubicBezTo>
                <a:cubicBezTo>
                  <a:pt x="172501" y="129086"/>
                  <a:pt x="172579" y="129105"/>
                  <a:pt x="172640" y="129105"/>
                </a:cubicBezTo>
                <a:cubicBezTo>
                  <a:pt x="172733" y="129105"/>
                  <a:pt x="172788" y="129062"/>
                  <a:pt x="172818" y="128974"/>
                </a:cubicBezTo>
                <a:cubicBezTo>
                  <a:pt x="172995" y="128424"/>
                  <a:pt x="173570" y="128078"/>
                  <a:pt x="174107" y="128078"/>
                </a:cubicBezTo>
                <a:cubicBezTo>
                  <a:pt x="174380" y="128078"/>
                  <a:pt x="174644" y="128167"/>
                  <a:pt x="174841" y="128364"/>
                </a:cubicBezTo>
                <a:cubicBezTo>
                  <a:pt x="175401" y="128925"/>
                  <a:pt x="175182" y="129510"/>
                  <a:pt x="174280" y="129827"/>
                </a:cubicBezTo>
                <a:cubicBezTo>
                  <a:pt x="173866" y="129949"/>
                  <a:pt x="173671" y="130119"/>
                  <a:pt x="173646" y="130363"/>
                </a:cubicBezTo>
                <a:cubicBezTo>
                  <a:pt x="173613" y="130548"/>
                  <a:pt x="173626" y="130629"/>
                  <a:pt x="173701" y="130629"/>
                </a:cubicBezTo>
                <a:cubicBezTo>
                  <a:pt x="173735" y="130629"/>
                  <a:pt x="173781" y="130613"/>
                  <a:pt x="173841" y="130583"/>
                </a:cubicBezTo>
                <a:cubicBezTo>
                  <a:pt x="173903" y="130563"/>
                  <a:pt x="173976" y="130554"/>
                  <a:pt x="174057" y="130554"/>
                </a:cubicBezTo>
                <a:cubicBezTo>
                  <a:pt x="174490" y="130554"/>
                  <a:pt x="175140" y="130811"/>
                  <a:pt x="175304" y="131119"/>
                </a:cubicBezTo>
                <a:cubicBezTo>
                  <a:pt x="175718" y="131923"/>
                  <a:pt x="175133" y="132947"/>
                  <a:pt x="174231" y="132947"/>
                </a:cubicBezTo>
                <a:cubicBezTo>
                  <a:pt x="173573" y="132947"/>
                  <a:pt x="173232" y="132752"/>
                  <a:pt x="172988" y="132191"/>
                </a:cubicBezTo>
                <a:cubicBezTo>
                  <a:pt x="172867" y="131889"/>
                  <a:pt x="172756" y="131756"/>
                  <a:pt x="172596" y="131756"/>
                </a:cubicBezTo>
                <a:cubicBezTo>
                  <a:pt x="172498" y="131756"/>
                  <a:pt x="172381" y="131806"/>
                  <a:pt x="172233" y="131899"/>
                </a:cubicBezTo>
                <a:cubicBezTo>
                  <a:pt x="172038" y="132021"/>
                  <a:pt x="172038" y="132094"/>
                  <a:pt x="172281" y="132557"/>
                </a:cubicBezTo>
                <a:cubicBezTo>
                  <a:pt x="172403" y="132874"/>
                  <a:pt x="172745" y="133264"/>
                  <a:pt x="173037" y="133410"/>
                </a:cubicBezTo>
                <a:cubicBezTo>
                  <a:pt x="173392" y="133628"/>
                  <a:pt x="173760" y="133722"/>
                  <a:pt x="174114" y="133722"/>
                </a:cubicBezTo>
                <a:cubicBezTo>
                  <a:pt x="175701" y="133722"/>
                  <a:pt x="177009" y="131818"/>
                  <a:pt x="175694" y="130583"/>
                </a:cubicBezTo>
                <a:cubicBezTo>
                  <a:pt x="175182" y="130095"/>
                  <a:pt x="175182" y="130095"/>
                  <a:pt x="175475" y="129851"/>
                </a:cubicBezTo>
                <a:cubicBezTo>
                  <a:pt x="176133" y="129266"/>
                  <a:pt x="175962" y="128194"/>
                  <a:pt x="175133" y="127633"/>
                </a:cubicBezTo>
                <a:cubicBezTo>
                  <a:pt x="174818" y="127402"/>
                  <a:pt x="174434" y="127293"/>
                  <a:pt x="174051" y="127293"/>
                </a:cubicBezTo>
                <a:close/>
                <a:moveTo>
                  <a:pt x="102375" y="125464"/>
                </a:moveTo>
                <a:lnTo>
                  <a:pt x="95135" y="129486"/>
                </a:lnTo>
                <a:cubicBezTo>
                  <a:pt x="88067" y="133386"/>
                  <a:pt x="87920" y="133508"/>
                  <a:pt x="88067" y="133849"/>
                </a:cubicBezTo>
                <a:cubicBezTo>
                  <a:pt x="88157" y="134007"/>
                  <a:pt x="88289" y="134144"/>
                  <a:pt x="88386" y="134144"/>
                </a:cubicBezTo>
                <a:cubicBezTo>
                  <a:pt x="88393" y="134144"/>
                  <a:pt x="88401" y="134143"/>
                  <a:pt x="88408" y="134141"/>
                </a:cubicBezTo>
                <a:cubicBezTo>
                  <a:pt x="88603" y="134117"/>
                  <a:pt x="102618" y="126366"/>
                  <a:pt x="102789" y="126219"/>
                </a:cubicBezTo>
                <a:cubicBezTo>
                  <a:pt x="102838" y="126171"/>
                  <a:pt x="102789" y="125976"/>
                  <a:pt x="102643" y="125805"/>
                </a:cubicBezTo>
                <a:lnTo>
                  <a:pt x="102375" y="125464"/>
                </a:lnTo>
                <a:close/>
                <a:moveTo>
                  <a:pt x="41306" y="123232"/>
                </a:moveTo>
                <a:cubicBezTo>
                  <a:pt x="41217" y="123232"/>
                  <a:pt x="41174" y="123301"/>
                  <a:pt x="41097" y="123368"/>
                </a:cubicBezTo>
                <a:cubicBezTo>
                  <a:pt x="40780" y="123660"/>
                  <a:pt x="40804" y="123660"/>
                  <a:pt x="46118" y="128925"/>
                </a:cubicBezTo>
                <a:cubicBezTo>
                  <a:pt x="49067" y="131801"/>
                  <a:pt x="51505" y="134166"/>
                  <a:pt x="51553" y="134166"/>
                </a:cubicBezTo>
                <a:cubicBezTo>
                  <a:pt x="51602" y="134166"/>
                  <a:pt x="51748" y="134044"/>
                  <a:pt x="51895" y="133898"/>
                </a:cubicBezTo>
                <a:cubicBezTo>
                  <a:pt x="52114" y="133654"/>
                  <a:pt x="51919" y="133410"/>
                  <a:pt x="48263" y="129827"/>
                </a:cubicBezTo>
                <a:cubicBezTo>
                  <a:pt x="42592" y="124194"/>
                  <a:pt x="41636" y="123232"/>
                  <a:pt x="41306" y="123232"/>
                </a:cubicBezTo>
                <a:close/>
                <a:moveTo>
                  <a:pt x="10417" y="128361"/>
                </a:moveTo>
                <a:cubicBezTo>
                  <a:pt x="9906" y="128361"/>
                  <a:pt x="9394" y="128550"/>
                  <a:pt x="9044" y="128901"/>
                </a:cubicBezTo>
                <a:cubicBezTo>
                  <a:pt x="8435" y="129534"/>
                  <a:pt x="8337" y="129998"/>
                  <a:pt x="8776" y="130119"/>
                </a:cubicBezTo>
                <a:cubicBezTo>
                  <a:pt x="8860" y="130157"/>
                  <a:pt x="8934" y="130176"/>
                  <a:pt x="8995" y="130176"/>
                </a:cubicBezTo>
                <a:cubicBezTo>
                  <a:pt x="9093" y="130176"/>
                  <a:pt x="9160" y="130127"/>
                  <a:pt x="9190" y="130022"/>
                </a:cubicBezTo>
                <a:cubicBezTo>
                  <a:pt x="9369" y="129484"/>
                  <a:pt x="9952" y="129153"/>
                  <a:pt x="10485" y="129153"/>
                </a:cubicBezTo>
                <a:cubicBezTo>
                  <a:pt x="10750" y="129153"/>
                  <a:pt x="11003" y="129235"/>
                  <a:pt x="11189" y="129413"/>
                </a:cubicBezTo>
                <a:cubicBezTo>
                  <a:pt x="11774" y="129998"/>
                  <a:pt x="11554" y="130583"/>
                  <a:pt x="10653" y="130875"/>
                </a:cubicBezTo>
                <a:cubicBezTo>
                  <a:pt x="10214" y="131046"/>
                  <a:pt x="10019" y="131192"/>
                  <a:pt x="9994" y="131436"/>
                </a:cubicBezTo>
                <a:cubicBezTo>
                  <a:pt x="9959" y="131629"/>
                  <a:pt x="9975" y="131721"/>
                  <a:pt x="10068" y="131721"/>
                </a:cubicBezTo>
                <a:cubicBezTo>
                  <a:pt x="10104" y="131721"/>
                  <a:pt x="10152" y="131707"/>
                  <a:pt x="10214" y="131679"/>
                </a:cubicBezTo>
                <a:cubicBezTo>
                  <a:pt x="10277" y="131654"/>
                  <a:pt x="10355" y="131643"/>
                  <a:pt x="10443" y="131643"/>
                </a:cubicBezTo>
                <a:cubicBezTo>
                  <a:pt x="10868" y="131643"/>
                  <a:pt x="11511" y="131909"/>
                  <a:pt x="11652" y="132191"/>
                </a:cubicBezTo>
                <a:cubicBezTo>
                  <a:pt x="12091" y="132996"/>
                  <a:pt x="11481" y="134019"/>
                  <a:pt x="10579" y="134019"/>
                </a:cubicBezTo>
                <a:cubicBezTo>
                  <a:pt x="9921" y="134019"/>
                  <a:pt x="9580" y="133800"/>
                  <a:pt x="9361" y="133288"/>
                </a:cubicBezTo>
                <a:cubicBezTo>
                  <a:pt x="9236" y="132960"/>
                  <a:pt x="9111" y="132813"/>
                  <a:pt x="8941" y="132813"/>
                </a:cubicBezTo>
                <a:cubicBezTo>
                  <a:pt x="8846" y="132813"/>
                  <a:pt x="8737" y="132859"/>
                  <a:pt x="8605" y="132947"/>
                </a:cubicBezTo>
                <a:cubicBezTo>
                  <a:pt x="8410" y="133069"/>
                  <a:pt x="8410" y="133166"/>
                  <a:pt x="8629" y="133654"/>
                </a:cubicBezTo>
                <a:cubicBezTo>
                  <a:pt x="8776" y="133922"/>
                  <a:pt x="9117" y="134336"/>
                  <a:pt x="9385" y="134483"/>
                </a:cubicBezTo>
                <a:cubicBezTo>
                  <a:pt x="9741" y="134700"/>
                  <a:pt x="10110" y="134795"/>
                  <a:pt x="10465" y="134795"/>
                </a:cubicBezTo>
                <a:cubicBezTo>
                  <a:pt x="12057" y="134795"/>
                  <a:pt x="13377" y="132895"/>
                  <a:pt x="12042" y="131679"/>
                </a:cubicBezTo>
                <a:cubicBezTo>
                  <a:pt x="11554" y="131192"/>
                  <a:pt x="11530" y="131168"/>
                  <a:pt x="11823" y="130924"/>
                </a:cubicBezTo>
                <a:cubicBezTo>
                  <a:pt x="12505" y="130339"/>
                  <a:pt x="12334" y="129266"/>
                  <a:pt x="11481" y="128681"/>
                </a:cubicBezTo>
                <a:cubicBezTo>
                  <a:pt x="11171" y="128464"/>
                  <a:pt x="10794" y="128361"/>
                  <a:pt x="10417" y="128361"/>
                </a:cubicBezTo>
                <a:close/>
                <a:moveTo>
                  <a:pt x="123849" y="36642"/>
                </a:moveTo>
                <a:lnTo>
                  <a:pt x="124848" y="37617"/>
                </a:lnTo>
                <a:cubicBezTo>
                  <a:pt x="125384" y="38129"/>
                  <a:pt x="128407" y="41054"/>
                  <a:pt x="131527" y="44174"/>
                </a:cubicBezTo>
                <a:lnTo>
                  <a:pt x="137231" y="49780"/>
                </a:lnTo>
                <a:lnTo>
                  <a:pt x="132502" y="58726"/>
                </a:lnTo>
                <a:cubicBezTo>
                  <a:pt x="129894" y="63674"/>
                  <a:pt x="127749" y="67793"/>
                  <a:pt x="127700" y="67842"/>
                </a:cubicBezTo>
                <a:cubicBezTo>
                  <a:pt x="127698" y="67850"/>
                  <a:pt x="127676" y="67854"/>
                  <a:pt x="127634" y="67854"/>
                </a:cubicBezTo>
                <a:cubicBezTo>
                  <a:pt x="127170" y="67854"/>
                  <a:pt x="124312" y="67367"/>
                  <a:pt x="120778" y="66696"/>
                </a:cubicBezTo>
                <a:cubicBezTo>
                  <a:pt x="117049" y="65979"/>
                  <a:pt x="113976" y="65379"/>
                  <a:pt x="113859" y="65379"/>
                </a:cubicBezTo>
                <a:cubicBezTo>
                  <a:pt x="113856" y="65379"/>
                  <a:pt x="113855" y="65380"/>
                  <a:pt x="113855" y="65380"/>
                </a:cubicBezTo>
                <a:cubicBezTo>
                  <a:pt x="113855" y="65380"/>
                  <a:pt x="113782" y="65599"/>
                  <a:pt x="113709" y="65794"/>
                </a:cubicBezTo>
                <a:lnTo>
                  <a:pt x="113636" y="66160"/>
                </a:lnTo>
                <a:lnTo>
                  <a:pt x="120266" y="67452"/>
                </a:lnTo>
                <a:cubicBezTo>
                  <a:pt x="123922" y="68159"/>
                  <a:pt x="127066" y="68792"/>
                  <a:pt x="127261" y="68817"/>
                </a:cubicBezTo>
                <a:cubicBezTo>
                  <a:pt x="127529" y="68914"/>
                  <a:pt x="128846" y="71108"/>
                  <a:pt x="132599" y="77665"/>
                </a:cubicBezTo>
                <a:lnTo>
                  <a:pt x="137596" y="86391"/>
                </a:lnTo>
                <a:lnTo>
                  <a:pt x="133111" y="94849"/>
                </a:lnTo>
                <a:cubicBezTo>
                  <a:pt x="130649" y="99480"/>
                  <a:pt x="128626" y="103307"/>
                  <a:pt x="128602" y="103332"/>
                </a:cubicBezTo>
                <a:cubicBezTo>
                  <a:pt x="128578" y="103380"/>
                  <a:pt x="125336" y="104112"/>
                  <a:pt x="121363" y="104989"/>
                </a:cubicBezTo>
                <a:cubicBezTo>
                  <a:pt x="117414" y="105867"/>
                  <a:pt x="114050" y="106598"/>
                  <a:pt x="113855" y="106671"/>
                </a:cubicBezTo>
                <a:cubicBezTo>
                  <a:pt x="113611" y="106720"/>
                  <a:pt x="113563" y="106817"/>
                  <a:pt x="113611" y="107110"/>
                </a:cubicBezTo>
                <a:cubicBezTo>
                  <a:pt x="113636" y="107329"/>
                  <a:pt x="113758" y="107524"/>
                  <a:pt x="113855" y="107524"/>
                </a:cubicBezTo>
                <a:cubicBezTo>
                  <a:pt x="113977" y="107524"/>
                  <a:pt x="117316" y="106793"/>
                  <a:pt x="121314" y="105891"/>
                </a:cubicBezTo>
                <a:cubicBezTo>
                  <a:pt x="125120" y="105055"/>
                  <a:pt x="128308" y="104374"/>
                  <a:pt x="128646" y="104374"/>
                </a:cubicBezTo>
                <a:cubicBezTo>
                  <a:pt x="128663" y="104374"/>
                  <a:pt x="128673" y="104376"/>
                  <a:pt x="128675" y="104380"/>
                </a:cubicBezTo>
                <a:cubicBezTo>
                  <a:pt x="128724" y="104477"/>
                  <a:pt x="130844" y="108670"/>
                  <a:pt x="133331" y="113764"/>
                </a:cubicBezTo>
                <a:lnTo>
                  <a:pt x="137864" y="123026"/>
                </a:lnTo>
                <a:lnTo>
                  <a:pt x="131332" y="129656"/>
                </a:lnTo>
                <a:cubicBezTo>
                  <a:pt x="127749" y="133361"/>
                  <a:pt x="124775" y="136335"/>
                  <a:pt x="124726" y="136335"/>
                </a:cubicBezTo>
                <a:cubicBezTo>
                  <a:pt x="124580" y="136335"/>
                  <a:pt x="105958" y="127536"/>
                  <a:pt x="105909" y="127438"/>
                </a:cubicBezTo>
                <a:cubicBezTo>
                  <a:pt x="105860" y="127389"/>
                  <a:pt x="106323" y="124611"/>
                  <a:pt x="106884" y="121296"/>
                </a:cubicBezTo>
                <a:cubicBezTo>
                  <a:pt x="107493" y="117956"/>
                  <a:pt x="107981" y="115105"/>
                  <a:pt x="107981" y="114885"/>
                </a:cubicBezTo>
                <a:cubicBezTo>
                  <a:pt x="107981" y="114641"/>
                  <a:pt x="107883" y="114544"/>
                  <a:pt x="107591" y="114544"/>
                </a:cubicBezTo>
                <a:cubicBezTo>
                  <a:pt x="107347" y="114544"/>
                  <a:pt x="107225" y="114641"/>
                  <a:pt x="107152" y="114885"/>
                </a:cubicBezTo>
                <a:cubicBezTo>
                  <a:pt x="107103" y="115105"/>
                  <a:pt x="106616" y="117883"/>
                  <a:pt x="106055" y="121076"/>
                </a:cubicBezTo>
                <a:cubicBezTo>
                  <a:pt x="105495" y="124269"/>
                  <a:pt x="104983" y="127048"/>
                  <a:pt x="104910" y="127194"/>
                </a:cubicBezTo>
                <a:cubicBezTo>
                  <a:pt x="104837" y="127414"/>
                  <a:pt x="101790" y="129169"/>
                  <a:pt x="96452" y="132094"/>
                </a:cubicBezTo>
                <a:lnTo>
                  <a:pt x="88115" y="136725"/>
                </a:lnTo>
                <a:lnTo>
                  <a:pt x="79365" y="131923"/>
                </a:lnTo>
                <a:cubicBezTo>
                  <a:pt x="74563" y="129291"/>
                  <a:pt x="70541" y="127024"/>
                  <a:pt x="70468" y="126853"/>
                </a:cubicBezTo>
                <a:cubicBezTo>
                  <a:pt x="70371" y="126707"/>
                  <a:pt x="69639" y="123806"/>
                  <a:pt x="68859" y="120443"/>
                </a:cubicBezTo>
                <a:lnTo>
                  <a:pt x="67421" y="114276"/>
                </a:lnTo>
                <a:lnTo>
                  <a:pt x="67031" y="114398"/>
                </a:lnTo>
                <a:cubicBezTo>
                  <a:pt x="66812" y="114471"/>
                  <a:pt x="66666" y="114593"/>
                  <a:pt x="66666" y="114715"/>
                </a:cubicBezTo>
                <a:cubicBezTo>
                  <a:pt x="66666" y="114836"/>
                  <a:pt x="67299" y="117664"/>
                  <a:pt x="68104" y="120955"/>
                </a:cubicBezTo>
                <a:cubicBezTo>
                  <a:pt x="68908" y="124416"/>
                  <a:pt x="69469" y="127048"/>
                  <a:pt x="69371" y="127146"/>
                </a:cubicBezTo>
                <a:cubicBezTo>
                  <a:pt x="69298" y="127194"/>
                  <a:pt x="65325" y="129388"/>
                  <a:pt x="60548" y="132021"/>
                </a:cubicBezTo>
                <a:cubicBezTo>
                  <a:pt x="55770" y="134653"/>
                  <a:pt x="51748" y="136823"/>
                  <a:pt x="51651" y="136896"/>
                </a:cubicBezTo>
                <a:cubicBezTo>
                  <a:pt x="51650" y="136896"/>
                  <a:pt x="51650" y="136896"/>
                  <a:pt x="51649" y="136896"/>
                </a:cubicBezTo>
                <a:cubicBezTo>
                  <a:pt x="51503" y="136896"/>
                  <a:pt x="48780" y="134342"/>
                  <a:pt x="44850" y="130485"/>
                </a:cubicBezTo>
                <a:cubicBezTo>
                  <a:pt x="41219" y="126951"/>
                  <a:pt x="38245" y="123977"/>
                  <a:pt x="38220" y="123904"/>
                </a:cubicBezTo>
                <a:cubicBezTo>
                  <a:pt x="38172" y="123782"/>
                  <a:pt x="46849" y="105988"/>
                  <a:pt x="47044" y="105818"/>
                </a:cubicBezTo>
                <a:cubicBezTo>
                  <a:pt x="47048" y="105814"/>
                  <a:pt x="47059" y="105813"/>
                  <a:pt x="47077" y="105813"/>
                </a:cubicBezTo>
                <a:cubicBezTo>
                  <a:pt x="47445" y="105813"/>
                  <a:pt x="50727" y="106495"/>
                  <a:pt x="54673" y="107353"/>
                </a:cubicBezTo>
                <a:cubicBezTo>
                  <a:pt x="58793" y="108280"/>
                  <a:pt x="62205" y="109011"/>
                  <a:pt x="62205" y="109011"/>
                </a:cubicBezTo>
                <a:cubicBezTo>
                  <a:pt x="62205" y="108987"/>
                  <a:pt x="62278" y="108792"/>
                  <a:pt x="62327" y="108572"/>
                </a:cubicBezTo>
                <a:lnTo>
                  <a:pt x="62400" y="108182"/>
                </a:lnTo>
                <a:lnTo>
                  <a:pt x="54746" y="106500"/>
                </a:lnTo>
                <a:lnTo>
                  <a:pt x="47093" y="104794"/>
                </a:lnTo>
                <a:lnTo>
                  <a:pt x="42437" y="96385"/>
                </a:lnTo>
                <a:lnTo>
                  <a:pt x="37782" y="87951"/>
                </a:lnTo>
                <a:lnTo>
                  <a:pt x="41048" y="81272"/>
                </a:lnTo>
                <a:cubicBezTo>
                  <a:pt x="42852" y="77592"/>
                  <a:pt x="44899" y="73472"/>
                  <a:pt x="45582" y="72083"/>
                </a:cubicBezTo>
                <a:lnTo>
                  <a:pt x="46849" y="69548"/>
                </a:lnTo>
                <a:lnTo>
                  <a:pt x="53820" y="68183"/>
                </a:lnTo>
                <a:cubicBezTo>
                  <a:pt x="57671" y="67452"/>
                  <a:pt x="60816" y="66843"/>
                  <a:pt x="60865" y="66818"/>
                </a:cubicBezTo>
                <a:cubicBezTo>
                  <a:pt x="60889" y="66745"/>
                  <a:pt x="60865" y="66574"/>
                  <a:pt x="60791" y="66355"/>
                </a:cubicBezTo>
                <a:lnTo>
                  <a:pt x="60670" y="65989"/>
                </a:lnTo>
                <a:lnTo>
                  <a:pt x="53674" y="67354"/>
                </a:lnTo>
                <a:cubicBezTo>
                  <a:pt x="50065" y="68044"/>
                  <a:pt x="47062" y="68604"/>
                  <a:pt x="46692" y="68604"/>
                </a:cubicBezTo>
                <a:cubicBezTo>
                  <a:pt x="46670" y="68604"/>
                  <a:pt x="46657" y="68602"/>
                  <a:pt x="46654" y="68597"/>
                </a:cubicBezTo>
                <a:cubicBezTo>
                  <a:pt x="46630" y="68524"/>
                  <a:pt x="44728" y="64795"/>
                  <a:pt x="42413" y="60286"/>
                </a:cubicBezTo>
                <a:lnTo>
                  <a:pt x="38220" y="52071"/>
                </a:lnTo>
                <a:lnTo>
                  <a:pt x="45118" y="45051"/>
                </a:lnTo>
                <a:cubicBezTo>
                  <a:pt x="48921" y="41176"/>
                  <a:pt x="52065" y="38007"/>
                  <a:pt x="52090" y="38007"/>
                </a:cubicBezTo>
                <a:cubicBezTo>
                  <a:pt x="52114" y="38007"/>
                  <a:pt x="56014" y="39835"/>
                  <a:pt x="60767" y="42078"/>
                </a:cubicBezTo>
                <a:cubicBezTo>
                  <a:pt x="67397" y="45173"/>
                  <a:pt x="69396" y="46173"/>
                  <a:pt x="69444" y="46392"/>
                </a:cubicBezTo>
                <a:cubicBezTo>
                  <a:pt x="69444" y="46587"/>
                  <a:pt x="68835" y="49658"/>
                  <a:pt x="68055" y="53290"/>
                </a:cubicBezTo>
                <a:lnTo>
                  <a:pt x="66617" y="59896"/>
                </a:lnTo>
                <a:lnTo>
                  <a:pt x="67007" y="59993"/>
                </a:lnTo>
                <a:cubicBezTo>
                  <a:pt x="67168" y="60029"/>
                  <a:pt x="67315" y="60052"/>
                  <a:pt x="67392" y="60052"/>
                </a:cubicBezTo>
                <a:cubicBezTo>
                  <a:pt x="67420" y="60052"/>
                  <a:pt x="67439" y="60048"/>
                  <a:pt x="67446" y="60042"/>
                </a:cubicBezTo>
                <a:cubicBezTo>
                  <a:pt x="67470" y="60018"/>
                  <a:pt x="68153" y="56898"/>
                  <a:pt x="68957" y="53120"/>
                </a:cubicBezTo>
                <a:cubicBezTo>
                  <a:pt x="69761" y="49317"/>
                  <a:pt x="70444" y="46246"/>
                  <a:pt x="70444" y="46221"/>
                </a:cubicBezTo>
                <a:cubicBezTo>
                  <a:pt x="70590" y="46124"/>
                  <a:pt x="87920" y="36959"/>
                  <a:pt x="87969" y="36959"/>
                </a:cubicBezTo>
                <a:cubicBezTo>
                  <a:pt x="88018" y="36959"/>
                  <a:pt x="91845" y="38982"/>
                  <a:pt x="96476" y="41420"/>
                </a:cubicBezTo>
                <a:cubicBezTo>
                  <a:pt x="102813" y="44808"/>
                  <a:pt x="104934" y="46002"/>
                  <a:pt x="104983" y="46246"/>
                </a:cubicBezTo>
                <a:cubicBezTo>
                  <a:pt x="105032" y="46392"/>
                  <a:pt x="105665" y="49683"/>
                  <a:pt x="106348" y="53485"/>
                </a:cubicBezTo>
                <a:cubicBezTo>
                  <a:pt x="107079" y="57336"/>
                  <a:pt x="107688" y="60505"/>
                  <a:pt x="107737" y="60529"/>
                </a:cubicBezTo>
                <a:cubicBezTo>
                  <a:pt x="107746" y="60556"/>
                  <a:pt x="107781" y="60567"/>
                  <a:pt x="107832" y="60567"/>
                </a:cubicBezTo>
                <a:cubicBezTo>
                  <a:pt x="107919" y="60567"/>
                  <a:pt x="108053" y="60536"/>
                  <a:pt x="108176" y="60505"/>
                </a:cubicBezTo>
                <a:cubicBezTo>
                  <a:pt x="108444" y="60432"/>
                  <a:pt x="108542" y="60359"/>
                  <a:pt x="108493" y="60164"/>
                </a:cubicBezTo>
                <a:cubicBezTo>
                  <a:pt x="108176" y="58896"/>
                  <a:pt x="105836" y="45929"/>
                  <a:pt x="105909" y="45880"/>
                </a:cubicBezTo>
                <a:cubicBezTo>
                  <a:pt x="105958" y="45856"/>
                  <a:pt x="110004" y="43735"/>
                  <a:pt x="114928" y="41225"/>
                </a:cubicBezTo>
                <a:lnTo>
                  <a:pt x="123849" y="36642"/>
                </a:lnTo>
                <a:close/>
                <a:moveTo>
                  <a:pt x="170081" y="187422"/>
                </a:moveTo>
                <a:cubicBezTo>
                  <a:pt x="170470" y="187422"/>
                  <a:pt x="170870" y="187501"/>
                  <a:pt x="171258" y="187668"/>
                </a:cubicBezTo>
                <a:cubicBezTo>
                  <a:pt x="172452" y="188253"/>
                  <a:pt x="173110" y="189667"/>
                  <a:pt x="172940" y="191398"/>
                </a:cubicBezTo>
                <a:cubicBezTo>
                  <a:pt x="172866" y="192519"/>
                  <a:pt x="172476" y="193323"/>
                  <a:pt x="171721" y="193884"/>
                </a:cubicBezTo>
                <a:cubicBezTo>
                  <a:pt x="171282" y="194249"/>
                  <a:pt x="170965" y="194371"/>
                  <a:pt x="170258" y="194420"/>
                </a:cubicBezTo>
                <a:cubicBezTo>
                  <a:pt x="170191" y="194424"/>
                  <a:pt x="170124" y="194426"/>
                  <a:pt x="170058" y="194426"/>
                </a:cubicBezTo>
                <a:cubicBezTo>
                  <a:pt x="167865" y="194426"/>
                  <a:pt x="166602" y="192098"/>
                  <a:pt x="167406" y="189448"/>
                </a:cubicBezTo>
                <a:cubicBezTo>
                  <a:pt x="167775" y="188178"/>
                  <a:pt x="168880" y="187422"/>
                  <a:pt x="170081" y="187422"/>
                </a:cubicBezTo>
                <a:close/>
                <a:moveTo>
                  <a:pt x="58378" y="6881"/>
                </a:moveTo>
                <a:lnTo>
                  <a:pt x="53186" y="12072"/>
                </a:lnTo>
                <a:cubicBezTo>
                  <a:pt x="49798" y="15436"/>
                  <a:pt x="47995" y="17362"/>
                  <a:pt x="47995" y="17557"/>
                </a:cubicBezTo>
                <a:cubicBezTo>
                  <a:pt x="47995" y="17727"/>
                  <a:pt x="48799" y="22237"/>
                  <a:pt x="49750" y="27599"/>
                </a:cubicBezTo>
                <a:lnTo>
                  <a:pt x="51505" y="37325"/>
                </a:lnTo>
                <a:lnTo>
                  <a:pt x="44533" y="44418"/>
                </a:lnTo>
                <a:cubicBezTo>
                  <a:pt x="38885" y="50138"/>
                  <a:pt x="37537" y="51463"/>
                  <a:pt x="37237" y="51463"/>
                </a:cubicBezTo>
                <a:cubicBezTo>
                  <a:pt x="37231" y="51463"/>
                  <a:pt x="37226" y="51463"/>
                  <a:pt x="37221" y="51462"/>
                </a:cubicBezTo>
                <a:cubicBezTo>
                  <a:pt x="35218" y="51003"/>
                  <a:pt x="22938" y="48585"/>
                  <a:pt x="22626" y="48585"/>
                </a:cubicBezTo>
                <a:cubicBezTo>
                  <a:pt x="22623" y="48585"/>
                  <a:pt x="22621" y="48585"/>
                  <a:pt x="22621" y="48586"/>
                </a:cubicBezTo>
                <a:cubicBezTo>
                  <a:pt x="22572" y="48610"/>
                  <a:pt x="22547" y="48830"/>
                  <a:pt x="22547" y="49025"/>
                </a:cubicBezTo>
                <a:cubicBezTo>
                  <a:pt x="22547" y="49293"/>
                  <a:pt x="22669" y="49390"/>
                  <a:pt x="23279" y="49512"/>
                </a:cubicBezTo>
                <a:cubicBezTo>
                  <a:pt x="23669" y="49585"/>
                  <a:pt x="27008" y="50268"/>
                  <a:pt x="30689" y="51023"/>
                </a:cubicBezTo>
                <a:lnTo>
                  <a:pt x="37392" y="52364"/>
                </a:lnTo>
                <a:lnTo>
                  <a:pt x="41706" y="60773"/>
                </a:lnTo>
                <a:lnTo>
                  <a:pt x="45996" y="69182"/>
                </a:lnTo>
                <a:lnTo>
                  <a:pt x="41389" y="78591"/>
                </a:lnTo>
                <a:lnTo>
                  <a:pt x="36807" y="88024"/>
                </a:lnTo>
                <a:lnTo>
                  <a:pt x="41560" y="96604"/>
                </a:lnTo>
                <a:lnTo>
                  <a:pt x="46313" y="105208"/>
                </a:lnTo>
                <a:lnTo>
                  <a:pt x="41852" y="114276"/>
                </a:lnTo>
                <a:cubicBezTo>
                  <a:pt x="39415" y="119273"/>
                  <a:pt x="37367" y="123416"/>
                  <a:pt x="37270" y="123490"/>
                </a:cubicBezTo>
                <a:cubicBezTo>
                  <a:pt x="37197" y="123563"/>
                  <a:pt x="33857" y="124391"/>
                  <a:pt x="29811" y="125318"/>
                </a:cubicBezTo>
                <a:cubicBezTo>
                  <a:pt x="25789" y="126219"/>
                  <a:pt x="22499" y="126975"/>
                  <a:pt x="22450" y="127024"/>
                </a:cubicBezTo>
                <a:cubicBezTo>
                  <a:pt x="22426" y="127048"/>
                  <a:pt x="22450" y="127219"/>
                  <a:pt x="22499" y="127438"/>
                </a:cubicBezTo>
                <a:lnTo>
                  <a:pt x="22572" y="127828"/>
                </a:lnTo>
                <a:lnTo>
                  <a:pt x="30006" y="126171"/>
                </a:lnTo>
                <a:lnTo>
                  <a:pt x="37416" y="124489"/>
                </a:lnTo>
                <a:lnTo>
                  <a:pt x="38927" y="125927"/>
                </a:lnTo>
                <a:cubicBezTo>
                  <a:pt x="39732" y="126707"/>
                  <a:pt x="42778" y="129705"/>
                  <a:pt x="45679" y="132533"/>
                </a:cubicBezTo>
                <a:lnTo>
                  <a:pt x="50944" y="137700"/>
                </a:lnTo>
                <a:lnTo>
                  <a:pt x="49579" y="147523"/>
                </a:lnTo>
                <a:lnTo>
                  <a:pt x="48238" y="157322"/>
                </a:lnTo>
                <a:lnTo>
                  <a:pt x="38952" y="161100"/>
                </a:lnTo>
                <a:cubicBezTo>
                  <a:pt x="33857" y="163172"/>
                  <a:pt x="29616" y="164927"/>
                  <a:pt x="29543" y="165000"/>
                </a:cubicBezTo>
                <a:cubicBezTo>
                  <a:pt x="29494" y="165073"/>
                  <a:pt x="28861" y="169217"/>
                  <a:pt x="28178" y="174238"/>
                </a:cubicBezTo>
                <a:lnTo>
                  <a:pt x="26911" y="183354"/>
                </a:lnTo>
                <a:lnTo>
                  <a:pt x="20232" y="186060"/>
                </a:lnTo>
                <a:cubicBezTo>
                  <a:pt x="16576" y="187546"/>
                  <a:pt x="13309" y="188863"/>
                  <a:pt x="12993" y="189009"/>
                </a:cubicBezTo>
                <a:cubicBezTo>
                  <a:pt x="12456" y="189228"/>
                  <a:pt x="12432" y="189253"/>
                  <a:pt x="12603" y="189618"/>
                </a:cubicBezTo>
                <a:cubicBezTo>
                  <a:pt x="12687" y="189809"/>
                  <a:pt x="12827" y="189945"/>
                  <a:pt x="12927" y="189945"/>
                </a:cubicBezTo>
                <a:cubicBezTo>
                  <a:pt x="12942" y="189945"/>
                  <a:pt x="12955" y="189942"/>
                  <a:pt x="12968" y="189935"/>
                </a:cubicBezTo>
                <a:cubicBezTo>
                  <a:pt x="13066" y="189911"/>
                  <a:pt x="16137" y="188643"/>
                  <a:pt x="19793" y="187156"/>
                </a:cubicBezTo>
                <a:cubicBezTo>
                  <a:pt x="23449" y="185670"/>
                  <a:pt x="26521" y="184426"/>
                  <a:pt x="26618" y="184378"/>
                </a:cubicBezTo>
                <a:cubicBezTo>
                  <a:pt x="26623" y="184376"/>
                  <a:pt x="26628" y="184376"/>
                  <a:pt x="26632" y="184376"/>
                </a:cubicBezTo>
                <a:cubicBezTo>
                  <a:pt x="26718" y="184376"/>
                  <a:pt x="26739" y="184592"/>
                  <a:pt x="26716" y="184963"/>
                </a:cubicBezTo>
                <a:cubicBezTo>
                  <a:pt x="26667" y="185523"/>
                  <a:pt x="26716" y="185645"/>
                  <a:pt x="27081" y="185938"/>
                </a:cubicBezTo>
                <a:cubicBezTo>
                  <a:pt x="27325" y="186157"/>
                  <a:pt x="27496" y="186328"/>
                  <a:pt x="27447" y="186376"/>
                </a:cubicBezTo>
                <a:cubicBezTo>
                  <a:pt x="27398" y="186425"/>
                  <a:pt x="24376" y="187644"/>
                  <a:pt x="20695" y="189131"/>
                </a:cubicBezTo>
                <a:cubicBezTo>
                  <a:pt x="17039" y="190642"/>
                  <a:pt x="13943" y="191910"/>
                  <a:pt x="13846" y="191983"/>
                </a:cubicBezTo>
                <a:cubicBezTo>
                  <a:pt x="13651" y="192105"/>
                  <a:pt x="13748" y="192763"/>
                  <a:pt x="13968" y="192763"/>
                </a:cubicBezTo>
                <a:cubicBezTo>
                  <a:pt x="14065" y="192763"/>
                  <a:pt x="17331" y="191446"/>
                  <a:pt x="21256" y="189862"/>
                </a:cubicBezTo>
                <a:lnTo>
                  <a:pt x="28397" y="186937"/>
                </a:lnTo>
                <a:lnTo>
                  <a:pt x="32858" y="190447"/>
                </a:lnTo>
                <a:cubicBezTo>
                  <a:pt x="35320" y="192348"/>
                  <a:pt x="37611" y="194128"/>
                  <a:pt x="37928" y="194347"/>
                </a:cubicBezTo>
                <a:cubicBezTo>
                  <a:pt x="38248" y="194600"/>
                  <a:pt x="38393" y="194715"/>
                  <a:pt x="38507" y="194715"/>
                </a:cubicBezTo>
                <a:cubicBezTo>
                  <a:pt x="38601" y="194715"/>
                  <a:pt x="38673" y="194637"/>
                  <a:pt x="38805" y="194493"/>
                </a:cubicBezTo>
                <a:cubicBezTo>
                  <a:pt x="39122" y="194201"/>
                  <a:pt x="39098" y="194201"/>
                  <a:pt x="33370" y="189716"/>
                </a:cubicBezTo>
                <a:cubicBezTo>
                  <a:pt x="29762" y="186913"/>
                  <a:pt x="27617" y="185158"/>
                  <a:pt x="27617" y="184963"/>
                </a:cubicBezTo>
                <a:cubicBezTo>
                  <a:pt x="27617" y="184378"/>
                  <a:pt x="30226" y="165682"/>
                  <a:pt x="30347" y="165609"/>
                </a:cubicBezTo>
                <a:cubicBezTo>
                  <a:pt x="30396" y="165560"/>
                  <a:pt x="34613" y="163830"/>
                  <a:pt x="39707" y="161758"/>
                </a:cubicBezTo>
                <a:cubicBezTo>
                  <a:pt x="44802" y="159686"/>
                  <a:pt x="48970" y="157931"/>
                  <a:pt x="48994" y="157907"/>
                </a:cubicBezTo>
                <a:cubicBezTo>
                  <a:pt x="49018" y="157882"/>
                  <a:pt x="49677" y="153373"/>
                  <a:pt x="50432" y="147864"/>
                </a:cubicBezTo>
                <a:cubicBezTo>
                  <a:pt x="51188" y="142380"/>
                  <a:pt x="51822" y="137822"/>
                  <a:pt x="51870" y="137797"/>
                </a:cubicBezTo>
                <a:cubicBezTo>
                  <a:pt x="52041" y="137651"/>
                  <a:pt x="70005" y="127828"/>
                  <a:pt x="70078" y="127828"/>
                </a:cubicBezTo>
                <a:cubicBezTo>
                  <a:pt x="70127" y="127877"/>
                  <a:pt x="73954" y="129973"/>
                  <a:pt x="78609" y="132508"/>
                </a:cubicBezTo>
                <a:cubicBezTo>
                  <a:pt x="83241" y="135068"/>
                  <a:pt x="87287" y="137261"/>
                  <a:pt x="87604" y="137408"/>
                </a:cubicBezTo>
                <a:lnTo>
                  <a:pt x="88164" y="137700"/>
                </a:lnTo>
                <a:lnTo>
                  <a:pt x="96744" y="132947"/>
                </a:lnTo>
                <a:lnTo>
                  <a:pt x="105324" y="128194"/>
                </a:lnTo>
                <a:lnTo>
                  <a:pt x="114879" y="132703"/>
                </a:lnTo>
                <a:lnTo>
                  <a:pt x="124434" y="137188"/>
                </a:lnTo>
                <a:lnTo>
                  <a:pt x="126238" y="147133"/>
                </a:lnTo>
                <a:cubicBezTo>
                  <a:pt x="127188" y="152569"/>
                  <a:pt x="128066" y="157078"/>
                  <a:pt x="128139" y="157175"/>
                </a:cubicBezTo>
                <a:cubicBezTo>
                  <a:pt x="128236" y="157249"/>
                  <a:pt x="132477" y="158784"/>
                  <a:pt x="137572" y="160661"/>
                </a:cubicBezTo>
                <a:cubicBezTo>
                  <a:pt x="142666" y="162489"/>
                  <a:pt x="146907" y="164025"/>
                  <a:pt x="147005" y="164098"/>
                </a:cubicBezTo>
                <a:cubicBezTo>
                  <a:pt x="147078" y="164195"/>
                  <a:pt x="147834" y="168168"/>
                  <a:pt x="148711" y="173019"/>
                </a:cubicBezTo>
                <a:cubicBezTo>
                  <a:pt x="149564" y="177845"/>
                  <a:pt x="150295" y="181794"/>
                  <a:pt x="150295" y="181818"/>
                </a:cubicBezTo>
                <a:cubicBezTo>
                  <a:pt x="150295" y="181818"/>
                  <a:pt x="147614" y="184085"/>
                  <a:pt x="144324" y="186864"/>
                </a:cubicBezTo>
                <a:cubicBezTo>
                  <a:pt x="138376" y="191885"/>
                  <a:pt x="138327" y="191910"/>
                  <a:pt x="138644" y="192226"/>
                </a:cubicBezTo>
                <a:cubicBezTo>
                  <a:pt x="138772" y="192367"/>
                  <a:pt x="138853" y="192434"/>
                  <a:pt x="138937" y="192434"/>
                </a:cubicBezTo>
                <a:cubicBezTo>
                  <a:pt x="139012" y="192434"/>
                  <a:pt x="139089" y="192379"/>
                  <a:pt x="139205" y="192275"/>
                </a:cubicBezTo>
                <a:cubicBezTo>
                  <a:pt x="139351" y="192153"/>
                  <a:pt x="141911" y="190033"/>
                  <a:pt x="144909" y="187498"/>
                </a:cubicBezTo>
                <a:cubicBezTo>
                  <a:pt x="148774" y="184245"/>
                  <a:pt x="150022" y="183217"/>
                  <a:pt x="150424" y="183217"/>
                </a:cubicBezTo>
                <a:cubicBezTo>
                  <a:pt x="150597" y="183217"/>
                  <a:pt x="150612" y="183409"/>
                  <a:pt x="150612" y="183695"/>
                </a:cubicBezTo>
                <a:cubicBezTo>
                  <a:pt x="150612" y="183866"/>
                  <a:pt x="150685" y="184085"/>
                  <a:pt x="150807" y="184110"/>
                </a:cubicBezTo>
                <a:cubicBezTo>
                  <a:pt x="151977" y="184500"/>
                  <a:pt x="152392" y="184012"/>
                  <a:pt x="146103" y="189350"/>
                </a:cubicBezTo>
                <a:cubicBezTo>
                  <a:pt x="140399" y="194176"/>
                  <a:pt x="140351" y="194201"/>
                  <a:pt x="140594" y="194566"/>
                </a:cubicBezTo>
                <a:cubicBezTo>
                  <a:pt x="140719" y="194761"/>
                  <a:pt x="140789" y="194844"/>
                  <a:pt x="140866" y="194844"/>
                </a:cubicBezTo>
                <a:cubicBezTo>
                  <a:pt x="140925" y="194844"/>
                  <a:pt x="140987" y="194797"/>
                  <a:pt x="141082" y="194713"/>
                </a:cubicBezTo>
                <a:cubicBezTo>
                  <a:pt x="141277" y="194542"/>
                  <a:pt x="144299" y="191983"/>
                  <a:pt x="152587" y="184987"/>
                </a:cubicBezTo>
                <a:cubicBezTo>
                  <a:pt x="152613" y="184968"/>
                  <a:pt x="152654" y="184957"/>
                  <a:pt x="152717" y="184957"/>
                </a:cubicBezTo>
                <a:cubicBezTo>
                  <a:pt x="153129" y="184957"/>
                  <a:pt x="154479" y="185416"/>
                  <a:pt x="158705" y="186937"/>
                </a:cubicBezTo>
                <a:cubicBezTo>
                  <a:pt x="161947" y="188131"/>
                  <a:pt x="164701" y="189082"/>
                  <a:pt x="164798" y="189082"/>
                </a:cubicBezTo>
                <a:cubicBezTo>
                  <a:pt x="164969" y="189082"/>
                  <a:pt x="165237" y="188497"/>
                  <a:pt x="165115" y="188375"/>
                </a:cubicBezTo>
                <a:cubicBezTo>
                  <a:pt x="165091" y="188351"/>
                  <a:pt x="162020" y="187230"/>
                  <a:pt x="158290" y="185889"/>
                </a:cubicBezTo>
                <a:cubicBezTo>
                  <a:pt x="154537" y="184548"/>
                  <a:pt x="151441" y="183403"/>
                  <a:pt x="151441" y="183378"/>
                </a:cubicBezTo>
                <a:cubicBezTo>
                  <a:pt x="151441" y="183354"/>
                  <a:pt x="150637" y="178893"/>
                  <a:pt x="149662" y="173482"/>
                </a:cubicBezTo>
                <a:cubicBezTo>
                  <a:pt x="148711" y="168047"/>
                  <a:pt x="147882" y="163537"/>
                  <a:pt x="147834" y="163489"/>
                </a:cubicBezTo>
                <a:cubicBezTo>
                  <a:pt x="147809" y="163415"/>
                  <a:pt x="143568" y="161880"/>
                  <a:pt x="138449" y="160003"/>
                </a:cubicBezTo>
                <a:cubicBezTo>
                  <a:pt x="133331" y="158175"/>
                  <a:pt x="129065" y="156639"/>
                  <a:pt x="128968" y="156566"/>
                </a:cubicBezTo>
                <a:cubicBezTo>
                  <a:pt x="128870" y="156517"/>
                  <a:pt x="128017" y="152154"/>
                  <a:pt x="127042" y="146767"/>
                </a:cubicBezTo>
                <a:lnTo>
                  <a:pt x="125311" y="137042"/>
                </a:lnTo>
                <a:lnTo>
                  <a:pt x="131917" y="130339"/>
                </a:lnTo>
                <a:cubicBezTo>
                  <a:pt x="135549" y="126658"/>
                  <a:pt x="138571" y="123611"/>
                  <a:pt x="138620" y="123611"/>
                </a:cubicBezTo>
                <a:cubicBezTo>
                  <a:pt x="138669" y="123611"/>
                  <a:pt x="142032" y="124343"/>
                  <a:pt x="146103" y="125196"/>
                </a:cubicBezTo>
                <a:lnTo>
                  <a:pt x="153489" y="126780"/>
                </a:lnTo>
                <a:lnTo>
                  <a:pt x="153562" y="126366"/>
                </a:lnTo>
                <a:cubicBezTo>
                  <a:pt x="153635" y="126171"/>
                  <a:pt x="153635" y="125951"/>
                  <a:pt x="153586" y="125927"/>
                </a:cubicBezTo>
                <a:cubicBezTo>
                  <a:pt x="153562" y="125878"/>
                  <a:pt x="150222" y="125196"/>
                  <a:pt x="146176" y="124294"/>
                </a:cubicBezTo>
                <a:cubicBezTo>
                  <a:pt x="142130" y="123441"/>
                  <a:pt x="138766" y="122710"/>
                  <a:pt x="138742" y="122661"/>
                </a:cubicBezTo>
                <a:cubicBezTo>
                  <a:pt x="138644" y="122588"/>
                  <a:pt x="129479" y="104038"/>
                  <a:pt x="129382" y="103819"/>
                </a:cubicBezTo>
                <a:cubicBezTo>
                  <a:pt x="129382" y="103770"/>
                  <a:pt x="131405" y="99870"/>
                  <a:pt x="133940" y="95142"/>
                </a:cubicBezTo>
                <a:cubicBezTo>
                  <a:pt x="136426" y="90413"/>
                  <a:pt x="138498" y="86464"/>
                  <a:pt x="138498" y="86367"/>
                </a:cubicBezTo>
                <a:cubicBezTo>
                  <a:pt x="138498" y="86269"/>
                  <a:pt x="136207" y="82223"/>
                  <a:pt x="133404" y="77348"/>
                </a:cubicBezTo>
                <a:lnTo>
                  <a:pt x="128334" y="68451"/>
                </a:lnTo>
                <a:lnTo>
                  <a:pt x="128699" y="67793"/>
                </a:lnTo>
                <a:cubicBezTo>
                  <a:pt x="128919" y="67379"/>
                  <a:pt x="131088" y="63235"/>
                  <a:pt x="133574" y="58579"/>
                </a:cubicBezTo>
                <a:lnTo>
                  <a:pt x="138035" y="50048"/>
                </a:lnTo>
                <a:lnTo>
                  <a:pt x="147809" y="48561"/>
                </a:lnTo>
                <a:cubicBezTo>
                  <a:pt x="153172" y="47733"/>
                  <a:pt x="157705" y="47001"/>
                  <a:pt x="157876" y="46953"/>
                </a:cubicBezTo>
                <a:cubicBezTo>
                  <a:pt x="158095" y="46855"/>
                  <a:pt x="158827" y="45076"/>
                  <a:pt x="160655" y="40323"/>
                </a:cubicBezTo>
                <a:cubicBezTo>
                  <a:pt x="162044" y="36788"/>
                  <a:pt x="163190" y="33742"/>
                  <a:pt x="163190" y="33668"/>
                </a:cubicBezTo>
                <a:cubicBezTo>
                  <a:pt x="163190" y="33505"/>
                  <a:pt x="162780" y="33274"/>
                  <a:pt x="162575" y="33274"/>
                </a:cubicBezTo>
                <a:cubicBezTo>
                  <a:pt x="162535" y="33274"/>
                  <a:pt x="162503" y="33283"/>
                  <a:pt x="162483" y="33303"/>
                </a:cubicBezTo>
                <a:cubicBezTo>
                  <a:pt x="162483" y="33327"/>
                  <a:pt x="161337" y="36179"/>
                  <a:pt x="159997" y="39689"/>
                </a:cubicBezTo>
                <a:cubicBezTo>
                  <a:pt x="158632" y="43175"/>
                  <a:pt x="157510" y="46051"/>
                  <a:pt x="157462" y="46100"/>
                </a:cubicBezTo>
                <a:cubicBezTo>
                  <a:pt x="157437" y="46148"/>
                  <a:pt x="153001" y="46855"/>
                  <a:pt x="147663" y="47684"/>
                </a:cubicBezTo>
                <a:lnTo>
                  <a:pt x="137937" y="49195"/>
                </a:lnTo>
                <a:lnTo>
                  <a:pt x="136646" y="47952"/>
                </a:lnTo>
                <a:cubicBezTo>
                  <a:pt x="135939" y="47245"/>
                  <a:pt x="132892" y="44296"/>
                  <a:pt x="129894" y="41346"/>
                </a:cubicBezTo>
                <a:lnTo>
                  <a:pt x="124434" y="35935"/>
                </a:lnTo>
                <a:lnTo>
                  <a:pt x="125945" y="29062"/>
                </a:lnTo>
                <a:cubicBezTo>
                  <a:pt x="126774" y="25283"/>
                  <a:pt x="127408" y="22164"/>
                  <a:pt x="127408" y="22139"/>
                </a:cubicBezTo>
                <a:cubicBezTo>
                  <a:pt x="127383" y="22115"/>
                  <a:pt x="127188" y="22042"/>
                  <a:pt x="126993" y="22017"/>
                </a:cubicBezTo>
                <a:lnTo>
                  <a:pt x="126603" y="21920"/>
                </a:lnTo>
                <a:lnTo>
                  <a:pt x="125092" y="28842"/>
                </a:lnTo>
                <a:cubicBezTo>
                  <a:pt x="124263" y="32693"/>
                  <a:pt x="123556" y="35813"/>
                  <a:pt x="123556" y="35813"/>
                </a:cubicBezTo>
                <a:cubicBezTo>
                  <a:pt x="123434" y="35935"/>
                  <a:pt x="105422" y="45076"/>
                  <a:pt x="105324" y="45076"/>
                </a:cubicBezTo>
                <a:cubicBezTo>
                  <a:pt x="105251" y="45076"/>
                  <a:pt x="101351" y="43053"/>
                  <a:pt x="96647" y="40542"/>
                </a:cubicBezTo>
                <a:cubicBezTo>
                  <a:pt x="91942" y="38056"/>
                  <a:pt x="88067" y="36008"/>
                  <a:pt x="88018" y="35984"/>
                </a:cubicBezTo>
                <a:cubicBezTo>
                  <a:pt x="87969" y="35984"/>
                  <a:pt x="83947" y="38080"/>
                  <a:pt x="79048" y="40664"/>
                </a:cubicBezTo>
                <a:cubicBezTo>
                  <a:pt x="74149" y="43248"/>
                  <a:pt x="70078" y="45393"/>
                  <a:pt x="70005" y="45393"/>
                </a:cubicBezTo>
                <a:cubicBezTo>
                  <a:pt x="69932" y="45393"/>
                  <a:pt x="65934" y="43565"/>
                  <a:pt x="61133" y="41273"/>
                </a:cubicBezTo>
                <a:lnTo>
                  <a:pt x="52382" y="37203"/>
                </a:lnTo>
                <a:lnTo>
                  <a:pt x="52285" y="36642"/>
                </a:lnTo>
                <a:cubicBezTo>
                  <a:pt x="52212" y="36350"/>
                  <a:pt x="51432" y="31962"/>
                  <a:pt x="50505" y="26868"/>
                </a:cubicBezTo>
                <a:lnTo>
                  <a:pt x="48848" y="17630"/>
                </a:lnTo>
                <a:lnTo>
                  <a:pt x="53893" y="12584"/>
                </a:lnTo>
                <a:cubicBezTo>
                  <a:pt x="58939" y="7539"/>
                  <a:pt x="58963" y="7514"/>
                  <a:pt x="58671" y="7197"/>
                </a:cubicBezTo>
                <a:lnTo>
                  <a:pt x="58378" y="6881"/>
                </a:lnTo>
                <a:close/>
                <a:moveTo>
                  <a:pt x="175767" y="186498"/>
                </a:moveTo>
                <a:lnTo>
                  <a:pt x="175767" y="190935"/>
                </a:lnTo>
                <a:lnTo>
                  <a:pt x="175767" y="195395"/>
                </a:lnTo>
                <a:lnTo>
                  <a:pt x="176986" y="195395"/>
                </a:lnTo>
                <a:lnTo>
                  <a:pt x="176986" y="193323"/>
                </a:lnTo>
                <a:lnTo>
                  <a:pt x="176986" y="191251"/>
                </a:lnTo>
                <a:lnTo>
                  <a:pt x="181593" y="191251"/>
                </a:lnTo>
                <a:lnTo>
                  <a:pt x="181593" y="193323"/>
                </a:lnTo>
                <a:lnTo>
                  <a:pt x="181593" y="195395"/>
                </a:lnTo>
                <a:lnTo>
                  <a:pt x="182811" y="195395"/>
                </a:lnTo>
                <a:lnTo>
                  <a:pt x="182811" y="190935"/>
                </a:lnTo>
                <a:lnTo>
                  <a:pt x="182811" y="186498"/>
                </a:lnTo>
                <a:lnTo>
                  <a:pt x="181593" y="186498"/>
                </a:lnTo>
                <a:lnTo>
                  <a:pt x="181593" y="188326"/>
                </a:lnTo>
                <a:lnTo>
                  <a:pt x="181593" y="190179"/>
                </a:lnTo>
                <a:lnTo>
                  <a:pt x="176986" y="190179"/>
                </a:lnTo>
                <a:lnTo>
                  <a:pt x="176986" y="188326"/>
                </a:lnTo>
                <a:lnTo>
                  <a:pt x="176986" y="186498"/>
                </a:lnTo>
                <a:close/>
                <a:moveTo>
                  <a:pt x="169997" y="186341"/>
                </a:moveTo>
                <a:cubicBezTo>
                  <a:pt x="168461" y="186341"/>
                  <a:pt x="167153" y="187126"/>
                  <a:pt x="166456" y="188595"/>
                </a:cubicBezTo>
                <a:cubicBezTo>
                  <a:pt x="166066" y="189350"/>
                  <a:pt x="166017" y="189618"/>
                  <a:pt x="166017" y="190935"/>
                </a:cubicBezTo>
                <a:cubicBezTo>
                  <a:pt x="166017" y="192226"/>
                  <a:pt x="166066" y="192495"/>
                  <a:pt x="166456" y="193250"/>
                </a:cubicBezTo>
                <a:cubicBezTo>
                  <a:pt x="166943" y="194225"/>
                  <a:pt x="167772" y="194981"/>
                  <a:pt x="168747" y="195322"/>
                </a:cubicBezTo>
                <a:cubicBezTo>
                  <a:pt x="169054" y="195418"/>
                  <a:pt x="169526" y="195484"/>
                  <a:pt x="169987" y="195484"/>
                </a:cubicBezTo>
                <a:cubicBezTo>
                  <a:pt x="170112" y="195484"/>
                  <a:pt x="170236" y="195479"/>
                  <a:pt x="170356" y="195468"/>
                </a:cubicBezTo>
                <a:cubicBezTo>
                  <a:pt x="172866" y="195322"/>
                  <a:pt x="174402" y="193323"/>
                  <a:pt x="174183" y="190520"/>
                </a:cubicBezTo>
                <a:cubicBezTo>
                  <a:pt x="174012" y="188473"/>
                  <a:pt x="173037" y="187035"/>
                  <a:pt x="171404" y="186547"/>
                </a:cubicBezTo>
                <a:cubicBezTo>
                  <a:pt x="170922" y="186409"/>
                  <a:pt x="170450" y="186341"/>
                  <a:pt x="169997" y="186341"/>
                </a:cubicBezTo>
                <a:close/>
                <a:moveTo>
                  <a:pt x="8082" y="189884"/>
                </a:moveTo>
                <a:cubicBezTo>
                  <a:pt x="8479" y="189884"/>
                  <a:pt x="8889" y="189970"/>
                  <a:pt x="9288" y="190155"/>
                </a:cubicBezTo>
                <a:cubicBezTo>
                  <a:pt x="10506" y="190691"/>
                  <a:pt x="11164" y="192105"/>
                  <a:pt x="10994" y="193835"/>
                </a:cubicBezTo>
                <a:cubicBezTo>
                  <a:pt x="10896" y="194981"/>
                  <a:pt x="10506" y="195761"/>
                  <a:pt x="9775" y="196370"/>
                </a:cubicBezTo>
                <a:cubicBezTo>
                  <a:pt x="9312" y="196736"/>
                  <a:pt x="9019" y="196809"/>
                  <a:pt x="8313" y="196858"/>
                </a:cubicBezTo>
                <a:cubicBezTo>
                  <a:pt x="8234" y="196863"/>
                  <a:pt x="8156" y="196866"/>
                  <a:pt x="8079" y="196866"/>
                </a:cubicBezTo>
                <a:cubicBezTo>
                  <a:pt x="5906" y="196866"/>
                  <a:pt x="4660" y="194570"/>
                  <a:pt x="5436" y="191910"/>
                </a:cubicBezTo>
                <a:cubicBezTo>
                  <a:pt x="5819" y="190651"/>
                  <a:pt x="6899" y="189884"/>
                  <a:pt x="8082" y="189884"/>
                </a:cubicBezTo>
                <a:close/>
                <a:moveTo>
                  <a:pt x="8043" y="188795"/>
                </a:moveTo>
                <a:cubicBezTo>
                  <a:pt x="6515" y="188795"/>
                  <a:pt x="5202" y="189605"/>
                  <a:pt x="4486" y="191056"/>
                </a:cubicBezTo>
                <a:cubicBezTo>
                  <a:pt x="4120" y="191812"/>
                  <a:pt x="4071" y="192105"/>
                  <a:pt x="4071" y="193372"/>
                </a:cubicBezTo>
                <a:cubicBezTo>
                  <a:pt x="4071" y="194664"/>
                  <a:pt x="4120" y="194956"/>
                  <a:pt x="4486" y="195712"/>
                </a:cubicBezTo>
                <a:cubicBezTo>
                  <a:pt x="4973" y="196687"/>
                  <a:pt x="5826" y="197467"/>
                  <a:pt x="6801" y="197759"/>
                </a:cubicBezTo>
                <a:cubicBezTo>
                  <a:pt x="7089" y="197855"/>
                  <a:pt x="7572" y="197921"/>
                  <a:pt x="8038" y="197921"/>
                </a:cubicBezTo>
                <a:cubicBezTo>
                  <a:pt x="8165" y="197921"/>
                  <a:pt x="8290" y="197916"/>
                  <a:pt x="8410" y="197906"/>
                </a:cubicBezTo>
                <a:cubicBezTo>
                  <a:pt x="10896" y="197759"/>
                  <a:pt x="12432" y="195785"/>
                  <a:pt x="12237" y="192958"/>
                </a:cubicBezTo>
                <a:cubicBezTo>
                  <a:pt x="12066" y="190910"/>
                  <a:pt x="11067" y="189472"/>
                  <a:pt x="9434" y="189009"/>
                </a:cubicBezTo>
                <a:cubicBezTo>
                  <a:pt x="8958" y="188865"/>
                  <a:pt x="8491" y="188795"/>
                  <a:pt x="8043" y="188795"/>
                </a:cubicBezTo>
                <a:close/>
                <a:moveTo>
                  <a:pt x="135400" y="193568"/>
                </a:moveTo>
                <a:cubicBezTo>
                  <a:pt x="135796" y="193568"/>
                  <a:pt x="136202" y="193653"/>
                  <a:pt x="136597" y="193835"/>
                </a:cubicBezTo>
                <a:cubicBezTo>
                  <a:pt x="137816" y="194371"/>
                  <a:pt x="138449" y="195785"/>
                  <a:pt x="138303" y="197516"/>
                </a:cubicBezTo>
                <a:cubicBezTo>
                  <a:pt x="138206" y="198637"/>
                  <a:pt x="137816" y="199441"/>
                  <a:pt x="137084" y="200051"/>
                </a:cubicBezTo>
                <a:cubicBezTo>
                  <a:pt x="136621" y="200416"/>
                  <a:pt x="136304" y="200514"/>
                  <a:pt x="135622" y="200538"/>
                </a:cubicBezTo>
                <a:cubicBezTo>
                  <a:pt x="135552" y="200543"/>
                  <a:pt x="135483" y="200545"/>
                  <a:pt x="135415" y="200545"/>
                </a:cubicBezTo>
                <a:cubicBezTo>
                  <a:pt x="133203" y="200545"/>
                  <a:pt x="131942" y="198262"/>
                  <a:pt x="132746" y="195590"/>
                </a:cubicBezTo>
                <a:cubicBezTo>
                  <a:pt x="133112" y="194345"/>
                  <a:pt x="134207" y="193568"/>
                  <a:pt x="135400" y="193568"/>
                </a:cubicBezTo>
                <a:close/>
                <a:moveTo>
                  <a:pt x="135311" y="192487"/>
                </a:moveTo>
                <a:cubicBezTo>
                  <a:pt x="133792" y="192487"/>
                  <a:pt x="132506" y="193296"/>
                  <a:pt x="131795" y="194737"/>
                </a:cubicBezTo>
                <a:cubicBezTo>
                  <a:pt x="131429" y="195517"/>
                  <a:pt x="131356" y="195785"/>
                  <a:pt x="131356" y="197053"/>
                </a:cubicBezTo>
                <a:cubicBezTo>
                  <a:pt x="131356" y="198344"/>
                  <a:pt x="131429" y="198613"/>
                  <a:pt x="131795" y="199417"/>
                </a:cubicBezTo>
                <a:cubicBezTo>
                  <a:pt x="132282" y="200392"/>
                  <a:pt x="133111" y="201123"/>
                  <a:pt x="134086" y="201440"/>
                </a:cubicBezTo>
                <a:cubicBezTo>
                  <a:pt x="134426" y="201546"/>
                  <a:pt x="134969" y="201615"/>
                  <a:pt x="135474" y="201615"/>
                </a:cubicBezTo>
                <a:cubicBezTo>
                  <a:pt x="135548" y="201615"/>
                  <a:pt x="135623" y="201614"/>
                  <a:pt x="135695" y="201611"/>
                </a:cubicBezTo>
                <a:cubicBezTo>
                  <a:pt x="138206" y="201440"/>
                  <a:pt x="139741" y="199466"/>
                  <a:pt x="139522" y="196638"/>
                </a:cubicBezTo>
                <a:cubicBezTo>
                  <a:pt x="139351" y="194591"/>
                  <a:pt x="138376" y="193153"/>
                  <a:pt x="136743" y="192714"/>
                </a:cubicBezTo>
                <a:cubicBezTo>
                  <a:pt x="136251" y="192561"/>
                  <a:pt x="135770" y="192487"/>
                  <a:pt x="135311" y="192487"/>
                </a:cubicBezTo>
                <a:close/>
                <a:moveTo>
                  <a:pt x="42910" y="194637"/>
                </a:moveTo>
                <a:cubicBezTo>
                  <a:pt x="43309" y="194637"/>
                  <a:pt x="43720" y="194724"/>
                  <a:pt x="44119" y="194908"/>
                </a:cubicBezTo>
                <a:cubicBezTo>
                  <a:pt x="45338" y="195444"/>
                  <a:pt x="45972" y="196858"/>
                  <a:pt x="45825" y="198588"/>
                </a:cubicBezTo>
                <a:cubicBezTo>
                  <a:pt x="45703" y="199734"/>
                  <a:pt x="45338" y="200514"/>
                  <a:pt x="44582" y="201123"/>
                </a:cubicBezTo>
                <a:cubicBezTo>
                  <a:pt x="44143" y="201489"/>
                  <a:pt x="43827" y="201611"/>
                  <a:pt x="43144" y="201635"/>
                </a:cubicBezTo>
                <a:cubicBezTo>
                  <a:pt x="43075" y="201639"/>
                  <a:pt x="43007" y="201641"/>
                  <a:pt x="42940" y="201641"/>
                </a:cubicBezTo>
                <a:cubicBezTo>
                  <a:pt x="40726" y="201641"/>
                  <a:pt x="39464" y="199336"/>
                  <a:pt x="40268" y="196663"/>
                </a:cubicBezTo>
                <a:cubicBezTo>
                  <a:pt x="40633" y="195404"/>
                  <a:pt x="41721" y="194637"/>
                  <a:pt x="42910" y="194637"/>
                </a:cubicBezTo>
                <a:close/>
                <a:moveTo>
                  <a:pt x="48628" y="193689"/>
                </a:moveTo>
                <a:lnTo>
                  <a:pt x="48628" y="198125"/>
                </a:lnTo>
                <a:lnTo>
                  <a:pt x="48628" y="202586"/>
                </a:lnTo>
                <a:lnTo>
                  <a:pt x="49847" y="202586"/>
                </a:lnTo>
                <a:lnTo>
                  <a:pt x="49847" y="200514"/>
                </a:lnTo>
                <a:lnTo>
                  <a:pt x="49847" y="198442"/>
                </a:lnTo>
                <a:lnTo>
                  <a:pt x="54454" y="198442"/>
                </a:lnTo>
                <a:lnTo>
                  <a:pt x="54454" y="200514"/>
                </a:lnTo>
                <a:lnTo>
                  <a:pt x="54454" y="202586"/>
                </a:lnTo>
                <a:lnTo>
                  <a:pt x="55673" y="202586"/>
                </a:lnTo>
                <a:lnTo>
                  <a:pt x="55673" y="198125"/>
                </a:lnTo>
                <a:lnTo>
                  <a:pt x="55673" y="193689"/>
                </a:lnTo>
                <a:lnTo>
                  <a:pt x="54454" y="193689"/>
                </a:lnTo>
                <a:lnTo>
                  <a:pt x="54454" y="195541"/>
                </a:lnTo>
                <a:lnTo>
                  <a:pt x="54454" y="197369"/>
                </a:lnTo>
                <a:lnTo>
                  <a:pt x="49847" y="197369"/>
                </a:lnTo>
                <a:lnTo>
                  <a:pt x="49847" y="195541"/>
                </a:lnTo>
                <a:lnTo>
                  <a:pt x="49847" y="193689"/>
                </a:lnTo>
                <a:close/>
                <a:moveTo>
                  <a:pt x="42865" y="193548"/>
                </a:moveTo>
                <a:cubicBezTo>
                  <a:pt x="41332" y="193548"/>
                  <a:pt x="40033" y="194358"/>
                  <a:pt x="39317" y="195809"/>
                </a:cubicBezTo>
                <a:cubicBezTo>
                  <a:pt x="38927" y="196565"/>
                  <a:pt x="38879" y="196858"/>
                  <a:pt x="38879" y="198125"/>
                </a:cubicBezTo>
                <a:cubicBezTo>
                  <a:pt x="38879" y="199441"/>
                  <a:pt x="38927" y="199709"/>
                  <a:pt x="39317" y="200465"/>
                </a:cubicBezTo>
                <a:cubicBezTo>
                  <a:pt x="39805" y="201440"/>
                  <a:pt x="40634" y="202220"/>
                  <a:pt x="41609" y="202513"/>
                </a:cubicBezTo>
                <a:cubicBezTo>
                  <a:pt x="41915" y="202608"/>
                  <a:pt x="42388" y="202674"/>
                  <a:pt x="42848" y="202674"/>
                </a:cubicBezTo>
                <a:cubicBezTo>
                  <a:pt x="42973" y="202674"/>
                  <a:pt x="43097" y="202669"/>
                  <a:pt x="43217" y="202659"/>
                </a:cubicBezTo>
                <a:cubicBezTo>
                  <a:pt x="45728" y="202513"/>
                  <a:pt x="47263" y="200538"/>
                  <a:pt x="47044" y="197711"/>
                </a:cubicBezTo>
                <a:cubicBezTo>
                  <a:pt x="46873" y="195663"/>
                  <a:pt x="45874" y="194225"/>
                  <a:pt x="44265" y="193762"/>
                </a:cubicBezTo>
                <a:cubicBezTo>
                  <a:pt x="43784" y="193618"/>
                  <a:pt x="43314" y="193548"/>
                  <a:pt x="42865" y="1935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4840873" y="1725148"/>
            <a:ext cx="34065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Haemoglobin is a complex protein consisting of 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 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distinct chains. The 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iron 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Fe</a:t>
            </a:r>
            <a:r>
              <a:rPr lang="en" b="1" baseline="30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ion in the centre gives haemoglobin its characteristic </a:t>
            </a:r>
            <a:r>
              <a:rPr lang="en" b="1" dirty="0">
                <a:solidFill>
                  <a:srgbClr val="FF3030"/>
                </a:solidFill>
                <a:latin typeface="Cambria"/>
                <a:ea typeface="Cambria"/>
                <a:cs typeface="Cambria"/>
                <a:sym typeface="Cambria"/>
              </a:rPr>
              <a:t>red colour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Each haemoglobin is able to carry 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 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molecules of O</a:t>
            </a:r>
            <a:r>
              <a:rPr lang="en" baseline="-25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Haemoglobin and Oxyhaemoglobin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Haemoglobin (Hb) joins with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in the lungs to form </a:t>
            </a:r>
            <a:r>
              <a:rPr lang="en" b="1">
                <a:solidFill>
                  <a:srgbClr val="CCCCCC"/>
                </a:solidFill>
              </a:rPr>
              <a:t>oxyhaemoglobin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HbO</a:t>
            </a:r>
            <a:r>
              <a:rPr lang="en" b="1" baseline="-25000">
                <a:solidFill>
                  <a:srgbClr val="CCCCCC"/>
                </a:solidFill>
              </a:rPr>
              <a:t>8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reaction is </a:t>
            </a:r>
            <a:r>
              <a:rPr lang="en" b="1">
                <a:solidFill>
                  <a:srgbClr val="CCCCCC"/>
                </a:solidFill>
              </a:rPr>
              <a:t>reversible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⇌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is released from haemoglobin near to </a:t>
            </a:r>
            <a:r>
              <a:rPr lang="en" b="1">
                <a:solidFill>
                  <a:srgbClr val="CCCCCC"/>
                </a:solidFill>
              </a:rPr>
              <a:t>body cells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is then used by these cells for </a:t>
            </a:r>
            <a:r>
              <a:rPr lang="en" b="1">
                <a:solidFill>
                  <a:srgbClr val="CCCCCC"/>
                </a:solidFill>
              </a:rPr>
              <a:t>aerobic respiration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an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molecule joins with haemoglobin, it is called </a:t>
            </a:r>
            <a:r>
              <a:rPr lang="en" b="1">
                <a:solidFill>
                  <a:srgbClr val="CCCCCC"/>
                </a:solidFill>
              </a:rPr>
              <a:t>association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When an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molecule is released from haemoglobin, it is called </a:t>
            </a:r>
            <a:r>
              <a:rPr lang="en" b="1">
                <a:solidFill>
                  <a:srgbClr val="CCCCCC"/>
                </a:solidFill>
              </a:rPr>
              <a:t>dissociation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Each haemoglobin molecule can associate with up to </a:t>
            </a:r>
            <a:r>
              <a:rPr lang="en" b="1">
                <a:solidFill>
                  <a:srgbClr val="CCCCCC"/>
                </a:solidFill>
              </a:rPr>
              <a:t>4 </a:t>
            </a:r>
            <a:r>
              <a:rPr lang="en">
                <a:solidFill>
                  <a:srgbClr val="CCCCCC"/>
                </a:solidFill>
              </a:rPr>
              <a:t>molecules of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 baseline="-25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6" name="Google Shape;86;p16"/>
          <p:cNvSpPr txBox="1"/>
          <p:nvPr/>
        </p:nvSpPr>
        <p:spPr>
          <a:xfrm>
            <a:off x="2868750" y="3417125"/>
            <a:ext cx="34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 b="1">
                <a:solidFill>
                  <a:srgbClr val="FF3030"/>
                </a:solidFill>
                <a:latin typeface="Kalam"/>
                <a:ea typeface="Kalam"/>
                <a:cs typeface="Kalam"/>
                <a:sym typeface="Kalam"/>
              </a:rPr>
              <a:t>Hb</a:t>
            </a:r>
            <a:r>
              <a:rPr lang="en" sz="2200">
                <a:solidFill>
                  <a:srgbClr val="CC0000"/>
                </a:solidFill>
                <a:latin typeface="Kalam"/>
                <a:ea typeface="Kalam"/>
                <a:cs typeface="Kalam"/>
                <a:sym typeface="Kalam"/>
              </a:rPr>
              <a:t> </a:t>
            </a:r>
            <a:r>
              <a:rPr lang="en" sz="22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+ 4O</a:t>
            </a:r>
            <a:r>
              <a:rPr lang="en" sz="22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22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 ⇌ </a:t>
            </a:r>
            <a:r>
              <a:rPr lang="en" sz="2200" b="1">
                <a:solidFill>
                  <a:srgbClr val="FF3030"/>
                </a:solidFill>
                <a:latin typeface="Kalam"/>
                <a:ea typeface="Kalam"/>
                <a:cs typeface="Kalam"/>
                <a:sym typeface="Kalam"/>
              </a:rPr>
              <a:t>Hb</a:t>
            </a:r>
            <a:r>
              <a:rPr lang="en" sz="22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2200" baseline="-25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rPr>
              <a:t>8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Affinity for Oxygen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1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Haemoglobin has an </a:t>
            </a:r>
            <a:r>
              <a:rPr lang="en" sz="1700" b="1">
                <a:solidFill>
                  <a:srgbClr val="CCCCCC"/>
                </a:solidFill>
              </a:rPr>
              <a:t>affinity </a:t>
            </a:r>
            <a:r>
              <a:rPr lang="en" sz="1700">
                <a:solidFill>
                  <a:srgbClr val="CCCCCC"/>
                </a:solidFill>
              </a:rPr>
              <a:t>for O</a:t>
            </a:r>
            <a:r>
              <a:rPr lang="en" sz="1700" baseline="-25000">
                <a:solidFill>
                  <a:srgbClr val="CCCCCC"/>
                </a:solidFill>
              </a:rPr>
              <a:t>2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means that it has a natural tendency to </a:t>
            </a:r>
            <a:r>
              <a:rPr lang="en" sz="1300" b="1">
                <a:solidFill>
                  <a:srgbClr val="CCCCCC"/>
                </a:solidFill>
              </a:rPr>
              <a:t>bind </a:t>
            </a:r>
            <a:r>
              <a:rPr lang="en" sz="1300">
                <a:solidFill>
                  <a:srgbClr val="CCCCCC"/>
                </a:solidFill>
              </a:rPr>
              <a:t>with O</a:t>
            </a:r>
            <a:r>
              <a:rPr lang="en" sz="1300" baseline="-25000">
                <a:solidFill>
                  <a:srgbClr val="CCCCCC"/>
                </a:solidFill>
              </a:rPr>
              <a:t>2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</a:t>
            </a:r>
            <a:r>
              <a:rPr lang="en" sz="1700" b="1">
                <a:solidFill>
                  <a:srgbClr val="CCCCCC"/>
                </a:solidFill>
              </a:rPr>
              <a:t>strength </a:t>
            </a:r>
            <a:r>
              <a:rPr lang="en" sz="1700">
                <a:solidFill>
                  <a:srgbClr val="CCCCCC"/>
                </a:solidFill>
              </a:rPr>
              <a:t>of this affinity depends on the </a:t>
            </a:r>
            <a:r>
              <a:rPr lang="en" sz="1700" b="1">
                <a:solidFill>
                  <a:srgbClr val="CCCCCC"/>
                </a:solidFill>
              </a:rPr>
              <a:t>partial pressure of O</a:t>
            </a:r>
            <a:r>
              <a:rPr lang="en" sz="1700" b="1" baseline="-25000">
                <a:solidFill>
                  <a:srgbClr val="CCCCCC"/>
                </a:solidFill>
              </a:rPr>
              <a:t>2</a:t>
            </a:r>
            <a:r>
              <a:rPr lang="en" sz="1700">
                <a:solidFill>
                  <a:srgbClr val="CCCCCC"/>
                </a:solidFill>
              </a:rPr>
              <a:t> (</a:t>
            </a:r>
            <a:r>
              <a:rPr lang="en" sz="1700" b="1">
                <a:solidFill>
                  <a:srgbClr val="CCCCCC"/>
                </a:solidFill>
              </a:rPr>
              <a:t>pO</a:t>
            </a:r>
            <a:r>
              <a:rPr lang="en" sz="1700" b="1" baseline="-25000">
                <a:solidFill>
                  <a:srgbClr val="CCCCCC"/>
                </a:solidFill>
              </a:rPr>
              <a:t>2</a:t>
            </a:r>
            <a:r>
              <a:rPr lang="en" sz="1700">
                <a:solidFill>
                  <a:srgbClr val="CCCCCC"/>
                </a:solidFill>
              </a:rPr>
              <a:t>).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pO</a:t>
            </a:r>
            <a:r>
              <a:rPr lang="en" sz="1300" baseline="-25000">
                <a:solidFill>
                  <a:srgbClr val="CCCCCC"/>
                </a:solidFill>
              </a:rPr>
              <a:t>2</a:t>
            </a:r>
            <a:r>
              <a:rPr lang="en" sz="1300">
                <a:solidFill>
                  <a:srgbClr val="CCCCCC"/>
                </a:solidFill>
              </a:rPr>
              <a:t> is a measure of </a:t>
            </a:r>
            <a:r>
              <a:rPr lang="en" sz="1300" b="1">
                <a:solidFill>
                  <a:srgbClr val="CCCCCC"/>
                </a:solidFill>
              </a:rPr>
              <a:t>O</a:t>
            </a:r>
            <a:r>
              <a:rPr lang="en" sz="1300" b="1" baseline="-25000">
                <a:solidFill>
                  <a:srgbClr val="CCCCCC"/>
                </a:solidFill>
              </a:rPr>
              <a:t>2</a:t>
            </a:r>
            <a:r>
              <a:rPr lang="en" sz="1300" b="1">
                <a:solidFill>
                  <a:srgbClr val="CCCCCC"/>
                </a:solidFill>
              </a:rPr>
              <a:t> concentration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higher the concentration of O</a:t>
            </a:r>
            <a:r>
              <a:rPr lang="en" sz="1300" baseline="-25000">
                <a:solidFill>
                  <a:srgbClr val="CCCCCC"/>
                </a:solidFill>
              </a:rPr>
              <a:t>2</a:t>
            </a:r>
            <a:r>
              <a:rPr lang="en" sz="1300">
                <a:solidFill>
                  <a:srgbClr val="CCCCCC"/>
                </a:solidFill>
              </a:rPr>
              <a:t>, the higher the pO</a:t>
            </a:r>
            <a:r>
              <a:rPr lang="en" sz="1300" baseline="-25000">
                <a:solidFill>
                  <a:srgbClr val="CCCCCC"/>
                </a:solidFill>
              </a:rPr>
              <a:t>2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As the pO</a:t>
            </a:r>
            <a:r>
              <a:rPr lang="en" sz="1700" baseline="-25000">
                <a:solidFill>
                  <a:srgbClr val="CCCCCC"/>
                </a:solidFill>
              </a:rPr>
              <a:t>2</a:t>
            </a:r>
            <a:r>
              <a:rPr lang="en" sz="1700">
                <a:solidFill>
                  <a:srgbClr val="CCCCCC"/>
                </a:solidFill>
              </a:rPr>
              <a:t> </a:t>
            </a:r>
            <a:r>
              <a:rPr lang="en" sz="1700" b="1">
                <a:solidFill>
                  <a:srgbClr val="CCCCCC"/>
                </a:solidFill>
              </a:rPr>
              <a:t>increases</a:t>
            </a:r>
            <a:r>
              <a:rPr lang="en" sz="1700">
                <a:solidFill>
                  <a:srgbClr val="CCCCCC"/>
                </a:solidFill>
              </a:rPr>
              <a:t>, so does haemoglobin’s </a:t>
            </a:r>
            <a:r>
              <a:rPr lang="en" sz="1700" b="1">
                <a:solidFill>
                  <a:srgbClr val="CCCCCC"/>
                </a:solidFill>
              </a:rPr>
              <a:t>affinity </a:t>
            </a:r>
            <a:r>
              <a:rPr lang="en" sz="1700">
                <a:solidFill>
                  <a:srgbClr val="CCCCCC"/>
                </a:solidFill>
              </a:rPr>
              <a:t>for O</a:t>
            </a:r>
            <a:r>
              <a:rPr lang="en" sz="1700" baseline="-25000">
                <a:solidFill>
                  <a:srgbClr val="CCCCCC"/>
                </a:solidFill>
              </a:rPr>
              <a:t>2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At a high partial pressure (in the lungs), O</a:t>
            </a:r>
            <a:r>
              <a:rPr lang="en" sz="1300" baseline="-25000">
                <a:solidFill>
                  <a:srgbClr val="CCCCCC"/>
                </a:solidFill>
              </a:rPr>
              <a:t>2</a:t>
            </a:r>
            <a:r>
              <a:rPr lang="en" sz="1300">
                <a:solidFill>
                  <a:srgbClr val="CCCCCC"/>
                </a:solidFill>
              </a:rPr>
              <a:t> will </a:t>
            </a:r>
            <a:r>
              <a:rPr lang="en" sz="1300" b="1">
                <a:solidFill>
                  <a:srgbClr val="CCCCCC"/>
                </a:solidFill>
              </a:rPr>
              <a:t>readily associate </a:t>
            </a:r>
            <a:r>
              <a:rPr lang="en" sz="1300">
                <a:solidFill>
                  <a:srgbClr val="CCCCCC"/>
                </a:solidFill>
              </a:rPr>
              <a:t>with haemoglobin.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At a low partial pressures (in the respiring tissues), O</a:t>
            </a:r>
            <a:r>
              <a:rPr lang="en" sz="1300" baseline="-25000">
                <a:solidFill>
                  <a:srgbClr val="CCCCCC"/>
                </a:solidFill>
              </a:rPr>
              <a:t>2</a:t>
            </a:r>
            <a:r>
              <a:rPr lang="en" sz="1300">
                <a:solidFill>
                  <a:srgbClr val="CCCCCC"/>
                </a:solidFill>
              </a:rPr>
              <a:t> will </a:t>
            </a:r>
            <a:r>
              <a:rPr lang="en" sz="1300" b="1">
                <a:solidFill>
                  <a:srgbClr val="CCCCCC"/>
                </a:solidFill>
              </a:rPr>
              <a:t>readily dissociate </a:t>
            </a:r>
            <a:r>
              <a:rPr lang="en" sz="1300">
                <a:solidFill>
                  <a:srgbClr val="CCCCCC"/>
                </a:solidFill>
              </a:rPr>
              <a:t>with haemoglobin.</a:t>
            </a:r>
            <a:endParaRPr sz="13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 baseline="-25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94" name="Google Shape;94;p17"/>
          <p:cNvGrpSpPr/>
          <p:nvPr/>
        </p:nvGrpSpPr>
        <p:grpSpPr>
          <a:xfrm>
            <a:off x="5721450" y="1405350"/>
            <a:ext cx="2751000" cy="2902508"/>
            <a:chOff x="5721450" y="1377200"/>
            <a:chExt cx="2751000" cy="2902508"/>
          </a:xfrm>
        </p:grpSpPr>
        <p:sp>
          <p:nvSpPr>
            <p:cNvPr id="95" name="Google Shape;95;p17"/>
            <p:cNvSpPr/>
            <p:nvPr/>
          </p:nvSpPr>
          <p:spPr>
            <a:xfrm>
              <a:off x="6053550" y="1858850"/>
              <a:ext cx="2418900" cy="20655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6274878" y="2104506"/>
              <a:ext cx="1979563" cy="1635213"/>
            </a:xfrm>
            <a:custGeom>
              <a:avLst/>
              <a:gdLst/>
              <a:ahLst/>
              <a:cxnLst/>
              <a:rect l="l" t="t" r="r" b="b"/>
              <a:pathLst>
                <a:path w="217236" h="178663" fill="none" extrusionOk="0">
                  <a:moveTo>
                    <a:pt x="217235" y="0"/>
                  </a:moveTo>
                  <a:cubicBezTo>
                    <a:pt x="217235" y="0"/>
                    <a:pt x="198542" y="566"/>
                    <a:pt x="189214" y="1114"/>
                  </a:cubicBezTo>
                  <a:cubicBezTo>
                    <a:pt x="176746" y="1844"/>
                    <a:pt x="164259" y="2501"/>
                    <a:pt x="151864" y="4017"/>
                  </a:cubicBezTo>
                  <a:cubicBezTo>
                    <a:pt x="140217" y="5440"/>
                    <a:pt x="128224" y="5897"/>
                    <a:pt x="117180" y="9785"/>
                  </a:cubicBezTo>
                  <a:cubicBezTo>
                    <a:pt x="106920" y="13418"/>
                    <a:pt x="97355" y="18785"/>
                    <a:pt x="88939" y="25649"/>
                  </a:cubicBezTo>
                  <a:cubicBezTo>
                    <a:pt x="79373" y="33480"/>
                    <a:pt x="71396" y="43356"/>
                    <a:pt x="64696" y="53762"/>
                  </a:cubicBezTo>
                  <a:cubicBezTo>
                    <a:pt x="55879" y="67453"/>
                    <a:pt x="50348" y="83043"/>
                    <a:pt x="44251" y="98140"/>
                  </a:cubicBezTo>
                  <a:cubicBezTo>
                    <a:pt x="38354" y="112671"/>
                    <a:pt x="35105" y="128242"/>
                    <a:pt x="28679" y="142536"/>
                  </a:cubicBezTo>
                  <a:cubicBezTo>
                    <a:pt x="25357" y="149911"/>
                    <a:pt x="21943" y="157432"/>
                    <a:pt x="16886" y="163730"/>
                  </a:cubicBezTo>
                  <a:cubicBezTo>
                    <a:pt x="12177" y="169590"/>
                    <a:pt x="7759" y="173077"/>
                    <a:pt x="1" y="178663"/>
                  </a:cubicBezTo>
                </a:path>
              </a:pathLst>
            </a:custGeom>
            <a:noFill/>
            <a:ln w="22825" cap="flat" cmpd="sng">
              <a:solidFill>
                <a:srgbClr val="FF303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7"/>
            <p:cNvSpPr txBox="1"/>
            <p:nvPr/>
          </p:nvSpPr>
          <p:spPr>
            <a:xfrm>
              <a:off x="6053550" y="3956608"/>
              <a:ext cx="2418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O</a:t>
              </a:r>
              <a:r>
                <a:rPr lang="en" sz="900" baseline="-250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900" dirty="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 PARTIAL PRESSURE →</a:t>
              </a:r>
              <a:endParaRPr sz="900" dirty="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98" name="Google Shape;98;p17"/>
            <p:cNvSpPr txBox="1"/>
            <p:nvPr/>
          </p:nvSpPr>
          <p:spPr>
            <a:xfrm rot="-5400000">
              <a:off x="4850250" y="2729925"/>
              <a:ext cx="2065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AFFINITY FOR O</a:t>
              </a:r>
              <a:r>
                <a:rPr lang="en" sz="900" baseline="-25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2 </a:t>
              </a: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→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99" name="Google Shape;99;p17"/>
            <p:cNvSpPr txBox="1"/>
            <p:nvPr/>
          </p:nvSpPr>
          <p:spPr>
            <a:xfrm>
              <a:off x="6225011" y="1377200"/>
              <a:ext cx="207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HAEMOGLOBIN AFFINITY INCREASES WITH O</a:t>
              </a:r>
              <a:r>
                <a:rPr lang="en" sz="900" baseline="-25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2</a:t>
              </a: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 PARTIAL PRESSURE 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>
            <a:off x="0" y="0"/>
            <a:ext cx="49101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r="5855"/>
          <a:stretch/>
        </p:blipFill>
        <p:spPr>
          <a:xfrm>
            <a:off x="359975" y="1067400"/>
            <a:ext cx="4005501" cy="30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5468097" y="1940700"/>
            <a:ext cx="3076636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Haemoglobin has a </a:t>
            </a:r>
            <a:r>
              <a:rPr lang="en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high affinity </a:t>
            </a: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for O</a:t>
            </a:r>
            <a:r>
              <a:rPr lang="en" baseline="-250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at the lungs, where pO</a:t>
            </a:r>
            <a:r>
              <a:rPr lang="en" baseline="-250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is </a:t>
            </a:r>
            <a:r>
              <a:rPr lang="en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high</a:t>
            </a: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Oxyhaemoglobin is readily formed in the lungs.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08" name="Google Shape;108;p18"/>
          <p:cNvCxnSpPr/>
          <p:nvPr/>
        </p:nvCxnSpPr>
        <p:spPr>
          <a:xfrm flipH="1">
            <a:off x="4922263" y="0"/>
            <a:ext cx="36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/>
          <p:nvPr/>
        </p:nvSpPr>
        <p:spPr>
          <a:xfrm>
            <a:off x="4731600" y="0"/>
            <a:ext cx="4412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 t="9231"/>
          <a:stretch/>
        </p:blipFill>
        <p:spPr>
          <a:xfrm>
            <a:off x="4759650" y="168750"/>
            <a:ext cx="4384350" cy="497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692950" y="2079150"/>
            <a:ext cx="3222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Haemoglobin has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much lower affinity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for O</a:t>
            </a:r>
            <a:r>
              <a:rPr lang="en" sz="1300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in respiring tissues, where pO</a:t>
            </a:r>
            <a:r>
              <a:rPr lang="en" sz="1300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low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Oxyhaemoglobin readily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unloads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its O</a:t>
            </a:r>
            <a:r>
              <a:rPr lang="en" sz="1300" baseline="-2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through dissociation.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7" name="Google Shape;117;p19"/>
          <p:cNvCxnSpPr/>
          <p:nvPr/>
        </p:nvCxnSpPr>
        <p:spPr>
          <a:xfrm flipH="1">
            <a:off x="4731588" y="0"/>
            <a:ext cx="36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Dissociation Curves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association and dissociation of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with haemoglobin can be illustrated using a </a:t>
            </a:r>
            <a:r>
              <a:rPr lang="en" b="1">
                <a:solidFill>
                  <a:srgbClr val="CCCCCC"/>
                </a:solidFill>
              </a:rPr>
              <a:t>dissociation curve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dissociation curve shows </a:t>
            </a:r>
            <a:r>
              <a:rPr lang="en" b="1">
                <a:solidFill>
                  <a:srgbClr val="CCCCCC"/>
                </a:solidFill>
              </a:rPr>
              <a:t>how saturated </a:t>
            </a:r>
            <a:r>
              <a:rPr lang="en">
                <a:solidFill>
                  <a:srgbClr val="CCCCCC"/>
                </a:solidFill>
              </a:rPr>
              <a:t>haemoglobin is with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at </a:t>
            </a:r>
            <a:r>
              <a:rPr lang="en" b="1">
                <a:solidFill>
                  <a:srgbClr val="CCCCCC"/>
                </a:solidFill>
              </a:rPr>
              <a:t>different </a:t>
            </a:r>
            <a:r>
              <a:rPr lang="en">
                <a:solidFill>
                  <a:srgbClr val="CCCCCC"/>
                </a:solidFill>
              </a:rPr>
              <a:t>partial pressures of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At a high pO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(in the lungs), haemoglobin has a </a:t>
            </a:r>
            <a:r>
              <a:rPr lang="en" b="1">
                <a:solidFill>
                  <a:srgbClr val="CCCCCC"/>
                </a:solidFill>
              </a:rPr>
              <a:t>high affinity </a:t>
            </a:r>
            <a:r>
              <a:rPr lang="en">
                <a:solidFill>
                  <a:srgbClr val="CCCCCC"/>
                </a:solidFill>
              </a:rPr>
              <a:t>for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</a:t>
            </a:r>
            <a:r>
              <a:rPr lang="en" b="1">
                <a:solidFill>
                  <a:srgbClr val="CCCCCC"/>
                </a:solidFill>
              </a:rPr>
              <a:t>lots </a:t>
            </a:r>
            <a:r>
              <a:rPr lang="en">
                <a:solidFill>
                  <a:srgbClr val="CCCCCC"/>
                </a:solidFill>
              </a:rPr>
              <a:t>of the haemoglobin molecules will be saturated with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At a lower pO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 (in the respiring tissues), haemoglobin has a </a:t>
            </a:r>
            <a:r>
              <a:rPr lang="en" b="1">
                <a:solidFill>
                  <a:srgbClr val="CCCCCC"/>
                </a:solidFill>
              </a:rPr>
              <a:t>much</a:t>
            </a:r>
            <a:r>
              <a:rPr lang="en">
                <a:solidFill>
                  <a:srgbClr val="CCCCCC"/>
                </a:solidFill>
              </a:rPr>
              <a:t> </a:t>
            </a:r>
            <a:r>
              <a:rPr lang="en" b="1">
                <a:solidFill>
                  <a:srgbClr val="CCCCCC"/>
                </a:solidFill>
              </a:rPr>
              <a:t>lower affinity </a:t>
            </a:r>
            <a:r>
              <a:rPr lang="en">
                <a:solidFill>
                  <a:srgbClr val="CCCCCC"/>
                </a:solidFill>
              </a:rPr>
              <a:t>with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means </a:t>
            </a:r>
            <a:r>
              <a:rPr lang="en" b="1">
                <a:solidFill>
                  <a:srgbClr val="CCCCCC"/>
                </a:solidFill>
              </a:rPr>
              <a:t>fewer </a:t>
            </a:r>
            <a:r>
              <a:rPr lang="en">
                <a:solidFill>
                  <a:srgbClr val="CCCCCC"/>
                </a:solidFill>
              </a:rPr>
              <a:t>haemoglobin molecules will be saturated with O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 baseline="-25000">
              <a:solidFill>
                <a:srgbClr val="FFF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30" name="Google Shape;130;p21"/>
          <p:cNvSpPr txBox="1"/>
          <p:nvPr/>
        </p:nvSpPr>
        <p:spPr>
          <a:xfrm>
            <a:off x="6045450" y="2263950"/>
            <a:ext cx="2427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dissociation curve for adult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human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haemoglobin.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1" name="Google Shape;131;p21"/>
          <p:cNvGrpSpPr/>
          <p:nvPr/>
        </p:nvGrpSpPr>
        <p:grpSpPr>
          <a:xfrm>
            <a:off x="616375" y="573597"/>
            <a:ext cx="4865279" cy="3996313"/>
            <a:chOff x="640700" y="264125"/>
            <a:chExt cx="6322650" cy="5169875"/>
          </a:xfrm>
        </p:grpSpPr>
        <p:sp>
          <p:nvSpPr>
            <p:cNvPr id="132" name="Google Shape;132;p21"/>
            <p:cNvSpPr/>
            <p:nvPr/>
          </p:nvSpPr>
          <p:spPr>
            <a:xfrm>
              <a:off x="1410600" y="326650"/>
              <a:ext cx="5451425" cy="4539150"/>
            </a:xfrm>
            <a:custGeom>
              <a:avLst/>
              <a:gdLst/>
              <a:ahLst/>
              <a:cxnLst/>
              <a:rect l="l" t="t" r="r" b="b"/>
              <a:pathLst>
                <a:path w="218057" h="181566" fill="none" extrusionOk="0">
                  <a:moveTo>
                    <a:pt x="0" y="0"/>
                  </a:moveTo>
                  <a:lnTo>
                    <a:pt x="218056" y="0"/>
                  </a:lnTo>
                  <a:lnTo>
                    <a:pt x="218056" y="181565"/>
                  </a:lnTo>
                  <a:lnTo>
                    <a:pt x="0" y="181565"/>
                  </a:lnTo>
                  <a:close/>
                </a:path>
              </a:pathLst>
            </a:custGeom>
            <a:noFill/>
            <a:ln w="228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1"/>
            <p:cNvSpPr/>
            <p:nvPr/>
          </p:nvSpPr>
          <p:spPr>
            <a:xfrm>
              <a:off x="2704425" y="5256900"/>
              <a:ext cx="98150" cy="128700"/>
            </a:xfrm>
            <a:custGeom>
              <a:avLst/>
              <a:gdLst/>
              <a:ahLst/>
              <a:cxnLst/>
              <a:rect l="l" t="t" r="r" b="b"/>
              <a:pathLst>
                <a:path w="3926" h="5148" extrusionOk="0">
                  <a:moveTo>
                    <a:pt x="2538" y="621"/>
                  </a:moveTo>
                  <a:cubicBezTo>
                    <a:pt x="2720" y="621"/>
                    <a:pt x="2903" y="749"/>
                    <a:pt x="3031" y="968"/>
                  </a:cubicBezTo>
                  <a:cubicBezTo>
                    <a:pt x="3177" y="1205"/>
                    <a:pt x="3250" y="1515"/>
                    <a:pt x="3250" y="1880"/>
                  </a:cubicBezTo>
                  <a:cubicBezTo>
                    <a:pt x="3250" y="2264"/>
                    <a:pt x="3140" y="2665"/>
                    <a:pt x="2903" y="3085"/>
                  </a:cubicBezTo>
                  <a:cubicBezTo>
                    <a:pt x="2684" y="3505"/>
                    <a:pt x="2410" y="3852"/>
                    <a:pt x="2081" y="4144"/>
                  </a:cubicBezTo>
                  <a:cubicBezTo>
                    <a:pt x="1771" y="4436"/>
                    <a:pt x="1497" y="4582"/>
                    <a:pt x="1242" y="4582"/>
                  </a:cubicBezTo>
                  <a:cubicBezTo>
                    <a:pt x="1096" y="4582"/>
                    <a:pt x="949" y="4491"/>
                    <a:pt x="840" y="4327"/>
                  </a:cubicBezTo>
                  <a:cubicBezTo>
                    <a:pt x="712" y="4162"/>
                    <a:pt x="657" y="3943"/>
                    <a:pt x="657" y="3669"/>
                  </a:cubicBezTo>
                  <a:cubicBezTo>
                    <a:pt x="657" y="3213"/>
                    <a:pt x="785" y="2757"/>
                    <a:pt x="1004" y="2264"/>
                  </a:cubicBezTo>
                  <a:cubicBezTo>
                    <a:pt x="1242" y="1771"/>
                    <a:pt x="1515" y="1387"/>
                    <a:pt x="1807" y="1077"/>
                  </a:cubicBezTo>
                  <a:cubicBezTo>
                    <a:pt x="2100" y="767"/>
                    <a:pt x="2337" y="621"/>
                    <a:pt x="2538" y="621"/>
                  </a:cubicBezTo>
                  <a:close/>
                  <a:moveTo>
                    <a:pt x="2501" y="0"/>
                  </a:moveTo>
                  <a:cubicBezTo>
                    <a:pt x="2246" y="0"/>
                    <a:pt x="1972" y="110"/>
                    <a:pt x="1661" y="329"/>
                  </a:cubicBezTo>
                  <a:cubicBezTo>
                    <a:pt x="1369" y="548"/>
                    <a:pt x="1096" y="822"/>
                    <a:pt x="858" y="1168"/>
                  </a:cubicBezTo>
                  <a:cubicBezTo>
                    <a:pt x="603" y="1497"/>
                    <a:pt x="402" y="1899"/>
                    <a:pt x="238" y="2355"/>
                  </a:cubicBezTo>
                  <a:cubicBezTo>
                    <a:pt x="73" y="2811"/>
                    <a:pt x="0" y="3268"/>
                    <a:pt x="0" y="3706"/>
                  </a:cubicBezTo>
                  <a:cubicBezTo>
                    <a:pt x="0" y="4034"/>
                    <a:pt x="110" y="4363"/>
                    <a:pt x="347" y="4673"/>
                  </a:cubicBezTo>
                  <a:cubicBezTo>
                    <a:pt x="603" y="5002"/>
                    <a:pt x="876" y="5148"/>
                    <a:pt x="1205" y="5148"/>
                  </a:cubicBezTo>
                  <a:cubicBezTo>
                    <a:pt x="1643" y="5148"/>
                    <a:pt x="2081" y="4965"/>
                    <a:pt x="2501" y="4619"/>
                  </a:cubicBezTo>
                  <a:cubicBezTo>
                    <a:pt x="2939" y="4253"/>
                    <a:pt x="3286" y="3815"/>
                    <a:pt x="3542" y="3304"/>
                  </a:cubicBezTo>
                  <a:cubicBezTo>
                    <a:pt x="3797" y="2775"/>
                    <a:pt x="3925" y="2282"/>
                    <a:pt x="3925" y="1826"/>
                  </a:cubicBezTo>
                  <a:cubicBezTo>
                    <a:pt x="3925" y="1351"/>
                    <a:pt x="3797" y="931"/>
                    <a:pt x="3523" y="566"/>
                  </a:cubicBezTo>
                  <a:cubicBezTo>
                    <a:pt x="3250" y="183"/>
                    <a:pt x="2903" y="0"/>
                    <a:pt x="25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1"/>
            <p:cNvSpPr/>
            <p:nvPr/>
          </p:nvSpPr>
          <p:spPr>
            <a:xfrm>
              <a:off x="2810750" y="5257350"/>
              <a:ext cx="110025" cy="127800"/>
            </a:xfrm>
            <a:custGeom>
              <a:avLst/>
              <a:gdLst/>
              <a:ahLst/>
              <a:cxnLst/>
              <a:rect l="l" t="t" r="r" b="b"/>
              <a:pathLst>
                <a:path w="4401" h="5112" extrusionOk="0">
                  <a:moveTo>
                    <a:pt x="822" y="0"/>
                  </a:moveTo>
                  <a:cubicBezTo>
                    <a:pt x="749" y="0"/>
                    <a:pt x="713" y="73"/>
                    <a:pt x="713" y="201"/>
                  </a:cubicBezTo>
                  <a:cubicBezTo>
                    <a:pt x="713" y="712"/>
                    <a:pt x="1041" y="1552"/>
                    <a:pt x="1698" y="2739"/>
                  </a:cubicBezTo>
                  <a:cubicBezTo>
                    <a:pt x="1078" y="3542"/>
                    <a:pt x="585" y="4162"/>
                    <a:pt x="183" y="4582"/>
                  </a:cubicBezTo>
                  <a:lnTo>
                    <a:pt x="74" y="4710"/>
                  </a:lnTo>
                  <a:cubicBezTo>
                    <a:pt x="55" y="4710"/>
                    <a:pt x="55" y="4728"/>
                    <a:pt x="37" y="4747"/>
                  </a:cubicBezTo>
                  <a:cubicBezTo>
                    <a:pt x="37" y="4765"/>
                    <a:pt x="19" y="4783"/>
                    <a:pt x="19" y="4783"/>
                  </a:cubicBezTo>
                  <a:cubicBezTo>
                    <a:pt x="19" y="4801"/>
                    <a:pt x="1" y="4820"/>
                    <a:pt x="1" y="4856"/>
                  </a:cubicBezTo>
                  <a:cubicBezTo>
                    <a:pt x="1" y="4911"/>
                    <a:pt x="55" y="4947"/>
                    <a:pt x="128" y="5020"/>
                  </a:cubicBezTo>
                  <a:cubicBezTo>
                    <a:pt x="220" y="5075"/>
                    <a:pt x="293" y="5112"/>
                    <a:pt x="366" y="5112"/>
                  </a:cubicBezTo>
                  <a:cubicBezTo>
                    <a:pt x="439" y="5112"/>
                    <a:pt x="530" y="5075"/>
                    <a:pt x="621" y="5002"/>
                  </a:cubicBezTo>
                  <a:cubicBezTo>
                    <a:pt x="658" y="4966"/>
                    <a:pt x="713" y="4929"/>
                    <a:pt x="749" y="4893"/>
                  </a:cubicBezTo>
                  <a:cubicBezTo>
                    <a:pt x="804" y="4856"/>
                    <a:pt x="859" y="4783"/>
                    <a:pt x="913" y="4710"/>
                  </a:cubicBezTo>
                  <a:cubicBezTo>
                    <a:pt x="986" y="4637"/>
                    <a:pt x="1041" y="4564"/>
                    <a:pt x="1096" y="4509"/>
                  </a:cubicBezTo>
                  <a:cubicBezTo>
                    <a:pt x="1151" y="4455"/>
                    <a:pt x="1205" y="4363"/>
                    <a:pt x="1297" y="4254"/>
                  </a:cubicBezTo>
                  <a:cubicBezTo>
                    <a:pt x="1370" y="4144"/>
                    <a:pt x="1461" y="4035"/>
                    <a:pt x="1534" y="3943"/>
                  </a:cubicBezTo>
                  <a:cubicBezTo>
                    <a:pt x="1607" y="3852"/>
                    <a:pt x="1771" y="3633"/>
                    <a:pt x="2027" y="3286"/>
                  </a:cubicBezTo>
                  <a:cubicBezTo>
                    <a:pt x="2337" y="3816"/>
                    <a:pt x="2629" y="4254"/>
                    <a:pt x="2921" y="4601"/>
                  </a:cubicBezTo>
                  <a:cubicBezTo>
                    <a:pt x="3195" y="4947"/>
                    <a:pt x="3396" y="5112"/>
                    <a:pt x="3524" y="5112"/>
                  </a:cubicBezTo>
                  <a:cubicBezTo>
                    <a:pt x="3579" y="5112"/>
                    <a:pt x="3615" y="5093"/>
                    <a:pt x="3652" y="5057"/>
                  </a:cubicBezTo>
                  <a:cubicBezTo>
                    <a:pt x="3688" y="5020"/>
                    <a:pt x="3706" y="4947"/>
                    <a:pt x="3706" y="4874"/>
                  </a:cubicBezTo>
                  <a:cubicBezTo>
                    <a:pt x="3706" y="4801"/>
                    <a:pt x="3652" y="4674"/>
                    <a:pt x="3542" y="4491"/>
                  </a:cubicBezTo>
                  <a:cubicBezTo>
                    <a:pt x="3433" y="4290"/>
                    <a:pt x="3250" y="4016"/>
                    <a:pt x="3013" y="3651"/>
                  </a:cubicBezTo>
                  <a:cubicBezTo>
                    <a:pt x="2757" y="3268"/>
                    <a:pt x="2575" y="2976"/>
                    <a:pt x="2447" y="2757"/>
                  </a:cubicBezTo>
                  <a:cubicBezTo>
                    <a:pt x="3323" y="1625"/>
                    <a:pt x="3852" y="986"/>
                    <a:pt x="4017" y="804"/>
                  </a:cubicBezTo>
                  <a:cubicBezTo>
                    <a:pt x="4072" y="749"/>
                    <a:pt x="4126" y="712"/>
                    <a:pt x="4199" y="657"/>
                  </a:cubicBezTo>
                  <a:cubicBezTo>
                    <a:pt x="4272" y="603"/>
                    <a:pt x="4309" y="566"/>
                    <a:pt x="4345" y="548"/>
                  </a:cubicBezTo>
                  <a:cubicBezTo>
                    <a:pt x="4382" y="511"/>
                    <a:pt x="4400" y="475"/>
                    <a:pt x="4400" y="420"/>
                  </a:cubicBezTo>
                  <a:cubicBezTo>
                    <a:pt x="4400" y="365"/>
                    <a:pt x="4345" y="292"/>
                    <a:pt x="4254" y="183"/>
                  </a:cubicBezTo>
                  <a:cubicBezTo>
                    <a:pt x="4163" y="92"/>
                    <a:pt x="4072" y="37"/>
                    <a:pt x="4017" y="37"/>
                  </a:cubicBezTo>
                  <a:cubicBezTo>
                    <a:pt x="3889" y="37"/>
                    <a:pt x="3706" y="165"/>
                    <a:pt x="3469" y="402"/>
                  </a:cubicBezTo>
                  <a:cubicBezTo>
                    <a:pt x="3250" y="639"/>
                    <a:pt x="2794" y="1242"/>
                    <a:pt x="2100" y="2191"/>
                  </a:cubicBezTo>
                  <a:cubicBezTo>
                    <a:pt x="1662" y="1424"/>
                    <a:pt x="1443" y="804"/>
                    <a:pt x="1443" y="365"/>
                  </a:cubicBezTo>
                  <a:cubicBezTo>
                    <a:pt x="1443" y="274"/>
                    <a:pt x="1370" y="183"/>
                    <a:pt x="1242" y="110"/>
                  </a:cubicBezTo>
                  <a:cubicBezTo>
                    <a:pt x="1096" y="37"/>
                    <a:pt x="968" y="0"/>
                    <a:pt x="8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2937175" y="5258250"/>
              <a:ext cx="94025" cy="128725"/>
            </a:xfrm>
            <a:custGeom>
              <a:avLst/>
              <a:gdLst/>
              <a:ahLst/>
              <a:cxnLst/>
              <a:rect l="l" t="t" r="r" b="b"/>
              <a:pathLst>
                <a:path w="3761" h="5149" extrusionOk="0">
                  <a:moveTo>
                    <a:pt x="292" y="1"/>
                  </a:moveTo>
                  <a:cubicBezTo>
                    <a:pt x="92" y="1"/>
                    <a:pt x="0" y="165"/>
                    <a:pt x="0" y="512"/>
                  </a:cubicBezTo>
                  <a:cubicBezTo>
                    <a:pt x="0" y="841"/>
                    <a:pt x="55" y="1187"/>
                    <a:pt x="183" y="1553"/>
                  </a:cubicBezTo>
                  <a:cubicBezTo>
                    <a:pt x="311" y="1918"/>
                    <a:pt x="493" y="2228"/>
                    <a:pt x="730" y="2520"/>
                  </a:cubicBezTo>
                  <a:cubicBezTo>
                    <a:pt x="986" y="2812"/>
                    <a:pt x="1242" y="2995"/>
                    <a:pt x="1534" y="3068"/>
                  </a:cubicBezTo>
                  <a:cubicBezTo>
                    <a:pt x="1497" y="3122"/>
                    <a:pt x="1461" y="3214"/>
                    <a:pt x="1388" y="3323"/>
                  </a:cubicBezTo>
                  <a:lnTo>
                    <a:pt x="1260" y="3597"/>
                  </a:lnTo>
                  <a:cubicBezTo>
                    <a:pt x="1223" y="3652"/>
                    <a:pt x="1187" y="3725"/>
                    <a:pt x="1132" y="3834"/>
                  </a:cubicBezTo>
                  <a:cubicBezTo>
                    <a:pt x="1077" y="3926"/>
                    <a:pt x="1041" y="4017"/>
                    <a:pt x="1023" y="4072"/>
                  </a:cubicBezTo>
                  <a:cubicBezTo>
                    <a:pt x="1004" y="4126"/>
                    <a:pt x="968" y="4181"/>
                    <a:pt x="913" y="4273"/>
                  </a:cubicBezTo>
                  <a:cubicBezTo>
                    <a:pt x="785" y="4546"/>
                    <a:pt x="712" y="4765"/>
                    <a:pt x="712" y="4893"/>
                  </a:cubicBezTo>
                  <a:cubicBezTo>
                    <a:pt x="712" y="5076"/>
                    <a:pt x="767" y="5149"/>
                    <a:pt x="877" y="5149"/>
                  </a:cubicBezTo>
                  <a:cubicBezTo>
                    <a:pt x="950" y="5149"/>
                    <a:pt x="1041" y="5076"/>
                    <a:pt x="1150" y="4930"/>
                  </a:cubicBezTo>
                  <a:cubicBezTo>
                    <a:pt x="1278" y="4784"/>
                    <a:pt x="1497" y="4419"/>
                    <a:pt x="1808" y="3834"/>
                  </a:cubicBezTo>
                  <a:cubicBezTo>
                    <a:pt x="2118" y="3250"/>
                    <a:pt x="2428" y="2703"/>
                    <a:pt x="2739" y="2191"/>
                  </a:cubicBezTo>
                  <a:cubicBezTo>
                    <a:pt x="3049" y="1699"/>
                    <a:pt x="3304" y="1279"/>
                    <a:pt x="3487" y="987"/>
                  </a:cubicBezTo>
                  <a:cubicBezTo>
                    <a:pt x="3670" y="676"/>
                    <a:pt x="3761" y="475"/>
                    <a:pt x="3761" y="366"/>
                  </a:cubicBezTo>
                  <a:cubicBezTo>
                    <a:pt x="3761" y="256"/>
                    <a:pt x="3724" y="183"/>
                    <a:pt x="3670" y="110"/>
                  </a:cubicBezTo>
                  <a:cubicBezTo>
                    <a:pt x="3597" y="37"/>
                    <a:pt x="3523" y="1"/>
                    <a:pt x="3414" y="1"/>
                  </a:cubicBezTo>
                  <a:cubicBezTo>
                    <a:pt x="3304" y="1"/>
                    <a:pt x="3140" y="202"/>
                    <a:pt x="2903" y="621"/>
                  </a:cubicBezTo>
                  <a:cubicBezTo>
                    <a:pt x="2666" y="1041"/>
                    <a:pt x="2428" y="1461"/>
                    <a:pt x="2191" y="1881"/>
                  </a:cubicBezTo>
                  <a:cubicBezTo>
                    <a:pt x="1954" y="2283"/>
                    <a:pt x="1808" y="2502"/>
                    <a:pt x="1716" y="2502"/>
                  </a:cubicBezTo>
                  <a:cubicBezTo>
                    <a:pt x="1607" y="2502"/>
                    <a:pt x="1479" y="2410"/>
                    <a:pt x="1315" y="2246"/>
                  </a:cubicBezTo>
                  <a:cubicBezTo>
                    <a:pt x="1169" y="2082"/>
                    <a:pt x="1023" y="1881"/>
                    <a:pt x="913" y="1644"/>
                  </a:cubicBezTo>
                  <a:cubicBezTo>
                    <a:pt x="803" y="1406"/>
                    <a:pt x="712" y="1151"/>
                    <a:pt x="639" y="877"/>
                  </a:cubicBezTo>
                  <a:cubicBezTo>
                    <a:pt x="584" y="585"/>
                    <a:pt x="530" y="366"/>
                    <a:pt x="475" y="220"/>
                  </a:cubicBezTo>
                  <a:cubicBezTo>
                    <a:pt x="420" y="74"/>
                    <a:pt x="365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1"/>
            <p:cNvSpPr/>
            <p:nvPr/>
          </p:nvSpPr>
          <p:spPr>
            <a:xfrm>
              <a:off x="3033475" y="5257800"/>
              <a:ext cx="89475" cy="147425"/>
            </a:xfrm>
            <a:custGeom>
              <a:avLst/>
              <a:gdLst/>
              <a:ahLst/>
              <a:cxnLst/>
              <a:rect l="l" t="t" r="r" b="b"/>
              <a:pathLst>
                <a:path w="3579" h="5897" extrusionOk="0">
                  <a:moveTo>
                    <a:pt x="2976" y="1"/>
                  </a:moveTo>
                  <a:cubicBezTo>
                    <a:pt x="2574" y="1"/>
                    <a:pt x="2118" y="220"/>
                    <a:pt x="1643" y="658"/>
                  </a:cubicBezTo>
                  <a:cubicBezTo>
                    <a:pt x="1187" y="1078"/>
                    <a:pt x="785" y="1607"/>
                    <a:pt x="475" y="2209"/>
                  </a:cubicBezTo>
                  <a:cubicBezTo>
                    <a:pt x="164" y="2812"/>
                    <a:pt x="0" y="3360"/>
                    <a:pt x="0" y="3852"/>
                  </a:cubicBezTo>
                  <a:cubicBezTo>
                    <a:pt x="0" y="4163"/>
                    <a:pt x="146" y="4455"/>
                    <a:pt x="420" y="4729"/>
                  </a:cubicBezTo>
                  <a:cubicBezTo>
                    <a:pt x="694" y="4984"/>
                    <a:pt x="986" y="5112"/>
                    <a:pt x="1260" y="5112"/>
                  </a:cubicBezTo>
                  <a:cubicBezTo>
                    <a:pt x="1552" y="5112"/>
                    <a:pt x="1844" y="5002"/>
                    <a:pt x="2154" y="4765"/>
                  </a:cubicBezTo>
                  <a:cubicBezTo>
                    <a:pt x="2446" y="4528"/>
                    <a:pt x="2720" y="4199"/>
                    <a:pt x="2957" y="3798"/>
                  </a:cubicBezTo>
                  <a:lnTo>
                    <a:pt x="2957" y="3798"/>
                  </a:lnTo>
                  <a:cubicBezTo>
                    <a:pt x="2903" y="3962"/>
                    <a:pt x="2848" y="4163"/>
                    <a:pt x="2775" y="4400"/>
                  </a:cubicBezTo>
                  <a:cubicBezTo>
                    <a:pt x="2684" y="4656"/>
                    <a:pt x="2611" y="4893"/>
                    <a:pt x="2538" y="5130"/>
                  </a:cubicBezTo>
                  <a:cubicBezTo>
                    <a:pt x="2483" y="5349"/>
                    <a:pt x="2446" y="5550"/>
                    <a:pt x="2446" y="5678"/>
                  </a:cubicBezTo>
                  <a:cubicBezTo>
                    <a:pt x="2446" y="5824"/>
                    <a:pt x="2501" y="5897"/>
                    <a:pt x="2629" y="5897"/>
                  </a:cubicBezTo>
                  <a:cubicBezTo>
                    <a:pt x="2757" y="5897"/>
                    <a:pt x="2939" y="5532"/>
                    <a:pt x="3176" y="4802"/>
                  </a:cubicBezTo>
                  <a:cubicBezTo>
                    <a:pt x="3414" y="4071"/>
                    <a:pt x="3542" y="3597"/>
                    <a:pt x="3542" y="3414"/>
                  </a:cubicBezTo>
                  <a:cubicBezTo>
                    <a:pt x="3542" y="3213"/>
                    <a:pt x="3487" y="3031"/>
                    <a:pt x="3377" y="2885"/>
                  </a:cubicBezTo>
                  <a:cubicBezTo>
                    <a:pt x="3268" y="2739"/>
                    <a:pt x="3122" y="2666"/>
                    <a:pt x="2957" y="2666"/>
                  </a:cubicBezTo>
                  <a:cubicBezTo>
                    <a:pt x="2629" y="2666"/>
                    <a:pt x="2373" y="2684"/>
                    <a:pt x="2154" y="2739"/>
                  </a:cubicBezTo>
                  <a:cubicBezTo>
                    <a:pt x="1953" y="2775"/>
                    <a:pt x="1844" y="2848"/>
                    <a:pt x="1844" y="2921"/>
                  </a:cubicBezTo>
                  <a:cubicBezTo>
                    <a:pt x="1844" y="2976"/>
                    <a:pt x="1899" y="3049"/>
                    <a:pt x="1990" y="3122"/>
                  </a:cubicBezTo>
                  <a:cubicBezTo>
                    <a:pt x="2081" y="3195"/>
                    <a:pt x="2191" y="3232"/>
                    <a:pt x="2318" y="3232"/>
                  </a:cubicBezTo>
                  <a:cubicBezTo>
                    <a:pt x="2446" y="3232"/>
                    <a:pt x="2665" y="3195"/>
                    <a:pt x="2921" y="3122"/>
                  </a:cubicBezTo>
                  <a:lnTo>
                    <a:pt x="2921" y="3122"/>
                  </a:lnTo>
                  <a:cubicBezTo>
                    <a:pt x="2665" y="3524"/>
                    <a:pt x="2373" y="3852"/>
                    <a:pt x="2045" y="4108"/>
                  </a:cubicBezTo>
                  <a:cubicBezTo>
                    <a:pt x="1734" y="4364"/>
                    <a:pt x="1460" y="4491"/>
                    <a:pt x="1241" y="4491"/>
                  </a:cubicBezTo>
                  <a:cubicBezTo>
                    <a:pt x="1077" y="4491"/>
                    <a:pt x="949" y="4418"/>
                    <a:pt x="840" y="4309"/>
                  </a:cubicBezTo>
                  <a:cubicBezTo>
                    <a:pt x="730" y="4181"/>
                    <a:pt x="676" y="4035"/>
                    <a:pt x="676" y="3852"/>
                  </a:cubicBezTo>
                  <a:cubicBezTo>
                    <a:pt x="676" y="3414"/>
                    <a:pt x="803" y="2958"/>
                    <a:pt x="1059" y="2447"/>
                  </a:cubicBezTo>
                  <a:cubicBezTo>
                    <a:pt x="1333" y="1936"/>
                    <a:pt x="1643" y="1516"/>
                    <a:pt x="2008" y="1187"/>
                  </a:cubicBezTo>
                  <a:cubicBezTo>
                    <a:pt x="2391" y="859"/>
                    <a:pt x="2738" y="676"/>
                    <a:pt x="3030" y="676"/>
                  </a:cubicBezTo>
                  <a:cubicBezTo>
                    <a:pt x="3140" y="676"/>
                    <a:pt x="3249" y="694"/>
                    <a:pt x="3341" y="749"/>
                  </a:cubicBezTo>
                  <a:cubicBezTo>
                    <a:pt x="3432" y="767"/>
                    <a:pt x="3487" y="786"/>
                    <a:pt x="3505" y="786"/>
                  </a:cubicBezTo>
                  <a:cubicBezTo>
                    <a:pt x="3560" y="786"/>
                    <a:pt x="3578" y="749"/>
                    <a:pt x="3578" y="639"/>
                  </a:cubicBezTo>
                  <a:cubicBezTo>
                    <a:pt x="3578" y="548"/>
                    <a:pt x="3505" y="420"/>
                    <a:pt x="3377" y="256"/>
                  </a:cubicBezTo>
                  <a:cubicBezTo>
                    <a:pt x="3249" y="92"/>
                    <a:pt x="3122" y="1"/>
                    <a:pt x="29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1"/>
            <p:cNvSpPr/>
            <p:nvPr/>
          </p:nvSpPr>
          <p:spPr>
            <a:xfrm>
              <a:off x="3148475" y="5259175"/>
              <a:ext cx="98600" cy="126900"/>
            </a:xfrm>
            <a:custGeom>
              <a:avLst/>
              <a:gdLst/>
              <a:ahLst/>
              <a:cxnLst/>
              <a:rect l="l" t="t" r="r" b="b"/>
              <a:pathLst>
                <a:path w="3944" h="5076" extrusionOk="0">
                  <a:moveTo>
                    <a:pt x="2483" y="0"/>
                  </a:moveTo>
                  <a:cubicBezTo>
                    <a:pt x="1497" y="0"/>
                    <a:pt x="968" y="92"/>
                    <a:pt x="895" y="274"/>
                  </a:cubicBezTo>
                  <a:cubicBezTo>
                    <a:pt x="877" y="329"/>
                    <a:pt x="858" y="384"/>
                    <a:pt x="858" y="438"/>
                  </a:cubicBezTo>
                  <a:cubicBezTo>
                    <a:pt x="858" y="822"/>
                    <a:pt x="785" y="1278"/>
                    <a:pt x="639" y="1826"/>
                  </a:cubicBezTo>
                  <a:cubicBezTo>
                    <a:pt x="493" y="2355"/>
                    <a:pt x="347" y="2885"/>
                    <a:pt x="201" y="3359"/>
                  </a:cubicBezTo>
                  <a:cubicBezTo>
                    <a:pt x="73" y="3834"/>
                    <a:pt x="0" y="4181"/>
                    <a:pt x="0" y="4382"/>
                  </a:cubicBezTo>
                  <a:cubicBezTo>
                    <a:pt x="0" y="4582"/>
                    <a:pt x="73" y="4747"/>
                    <a:pt x="238" y="4874"/>
                  </a:cubicBezTo>
                  <a:cubicBezTo>
                    <a:pt x="420" y="5002"/>
                    <a:pt x="603" y="5075"/>
                    <a:pt x="840" y="5075"/>
                  </a:cubicBezTo>
                  <a:cubicBezTo>
                    <a:pt x="1333" y="5075"/>
                    <a:pt x="1862" y="4984"/>
                    <a:pt x="2392" y="4801"/>
                  </a:cubicBezTo>
                  <a:cubicBezTo>
                    <a:pt x="2921" y="4619"/>
                    <a:pt x="3195" y="4436"/>
                    <a:pt x="3195" y="4254"/>
                  </a:cubicBezTo>
                  <a:cubicBezTo>
                    <a:pt x="3195" y="4162"/>
                    <a:pt x="3158" y="4108"/>
                    <a:pt x="3085" y="4108"/>
                  </a:cubicBezTo>
                  <a:cubicBezTo>
                    <a:pt x="3049" y="4108"/>
                    <a:pt x="2921" y="4126"/>
                    <a:pt x="2702" y="4199"/>
                  </a:cubicBezTo>
                  <a:cubicBezTo>
                    <a:pt x="2027" y="4363"/>
                    <a:pt x="1424" y="4455"/>
                    <a:pt x="858" y="4455"/>
                  </a:cubicBezTo>
                  <a:cubicBezTo>
                    <a:pt x="804" y="4455"/>
                    <a:pt x="749" y="4436"/>
                    <a:pt x="712" y="4418"/>
                  </a:cubicBezTo>
                  <a:cubicBezTo>
                    <a:pt x="676" y="4363"/>
                    <a:pt x="658" y="4327"/>
                    <a:pt x="658" y="4272"/>
                  </a:cubicBezTo>
                  <a:cubicBezTo>
                    <a:pt x="658" y="4089"/>
                    <a:pt x="785" y="3578"/>
                    <a:pt x="1059" y="2757"/>
                  </a:cubicBezTo>
                  <a:cubicBezTo>
                    <a:pt x="1570" y="2757"/>
                    <a:pt x="2045" y="2720"/>
                    <a:pt x="2447" y="2629"/>
                  </a:cubicBezTo>
                  <a:cubicBezTo>
                    <a:pt x="2848" y="2538"/>
                    <a:pt x="3031" y="2428"/>
                    <a:pt x="3031" y="2246"/>
                  </a:cubicBezTo>
                  <a:cubicBezTo>
                    <a:pt x="3031" y="2173"/>
                    <a:pt x="2958" y="2154"/>
                    <a:pt x="2812" y="2154"/>
                  </a:cubicBezTo>
                  <a:cubicBezTo>
                    <a:pt x="2684" y="2154"/>
                    <a:pt x="2465" y="2154"/>
                    <a:pt x="2191" y="2191"/>
                  </a:cubicBezTo>
                  <a:cubicBezTo>
                    <a:pt x="1899" y="2209"/>
                    <a:pt x="1680" y="2227"/>
                    <a:pt x="1497" y="2227"/>
                  </a:cubicBezTo>
                  <a:cubicBezTo>
                    <a:pt x="1333" y="2227"/>
                    <a:pt x="1242" y="2209"/>
                    <a:pt x="1205" y="2209"/>
                  </a:cubicBezTo>
                  <a:cubicBezTo>
                    <a:pt x="1388" y="1552"/>
                    <a:pt x="1479" y="1041"/>
                    <a:pt x="1479" y="712"/>
                  </a:cubicBezTo>
                  <a:lnTo>
                    <a:pt x="1479" y="694"/>
                  </a:lnTo>
                  <a:cubicBezTo>
                    <a:pt x="1935" y="621"/>
                    <a:pt x="2209" y="566"/>
                    <a:pt x="2337" y="566"/>
                  </a:cubicBezTo>
                  <a:cubicBezTo>
                    <a:pt x="2447" y="548"/>
                    <a:pt x="2647" y="530"/>
                    <a:pt x="2939" y="511"/>
                  </a:cubicBezTo>
                  <a:cubicBezTo>
                    <a:pt x="3231" y="475"/>
                    <a:pt x="3469" y="438"/>
                    <a:pt x="3633" y="402"/>
                  </a:cubicBezTo>
                  <a:cubicBezTo>
                    <a:pt x="3852" y="384"/>
                    <a:pt x="3943" y="311"/>
                    <a:pt x="3943" y="219"/>
                  </a:cubicBezTo>
                  <a:cubicBezTo>
                    <a:pt x="3943" y="73"/>
                    <a:pt x="3469" y="0"/>
                    <a:pt x="2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1"/>
            <p:cNvSpPr/>
            <p:nvPr/>
          </p:nvSpPr>
          <p:spPr>
            <a:xfrm>
              <a:off x="3253450" y="5256900"/>
              <a:ext cx="107725" cy="128700"/>
            </a:xfrm>
            <a:custGeom>
              <a:avLst/>
              <a:gdLst/>
              <a:ahLst/>
              <a:cxnLst/>
              <a:rect l="l" t="t" r="r" b="b"/>
              <a:pathLst>
                <a:path w="4309" h="5148" extrusionOk="0">
                  <a:moveTo>
                    <a:pt x="3852" y="0"/>
                  </a:moveTo>
                  <a:cubicBezTo>
                    <a:pt x="3761" y="0"/>
                    <a:pt x="3724" y="110"/>
                    <a:pt x="3706" y="310"/>
                  </a:cubicBezTo>
                  <a:cubicBezTo>
                    <a:pt x="3706" y="347"/>
                    <a:pt x="3688" y="639"/>
                    <a:pt x="3633" y="1187"/>
                  </a:cubicBezTo>
                  <a:cubicBezTo>
                    <a:pt x="3523" y="2337"/>
                    <a:pt x="3322" y="3341"/>
                    <a:pt x="2994" y="4180"/>
                  </a:cubicBezTo>
                  <a:cubicBezTo>
                    <a:pt x="2793" y="3724"/>
                    <a:pt x="2300" y="2483"/>
                    <a:pt x="1515" y="438"/>
                  </a:cubicBezTo>
                  <a:cubicBezTo>
                    <a:pt x="1460" y="329"/>
                    <a:pt x="1406" y="237"/>
                    <a:pt x="1296" y="146"/>
                  </a:cubicBezTo>
                  <a:cubicBezTo>
                    <a:pt x="1205" y="55"/>
                    <a:pt x="1132" y="18"/>
                    <a:pt x="1077" y="18"/>
                  </a:cubicBezTo>
                  <a:cubicBezTo>
                    <a:pt x="1004" y="18"/>
                    <a:pt x="949" y="91"/>
                    <a:pt x="949" y="237"/>
                  </a:cubicBezTo>
                  <a:cubicBezTo>
                    <a:pt x="949" y="548"/>
                    <a:pt x="785" y="1333"/>
                    <a:pt x="475" y="2592"/>
                  </a:cubicBezTo>
                  <a:cubicBezTo>
                    <a:pt x="146" y="3852"/>
                    <a:pt x="0" y="4527"/>
                    <a:pt x="0" y="4655"/>
                  </a:cubicBezTo>
                  <a:cubicBezTo>
                    <a:pt x="0" y="4765"/>
                    <a:pt x="37" y="4874"/>
                    <a:pt x="128" y="4984"/>
                  </a:cubicBezTo>
                  <a:cubicBezTo>
                    <a:pt x="219" y="5093"/>
                    <a:pt x="292" y="5148"/>
                    <a:pt x="365" y="5148"/>
                  </a:cubicBezTo>
                  <a:cubicBezTo>
                    <a:pt x="402" y="5148"/>
                    <a:pt x="456" y="5057"/>
                    <a:pt x="511" y="4856"/>
                  </a:cubicBezTo>
                  <a:cubicBezTo>
                    <a:pt x="566" y="4673"/>
                    <a:pt x="694" y="4217"/>
                    <a:pt x="858" y="3505"/>
                  </a:cubicBezTo>
                  <a:cubicBezTo>
                    <a:pt x="1041" y="2793"/>
                    <a:pt x="1205" y="2154"/>
                    <a:pt x="1351" y="1588"/>
                  </a:cubicBezTo>
                  <a:cubicBezTo>
                    <a:pt x="2063" y="3396"/>
                    <a:pt x="2501" y="4491"/>
                    <a:pt x="2647" y="4819"/>
                  </a:cubicBezTo>
                  <a:cubicBezTo>
                    <a:pt x="2683" y="4911"/>
                    <a:pt x="2757" y="5002"/>
                    <a:pt x="2830" y="5057"/>
                  </a:cubicBezTo>
                  <a:cubicBezTo>
                    <a:pt x="2903" y="5111"/>
                    <a:pt x="2976" y="5148"/>
                    <a:pt x="3049" y="5148"/>
                  </a:cubicBezTo>
                  <a:cubicBezTo>
                    <a:pt x="3231" y="5148"/>
                    <a:pt x="3432" y="4838"/>
                    <a:pt x="3633" y="4217"/>
                  </a:cubicBezTo>
                  <a:cubicBezTo>
                    <a:pt x="3834" y="3578"/>
                    <a:pt x="3998" y="2903"/>
                    <a:pt x="4126" y="2172"/>
                  </a:cubicBezTo>
                  <a:cubicBezTo>
                    <a:pt x="4253" y="1424"/>
                    <a:pt x="4308" y="858"/>
                    <a:pt x="4308" y="456"/>
                  </a:cubicBezTo>
                  <a:cubicBezTo>
                    <a:pt x="4308" y="383"/>
                    <a:pt x="4272" y="274"/>
                    <a:pt x="4162" y="164"/>
                  </a:cubicBezTo>
                  <a:cubicBezTo>
                    <a:pt x="4053" y="55"/>
                    <a:pt x="3943" y="0"/>
                    <a:pt x="38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1"/>
            <p:cNvSpPr/>
            <p:nvPr/>
          </p:nvSpPr>
          <p:spPr>
            <a:xfrm>
              <a:off x="3448300" y="5255525"/>
              <a:ext cx="94050" cy="130550"/>
            </a:xfrm>
            <a:custGeom>
              <a:avLst/>
              <a:gdLst/>
              <a:ahLst/>
              <a:cxnLst/>
              <a:rect l="l" t="t" r="r" b="b"/>
              <a:pathLst>
                <a:path w="3762" h="5222" extrusionOk="0">
                  <a:moveTo>
                    <a:pt x="2283" y="603"/>
                  </a:moveTo>
                  <a:cubicBezTo>
                    <a:pt x="2520" y="603"/>
                    <a:pt x="2721" y="676"/>
                    <a:pt x="2867" y="804"/>
                  </a:cubicBezTo>
                  <a:cubicBezTo>
                    <a:pt x="3049" y="950"/>
                    <a:pt x="3123" y="1114"/>
                    <a:pt x="3123" y="1333"/>
                  </a:cubicBezTo>
                  <a:cubicBezTo>
                    <a:pt x="3123" y="1643"/>
                    <a:pt x="2940" y="1935"/>
                    <a:pt x="2575" y="2209"/>
                  </a:cubicBezTo>
                  <a:cubicBezTo>
                    <a:pt x="2228" y="2483"/>
                    <a:pt x="1753" y="2684"/>
                    <a:pt x="1169" y="2848"/>
                  </a:cubicBezTo>
                  <a:cubicBezTo>
                    <a:pt x="1407" y="1972"/>
                    <a:pt x="1534" y="1388"/>
                    <a:pt x="1534" y="1114"/>
                  </a:cubicBezTo>
                  <a:cubicBezTo>
                    <a:pt x="1534" y="1023"/>
                    <a:pt x="1516" y="931"/>
                    <a:pt x="1461" y="822"/>
                  </a:cubicBezTo>
                  <a:cubicBezTo>
                    <a:pt x="1790" y="676"/>
                    <a:pt x="2064" y="603"/>
                    <a:pt x="2283" y="603"/>
                  </a:cubicBezTo>
                  <a:close/>
                  <a:moveTo>
                    <a:pt x="2173" y="0"/>
                  </a:moveTo>
                  <a:cubicBezTo>
                    <a:pt x="1863" y="0"/>
                    <a:pt x="1553" y="55"/>
                    <a:pt x="1224" y="165"/>
                  </a:cubicBezTo>
                  <a:cubicBezTo>
                    <a:pt x="895" y="274"/>
                    <a:pt x="713" y="402"/>
                    <a:pt x="713" y="511"/>
                  </a:cubicBezTo>
                  <a:cubicBezTo>
                    <a:pt x="713" y="603"/>
                    <a:pt x="786" y="712"/>
                    <a:pt x="895" y="804"/>
                  </a:cubicBezTo>
                  <a:cubicBezTo>
                    <a:pt x="877" y="1388"/>
                    <a:pt x="640" y="2392"/>
                    <a:pt x="202" y="3852"/>
                  </a:cubicBezTo>
                  <a:cubicBezTo>
                    <a:pt x="74" y="4327"/>
                    <a:pt x="1" y="4619"/>
                    <a:pt x="1" y="4728"/>
                  </a:cubicBezTo>
                  <a:cubicBezTo>
                    <a:pt x="1" y="4838"/>
                    <a:pt x="37" y="4947"/>
                    <a:pt x="129" y="5057"/>
                  </a:cubicBezTo>
                  <a:cubicBezTo>
                    <a:pt x="238" y="5166"/>
                    <a:pt x="311" y="5221"/>
                    <a:pt x="384" y="5221"/>
                  </a:cubicBezTo>
                  <a:cubicBezTo>
                    <a:pt x="439" y="5221"/>
                    <a:pt x="658" y="4619"/>
                    <a:pt x="1005" y="3414"/>
                  </a:cubicBezTo>
                  <a:cubicBezTo>
                    <a:pt x="1845" y="3250"/>
                    <a:pt x="2502" y="2994"/>
                    <a:pt x="3013" y="2629"/>
                  </a:cubicBezTo>
                  <a:cubicBezTo>
                    <a:pt x="3506" y="2264"/>
                    <a:pt x="3761" y="1826"/>
                    <a:pt x="3761" y="1296"/>
                  </a:cubicBezTo>
                  <a:cubicBezTo>
                    <a:pt x="3761" y="913"/>
                    <a:pt x="3615" y="603"/>
                    <a:pt x="3305" y="365"/>
                  </a:cubicBezTo>
                  <a:cubicBezTo>
                    <a:pt x="3013" y="128"/>
                    <a:pt x="2630" y="0"/>
                    <a:pt x="2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1"/>
            <p:cNvSpPr/>
            <p:nvPr/>
          </p:nvSpPr>
          <p:spPr>
            <a:xfrm>
              <a:off x="3547350" y="5255525"/>
              <a:ext cx="94950" cy="130550"/>
            </a:xfrm>
            <a:custGeom>
              <a:avLst/>
              <a:gdLst/>
              <a:ahLst/>
              <a:cxnLst/>
              <a:rect l="l" t="t" r="r" b="b"/>
              <a:pathLst>
                <a:path w="3798" h="5222" extrusionOk="0">
                  <a:moveTo>
                    <a:pt x="2264" y="730"/>
                  </a:moveTo>
                  <a:cubicBezTo>
                    <a:pt x="2337" y="1150"/>
                    <a:pt x="2428" y="1771"/>
                    <a:pt x="2519" y="2593"/>
                  </a:cubicBezTo>
                  <a:cubicBezTo>
                    <a:pt x="2136" y="2666"/>
                    <a:pt x="1771" y="2739"/>
                    <a:pt x="1424" y="2830"/>
                  </a:cubicBezTo>
                  <a:cubicBezTo>
                    <a:pt x="1753" y="1935"/>
                    <a:pt x="2045" y="1223"/>
                    <a:pt x="2264" y="730"/>
                  </a:cubicBezTo>
                  <a:close/>
                  <a:moveTo>
                    <a:pt x="2428" y="0"/>
                  </a:moveTo>
                  <a:cubicBezTo>
                    <a:pt x="2300" y="0"/>
                    <a:pt x="2173" y="55"/>
                    <a:pt x="2027" y="146"/>
                  </a:cubicBezTo>
                  <a:cubicBezTo>
                    <a:pt x="1899" y="238"/>
                    <a:pt x="1807" y="347"/>
                    <a:pt x="1753" y="493"/>
                  </a:cubicBezTo>
                  <a:cubicBezTo>
                    <a:pt x="1698" y="621"/>
                    <a:pt x="1570" y="931"/>
                    <a:pt x="1369" y="1406"/>
                  </a:cubicBezTo>
                  <a:cubicBezTo>
                    <a:pt x="1169" y="1899"/>
                    <a:pt x="1023" y="2264"/>
                    <a:pt x="913" y="2556"/>
                  </a:cubicBezTo>
                  <a:cubicBezTo>
                    <a:pt x="858" y="2684"/>
                    <a:pt x="803" y="2848"/>
                    <a:pt x="712" y="3031"/>
                  </a:cubicBezTo>
                  <a:cubicBezTo>
                    <a:pt x="238" y="3177"/>
                    <a:pt x="0" y="3304"/>
                    <a:pt x="0" y="3396"/>
                  </a:cubicBezTo>
                  <a:cubicBezTo>
                    <a:pt x="0" y="3487"/>
                    <a:pt x="37" y="3578"/>
                    <a:pt x="110" y="3633"/>
                  </a:cubicBezTo>
                  <a:cubicBezTo>
                    <a:pt x="183" y="3706"/>
                    <a:pt x="274" y="3724"/>
                    <a:pt x="365" y="3724"/>
                  </a:cubicBezTo>
                  <a:lnTo>
                    <a:pt x="420" y="3724"/>
                  </a:lnTo>
                  <a:cubicBezTo>
                    <a:pt x="146" y="4382"/>
                    <a:pt x="0" y="4728"/>
                    <a:pt x="0" y="4765"/>
                  </a:cubicBezTo>
                  <a:cubicBezTo>
                    <a:pt x="0" y="4874"/>
                    <a:pt x="37" y="4984"/>
                    <a:pt x="128" y="5075"/>
                  </a:cubicBezTo>
                  <a:cubicBezTo>
                    <a:pt x="219" y="5166"/>
                    <a:pt x="311" y="5221"/>
                    <a:pt x="384" y="5221"/>
                  </a:cubicBezTo>
                  <a:cubicBezTo>
                    <a:pt x="475" y="5221"/>
                    <a:pt x="712" y="4655"/>
                    <a:pt x="1150" y="3542"/>
                  </a:cubicBezTo>
                  <a:cubicBezTo>
                    <a:pt x="1515" y="3432"/>
                    <a:pt x="1789" y="3359"/>
                    <a:pt x="1972" y="3323"/>
                  </a:cubicBezTo>
                  <a:cubicBezTo>
                    <a:pt x="2154" y="3268"/>
                    <a:pt x="2337" y="3213"/>
                    <a:pt x="2556" y="3158"/>
                  </a:cubicBezTo>
                  <a:cubicBezTo>
                    <a:pt x="2611" y="3597"/>
                    <a:pt x="2647" y="4053"/>
                    <a:pt x="2665" y="4528"/>
                  </a:cubicBezTo>
                  <a:cubicBezTo>
                    <a:pt x="2702" y="4783"/>
                    <a:pt x="2738" y="4966"/>
                    <a:pt x="2793" y="5057"/>
                  </a:cubicBezTo>
                  <a:cubicBezTo>
                    <a:pt x="2848" y="5166"/>
                    <a:pt x="2903" y="5221"/>
                    <a:pt x="2994" y="5221"/>
                  </a:cubicBezTo>
                  <a:cubicBezTo>
                    <a:pt x="3140" y="5221"/>
                    <a:pt x="3213" y="4911"/>
                    <a:pt x="3213" y="4290"/>
                  </a:cubicBezTo>
                  <a:cubicBezTo>
                    <a:pt x="3213" y="3943"/>
                    <a:pt x="3195" y="3505"/>
                    <a:pt x="3158" y="2994"/>
                  </a:cubicBezTo>
                  <a:cubicBezTo>
                    <a:pt x="3596" y="2885"/>
                    <a:pt x="3797" y="2775"/>
                    <a:pt x="3797" y="2684"/>
                  </a:cubicBezTo>
                  <a:cubicBezTo>
                    <a:pt x="3797" y="2556"/>
                    <a:pt x="3688" y="2483"/>
                    <a:pt x="3469" y="2483"/>
                  </a:cubicBezTo>
                  <a:cubicBezTo>
                    <a:pt x="3377" y="2483"/>
                    <a:pt x="3250" y="2501"/>
                    <a:pt x="3122" y="2519"/>
                  </a:cubicBezTo>
                  <a:cubicBezTo>
                    <a:pt x="3049" y="1808"/>
                    <a:pt x="2958" y="1205"/>
                    <a:pt x="2830" y="730"/>
                  </a:cubicBezTo>
                  <a:cubicBezTo>
                    <a:pt x="2702" y="238"/>
                    <a:pt x="2574" y="0"/>
                    <a:pt x="24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1"/>
            <p:cNvSpPr/>
            <p:nvPr/>
          </p:nvSpPr>
          <p:spPr>
            <a:xfrm>
              <a:off x="3659150" y="5257350"/>
              <a:ext cx="92675" cy="128725"/>
            </a:xfrm>
            <a:custGeom>
              <a:avLst/>
              <a:gdLst/>
              <a:ahLst/>
              <a:cxnLst/>
              <a:rect l="l" t="t" r="r" b="b"/>
              <a:pathLst>
                <a:path w="3707" h="5149" extrusionOk="0">
                  <a:moveTo>
                    <a:pt x="2246" y="639"/>
                  </a:moveTo>
                  <a:cubicBezTo>
                    <a:pt x="2775" y="639"/>
                    <a:pt x="3031" y="785"/>
                    <a:pt x="3031" y="1096"/>
                  </a:cubicBezTo>
                  <a:cubicBezTo>
                    <a:pt x="3031" y="1278"/>
                    <a:pt x="2958" y="1461"/>
                    <a:pt x="2794" y="1643"/>
                  </a:cubicBezTo>
                  <a:cubicBezTo>
                    <a:pt x="2648" y="1826"/>
                    <a:pt x="2465" y="1954"/>
                    <a:pt x="2283" y="2063"/>
                  </a:cubicBezTo>
                  <a:cubicBezTo>
                    <a:pt x="2100" y="2173"/>
                    <a:pt x="1881" y="2282"/>
                    <a:pt x="1662" y="2410"/>
                  </a:cubicBezTo>
                  <a:cubicBezTo>
                    <a:pt x="1425" y="2538"/>
                    <a:pt x="1260" y="2629"/>
                    <a:pt x="1187" y="2684"/>
                  </a:cubicBezTo>
                  <a:cubicBezTo>
                    <a:pt x="1388" y="1954"/>
                    <a:pt x="1479" y="1442"/>
                    <a:pt x="1479" y="1114"/>
                  </a:cubicBezTo>
                  <a:cubicBezTo>
                    <a:pt x="1479" y="1023"/>
                    <a:pt x="1461" y="931"/>
                    <a:pt x="1406" y="822"/>
                  </a:cubicBezTo>
                  <a:cubicBezTo>
                    <a:pt x="1735" y="712"/>
                    <a:pt x="2009" y="639"/>
                    <a:pt x="2246" y="639"/>
                  </a:cubicBezTo>
                  <a:close/>
                  <a:moveTo>
                    <a:pt x="2210" y="0"/>
                  </a:moveTo>
                  <a:cubicBezTo>
                    <a:pt x="1808" y="0"/>
                    <a:pt x="1443" y="55"/>
                    <a:pt x="1114" y="183"/>
                  </a:cubicBezTo>
                  <a:cubicBezTo>
                    <a:pt x="786" y="292"/>
                    <a:pt x="621" y="402"/>
                    <a:pt x="621" y="511"/>
                  </a:cubicBezTo>
                  <a:cubicBezTo>
                    <a:pt x="621" y="584"/>
                    <a:pt x="640" y="657"/>
                    <a:pt x="694" y="731"/>
                  </a:cubicBezTo>
                  <a:cubicBezTo>
                    <a:pt x="749" y="822"/>
                    <a:pt x="804" y="877"/>
                    <a:pt x="859" y="913"/>
                  </a:cubicBezTo>
                  <a:cubicBezTo>
                    <a:pt x="822" y="1406"/>
                    <a:pt x="676" y="2136"/>
                    <a:pt x="402" y="3067"/>
                  </a:cubicBezTo>
                  <a:cubicBezTo>
                    <a:pt x="129" y="4016"/>
                    <a:pt x="1" y="4546"/>
                    <a:pt x="1" y="4655"/>
                  </a:cubicBezTo>
                  <a:cubicBezTo>
                    <a:pt x="1" y="4765"/>
                    <a:pt x="37" y="4874"/>
                    <a:pt x="129" y="4984"/>
                  </a:cubicBezTo>
                  <a:cubicBezTo>
                    <a:pt x="238" y="5093"/>
                    <a:pt x="311" y="5148"/>
                    <a:pt x="384" y="5148"/>
                  </a:cubicBezTo>
                  <a:cubicBezTo>
                    <a:pt x="421" y="5148"/>
                    <a:pt x="475" y="5020"/>
                    <a:pt x="567" y="4765"/>
                  </a:cubicBezTo>
                  <a:cubicBezTo>
                    <a:pt x="603" y="4637"/>
                    <a:pt x="640" y="4509"/>
                    <a:pt x="676" y="4400"/>
                  </a:cubicBezTo>
                  <a:cubicBezTo>
                    <a:pt x="713" y="4272"/>
                    <a:pt x="840" y="3834"/>
                    <a:pt x="1078" y="3067"/>
                  </a:cubicBezTo>
                  <a:cubicBezTo>
                    <a:pt x="1187" y="3432"/>
                    <a:pt x="1516" y="3870"/>
                    <a:pt x="2064" y="4382"/>
                  </a:cubicBezTo>
                  <a:cubicBezTo>
                    <a:pt x="2611" y="4874"/>
                    <a:pt x="3013" y="5130"/>
                    <a:pt x="3305" y="5130"/>
                  </a:cubicBezTo>
                  <a:cubicBezTo>
                    <a:pt x="3469" y="5130"/>
                    <a:pt x="3560" y="5075"/>
                    <a:pt x="3560" y="4966"/>
                  </a:cubicBezTo>
                  <a:cubicBezTo>
                    <a:pt x="3560" y="4893"/>
                    <a:pt x="3487" y="4801"/>
                    <a:pt x="3378" y="4692"/>
                  </a:cubicBezTo>
                  <a:cubicBezTo>
                    <a:pt x="3305" y="4637"/>
                    <a:pt x="3250" y="4582"/>
                    <a:pt x="3177" y="4528"/>
                  </a:cubicBezTo>
                  <a:cubicBezTo>
                    <a:pt x="3122" y="4473"/>
                    <a:pt x="3049" y="4400"/>
                    <a:pt x="2940" y="4309"/>
                  </a:cubicBezTo>
                  <a:cubicBezTo>
                    <a:pt x="2849" y="4235"/>
                    <a:pt x="2739" y="4144"/>
                    <a:pt x="2629" y="4035"/>
                  </a:cubicBezTo>
                  <a:cubicBezTo>
                    <a:pt x="2520" y="3925"/>
                    <a:pt x="2429" y="3852"/>
                    <a:pt x="2356" y="3779"/>
                  </a:cubicBezTo>
                  <a:cubicBezTo>
                    <a:pt x="2283" y="3724"/>
                    <a:pt x="2173" y="3597"/>
                    <a:pt x="1991" y="3432"/>
                  </a:cubicBezTo>
                  <a:cubicBezTo>
                    <a:pt x="1826" y="3268"/>
                    <a:pt x="1753" y="3122"/>
                    <a:pt x="1753" y="3012"/>
                  </a:cubicBezTo>
                  <a:cubicBezTo>
                    <a:pt x="1753" y="2994"/>
                    <a:pt x="1808" y="2939"/>
                    <a:pt x="1954" y="2885"/>
                  </a:cubicBezTo>
                  <a:cubicBezTo>
                    <a:pt x="2082" y="2812"/>
                    <a:pt x="2246" y="2720"/>
                    <a:pt x="2429" y="2629"/>
                  </a:cubicBezTo>
                  <a:cubicBezTo>
                    <a:pt x="2629" y="2520"/>
                    <a:pt x="2812" y="2410"/>
                    <a:pt x="3013" y="2264"/>
                  </a:cubicBezTo>
                  <a:cubicBezTo>
                    <a:pt x="3195" y="2136"/>
                    <a:pt x="3360" y="1972"/>
                    <a:pt x="3487" y="1771"/>
                  </a:cubicBezTo>
                  <a:cubicBezTo>
                    <a:pt x="3633" y="1552"/>
                    <a:pt x="3706" y="1333"/>
                    <a:pt x="3706" y="1096"/>
                  </a:cubicBezTo>
                  <a:cubicBezTo>
                    <a:pt x="3706" y="749"/>
                    <a:pt x="3560" y="475"/>
                    <a:pt x="3250" y="292"/>
                  </a:cubicBezTo>
                  <a:cubicBezTo>
                    <a:pt x="2958" y="92"/>
                    <a:pt x="2611" y="0"/>
                    <a:pt x="2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1"/>
            <p:cNvSpPr/>
            <p:nvPr/>
          </p:nvSpPr>
          <p:spPr>
            <a:xfrm>
              <a:off x="3768675" y="5258250"/>
              <a:ext cx="99075" cy="126900"/>
            </a:xfrm>
            <a:custGeom>
              <a:avLst/>
              <a:gdLst/>
              <a:ahLst/>
              <a:cxnLst/>
              <a:rect l="l" t="t" r="r" b="b"/>
              <a:pathLst>
                <a:path w="3963" h="5076" extrusionOk="0">
                  <a:moveTo>
                    <a:pt x="2265" y="1"/>
                  </a:moveTo>
                  <a:cubicBezTo>
                    <a:pt x="1315" y="1"/>
                    <a:pt x="695" y="19"/>
                    <a:pt x="421" y="37"/>
                  </a:cubicBezTo>
                  <a:cubicBezTo>
                    <a:pt x="129" y="74"/>
                    <a:pt x="1" y="129"/>
                    <a:pt x="1" y="220"/>
                  </a:cubicBezTo>
                  <a:cubicBezTo>
                    <a:pt x="1" y="311"/>
                    <a:pt x="37" y="402"/>
                    <a:pt x="129" y="512"/>
                  </a:cubicBezTo>
                  <a:cubicBezTo>
                    <a:pt x="202" y="621"/>
                    <a:pt x="293" y="658"/>
                    <a:pt x="366" y="658"/>
                  </a:cubicBezTo>
                  <a:lnTo>
                    <a:pt x="1607" y="603"/>
                  </a:lnTo>
                  <a:lnTo>
                    <a:pt x="1607" y="603"/>
                  </a:lnTo>
                  <a:cubicBezTo>
                    <a:pt x="1571" y="1078"/>
                    <a:pt x="1407" y="1826"/>
                    <a:pt x="1151" y="2867"/>
                  </a:cubicBezTo>
                  <a:cubicBezTo>
                    <a:pt x="895" y="3907"/>
                    <a:pt x="749" y="4473"/>
                    <a:pt x="749" y="4583"/>
                  </a:cubicBezTo>
                  <a:cubicBezTo>
                    <a:pt x="749" y="4692"/>
                    <a:pt x="804" y="4802"/>
                    <a:pt x="895" y="4930"/>
                  </a:cubicBezTo>
                  <a:cubicBezTo>
                    <a:pt x="987" y="5021"/>
                    <a:pt x="1060" y="5076"/>
                    <a:pt x="1133" y="5076"/>
                  </a:cubicBezTo>
                  <a:cubicBezTo>
                    <a:pt x="1188" y="5076"/>
                    <a:pt x="1261" y="4948"/>
                    <a:pt x="1315" y="4692"/>
                  </a:cubicBezTo>
                  <a:cubicBezTo>
                    <a:pt x="1352" y="4565"/>
                    <a:pt x="1425" y="4327"/>
                    <a:pt x="1498" y="3999"/>
                  </a:cubicBezTo>
                  <a:cubicBezTo>
                    <a:pt x="1571" y="3670"/>
                    <a:pt x="1626" y="3433"/>
                    <a:pt x="1662" y="3268"/>
                  </a:cubicBezTo>
                  <a:cubicBezTo>
                    <a:pt x="2045" y="1772"/>
                    <a:pt x="2246" y="932"/>
                    <a:pt x="2246" y="768"/>
                  </a:cubicBezTo>
                  <a:cubicBezTo>
                    <a:pt x="2246" y="695"/>
                    <a:pt x="2228" y="640"/>
                    <a:pt x="2210" y="603"/>
                  </a:cubicBezTo>
                  <a:cubicBezTo>
                    <a:pt x="2484" y="603"/>
                    <a:pt x="2757" y="621"/>
                    <a:pt x="3050" y="640"/>
                  </a:cubicBezTo>
                  <a:cubicBezTo>
                    <a:pt x="3323" y="658"/>
                    <a:pt x="3561" y="658"/>
                    <a:pt x="3707" y="658"/>
                  </a:cubicBezTo>
                  <a:cubicBezTo>
                    <a:pt x="3871" y="658"/>
                    <a:pt x="3962" y="621"/>
                    <a:pt x="3962" y="530"/>
                  </a:cubicBezTo>
                  <a:cubicBezTo>
                    <a:pt x="3962" y="402"/>
                    <a:pt x="3798" y="275"/>
                    <a:pt x="3469" y="165"/>
                  </a:cubicBezTo>
                  <a:cubicBezTo>
                    <a:pt x="3159" y="56"/>
                    <a:pt x="2757" y="1"/>
                    <a:pt x="22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1"/>
            <p:cNvSpPr/>
            <p:nvPr/>
          </p:nvSpPr>
          <p:spPr>
            <a:xfrm>
              <a:off x="3867275" y="5257800"/>
              <a:ext cx="37425" cy="127350"/>
            </a:xfrm>
            <a:custGeom>
              <a:avLst/>
              <a:gdLst/>
              <a:ahLst/>
              <a:cxnLst/>
              <a:rect l="l" t="t" r="r" b="b"/>
              <a:pathLst>
                <a:path w="1497" h="5094" extrusionOk="0">
                  <a:moveTo>
                    <a:pt x="1041" y="1"/>
                  </a:moveTo>
                  <a:cubicBezTo>
                    <a:pt x="968" y="1"/>
                    <a:pt x="931" y="19"/>
                    <a:pt x="895" y="55"/>
                  </a:cubicBezTo>
                  <a:cubicBezTo>
                    <a:pt x="876" y="74"/>
                    <a:pt x="876" y="128"/>
                    <a:pt x="876" y="220"/>
                  </a:cubicBezTo>
                  <a:cubicBezTo>
                    <a:pt x="876" y="512"/>
                    <a:pt x="712" y="1297"/>
                    <a:pt x="420" y="2575"/>
                  </a:cubicBezTo>
                  <a:cubicBezTo>
                    <a:pt x="146" y="3834"/>
                    <a:pt x="0" y="4510"/>
                    <a:pt x="0" y="4601"/>
                  </a:cubicBezTo>
                  <a:cubicBezTo>
                    <a:pt x="0" y="4710"/>
                    <a:pt x="37" y="4802"/>
                    <a:pt x="128" y="4929"/>
                  </a:cubicBezTo>
                  <a:cubicBezTo>
                    <a:pt x="237" y="5039"/>
                    <a:pt x="310" y="5094"/>
                    <a:pt x="365" y="5094"/>
                  </a:cubicBezTo>
                  <a:cubicBezTo>
                    <a:pt x="420" y="5094"/>
                    <a:pt x="493" y="4966"/>
                    <a:pt x="584" y="4674"/>
                  </a:cubicBezTo>
                  <a:cubicBezTo>
                    <a:pt x="621" y="4510"/>
                    <a:pt x="657" y="4364"/>
                    <a:pt x="694" y="4236"/>
                  </a:cubicBezTo>
                  <a:cubicBezTo>
                    <a:pt x="730" y="4108"/>
                    <a:pt x="767" y="3925"/>
                    <a:pt x="821" y="3670"/>
                  </a:cubicBezTo>
                  <a:cubicBezTo>
                    <a:pt x="895" y="3433"/>
                    <a:pt x="931" y="3232"/>
                    <a:pt x="968" y="3104"/>
                  </a:cubicBezTo>
                  <a:cubicBezTo>
                    <a:pt x="1314" y="1680"/>
                    <a:pt x="1497" y="877"/>
                    <a:pt x="1497" y="713"/>
                  </a:cubicBezTo>
                  <a:cubicBezTo>
                    <a:pt x="1497" y="530"/>
                    <a:pt x="1442" y="366"/>
                    <a:pt x="1314" y="220"/>
                  </a:cubicBezTo>
                  <a:cubicBezTo>
                    <a:pt x="1205" y="74"/>
                    <a:pt x="1114" y="1"/>
                    <a:pt x="10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1"/>
            <p:cNvSpPr/>
            <p:nvPr/>
          </p:nvSpPr>
          <p:spPr>
            <a:xfrm>
              <a:off x="3918825" y="5255525"/>
              <a:ext cx="95425" cy="130550"/>
            </a:xfrm>
            <a:custGeom>
              <a:avLst/>
              <a:gdLst/>
              <a:ahLst/>
              <a:cxnLst/>
              <a:rect l="l" t="t" r="r" b="b"/>
              <a:pathLst>
                <a:path w="3817" h="5222" extrusionOk="0">
                  <a:moveTo>
                    <a:pt x="2264" y="730"/>
                  </a:moveTo>
                  <a:cubicBezTo>
                    <a:pt x="2356" y="1150"/>
                    <a:pt x="2447" y="1771"/>
                    <a:pt x="2520" y="2593"/>
                  </a:cubicBezTo>
                  <a:cubicBezTo>
                    <a:pt x="2137" y="2666"/>
                    <a:pt x="1772" y="2739"/>
                    <a:pt x="1425" y="2830"/>
                  </a:cubicBezTo>
                  <a:cubicBezTo>
                    <a:pt x="1772" y="1935"/>
                    <a:pt x="2045" y="1223"/>
                    <a:pt x="2264" y="730"/>
                  </a:cubicBezTo>
                  <a:close/>
                  <a:moveTo>
                    <a:pt x="2447" y="0"/>
                  </a:moveTo>
                  <a:cubicBezTo>
                    <a:pt x="2319" y="0"/>
                    <a:pt x="2191" y="55"/>
                    <a:pt x="2045" y="146"/>
                  </a:cubicBezTo>
                  <a:cubicBezTo>
                    <a:pt x="1918" y="238"/>
                    <a:pt x="1826" y="347"/>
                    <a:pt x="1772" y="493"/>
                  </a:cubicBezTo>
                  <a:cubicBezTo>
                    <a:pt x="1717" y="621"/>
                    <a:pt x="1589" y="931"/>
                    <a:pt x="1388" y="1406"/>
                  </a:cubicBezTo>
                  <a:cubicBezTo>
                    <a:pt x="1187" y="1899"/>
                    <a:pt x="1041" y="2264"/>
                    <a:pt x="914" y="2556"/>
                  </a:cubicBezTo>
                  <a:cubicBezTo>
                    <a:pt x="877" y="2684"/>
                    <a:pt x="804" y="2848"/>
                    <a:pt x="731" y="3031"/>
                  </a:cubicBezTo>
                  <a:cubicBezTo>
                    <a:pt x="256" y="3177"/>
                    <a:pt x="1" y="3304"/>
                    <a:pt x="1" y="3396"/>
                  </a:cubicBezTo>
                  <a:cubicBezTo>
                    <a:pt x="1" y="3487"/>
                    <a:pt x="37" y="3578"/>
                    <a:pt x="110" y="3633"/>
                  </a:cubicBezTo>
                  <a:cubicBezTo>
                    <a:pt x="202" y="3706"/>
                    <a:pt x="293" y="3724"/>
                    <a:pt x="384" y="3724"/>
                  </a:cubicBezTo>
                  <a:lnTo>
                    <a:pt x="439" y="3724"/>
                  </a:lnTo>
                  <a:cubicBezTo>
                    <a:pt x="147" y="4382"/>
                    <a:pt x="19" y="4728"/>
                    <a:pt x="19" y="4765"/>
                  </a:cubicBezTo>
                  <a:cubicBezTo>
                    <a:pt x="19" y="4874"/>
                    <a:pt x="56" y="4984"/>
                    <a:pt x="147" y="5075"/>
                  </a:cubicBezTo>
                  <a:cubicBezTo>
                    <a:pt x="238" y="5166"/>
                    <a:pt x="329" y="5221"/>
                    <a:pt x="402" y="5221"/>
                  </a:cubicBezTo>
                  <a:cubicBezTo>
                    <a:pt x="475" y="5221"/>
                    <a:pt x="731" y="4655"/>
                    <a:pt x="1169" y="3542"/>
                  </a:cubicBezTo>
                  <a:cubicBezTo>
                    <a:pt x="1534" y="3432"/>
                    <a:pt x="1808" y="3359"/>
                    <a:pt x="1972" y="3323"/>
                  </a:cubicBezTo>
                  <a:cubicBezTo>
                    <a:pt x="2155" y="3268"/>
                    <a:pt x="2356" y="3213"/>
                    <a:pt x="2575" y="3158"/>
                  </a:cubicBezTo>
                  <a:cubicBezTo>
                    <a:pt x="2611" y="3597"/>
                    <a:pt x="2648" y="4053"/>
                    <a:pt x="2684" y="4528"/>
                  </a:cubicBezTo>
                  <a:cubicBezTo>
                    <a:pt x="2721" y="4783"/>
                    <a:pt x="2757" y="4966"/>
                    <a:pt x="2812" y="5057"/>
                  </a:cubicBezTo>
                  <a:cubicBezTo>
                    <a:pt x="2849" y="5166"/>
                    <a:pt x="2922" y="5221"/>
                    <a:pt x="2995" y="5221"/>
                  </a:cubicBezTo>
                  <a:cubicBezTo>
                    <a:pt x="3159" y="5221"/>
                    <a:pt x="3232" y="4911"/>
                    <a:pt x="3232" y="4290"/>
                  </a:cubicBezTo>
                  <a:cubicBezTo>
                    <a:pt x="3232" y="3943"/>
                    <a:pt x="3214" y="3505"/>
                    <a:pt x="3177" y="2994"/>
                  </a:cubicBezTo>
                  <a:cubicBezTo>
                    <a:pt x="3615" y="2885"/>
                    <a:pt x="3816" y="2775"/>
                    <a:pt x="3816" y="2684"/>
                  </a:cubicBezTo>
                  <a:cubicBezTo>
                    <a:pt x="3816" y="2556"/>
                    <a:pt x="3707" y="2483"/>
                    <a:pt x="3488" y="2483"/>
                  </a:cubicBezTo>
                  <a:cubicBezTo>
                    <a:pt x="3396" y="2483"/>
                    <a:pt x="3268" y="2501"/>
                    <a:pt x="3141" y="2519"/>
                  </a:cubicBezTo>
                  <a:cubicBezTo>
                    <a:pt x="3068" y="1808"/>
                    <a:pt x="2958" y="1205"/>
                    <a:pt x="2849" y="730"/>
                  </a:cubicBezTo>
                  <a:cubicBezTo>
                    <a:pt x="2721" y="238"/>
                    <a:pt x="2593" y="0"/>
                    <a:pt x="24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1"/>
            <p:cNvSpPr/>
            <p:nvPr/>
          </p:nvSpPr>
          <p:spPr>
            <a:xfrm>
              <a:off x="4033850" y="5256425"/>
              <a:ext cx="78500" cy="129175"/>
            </a:xfrm>
            <a:custGeom>
              <a:avLst/>
              <a:gdLst/>
              <a:ahLst/>
              <a:cxnLst/>
              <a:rect l="l" t="t" r="r" b="b"/>
              <a:pathLst>
                <a:path w="3140" h="5167" extrusionOk="0">
                  <a:moveTo>
                    <a:pt x="1168" y="1"/>
                  </a:moveTo>
                  <a:cubicBezTo>
                    <a:pt x="1095" y="1"/>
                    <a:pt x="1041" y="19"/>
                    <a:pt x="1022" y="56"/>
                  </a:cubicBezTo>
                  <a:cubicBezTo>
                    <a:pt x="1004" y="92"/>
                    <a:pt x="986" y="147"/>
                    <a:pt x="986" y="220"/>
                  </a:cubicBezTo>
                  <a:cubicBezTo>
                    <a:pt x="986" y="548"/>
                    <a:pt x="822" y="1297"/>
                    <a:pt x="493" y="2465"/>
                  </a:cubicBezTo>
                  <a:cubicBezTo>
                    <a:pt x="164" y="3615"/>
                    <a:pt x="0" y="4291"/>
                    <a:pt x="0" y="4492"/>
                  </a:cubicBezTo>
                  <a:cubicBezTo>
                    <a:pt x="0" y="4674"/>
                    <a:pt x="73" y="4838"/>
                    <a:pt x="256" y="4966"/>
                  </a:cubicBezTo>
                  <a:cubicBezTo>
                    <a:pt x="420" y="5094"/>
                    <a:pt x="621" y="5167"/>
                    <a:pt x="858" y="5167"/>
                  </a:cubicBezTo>
                  <a:cubicBezTo>
                    <a:pt x="1387" y="5167"/>
                    <a:pt x="1880" y="5076"/>
                    <a:pt x="2373" y="4893"/>
                  </a:cubicBezTo>
                  <a:cubicBezTo>
                    <a:pt x="2884" y="4729"/>
                    <a:pt x="3140" y="4528"/>
                    <a:pt x="3140" y="4327"/>
                  </a:cubicBezTo>
                  <a:cubicBezTo>
                    <a:pt x="3140" y="4272"/>
                    <a:pt x="3122" y="4236"/>
                    <a:pt x="3103" y="4236"/>
                  </a:cubicBezTo>
                  <a:cubicBezTo>
                    <a:pt x="3103" y="4218"/>
                    <a:pt x="3067" y="4199"/>
                    <a:pt x="3030" y="4199"/>
                  </a:cubicBezTo>
                  <a:cubicBezTo>
                    <a:pt x="2994" y="4199"/>
                    <a:pt x="2866" y="4236"/>
                    <a:pt x="2647" y="4291"/>
                  </a:cubicBezTo>
                  <a:cubicBezTo>
                    <a:pt x="1990" y="4473"/>
                    <a:pt x="1387" y="4565"/>
                    <a:pt x="840" y="4565"/>
                  </a:cubicBezTo>
                  <a:cubicBezTo>
                    <a:pt x="712" y="4565"/>
                    <a:pt x="657" y="4492"/>
                    <a:pt x="657" y="4364"/>
                  </a:cubicBezTo>
                  <a:cubicBezTo>
                    <a:pt x="657" y="4236"/>
                    <a:pt x="749" y="3834"/>
                    <a:pt x="968" y="3159"/>
                  </a:cubicBezTo>
                  <a:cubicBezTo>
                    <a:pt x="1387" y="1772"/>
                    <a:pt x="1588" y="914"/>
                    <a:pt x="1588" y="567"/>
                  </a:cubicBezTo>
                  <a:cubicBezTo>
                    <a:pt x="1588" y="439"/>
                    <a:pt x="1534" y="311"/>
                    <a:pt x="1424" y="183"/>
                  </a:cubicBezTo>
                  <a:cubicBezTo>
                    <a:pt x="1333" y="56"/>
                    <a:pt x="1241" y="1"/>
                    <a:pt x="1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1"/>
            <p:cNvSpPr/>
            <p:nvPr/>
          </p:nvSpPr>
          <p:spPr>
            <a:xfrm>
              <a:off x="4203150" y="5255525"/>
              <a:ext cx="94050" cy="130550"/>
            </a:xfrm>
            <a:custGeom>
              <a:avLst/>
              <a:gdLst/>
              <a:ahLst/>
              <a:cxnLst/>
              <a:rect l="l" t="t" r="r" b="b"/>
              <a:pathLst>
                <a:path w="3762" h="5222" extrusionOk="0">
                  <a:moveTo>
                    <a:pt x="2283" y="603"/>
                  </a:moveTo>
                  <a:cubicBezTo>
                    <a:pt x="2520" y="603"/>
                    <a:pt x="2721" y="676"/>
                    <a:pt x="2867" y="804"/>
                  </a:cubicBezTo>
                  <a:cubicBezTo>
                    <a:pt x="3049" y="950"/>
                    <a:pt x="3122" y="1114"/>
                    <a:pt x="3122" y="1333"/>
                  </a:cubicBezTo>
                  <a:cubicBezTo>
                    <a:pt x="3122" y="1643"/>
                    <a:pt x="2940" y="1935"/>
                    <a:pt x="2575" y="2209"/>
                  </a:cubicBezTo>
                  <a:cubicBezTo>
                    <a:pt x="2228" y="2483"/>
                    <a:pt x="1753" y="2684"/>
                    <a:pt x="1169" y="2848"/>
                  </a:cubicBezTo>
                  <a:cubicBezTo>
                    <a:pt x="1406" y="1972"/>
                    <a:pt x="1534" y="1388"/>
                    <a:pt x="1534" y="1114"/>
                  </a:cubicBezTo>
                  <a:cubicBezTo>
                    <a:pt x="1534" y="1023"/>
                    <a:pt x="1516" y="931"/>
                    <a:pt x="1461" y="822"/>
                  </a:cubicBezTo>
                  <a:cubicBezTo>
                    <a:pt x="1790" y="676"/>
                    <a:pt x="2064" y="603"/>
                    <a:pt x="2283" y="603"/>
                  </a:cubicBezTo>
                  <a:close/>
                  <a:moveTo>
                    <a:pt x="2173" y="0"/>
                  </a:moveTo>
                  <a:cubicBezTo>
                    <a:pt x="1863" y="0"/>
                    <a:pt x="1552" y="55"/>
                    <a:pt x="1224" y="165"/>
                  </a:cubicBezTo>
                  <a:cubicBezTo>
                    <a:pt x="895" y="274"/>
                    <a:pt x="713" y="402"/>
                    <a:pt x="713" y="511"/>
                  </a:cubicBezTo>
                  <a:cubicBezTo>
                    <a:pt x="713" y="603"/>
                    <a:pt x="786" y="712"/>
                    <a:pt x="895" y="804"/>
                  </a:cubicBezTo>
                  <a:cubicBezTo>
                    <a:pt x="877" y="1388"/>
                    <a:pt x="640" y="2392"/>
                    <a:pt x="202" y="3852"/>
                  </a:cubicBezTo>
                  <a:cubicBezTo>
                    <a:pt x="74" y="4327"/>
                    <a:pt x="1" y="4619"/>
                    <a:pt x="1" y="4728"/>
                  </a:cubicBezTo>
                  <a:cubicBezTo>
                    <a:pt x="1" y="4838"/>
                    <a:pt x="37" y="4947"/>
                    <a:pt x="128" y="5057"/>
                  </a:cubicBezTo>
                  <a:cubicBezTo>
                    <a:pt x="238" y="5166"/>
                    <a:pt x="311" y="5221"/>
                    <a:pt x="384" y="5221"/>
                  </a:cubicBezTo>
                  <a:cubicBezTo>
                    <a:pt x="439" y="5221"/>
                    <a:pt x="658" y="4619"/>
                    <a:pt x="1005" y="3414"/>
                  </a:cubicBezTo>
                  <a:cubicBezTo>
                    <a:pt x="1844" y="3250"/>
                    <a:pt x="2502" y="2994"/>
                    <a:pt x="3013" y="2629"/>
                  </a:cubicBezTo>
                  <a:cubicBezTo>
                    <a:pt x="3506" y="2264"/>
                    <a:pt x="3761" y="1826"/>
                    <a:pt x="3761" y="1296"/>
                  </a:cubicBezTo>
                  <a:cubicBezTo>
                    <a:pt x="3761" y="913"/>
                    <a:pt x="3615" y="603"/>
                    <a:pt x="3305" y="365"/>
                  </a:cubicBezTo>
                  <a:cubicBezTo>
                    <a:pt x="3013" y="128"/>
                    <a:pt x="2629" y="0"/>
                    <a:pt x="2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1"/>
            <p:cNvSpPr/>
            <p:nvPr/>
          </p:nvSpPr>
          <p:spPr>
            <a:xfrm>
              <a:off x="4303100" y="5257350"/>
              <a:ext cx="92225" cy="128725"/>
            </a:xfrm>
            <a:custGeom>
              <a:avLst/>
              <a:gdLst/>
              <a:ahLst/>
              <a:cxnLst/>
              <a:rect l="l" t="t" r="r" b="b"/>
              <a:pathLst>
                <a:path w="3689" h="5149" extrusionOk="0">
                  <a:moveTo>
                    <a:pt x="2246" y="639"/>
                  </a:moveTo>
                  <a:cubicBezTo>
                    <a:pt x="2775" y="639"/>
                    <a:pt x="3031" y="785"/>
                    <a:pt x="3031" y="1096"/>
                  </a:cubicBezTo>
                  <a:cubicBezTo>
                    <a:pt x="3031" y="1278"/>
                    <a:pt x="2958" y="1461"/>
                    <a:pt x="2794" y="1643"/>
                  </a:cubicBezTo>
                  <a:cubicBezTo>
                    <a:pt x="2648" y="1826"/>
                    <a:pt x="2465" y="1954"/>
                    <a:pt x="2282" y="2063"/>
                  </a:cubicBezTo>
                  <a:cubicBezTo>
                    <a:pt x="2100" y="2173"/>
                    <a:pt x="1881" y="2282"/>
                    <a:pt x="1644" y="2410"/>
                  </a:cubicBezTo>
                  <a:cubicBezTo>
                    <a:pt x="1424" y="2538"/>
                    <a:pt x="1260" y="2629"/>
                    <a:pt x="1169" y="2684"/>
                  </a:cubicBezTo>
                  <a:cubicBezTo>
                    <a:pt x="1388" y="1954"/>
                    <a:pt x="1479" y="1442"/>
                    <a:pt x="1479" y="1114"/>
                  </a:cubicBezTo>
                  <a:cubicBezTo>
                    <a:pt x="1479" y="1023"/>
                    <a:pt x="1461" y="931"/>
                    <a:pt x="1406" y="822"/>
                  </a:cubicBezTo>
                  <a:cubicBezTo>
                    <a:pt x="1735" y="712"/>
                    <a:pt x="2009" y="639"/>
                    <a:pt x="2246" y="639"/>
                  </a:cubicBezTo>
                  <a:close/>
                  <a:moveTo>
                    <a:pt x="2209" y="0"/>
                  </a:moveTo>
                  <a:cubicBezTo>
                    <a:pt x="1808" y="0"/>
                    <a:pt x="1443" y="55"/>
                    <a:pt x="1114" y="183"/>
                  </a:cubicBezTo>
                  <a:cubicBezTo>
                    <a:pt x="786" y="292"/>
                    <a:pt x="621" y="402"/>
                    <a:pt x="621" y="511"/>
                  </a:cubicBezTo>
                  <a:cubicBezTo>
                    <a:pt x="621" y="584"/>
                    <a:pt x="639" y="657"/>
                    <a:pt x="694" y="731"/>
                  </a:cubicBezTo>
                  <a:cubicBezTo>
                    <a:pt x="731" y="822"/>
                    <a:pt x="786" y="877"/>
                    <a:pt x="859" y="913"/>
                  </a:cubicBezTo>
                  <a:cubicBezTo>
                    <a:pt x="822" y="1406"/>
                    <a:pt x="658" y="2136"/>
                    <a:pt x="402" y="3067"/>
                  </a:cubicBezTo>
                  <a:cubicBezTo>
                    <a:pt x="128" y="4016"/>
                    <a:pt x="1" y="4546"/>
                    <a:pt x="1" y="4655"/>
                  </a:cubicBezTo>
                  <a:cubicBezTo>
                    <a:pt x="1" y="4765"/>
                    <a:pt x="37" y="4874"/>
                    <a:pt x="128" y="4984"/>
                  </a:cubicBezTo>
                  <a:cubicBezTo>
                    <a:pt x="220" y="5093"/>
                    <a:pt x="311" y="5148"/>
                    <a:pt x="384" y="5148"/>
                  </a:cubicBezTo>
                  <a:cubicBezTo>
                    <a:pt x="420" y="5148"/>
                    <a:pt x="475" y="5020"/>
                    <a:pt x="548" y="4765"/>
                  </a:cubicBezTo>
                  <a:cubicBezTo>
                    <a:pt x="603" y="4637"/>
                    <a:pt x="639" y="4509"/>
                    <a:pt x="676" y="4400"/>
                  </a:cubicBezTo>
                  <a:cubicBezTo>
                    <a:pt x="713" y="4272"/>
                    <a:pt x="840" y="3834"/>
                    <a:pt x="1059" y="3067"/>
                  </a:cubicBezTo>
                  <a:cubicBezTo>
                    <a:pt x="1187" y="3432"/>
                    <a:pt x="1516" y="3870"/>
                    <a:pt x="2063" y="4382"/>
                  </a:cubicBezTo>
                  <a:cubicBezTo>
                    <a:pt x="2593" y="4874"/>
                    <a:pt x="3013" y="5130"/>
                    <a:pt x="3305" y="5130"/>
                  </a:cubicBezTo>
                  <a:cubicBezTo>
                    <a:pt x="3469" y="5130"/>
                    <a:pt x="3542" y="5075"/>
                    <a:pt x="3542" y="4966"/>
                  </a:cubicBezTo>
                  <a:cubicBezTo>
                    <a:pt x="3542" y="4893"/>
                    <a:pt x="3487" y="4801"/>
                    <a:pt x="3359" y="4692"/>
                  </a:cubicBezTo>
                  <a:cubicBezTo>
                    <a:pt x="3305" y="4637"/>
                    <a:pt x="3250" y="4582"/>
                    <a:pt x="3177" y="4528"/>
                  </a:cubicBezTo>
                  <a:cubicBezTo>
                    <a:pt x="3122" y="4473"/>
                    <a:pt x="3031" y="4400"/>
                    <a:pt x="2940" y="4309"/>
                  </a:cubicBezTo>
                  <a:cubicBezTo>
                    <a:pt x="2848" y="4235"/>
                    <a:pt x="2739" y="4144"/>
                    <a:pt x="2629" y="4035"/>
                  </a:cubicBezTo>
                  <a:cubicBezTo>
                    <a:pt x="2520" y="3925"/>
                    <a:pt x="2428" y="3852"/>
                    <a:pt x="2355" y="3779"/>
                  </a:cubicBezTo>
                  <a:cubicBezTo>
                    <a:pt x="2282" y="3724"/>
                    <a:pt x="2173" y="3597"/>
                    <a:pt x="1990" y="3432"/>
                  </a:cubicBezTo>
                  <a:cubicBezTo>
                    <a:pt x="1826" y="3268"/>
                    <a:pt x="1753" y="3122"/>
                    <a:pt x="1753" y="3012"/>
                  </a:cubicBezTo>
                  <a:cubicBezTo>
                    <a:pt x="1753" y="2994"/>
                    <a:pt x="1808" y="2939"/>
                    <a:pt x="1936" y="2885"/>
                  </a:cubicBezTo>
                  <a:cubicBezTo>
                    <a:pt x="2082" y="2812"/>
                    <a:pt x="2246" y="2720"/>
                    <a:pt x="2428" y="2629"/>
                  </a:cubicBezTo>
                  <a:cubicBezTo>
                    <a:pt x="2629" y="2520"/>
                    <a:pt x="2812" y="2410"/>
                    <a:pt x="2994" y="2264"/>
                  </a:cubicBezTo>
                  <a:cubicBezTo>
                    <a:pt x="3195" y="2136"/>
                    <a:pt x="3359" y="1972"/>
                    <a:pt x="3487" y="1771"/>
                  </a:cubicBezTo>
                  <a:cubicBezTo>
                    <a:pt x="3633" y="1552"/>
                    <a:pt x="3688" y="1333"/>
                    <a:pt x="3688" y="1096"/>
                  </a:cubicBezTo>
                  <a:cubicBezTo>
                    <a:pt x="3688" y="749"/>
                    <a:pt x="3542" y="475"/>
                    <a:pt x="3250" y="292"/>
                  </a:cubicBezTo>
                  <a:cubicBezTo>
                    <a:pt x="2958" y="92"/>
                    <a:pt x="2611" y="0"/>
                    <a:pt x="22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1"/>
            <p:cNvSpPr/>
            <p:nvPr/>
          </p:nvSpPr>
          <p:spPr>
            <a:xfrm>
              <a:off x="4412625" y="5259175"/>
              <a:ext cx="98600" cy="126900"/>
            </a:xfrm>
            <a:custGeom>
              <a:avLst/>
              <a:gdLst/>
              <a:ahLst/>
              <a:cxnLst/>
              <a:rect l="l" t="t" r="r" b="b"/>
              <a:pathLst>
                <a:path w="3944" h="5076" extrusionOk="0">
                  <a:moveTo>
                    <a:pt x="2483" y="0"/>
                  </a:moveTo>
                  <a:cubicBezTo>
                    <a:pt x="1498" y="0"/>
                    <a:pt x="968" y="92"/>
                    <a:pt x="895" y="274"/>
                  </a:cubicBezTo>
                  <a:cubicBezTo>
                    <a:pt x="877" y="329"/>
                    <a:pt x="859" y="384"/>
                    <a:pt x="859" y="438"/>
                  </a:cubicBezTo>
                  <a:cubicBezTo>
                    <a:pt x="859" y="822"/>
                    <a:pt x="786" y="1278"/>
                    <a:pt x="640" y="1826"/>
                  </a:cubicBezTo>
                  <a:cubicBezTo>
                    <a:pt x="494" y="2355"/>
                    <a:pt x="348" y="2885"/>
                    <a:pt x="202" y="3359"/>
                  </a:cubicBezTo>
                  <a:cubicBezTo>
                    <a:pt x="74" y="3834"/>
                    <a:pt x="1" y="4181"/>
                    <a:pt x="1" y="4382"/>
                  </a:cubicBezTo>
                  <a:cubicBezTo>
                    <a:pt x="1" y="4582"/>
                    <a:pt x="74" y="4747"/>
                    <a:pt x="238" y="4874"/>
                  </a:cubicBezTo>
                  <a:cubicBezTo>
                    <a:pt x="421" y="5002"/>
                    <a:pt x="603" y="5075"/>
                    <a:pt x="840" y="5075"/>
                  </a:cubicBezTo>
                  <a:cubicBezTo>
                    <a:pt x="1333" y="5075"/>
                    <a:pt x="1863" y="4984"/>
                    <a:pt x="2392" y="4801"/>
                  </a:cubicBezTo>
                  <a:cubicBezTo>
                    <a:pt x="2922" y="4619"/>
                    <a:pt x="3195" y="4436"/>
                    <a:pt x="3195" y="4254"/>
                  </a:cubicBezTo>
                  <a:cubicBezTo>
                    <a:pt x="3195" y="4162"/>
                    <a:pt x="3159" y="4108"/>
                    <a:pt x="3086" y="4108"/>
                  </a:cubicBezTo>
                  <a:cubicBezTo>
                    <a:pt x="3049" y="4108"/>
                    <a:pt x="2922" y="4126"/>
                    <a:pt x="2703" y="4199"/>
                  </a:cubicBezTo>
                  <a:cubicBezTo>
                    <a:pt x="2027" y="4363"/>
                    <a:pt x="1425" y="4455"/>
                    <a:pt x="859" y="4455"/>
                  </a:cubicBezTo>
                  <a:cubicBezTo>
                    <a:pt x="804" y="4455"/>
                    <a:pt x="749" y="4436"/>
                    <a:pt x="713" y="4418"/>
                  </a:cubicBezTo>
                  <a:cubicBezTo>
                    <a:pt x="676" y="4363"/>
                    <a:pt x="658" y="4327"/>
                    <a:pt x="658" y="4272"/>
                  </a:cubicBezTo>
                  <a:cubicBezTo>
                    <a:pt x="658" y="4089"/>
                    <a:pt x="786" y="3578"/>
                    <a:pt x="1060" y="2757"/>
                  </a:cubicBezTo>
                  <a:cubicBezTo>
                    <a:pt x="1571" y="2757"/>
                    <a:pt x="2045" y="2720"/>
                    <a:pt x="2447" y="2629"/>
                  </a:cubicBezTo>
                  <a:cubicBezTo>
                    <a:pt x="2849" y="2538"/>
                    <a:pt x="3031" y="2428"/>
                    <a:pt x="3031" y="2246"/>
                  </a:cubicBezTo>
                  <a:cubicBezTo>
                    <a:pt x="3031" y="2173"/>
                    <a:pt x="2958" y="2154"/>
                    <a:pt x="2812" y="2154"/>
                  </a:cubicBezTo>
                  <a:cubicBezTo>
                    <a:pt x="2684" y="2154"/>
                    <a:pt x="2465" y="2154"/>
                    <a:pt x="2191" y="2191"/>
                  </a:cubicBezTo>
                  <a:cubicBezTo>
                    <a:pt x="1899" y="2209"/>
                    <a:pt x="1680" y="2227"/>
                    <a:pt x="1498" y="2227"/>
                  </a:cubicBezTo>
                  <a:cubicBezTo>
                    <a:pt x="1333" y="2227"/>
                    <a:pt x="1242" y="2209"/>
                    <a:pt x="1206" y="2209"/>
                  </a:cubicBezTo>
                  <a:cubicBezTo>
                    <a:pt x="1388" y="1552"/>
                    <a:pt x="1479" y="1041"/>
                    <a:pt x="1479" y="712"/>
                  </a:cubicBezTo>
                  <a:lnTo>
                    <a:pt x="1479" y="694"/>
                  </a:lnTo>
                  <a:cubicBezTo>
                    <a:pt x="1936" y="621"/>
                    <a:pt x="2210" y="566"/>
                    <a:pt x="2337" y="566"/>
                  </a:cubicBezTo>
                  <a:cubicBezTo>
                    <a:pt x="2447" y="548"/>
                    <a:pt x="2648" y="530"/>
                    <a:pt x="2940" y="511"/>
                  </a:cubicBezTo>
                  <a:cubicBezTo>
                    <a:pt x="3232" y="475"/>
                    <a:pt x="3469" y="438"/>
                    <a:pt x="3634" y="402"/>
                  </a:cubicBezTo>
                  <a:cubicBezTo>
                    <a:pt x="3853" y="384"/>
                    <a:pt x="3944" y="311"/>
                    <a:pt x="3944" y="219"/>
                  </a:cubicBezTo>
                  <a:cubicBezTo>
                    <a:pt x="3944" y="73"/>
                    <a:pt x="3469" y="0"/>
                    <a:pt x="2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1"/>
            <p:cNvSpPr/>
            <p:nvPr/>
          </p:nvSpPr>
          <p:spPr>
            <a:xfrm>
              <a:off x="4508475" y="5257350"/>
              <a:ext cx="92200" cy="127800"/>
            </a:xfrm>
            <a:custGeom>
              <a:avLst/>
              <a:gdLst/>
              <a:ahLst/>
              <a:cxnLst/>
              <a:rect l="l" t="t" r="r" b="b"/>
              <a:pathLst>
                <a:path w="3688" h="5112" extrusionOk="0">
                  <a:moveTo>
                    <a:pt x="3177" y="0"/>
                  </a:moveTo>
                  <a:cubicBezTo>
                    <a:pt x="2903" y="0"/>
                    <a:pt x="2574" y="92"/>
                    <a:pt x="2154" y="274"/>
                  </a:cubicBezTo>
                  <a:cubicBezTo>
                    <a:pt x="1771" y="438"/>
                    <a:pt x="1461" y="639"/>
                    <a:pt x="1278" y="840"/>
                  </a:cubicBezTo>
                  <a:cubicBezTo>
                    <a:pt x="1223" y="913"/>
                    <a:pt x="1169" y="1004"/>
                    <a:pt x="1114" y="1150"/>
                  </a:cubicBezTo>
                  <a:cubicBezTo>
                    <a:pt x="1077" y="1278"/>
                    <a:pt x="1041" y="1406"/>
                    <a:pt x="1041" y="1534"/>
                  </a:cubicBezTo>
                  <a:cubicBezTo>
                    <a:pt x="1041" y="1662"/>
                    <a:pt x="1132" y="1826"/>
                    <a:pt x="1315" y="2027"/>
                  </a:cubicBezTo>
                  <a:cubicBezTo>
                    <a:pt x="1479" y="2246"/>
                    <a:pt x="1680" y="2428"/>
                    <a:pt x="1881" y="2629"/>
                  </a:cubicBezTo>
                  <a:cubicBezTo>
                    <a:pt x="2100" y="2793"/>
                    <a:pt x="2300" y="2994"/>
                    <a:pt x="2465" y="3195"/>
                  </a:cubicBezTo>
                  <a:cubicBezTo>
                    <a:pt x="2647" y="3396"/>
                    <a:pt x="2739" y="3578"/>
                    <a:pt x="2739" y="3706"/>
                  </a:cubicBezTo>
                  <a:cubicBezTo>
                    <a:pt x="2739" y="3907"/>
                    <a:pt x="2593" y="4089"/>
                    <a:pt x="2337" y="4272"/>
                  </a:cubicBezTo>
                  <a:cubicBezTo>
                    <a:pt x="2063" y="4455"/>
                    <a:pt x="1771" y="4528"/>
                    <a:pt x="1424" y="4528"/>
                  </a:cubicBezTo>
                  <a:cubicBezTo>
                    <a:pt x="1260" y="4528"/>
                    <a:pt x="1096" y="4491"/>
                    <a:pt x="950" y="4418"/>
                  </a:cubicBezTo>
                  <a:cubicBezTo>
                    <a:pt x="804" y="4345"/>
                    <a:pt x="694" y="4272"/>
                    <a:pt x="603" y="4199"/>
                  </a:cubicBezTo>
                  <a:cubicBezTo>
                    <a:pt x="365" y="3962"/>
                    <a:pt x="219" y="3834"/>
                    <a:pt x="146" y="3834"/>
                  </a:cubicBezTo>
                  <a:cubicBezTo>
                    <a:pt x="55" y="3834"/>
                    <a:pt x="0" y="3907"/>
                    <a:pt x="0" y="4053"/>
                  </a:cubicBezTo>
                  <a:cubicBezTo>
                    <a:pt x="0" y="4272"/>
                    <a:pt x="165" y="4509"/>
                    <a:pt x="457" y="4747"/>
                  </a:cubicBezTo>
                  <a:cubicBezTo>
                    <a:pt x="767" y="4984"/>
                    <a:pt x="1150" y="5112"/>
                    <a:pt x="1607" y="5112"/>
                  </a:cubicBezTo>
                  <a:cubicBezTo>
                    <a:pt x="2081" y="5112"/>
                    <a:pt x="2483" y="4966"/>
                    <a:pt x="2848" y="4710"/>
                  </a:cubicBezTo>
                  <a:cubicBezTo>
                    <a:pt x="3213" y="4436"/>
                    <a:pt x="3396" y="4089"/>
                    <a:pt x="3396" y="3688"/>
                  </a:cubicBezTo>
                  <a:cubicBezTo>
                    <a:pt x="3396" y="3487"/>
                    <a:pt x="3304" y="3268"/>
                    <a:pt x="3122" y="3012"/>
                  </a:cubicBezTo>
                  <a:cubicBezTo>
                    <a:pt x="2939" y="2757"/>
                    <a:pt x="2739" y="2538"/>
                    <a:pt x="2520" y="2355"/>
                  </a:cubicBezTo>
                  <a:cubicBezTo>
                    <a:pt x="1954" y="1862"/>
                    <a:pt x="1680" y="1552"/>
                    <a:pt x="1680" y="1461"/>
                  </a:cubicBezTo>
                  <a:cubicBezTo>
                    <a:pt x="1680" y="1260"/>
                    <a:pt x="1954" y="1041"/>
                    <a:pt x="2520" y="840"/>
                  </a:cubicBezTo>
                  <a:cubicBezTo>
                    <a:pt x="2666" y="767"/>
                    <a:pt x="2848" y="712"/>
                    <a:pt x="3067" y="676"/>
                  </a:cubicBezTo>
                  <a:cubicBezTo>
                    <a:pt x="3268" y="621"/>
                    <a:pt x="3432" y="584"/>
                    <a:pt x="3524" y="548"/>
                  </a:cubicBezTo>
                  <a:cubicBezTo>
                    <a:pt x="3633" y="530"/>
                    <a:pt x="3688" y="493"/>
                    <a:pt x="3688" y="438"/>
                  </a:cubicBezTo>
                  <a:cubicBezTo>
                    <a:pt x="3688" y="329"/>
                    <a:pt x="3633" y="238"/>
                    <a:pt x="3542" y="146"/>
                  </a:cubicBezTo>
                  <a:cubicBezTo>
                    <a:pt x="3432" y="55"/>
                    <a:pt x="3323" y="0"/>
                    <a:pt x="3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1"/>
            <p:cNvSpPr/>
            <p:nvPr/>
          </p:nvSpPr>
          <p:spPr>
            <a:xfrm>
              <a:off x="4605675" y="5257350"/>
              <a:ext cx="91750" cy="127800"/>
            </a:xfrm>
            <a:custGeom>
              <a:avLst/>
              <a:gdLst/>
              <a:ahLst/>
              <a:cxnLst/>
              <a:rect l="l" t="t" r="r" b="b"/>
              <a:pathLst>
                <a:path w="3670" h="5112" extrusionOk="0">
                  <a:moveTo>
                    <a:pt x="3159" y="0"/>
                  </a:moveTo>
                  <a:cubicBezTo>
                    <a:pt x="2903" y="0"/>
                    <a:pt x="2556" y="92"/>
                    <a:pt x="2155" y="274"/>
                  </a:cubicBezTo>
                  <a:cubicBezTo>
                    <a:pt x="1753" y="438"/>
                    <a:pt x="1461" y="639"/>
                    <a:pt x="1260" y="840"/>
                  </a:cubicBezTo>
                  <a:cubicBezTo>
                    <a:pt x="1205" y="913"/>
                    <a:pt x="1151" y="1004"/>
                    <a:pt x="1114" y="1150"/>
                  </a:cubicBezTo>
                  <a:cubicBezTo>
                    <a:pt x="1059" y="1278"/>
                    <a:pt x="1041" y="1406"/>
                    <a:pt x="1041" y="1534"/>
                  </a:cubicBezTo>
                  <a:cubicBezTo>
                    <a:pt x="1041" y="1662"/>
                    <a:pt x="1114" y="1826"/>
                    <a:pt x="1297" y="2027"/>
                  </a:cubicBezTo>
                  <a:cubicBezTo>
                    <a:pt x="1479" y="2246"/>
                    <a:pt x="1662" y="2428"/>
                    <a:pt x="1881" y="2629"/>
                  </a:cubicBezTo>
                  <a:cubicBezTo>
                    <a:pt x="2082" y="2793"/>
                    <a:pt x="2283" y="2994"/>
                    <a:pt x="2465" y="3195"/>
                  </a:cubicBezTo>
                  <a:cubicBezTo>
                    <a:pt x="2629" y="3396"/>
                    <a:pt x="2721" y="3578"/>
                    <a:pt x="2721" y="3706"/>
                  </a:cubicBezTo>
                  <a:cubicBezTo>
                    <a:pt x="2721" y="3907"/>
                    <a:pt x="2593" y="4089"/>
                    <a:pt x="2319" y="4272"/>
                  </a:cubicBezTo>
                  <a:cubicBezTo>
                    <a:pt x="2063" y="4455"/>
                    <a:pt x="1753" y="4528"/>
                    <a:pt x="1406" y="4528"/>
                  </a:cubicBezTo>
                  <a:cubicBezTo>
                    <a:pt x="1242" y="4528"/>
                    <a:pt x="1096" y="4491"/>
                    <a:pt x="932" y="4418"/>
                  </a:cubicBezTo>
                  <a:cubicBezTo>
                    <a:pt x="786" y="4345"/>
                    <a:pt x="676" y="4272"/>
                    <a:pt x="585" y="4199"/>
                  </a:cubicBezTo>
                  <a:cubicBezTo>
                    <a:pt x="366" y="3962"/>
                    <a:pt x="201" y="3834"/>
                    <a:pt x="128" y="3834"/>
                  </a:cubicBezTo>
                  <a:cubicBezTo>
                    <a:pt x="37" y="3834"/>
                    <a:pt x="1" y="3907"/>
                    <a:pt x="1" y="4053"/>
                  </a:cubicBezTo>
                  <a:cubicBezTo>
                    <a:pt x="1" y="4272"/>
                    <a:pt x="147" y="4509"/>
                    <a:pt x="457" y="4747"/>
                  </a:cubicBezTo>
                  <a:cubicBezTo>
                    <a:pt x="749" y="4984"/>
                    <a:pt x="1132" y="5112"/>
                    <a:pt x="1589" y="5112"/>
                  </a:cubicBezTo>
                  <a:cubicBezTo>
                    <a:pt x="2063" y="5112"/>
                    <a:pt x="2483" y="4966"/>
                    <a:pt x="2830" y="4710"/>
                  </a:cubicBezTo>
                  <a:cubicBezTo>
                    <a:pt x="3195" y="4436"/>
                    <a:pt x="3378" y="4089"/>
                    <a:pt x="3378" y="3688"/>
                  </a:cubicBezTo>
                  <a:cubicBezTo>
                    <a:pt x="3378" y="3487"/>
                    <a:pt x="3287" y="3268"/>
                    <a:pt x="3104" y="3012"/>
                  </a:cubicBezTo>
                  <a:cubicBezTo>
                    <a:pt x="2940" y="2757"/>
                    <a:pt x="2739" y="2538"/>
                    <a:pt x="2520" y="2355"/>
                  </a:cubicBezTo>
                  <a:cubicBezTo>
                    <a:pt x="1954" y="1862"/>
                    <a:pt x="1662" y="1552"/>
                    <a:pt x="1662" y="1461"/>
                  </a:cubicBezTo>
                  <a:cubicBezTo>
                    <a:pt x="1662" y="1260"/>
                    <a:pt x="1936" y="1041"/>
                    <a:pt x="2502" y="840"/>
                  </a:cubicBezTo>
                  <a:cubicBezTo>
                    <a:pt x="2666" y="767"/>
                    <a:pt x="2848" y="712"/>
                    <a:pt x="3049" y="676"/>
                  </a:cubicBezTo>
                  <a:cubicBezTo>
                    <a:pt x="3268" y="621"/>
                    <a:pt x="3414" y="584"/>
                    <a:pt x="3524" y="548"/>
                  </a:cubicBezTo>
                  <a:cubicBezTo>
                    <a:pt x="3615" y="530"/>
                    <a:pt x="3670" y="493"/>
                    <a:pt x="3670" y="438"/>
                  </a:cubicBezTo>
                  <a:cubicBezTo>
                    <a:pt x="3670" y="329"/>
                    <a:pt x="3615" y="238"/>
                    <a:pt x="3524" y="146"/>
                  </a:cubicBezTo>
                  <a:cubicBezTo>
                    <a:pt x="3433" y="55"/>
                    <a:pt x="3305" y="0"/>
                    <a:pt x="31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1"/>
            <p:cNvSpPr/>
            <p:nvPr/>
          </p:nvSpPr>
          <p:spPr>
            <a:xfrm>
              <a:off x="4717025" y="5257350"/>
              <a:ext cx="88575" cy="129625"/>
            </a:xfrm>
            <a:custGeom>
              <a:avLst/>
              <a:gdLst/>
              <a:ahLst/>
              <a:cxnLst/>
              <a:rect l="l" t="t" r="r" b="b"/>
              <a:pathLst>
                <a:path w="3543" h="5185" extrusionOk="0">
                  <a:moveTo>
                    <a:pt x="786" y="0"/>
                  </a:moveTo>
                  <a:cubicBezTo>
                    <a:pt x="713" y="0"/>
                    <a:pt x="676" y="19"/>
                    <a:pt x="640" y="55"/>
                  </a:cubicBezTo>
                  <a:cubicBezTo>
                    <a:pt x="622" y="92"/>
                    <a:pt x="622" y="146"/>
                    <a:pt x="622" y="219"/>
                  </a:cubicBezTo>
                  <a:cubicBezTo>
                    <a:pt x="622" y="511"/>
                    <a:pt x="512" y="1077"/>
                    <a:pt x="311" y="1899"/>
                  </a:cubicBezTo>
                  <a:cubicBezTo>
                    <a:pt x="110" y="2720"/>
                    <a:pt x="1" y="3323"/>
                    <a:pt x="1" y="3706"/>
                  </a:cubicBezTo>
                  <a:cubicBezTo>
                    <a:pt x="1" y="4089"/>
                    <a:pt x="110" y="4436"/>
                    <a:pt x="348" y="4728"/>
                  </a:cubicBezTo>
                  <a:cubicBezTo>
                    <a:pt x="567" y="5020"/>
                    <a:pt x="841" y="5185"/>
                    <a:pt x="1151" y="5185"/>
                  </a:cubicBezTo>
                  <a:cubicBezTo>
                    <a:pt x="1571" y="5185"/>
                    <a:pt x="1954" y="4984"/>
                    <a:pt x="2319" y="4601"/>
                  </a:cubicBezTo>
                  <a:cubicBezTo>
                    <a:pt x="2703" y="4199"/>
                    <a:pt x="2995" y="3670"/>
                    <a:pt x="3214" y="3012"/>
                  </a:cubicBezTo>
                  <a:cubicBezTo>
                    <a:pt x="3433" y="2355"/>
                    <a:pt x="3542" y="1662"/>
                    <a:pt x="3542" y="913"/>
                  </a:cubicBezTo>
                  <a:cubicBezTo>
                    <a:pt x="3542" y="639"/>
                    <a:pt x="3469" y="420"/>
                    <a:pt x="3323" y="256"/>
                  </a:cubicBezTo>
                  <a:cubicBezTo>
                    <a:pt x="3177" y="92"/>
                    <a:pt x="3049" y="0"/>
                    <a:pt x="2940" y="0"/>
                  </a:cubicBezTo>
                  <a:cubicBezTo>
                    <a:pt x="2849" y="0"/>
                    <a:pt x="2794" y="55"/>
                    <a:pt x="2794" y="165"/>
                  </a:cubicBezTo>
                  <a:cubicBezTo>
                    <a:pt x="2794" y="201"/>
                    <a:pt x="2812" y="329"/>
                    <a:pt x="2830" y="548"/>
                  </a:cubicBezTo>
                  <a:cubicBezTo>
                    <a:pt x="2849" y="749"/>
                    <a:pt x="2867" y="950"/>
                    <a:pt x="2867" y="1150"/>
                  </a:cubicBezTo>
                  <a:cubicBezTo>
                    <a:pt x="2867" y="1589"/>
                    <a:pt x="2812" y="2027"/>
                    <a:pt x="2684" y="2465"/>
                  </a:cubicBezTo>
                  <a:cubicBezTo>
                    <a:pt x="2575" y="2885"/>
                    <a:pt x="2447" y="3250"/>
                    <a:pt x="2264" y="3560"/>
                  </a:cubicBezTo>
                  <a:cubicBezTo>
                    <a:pt x="2100" y="3852"/>
                    <a:pt x="1918" y="4089"/>
                    <a:pt x="1735" y="4272"/>
                  </a:cubicBezTo>
                  <a:cubicBezTo>
                    <a:pt x="1534" y="4473"/>
                    <a:pt x="1352" y="4564"/>
                    <a:pt x="1187" y="4564"/>
                  </a:cubicBezTo>
                  <a:cubicBezTo>
                    <a:pt x="1041" y="4564"/>
                    <a:pt x="895" y="4473"/>
                    <a:pt x="804" y="4309"/>
                  </a:cubicBezTo>
                  <a:cubicBezTo>
                    <a:pt x="695" y="4126"/>
                    <a:pt x="640" y="3907"/>
                    <a:pt x="640" y="3633"/>
                  </a:cubicBezTo>
                  <a:cubicBezTo>
                    <a:pt x="640" y="3359"/>
                    <a:pt x="749" y="2830"/>
                    <a:pt x="932" y="2063"/>
                  </a:cubicBezTo>
                  <a:cubicBezTo>
                    <a:pt x="1133" y="1296"/>
                    <a:pt x="1242" y="822"/>
                    <a:pt x="1242" y="657"/>
                  </a:cubicBezTo>
                  <a:cubicBezTo>
                    <a:pt x="1242" y="475"/>
                    <a:pt x="1187" y="329"/>
                    <a:pt x="1060" y="201"/>
                  </a:cubicBezTo>
                  <a:cubicBezTo>
                    <a:pt x="950" y="73"/>
                    <a:pt x="859" y="0"/>
                    <a:pt x="7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1"/>
            <p:cNvSpPr/>
            <p:nvPr/>
          </p:nvSpPr>
          <p:spPr>
            <a:xfrm>
              <a:off x="4819250" y="5257350"/>
              <a:ext cx="92675" cy="128725"/>
            </a:xfrm>
            <a:custGeom>
              <a:avLst/>
              <a:gdLst/>
              <a:ahLst/>
              <a:cxnLst/>
              <a:rect l="l" t="t" r="r" b="b"/>
              <a:pathLst>
                <a:path w="3707" h="5149" extrusionOk="0">
                  <a:moveTo>
                    <a:pt x="2246" y="639"/>
                  </a:moveTo>
                  <a:cubicBezTo>
                    <a:pt x="2776" y="639"/>
                    <a:pt x="3050" y="785"/>
                    <a:pt x="3050" y="1096"/>
                  </a:cubicBezTo>
                  <a:cubicBezTo>
                    <a:pt x="3050" y="1278"/>
                    <a:pt x="2958" y="1461"/>
                    <a:pt x="2812" y="1643"/>
                  </a:cubicBezTo>
                  <a:cubicBezTo>
                    <a:pt x="2648" y="1826"/>
                    <a:pt x="2484" y="1954"/>
                    <a:pt x="2283" y="2063"/>
                  </a:cubicBezTo>
                  <a:cubicBezTo>
                    <a:pt x="2100" y="2173"/>
                    <a:pt x="1900" y="2282"/>
                    <a:pt x="1662" y="2410"/>
                  </a:cubicBezTo>
                  <a:cubicBezTo>
                    <a:pt x="1425" y="2538"/>
                    <a:pt x="1279" y="2629"/>
                    <a:pt x="1188" y="2684"/>
                  </a:cubicBezTo>
                  <a:cubicBezTo>
                    <a:pt x="1388" y="1954"/>
                    <a:pt x="1498" y="1442"/>
                    <a:pt x="1498" y="1114"/>
                  </a:cubicBezTo>
                  <a:cubicBezTo>
                    <a:pt x="1498" y="1023"/>
                    <a:pt x="1480" y="931"/>
                    <a:pt x="1425" y="822"/>
                  </a:cubicBezTo>
                  <a:cubicBezTo>
                    <a:pt x="1735" y="712"/>
                    <a:pt x="2009" y="639"/>
                    <a:pt x="2246" y="639"/>
                  </a:cubicBezTo>
                  <a:close/>
                  <a:moveTo>
                    <a:pt x="2210" y="0"/>
                  </a:moveTo>
                  <a:cubicBezTo>
                    <a:pt x="1826" y="0"/>
                    <a:pt x="1461" y="55"/>
                    <a:pt x="1115" y="183"/>
                  </a:cubicBezTo>
                  <a:cubicBezTo>
                    <a:pt x="786" y="292"/>
                    <a:pt x="622" y="402"/>
                    <a:pt x="622" y="511"/>
                  </a:cubicBezTo>
                  <a:cubicBezTo>
                    <a:pt x="622" y="584"/>
                    <a:pt x="658" y="657"/>
                    <a:pt x="695" y="731"/>
                  </a:cubicBezTo>
                  <a:cubicBezTo>
                    <a:pt x="749" y="822"/>
                    <a:pt x="804" y="877"/>
                    <a:pt x="859" y="913"/>
                  </a:cubicBezTo>
                  <a:cubicBezTo>
                    <a:pt x="822" y="1406"/>
                    <a:pt x="676" y="2136"/>
                    <a:pt x="403" y="3067"/>
                  </a:cubicBezTo>
                  <a:cubicBezTo>
                    <a:pt x="147" y="4016"/>
                    <a:pt x="1" y="4546"/>
                    <a:pt x="1" y="4655"/>
                  </a:cubicBezTo>
                  <a:cubicBezTo>
                    <a:pt x="1" y="4765"/>
                    <a:pt x="56" y="4874"/>
                    <a:pt x="147" y="4984"/>
                  </a:cubicBezTo>
                  <a:cubicBezTo>
                    <a:pt x="238" y="5093"/>
                    <a:pt x="311" y="5148"/>
                    <a:pt x="384" y="5148"/>
                  </a:cubicBezTo>
                  <a:cubicBezTo>
                    <a:pt x="439" y="5148"/>
                    <a:pt x="494" y="5020"/>
                    <a:pt x="567" y="4765"/>
                  </a:cubicBezTo>
                  <a:cubicBezTo>
                    <a:pt x="603" y="4637"/>
                    <a:pt x="658" y="4509"/>
                    <a:pt x="676" y="4400"/>
                  </a:cubicBezTo>
                  <a:cubicBezTo>
                    <a:pt x="713" y="4272"/>
                    <a:pt x="859" y="3834"/>
                    <a:pt x="1078" y="3067"/>
                  </a:cubicBezTo>
                  <a:cubicBezTo>
                    <a:pt x="1206" y="3432"/>
                    <a:pt x="1534" y="3870"/>
                    <a:pt x="2064" y="4382"/>
                  </a:cubicBezTo>
                  <a:cubicBezTo>
                    <a:pt x="2611" y="4874"/>
                    <a:pt x="3031" y="5130"/>
                    <a:pt x="3323" y="5130"/>
                  </a:cubicBezTo>
                  <a:cubicBezTo>
                    <a:pt x="3488" y="5130"/>
                    <a:pt x="3561" y="5075"/>
                    <a:pt x="3561" y="4966"/>
                  </a:cubicBezTo>
                  <a:cubicBezTo>
                    <a:pt x="3561" y="4893"/>
                    <a:pt x="3506" y="4801"/>
                    <a:pt x="3378" y="4692"/>
                  </a:cubicBezTo>
                  <a:cubicBezTo>
                    <a:pt x="3323" y="4637"/>
                    <a:pt x="3250" y="4582"/>
                    <a:pt x="3196" y="4528"/>
                  </a:cubicBezTo>
                  <a:cubicBezTo>
                    <a:pt x="3123" y="4473"/>
                    <a:pt x="3050" y="4400"/>
                    <a:pt x="2940" y="4309"/>
                  </a:cubicBezTo>
                  <a:cubicBezTo>
                    <a:pt x="2849" y="4235"/>
                    <a:pt x="2739" y="4144"/>
                    <a:pt x="2630" y="4035"/>
                  </a:cubicBezTo>
                  <a:cubicBezTo>
                    <a:pt x="2520" y="3925"/>
                    <a:pt x="2429" y="3852"/>
                    <a:pt x="2356" y="3779"/>
                  </a:cubicBezTo>
                  <a:cubicBezTo>
                    <a:pt x="2301" y="3724"/>
                    <a:pt x="2173" y="3597"/>
                    <a:pt x="2009" y="3432"/>
                  </a:cubicBezTo>
                  <a:cubicBezTo>
                    <a:pt x="1845" y="3268"/>
                    <a:pt x="1753" y="3122"/>
                    <a:pt x="1753" y="3012"/>
                  </a:cubicBezTo>
                  <a:cubicBezTo>
                    <a:pt x="1753" y="2994"/>
                    <a:pt x="1826" y="2939"/>
                    <a:pt x="1954" y="2885"/>
                  </a:cubicBezTo>
                  <a:cubicBezTo>
                    <a:pt x="2100" y="2812"/>
                    <a:pt x="2246" y="2720"/>
                    <a:pt x="2447" y="2629"/>
                  </a:cubicBezTo>
                  <a:cubicBezTo>
                    <a:pt x="2630" y="2520"/>
                    <a:pt x="2831" y="2410"/>
                    <a:pt x="3013" y="2264"/>
                  </a:cubicBezTo>
                  <a:cubicBezTo>
                    <a:pt x="3214" y="2136"/>
                    <a:pt x="3378" y="1972"/>
                    <a:pt x="3506" y="1771"/>
                  </a:cubicBezTo>
                  <a:cubicBezTo>
                    <a:pt x="3634" y="1552"/>
                    <a:pt x="3707" y="1333"/>
                    <a:pt x="3707" y="1096"/>
                  </a:cubicBezTo>
                  <a:cubicBezTo>
                    <a:pt x="3707" y="749"/>
                    <a:pt x="3561" y="475"/>
                    <a:pt x="3269" y="292"/>
                  </a:cubicBezTo>
                  <a:cubicBezTo>
                    <a:pt x="2977" y="92"/>
                    <a:pt x="2630" y="0"/>
                    <a:pt x="2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1"/>
            <p:cNvSpPr/>
            <p:nvPr/>
          </p:nvSpPr>
          <p:spPr>
            <a:xfrm>
              <a:off x="4928800" y="5259175"/>
              <a:ext cx="99050" cy="126900"/>
            </a:xfrm>
            <a:custGeom>
              <a:avLst/>
              <a:gdLst/>
              <a:ahLst/>
              <a:cxnLst/>
              <a:rect l="l" t="t" r="r" b="b"/>
              <a:pathLst>
                <a:path w="3962" h="5076" extrusionOk="0">
                  <a:moveTo>
                    <a:pt x="2501" y="0"/>
                  </a:moveTo>
                  <a:cubicBezTo>
                    <a:pt x="1515" y="0"/>
                    <a:pt x="986" y="92"/>
                    <a:pt x="895" y="274"/>
                  </a:cubicBezTo>
                  <a:cubicBezTo>
                    <a:pt x="876" y="329"/>
                    <a:pt x="876" y="384"/>
                    <a:pt x="876" y="438"/>
                  </a:cubicBezTo>
                  <a:cubicBezTo>
                    <a:pt x="876" y="822"/>
                    <a:pt x="803" y="1278"/>
                    <a:pt x="657" y="1826"/>
                  </a:cubicBezTo>
                  <a:cubicBezTo>
                    <a:pt x="511" y="2355"/>
                    <a:pt x="365" y="2885"/>
                    <a:pt x="219" y="3359"/>
                  </a:cubicBezTo>
                  <a:cubicBezTo>
                    <a:pt x="73" y="3834"/>
                    <a:pt x="0" y="4181"/>
                    <a:pt x="0" y="4382"/>
                  </a:cubicBezTo>
                  <a:cubicBezTo>
                    <a:pt x="0" y="4582"/>
                    <a:pt x="91" y="4747"/>
                    <a:pt x="256" y="4874"/>
                  </a:cubicBezTo>
                  <a:cubicBezTo>
                    <a:pt x="420" y="5002"/>
                    <a:pt x="621" y="5075"/>
                    <a:pt x="840" y="5075"/>
                  </a:cubicBezTo>
                  <a:cubicBezTo>
                    <a:pt x="1351" y="5075"/>
                    <a:pt x="1862" y="4984"/>
                    <a:pt x="2392" y="4801"/>
                  </a:cubicBezTo>
                  <a:cubicBezTo>
                    <a:pt x="2939" y="4619"/>
                    <a:pt x="3213" y="4436"/>
                    <a:pt x="3213" y="4254"/>
                  </a:cubicBezTo>
                  <a:cubicBezTo>
                    <a:pt x="3213" y="4162"/>
                    <a:pt x="3177" y="4108"/>
                    <a:pt x="3104" y="4108"/>
                  </a:cubicBezTo>
                  <a:cubicBezTo>
                    <a:pt x="3067" y="4108"/>
                    <a:pt x="2939" y="4126"/>
                    <a:pt x="2720" y="4199"/>
                  </a:cubicBezTo>
                  <a:cubicBezTo>
                    <a:pt x="2045" y="4363"/>
                    <a:pt x="1424" y="4455"/>
                    <a:pt x="858" y="4455"/>
                  </a:cubicBezTo>
                  <a:cubicBezTo>
                    <a:pt x="803" y="4455"/>
                    <a:pt x="767" y="4436"/>
                    <a:pt x="712" y="4418"/>
                  </a:cubicBezTo>
                  <a:cubicBezTo>
                    <a:pt x="694" y="4363"/>
                    <a:pt x="676" y="4327"/>
                    <a:pt x="676" y="4272"/>
                  </a:cubicBezTo>
                  <a:cubicBezTo>
                    <a:pt x="676" y="4089"/>
                    <a:pt x="803" y="3578"/>
                    <a:pt x="1059" y="2757"/>
                  </a:cubicBezTo>
                  <a:cubicBezTo>
                    <a:pt x="1588" y="2757"/>
                    <a:pt x="2045" y="2720"/>
                    <a:pt x="2446" y="2629"/>
                  </a:cubicBezTo>
                  <a:cubicBezTo>
                    <a:pt x="2848" y="2538"/>
                    <a:pt x="3049" y="2428"/>
                    <a:pt x="3049" y="2246"/>
                  </a:cubicBezTo>
                  <a:cubicBezTo>
                    <a:pt x="3049" y="2173"/>
                    <a:pt x="2976" y="2154"/>
                    <a:pt x="2830" y="2154"/>
                  </a:cubicBezTo>
                  <a:cubicBezTo>
                    <a:pt x="2684" y="2154"/>
                    <a:pt x="2483" y="2154"/>
                    <a:pt x="2191" y="2191"/>
                  </a:cubicBezTo>
                  <a:cubicBezTo>
                    <a:pt x="1917" y="2209"/>
                    <a:pt x="1680" y="2227"/>
                    <a:pt x="1515" y="2227"/>
                  </a:cubicBezTo>
                  <a:cubicBezTo>
                    <a:pt x="1351" y="2227"/>
                    <a:pt x="1260" y="2209"/>
                    <a:pt x="1223" y="2209"/>
                  </a:cubicBezTo>
                  <a:cubicBezTo>
                    <a:pt x="1406" y="1552"/>
                    <a:pt x="1497" y="1041"/>
                    <a:pt x="1497" y="712"/>
                  </a:cubicBezTo>
                  <a:lnTo>
                    <a:pt x="1497" y="694"/>
                  </a:lnTo>
                  <a:cubicBezTo>
                    <a:pt x="1935" y="621"/>
                    <a:pt x="2227" y="566"/>
                    <a:pt x="2337" y="566"/>
                  </a:cubicBezTo>
                  <a:cubicBezTo>
                    <a:pt x="2465" y="548"/>
                    <a:pt x="2665" y="530"/>
                    <a:pt x="2939" y="511"/>
                  </a:cubicBezTo>
                  <a:cubicBezTo>
                    <a:pt x="3231" y="475"/>
                    <a:pt x="3469" y="438"/>
                    <a:pt x="3651" y="402"/>
                  </a:cubicBezTo>
                  <a:cubicBezTo>
                    <a:pt x="3852" y="384"/>
                    <a:pt x="3962" y="311"/>
                    <a:pt x="3962" y="219"/>
                  </a:cubicBezTo>
                  <a:cubicBezTo>
                    <a:pt x="3962" y="73"/>
                    <a:pt x="3469" y="0"/>
                    <a:pt x="25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1"/>
            <p:cNvSpPr/>
            <p:nvPr/>
          </p:nvSpPr>
          <p:spPr>
            <a:xfrm>
              <a:off x="5111800" y="5229050"/>
              <a:ext cx="86275" cy="178000"/>
            </a:xfrm>
            <a:custGeom>
              <a:avLst/>
              <a:gdLst/>
              <a:ahLst/>
              <a:cxnLst/>
              <a:rect l="l" t="t" r="r" b="b"/>
              <a:pathLst>
                <a:path w="3451" h="7120" extrusionOk="0">
                  <a:moveTo>
                    <a:pt x="3067" y="1"/>
                  </a:moveTo>
                  <a:cubicBezTo>
                    <a:pt x="2976" y="1"/>
                    <a:pt x="2812" y="74"/>
                    <a:pt x="2556" y="201"/>
                  </a:cubicBezTo>
                  <a:cubicBezTo>
                    <a:pt x="2337" y="329"/>
                    <a:pt x="2063" y="530"/>
                    <a:pt x="1771" y="804"/>
                  </a:cubicBezTo>
                  <a:cubicBezTo>
                    <a:pt x="1479" y="1059"/>
                    <a:pt x="1205" y="1370"/>
                    <a:pt x="950" y="1716"/>
                  </a:cubicBezTo>
                  <a:cubicBezTo>
                    <a:pt x="676" y="2045"/>
                    <a:pt x="457" y="2465"/>
                    <a:pt x="274" y="2940"/>
                  </a:cubicBezTo>
                  <a:cubicBezTo>
                    <a:pt x="92" y="3414"/>
                    <a:pt x="0" y="3889"/>
                    <a:pt x="0" y="4345"/>
                  </a:cubicBezTo>
                  <a:cubicBezTo>
                    <a:pt x="0" y="4802"/>
                    <a:pt x="92" y="5221"/>
                    <a:pt x="256" y="5587"/>
                  </a:cubicBezTo>
                  <a:cubicBezTo>
                    <a:pt x="439" y="5933"/>
                    <a:pt x="658" y="6225"/>
                    <a:pt x="913" y="6426"/>
                  </a:cubicBezTo>
                  <a:cubicBezTo>
                    <a:pt x="1169" y="6645"/>
                    <a:pt x="1424" y="6810"/>
                    <a:pt x="1698" y="6937"/>
                  </a:cubicBezTo>
                  <a:cubicBezTo>
                    <a:pt x="1972" y="7047"/>
                    <a:pt x="2228" y="7120"/>
                    <a:pt x="2465" y="7120"/>
                  </a:cubicBezTo>
                  <a:cubicBezTo>
                    <a:pt x="2611" y="7120"/>
                    <a:pt x="2666" y="7065"/>
                    <a:pt x="2666" y="6956"/>
                  </a:cubicBezTo>
                  <a:cubicBezTo>
                    <a:pt x="2666" y="6846"/>
                    <a:pt x="2501" y="6718"/>
                    <a:pt x="2155" y="6554"/>
                  </a:cubicBezTo>
                  <a:cubicBezTo>
                    <a:pt x="2009" y="6481"/>
                    <a:pt x="1844" y="6390"/>
                    <a:pt x="1662" y="6280"/>
                  </a:cubicBezTo>
                  <a:cubicBezTo>
                    <a:pt x="1497" y="6152"/>
                    <a:pt x="1333" y="6025"/>
                    <a:pt x="1169" y="5879"/>
                  </a:cubicBezTo>
                  <a:cubicBezTo>
                    <a:pt x="1023" y="5733"/>
                    <a:pt x="913" y="5532"/>
                    <a:pt x="804" y="5294"/>
                  </a:cubicBezTo>
                  <a:cubicBezTo>
                    <a:pt x="712" y="5057"/>
                    <a:pt x="658" y="4747"/>
                    <a:pt x="658" y="4400"/>
                  </a:cubicBezTo>
                  <a:cubicBezTo>
                    <a:pt x="658" y="4035"/>
                    <a:pt x="731" y="3670"/>
                    <a:pt x="858" y="3286"/>
                  </a:cubicBezTo>
                  <a:cubicBezTo>
                    <a:pt x="1004" y="2903"/>
                    <a:pt x="1169" y="2574"/>
                    <a:pt x="1388" y="2301"/>
                  </a:cubicBezTo>
                  <a:cubicBezTo>
                    <a:pt x="1589" y="2045"/>
                    <a:pt x="1808" y="1789"/>
                    <a:pt x="2045" y="1570"/>
                  </a:cubicBezTo>
                  <a:cubicBezTo>
                    <a:pt x="2301" y="1333"/>
                    <a:pt x="2520" y="1132"/>
                    <a:pt x="2720" y="986"/>
                  </a:cubicBezTo>
                  <a:cubicBezTo>
                    <a:pt x="2921" y="840"/>
                    <a:pt x="3104" y="712"/>
                    <a:pt x="3232" y="603"/>
                  </a:cubicBezTo>
                  <a:cubicBezTo>
                    <a:pt x="3378" y="475"/>
                    <a:pt x="3451" y="384"/>
                    <a:pt x="3451" y="329"/>
                  </a:cubicBezTo>
                  <a:cubicBezTo>
                    <a:pt x="3451" y="256"/>
                    <a:pt x="3414" y="183"/>
                    <a:pt x="3323" y="110"/>
                  </a:cubicBezTo>
                  <a:cubicBezTo>
                    <a:pt x="3250" y="37"/>
                    <a:pt x="3177" y="1"/>
                    <a:pt x="30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1"/>
            <p:cNvSpPr/>
            <p:nvPr/>
          </p:nvSpPr>
          <p:spPr>
            <a:xfrm>
              <a:off x="5189850" y="5294775"/>
              <a:ext cx="133725" cy="91300"/>
            </a:xfrm>
            <a:custGeom>
              <a:avLst/>
              <a:gdLst/>
              <a:ahLst/>
              <a:cxnLst/>
              <a:rect l="l" t="t" r="r" b="b"/>
              <a:pathLst>
                <a:path w="5349" h="3652" extrusionOk="0">
                  <a:moveTo>
                    <a:pt x="694" y="0"/>
                  </a:moveTo>
                  <a:cubicBezTo>
                    <a:pt x="621" y="0"/>
                    <a:pt x="584" y="92"/>
                    <a:pt x="566" y="256"/>
                  </a:cubicBezTo>
                  <a:cubicBezTo>
                    <a:pt x="548" y="420"/>
                    <a:pt x="529" y="694"/>
                    <a:pt x="493" y="1059"/>
                  </a:cubicBezTo>
                  <a:cubicBezTo>
                    <a:pt x="456" y="1406"/>
                    <a:pt x="420" y="1698"/>
                    <a:pt x="347" y="1899"/>
                  </a:cubicBezTo>
                  <a:cubicBezTo>
                    <a:pt x="292" y="2118"/>
                    <a:pt x="237" y="2282"/>
                    <a:pt x="201" y="2446"/>
                  </a:cubicBezTo>
                  <a:cubicBezTo>
                    <a:pt x="146" y="2592"/>
                    <a:pt x="110" y="2720"/>
                    <a:pt x="91" y="2793"/>
                  </a:cubicBezTo>
                  <a:cubicBezTo>
                    <a:pt x="73" y="2866"/>
                    <a:pt x="55" y="2939"/>
                    <a:pt x="37" y="3031"/>
                  </a:cubicBezTo>
                  <a:cubicBezTo>
                    <a:pt x="18" y="3122"/>
                    <a:pt x="0" y="3177"/>
                    <a:pt x="0" y="3250"/>
                  </a:cubicBezTo>
                  <a:cubicBezTo>
                    <a:pt x="0" y="3304"/>
                    <a:pt x="55" y="3377"/>
                    <a:pt x="146" y="3487"/>
                  </a:cubicBezTo>
                  <a:cubicBezTo>
                    <a:pt x="256" y="3596"/>
                    <a:pt x="329" y="3651"/>
                    <a:pt x="383" y="3651"/>
                  </a:cubicBezTo>
                  <a:cubicBezTo>
                    <a:pt x="456" y="3651"/>
                    <a:pt x="548" y="3560"/>
                    <a:pt x="676" y="3377"/>
                  </a:cubicBezTo>
                  <a:cubicBezTo>
                    <a:pt x="749" y="3286"/>
                    <a:pt x="803" y="3195"/>
                    <a:pt x="840" y="3122"/>
                  </a:cubicBezTo>
                  <a:cubicBezTo>
                    <a:pt x="895" y="3049"/>
                    <a:pt x="968" y="2939"/>
                    <a:pt x="1059" y="2793"/>
                  </a:cubicBezTo>
                  <a:cubicBezTo>
                    <a:pt x="1150" y="2647"/>
                    <a:pt x="1241" y="2519"/>
                    <a:pt x="1296" y="2410"/>
                  </a:cubicBezTo>
                  <a:cubicBezTo>
                    <a:pt x="1369" y="2300"/>
                    <a:pt x="1479" y="2136"/>
                    <a:pt x="1625" y="1917"/>
                  </a:cubicBezTo>
                  <a:cubicBezTo>
                    <a:pt x="1753" y="1680"/>
                    <a:pt x="1862" y="1515"/>
                    <a:pt x="1935" y="1406"/>
                  </a:cubicBezTo>
                  <a:cubicBezTo>
                    <a:pt x="2008" y="1296"/>
                    <a:pt x="2081" y="1187"/>
                    <a:pt x="2172" y="1077"/>
                  </a:cubicBezTo>
                  <a:cubicBezTo>
                    <a:pt x="2245" y="949"/>
                    <a:pt x="2318" y="876"/>
                    <a:pt x="2391" y="822"/>
                  </a:cubicBezTo>
                  <a:cubicBezTo>
                    <a:pt x="2446" y="785"/>
                    <a:pt x="2501" y="749"/>
                    <a:pt x="2556" y="749"/>
                  </a:cubicBezTo>
                  <a:cubicBezTo>
                    <a:pt x="2611" y="749"/>
                    <a:pt x="2647" y="785"/>
                    <a:pt x="2702" y="858"/>
                  </a:cubicBezTo>
                  <a:cubicBezTo>
                    <a:pt x="2738" y="931"/>
                    <a:pt x="2757" y="1023"/>
                    <a:pt x="2757" y="1114"/>
                  </a:cubicBezTo>
                  <a:cubicBezTo>
                    <a:pt x="2757" y="1661"/>
                    <a:pt x="2647" y="2246"/>
                    <a:pt x="2391" y="2885"/>
                  </a:cubicBezTo>
                  <a:cubicBezTo>
                    <a:pt x="2300" y="3104"/>
                    <a:pt x="2245" y="3231"/>
                    <a:pt x="2245" y="3304"/>
                  </a:cubicBezTo>
                  <a:cubicBezTo>
                    <a:pt x="2245" y="3377"/>
                    <a:pt x="2282" y="3450"/>
                    <a:pt x="2355" y="3523"/>
                  </a:cubicBezTo>
                  <a:cubicBezTo>
                    <a:pt x="2428" y="3596"/>
                    <a:pt x="2501" y="3651"/>
                    <a:pt x="2556" y="3651"/>
                  </a:cubicBezTo>
                  <a:cubicBezTo>
                    <a:pt x="2629" y="3651"/>
                    <a:pt x="2702" y="3578"/>
                    <a:pt x="2775" y="3469"/>
                  </a:cubicBezTo>
                  <a:cubicBezTo>
                    <a:pt x="2866" y="3341"/>
                    <a:pt x="2957" y="3158"/>
                    <a:pt x="3067" y="2939"/>
                  </a:cubicBezTo>
                  <a:cubicBezTo>
                    <a:pt x="3176" y="2720"/>
                    <a:pt x="3249" y="2592"/>
                    <a:pt x="3268" y="2556"/>
                  </a:cubicBezTo>
                  <a:cubicBezTo>
                    <a:pt x="3304" y="2501"/>
                    <a:pt x="3322" y="2465"/>
                    <a:pt x="3341" y="2428"/>
                  </a:cubicBezTo>
                  <a:cubicBezTo>
                    <a:pt x="3359" y="2392"/>
                    <a:pt x="3377" y="2355"/>
                    <a:pt x="3396" y="2337"/>
                  </a:cubicBezTo>
                  <a:cubicBezTo>
                    <a:pt x="3414" y="2319"/>
                    <a:pt x="3505" y="2154"/>
                    <a:pt x="3688" y="1844"/>
                  </a:cubicBezTo>
                  <a:cubicBezTo>
                    <a:pt x="3870" y="1552"/>
                    <a:pt x="4034" y="1296"/>
                    <a:pt x="4199" y="1077"/>
                  </a:cubicBezTo>
                  <a:cubicBezTo>
                    <a:pt x="4363" y="858"/>
                    <a:pt x="4491" y="749"/>
                    <a:pt x="4619" y="749"/>
                  </a:cubicBezTo>
                  <a:cubicBezTo>
                    <a:pt x="4710" y="749"/>
                    <a:pt x="4765" y="913"/>
                    <a:pt x="4765" y="1223"/>
                  </a:cubicBezTo>
                  <a:cubicBezTo>
                    <a:pt x="4765" y="1534"/>
                    <a:pt x="4673" y="1935"/>
                    <a:pt x="4509" y="2465"/>
                  </a:cubicBezTo>
                  <a:cubicBezTo>
                    <a:pt x="4345" y="2994"/>
                    <a:pt x="4253" y="3323"/>
                    <a:pt x="4253" y="3450"/>
                  </a:cubicBezTo>
                  <a:cubicBezTo>
                    <a:pt x="4253" y="3578"/>
                    <a:pt x="4308" y="3651"/>
                    <a:pt x="4418" y="3651"/>
                  </a:cubicBezTo>
                  <a:cubicBezTo>
                    <a:pt x="4564" y="3651"/>
                    <a:pt x="4710" y="3487"/>
                    <a:pt x="4856" y="3140"/>
                  </a:cubicBezTo>
                  <a:cubicBezTo>
                    <a:pt x="5020" y="2793"/>
                    <a:pt x="5130" y="2428"/>
                    <a:pt x="5221" y="2008"/>
                  </a:cubicBezTo>
                  <a:cubicBezTo>
                    <a:pt x="5312" y="1607"/>
                    <a:pt x="5349" y="1278"/>
                    <a:pt x="5349" y="1023"/>
                  </a:cubicBezTo>
                  <a:cubicBezTo>
                    <a:pt x="5349" y="767"/>
                    <a:pt x="5294" y="530"/>
                    <a:pt x="5184" y="329"/>
                  </a:cubicBezTo>
                  <a:cubicBezTo>
                    <a:pt x="5075" y="128"/>
                    <a:pt x="4947" y="37"/>
                    <a:pt x="4801" y="37"/>
                  </a:cubicBezTo>
                  <a:cubicBezTo>
                    <a:pt x="4327" y="37"/>
                    <a:pt x="3815" y="584"/>
                    <a:pt x="3231" y="1698"/>
                  </a:cubicBezTo>
                  <a:cubicBezTo>
                    <a:pt x="3286" y="1406"/>
                    <a:pt x="3322" y="1150"/>
                    <a:pt x="3322" y="949"/>
                  </a:cubicBezTo>
                  <a:cubicBezTo>
                    <a:pt x="3322" y="730"/>
                    <a:pt x="3231" y="530"/>
                    <a:pt x="3067" y="329"/>
                  </a:cubicBezTo>
                  <a:cubicBezTo>
                    <a:pt x="2903" y="128"/>
                    <a:pt x="2775" y="37"/>
                    <a:pt x="2647" y="37"/>
                  </a:cubicBezTo>
                  <a:cubicBezTo>
                    <a:pt x="2464" y="37"/>
                    <a:pt x="2264" y="128"/>
                    <a:pt x="2081" y="347"/>
                  </a:cubicBezTo>
                  <a:cubicBezTo>
                    <a:pt x="1972" y="457"/>
                    <a:pt x="1862" y="621"/>
                    <a:pt x="1716" y="803"/>
                  </a:cubicBezTo>
                  <a:cubicBezTo>
                    <a:pt x="1570" y="986"/>
                    <a:pt x="1223" y="1607"/>
                    <a:pt x="676" y="2629"/>
                  </a:cubicBezTo>
                  <a:cubicBezTo>
                    <a:pt x="1004" y="1643"/>
                    <a:pt x="1168" y="931"/>
                    <a:pt x="1168" y="511"/>
                  </a:cubicBezTo>
                  <a:cubicBezTo>
                    <a:pt x="1168" y="384"/>
                    <a:pt x="1114" y="274"/>
                    <a:pt x="1004" y="165"/>
                  </a:cubicBezTo>
                  <a:cubicBezTo>
                    <a:pt x="895" y="55"/>
                    <a:pt x="803" y="0"/>
                    <a:pt x="6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1"/>
            <p:cNvSpPr/>
            <p:nvPr/>
          </p:nvSpPr>
          <p:spPr>
            <a:xfrm>
              <a:off x="5335425" y="5294775"/>
              <a:ext cx="133750" cy="91300"/>
            </a:xfrm>
            <a:custGeom>
              <a:avLst/>
              <a:gdLst/>
              <a:ahLst/>
              <a:cxnLst/>
              <a:rect l="l" t="t" r="r" b="b"/>
              <a:pathLst>
                <a:path w="5350" h="3652" extrusionOk="0">
                  <a:moveTo>
                    <a:pt x="676" y="0"/>
                  </a:moveTo>
                  <a:cubicBezTo>
                    <a:pt x="621" y="0"/>
                    <a:pt x="566" y="92"/>
                    <a:pt x="548" y="256"/>
                  </a:cubicBezTo>
                  <a:cubicBezTo>
                    <a:pt x="548" y="420"/>
                    <a:pt x="512" y="694"/>
                    <a:pt x="475" y="1059"/>
                  </a:cubicBezTo>
                  <a:cubicBezTo>
                    <a:pt x="457" y="1406"/>
                    <a:pt x="402" y="1698"/>
                    <a:pt x="347" y="1899"/>
                  </a:cubicBezTo>
                  <a:cubicBezTo>
                    <a:pt x="292" y="2118"/>
                    <a:pt x="238" y="2282"/>
                    <a:pt x="183" y="2446"/>
                  </a:cubicBezTo>
                  <a:cubicBezTo>
                    <a:pt x="146" y="2592"/>
                    <a:pt x="110" y="2720"/>
                    <a:pt x="73" y="2793"/>
                  </a:cubicBezTo>
                  <a:cubicBezTo>
                    <a:pt x="55" y="2866"/>
                    <a:pt x="37" y="2939"/>
                    <a:pt x="19" y="3031"/>
                  </a:cubicBezTo>
                  <a:cubicBezTo>
                    <a:pt x="0" y="3122"/>
                    <a:pt x="0" y="3177"/>
                    <a:pt x="0" y="3250"/>
                  </a:cubicBezTo>
                  <a:cubicBezTo>
                    <a:pt x="0" y="3304"/>
                    <a:pt x="37" y="3377"/>
                    <a:pt x="146" y="3487"/>
                  </a:cubicBezTo>
                  <a:cubicBezTo>
                    <a:pt x="238" y="3596"/>
                    <a:pt x="311" y="3651"/>
                    <a:pt x="366" y="3651"/>
                  </a:cubicBezTo>
                  <a:cubicBezTo>
                    <a:pt x="439" y="3651"/>
                    <a:pt x="530" y="3560"/>
                    <a:pt x="658" y="3377"/>
                  </a:cubicBezTo>
                  <a:cubicBezTo>
                    <a:pt x="731" y="3286"/>
                    <a:pt x="785" y="3195"/>
                    <a:pt x="840" y="3122"/>
                  </a:cubicBezTo>
                  <a:cubicBezTo>
                    <a:pt x="895" y="3049"/>
                    <a:pt x="968" y="2939"/>
                    <a:pt x="1059" y="2793"/>
                  </a:cubicBezTo>
                  <a:cubicBezTo>
                    <a:pt x="1150" y="2647"/>
                    <a:pt x="1224" y="2519"/>
                    <a:pt x="1297" y="2410"/>
                  </a:cubicBezTo>
                  <a:cubicBezTo>
                    <a:pt x="1370" y="2300"/>
                    <a:pt x="1479" y="2136"/>
                    <a:pt x="1607" y="1917"/>
                  </a:cubicBezTo>
                  <a:cubicBezTo>
                    <a:pt x="1753" y="1680"/>
                    <a:pt x="1862" y="1515"/>
                    <a:pt x="1917" y="1406"/>
                  </a:cubicBezTo>
                  <a:cubicBezTo>
                    <a:pt x="1990" y="1296"/>
                    <a:pt x="2063" y="1187"/>
                    <a:pt x="2155" y="1077"/>
                  </a:cubicBezTo>
                  <a:cubicBezTo>
                    <a:pt x="2246" y="949"/>
                    <a:pt x="2319" y="876"/>
                    <a:pt x="2374" y="822"/>
                  </a:cubicBezTo>
                  <a:cubicBezTo>
                    <a:pt x="2428" y="785"/>
                    <a:pt x="2483" y="749"/>
                    <a:pt x="2538" y="749"/>
                  </a:cubicBezTo>
                  <a:cubicBezTo>
                    <a:pt x="2593" y="749"/>
                    <a:pt x="2647" y="785"/>
                    <a:pt x="2684" y="858"/>
                  </a:cubicBezTo>
                  <a:cubicBezTo>
                    <a:pt x="2739" y="931"/>
                    <a:pt x="2757" y="1023"/>
                    <a:pt x="2757" y="1114"/>
                  </a:cubicBezTo>
                  <a:cubicBezTo>
                    <a:pt x="2757" y="1661"/>
                    <a:pt x="2629" y="2246"/>
                    <a:pt x="2374" y="2885"/>
                  </a:cubicBezTo>
                  <a:cubicBezTo>
                    <a:pt x="2282" y="3104"/>
                    <a:pt x="2246" y="3231"/>
                    <a:pt x="2246" y="3304"/>
                  </a:cubicBezTo>
                  <a:cubicBezTo>
                    <a:pt x="2246" y="3377"/>
                    <a:pt x="2282" y="3450"/>
                    <a:pt x="2355" y="3523"/>
                  </a:cubicBezTo>
                  <a:cubicBezTo>
                    <a:pt x="2428" y="3596"/>
                    <a:pt x="2483" y="3651"/>
                    <a:pt x="2556" y="3651"/>
                  </a:cubicBezTo>
                  <a:cubicBezTo>
                    <a:pt x="2611" y="3651"/>
                    <a:pt x="2684" y="3578"/>
                    <a:pt x="2775" y="3469"/>
                  </a:cubicBezTo>
                  <a:cubicBezTo>
                    <a:pt x="2848" y="3341"/>
                    <a:pt x="2939" y="3158"/>
                    <a:pt x="3049" y="2939"/>
                  </a:cubicBezTo>
                  <a:cubicBezTo>
                    <a:pt x="3159" y="2720"/>
                    <a:pt x="3232" y="2592"/>
                    <a:pt x="3250" y="2556"/>
                  </a:cubicBezTo>
                  <a:cubicBezTo>
                    <a:pt x="3286" y="2501"/>
                    <a:pt x="3305" y="2465"/>
                    <a:pt x="3323" y="2428"/>
                  </a:cubicBezTo>
                  <a:cubicBezTo>
                    <a:pt x="3359" y="2392"/>
                    <a:pt x="3378" y="2355"/>
                    <a:pt x="3396" y="2337"/>
                  </a:cubicBezTo>
                  <a:cubicBezTo>
                    <a:pt x="3396" y="2319"/>
                    <a:pt x="3505" y="2154"/>
                    <a:pt x="3688" y="1844"/>
                  </a:cubicBezTo>
                  <a:cubicBezTo>
                    <a:pt x="3870" y="1552"/>
                    <a:pt x="4035" y="1296"/>
                    <a:pt x="4181" y="1077"/>
                  </a:cubicBezTo>
                  <a:cubicBezTo>
                    <a:pt x="4345" y="858"/>
                    <a:pt x="4491" y="749"/>
                    <a:pt x="4601" y="749"/>
                  </a:cubicBezTo>
                  <a:cubicBezTo>
                    <a:pt x="4710" y="749"/>
                    <a:pt x="4747" y="913"/>
                    <a:pt x="4747" y="1223"/>
                  </a:cubicBezTo>
                  <a:cubicBezTo>
                    <a:pt x="4747" y="1534"/>
                    <a:pt x="4674" y="1935"/>
                    <a:pt x="4491" y="2465"/>
                  </a:cubicBezTo>
                  <a:cubicBezTo>
                    <a:pt x="4327" y="2994"/>
                    <a:pt x="4254" y="3323"/>
                    <a:pt x="4254" y="3450"/>
                  </a:cubicBezTo>
                  <a:cubicBezTo>
                    <a:pt x="4254" y="3578"/>
                    <a:pt x="4309" y="3651"/>
                    <a:pt x="4400" y="3651"/>
                  </a:cubicBezTo>
                  <a:cubicBezTo>
                    <a:pt x="4546" y="3651"/>
                    <a:pt x="4692" y="3487"/>
                    <a:pt x="4856" y="3140"/>
                  </a:cubicBezTo>
                  <a:cubicBezTo>
                    <a:pt x="5002" y="2793"/>
                    <a:pt x="5112" y="2428"/>
                    <a:pt x="5203" y="2008"/>
                  </a:cubicBezTo>
                  <a:cubicBezTo>
                    <a:pt x="5294" y="1607"/>
                    <a:pt x="5349" y="1278"/>
                    <a:pt x="5349" y="1023"/>
                  </a:cubicBezTo>
                  <a:cubicBezTo>
                    <a:pt x="5349" y="767"/>
                    <a:pt x="5294" y="530"/>
                    <a:pt x="5167" y="329"/>
                  </a:cubicBezTo>
                  <a:cubicBezTo>
                    <a:pt x="5057" y="128"/>
                    <a:pt x="4929" y="37"/>
                    <a:pt x="4783" y="37"/>
                  </a:cubicBezTo>
                  <a:cubicBezTo>
                    <a:pt x="4309" y="37"/>
                    <a:pt x="3797" y="584"/>
                    <a:pt x="3213" y="1698"/>
                  </a:cubicBezTo>
                  <a:cubicBezTo>
                    <a:pt x="3286" y="1406"/>
                    <a:pt x="3305" y="1150"/>
                    <a:pt x="3305" y="949"/>
                  </a:cubicBezTo>
                  <a:cubicBezTo>
                    <a:pt x="3305" y="730"/>
                    <a:pt x="3232" y="530"/>
                    <a:pt x="3067" y="329"/>
                  </a:cubicBezTo>
                  <a:cubicBezTo>
                    <a:pt x="2903" y="128"/>
                    <a:pt x="2757" y="37"/>
                    <a:pt x="2647" y="37"/>
                  </a:cubicBezTo>
                  <a:cubicBezTo>
                    <a:pt x="2447" y="37"/>
                    <a:pt x="2264" y="128"/>
                    <a:pt x="2063" y="347"/>
                  </a:cubicBezTo>
                  <a:cubicBezTo>
                    <a:pt x="1972" y="457"/>
                    <a:pt x="1844" y="621"/>
                    <a:pt x="1698" y="803"/>
                  </a:cubicBezTo>
                  <a:cubicBezTo>
                    <a:pt x="1570" y="986"/>
                    <a:pt x="1224" y="1607"/>
                    <a:pt x="676" y="2629"/>
                  </a:cubicBezTo>
                  <a:cubicBezTo>
                    <a:pt x="986" y="1643"/>
                    <a:pt x="1150" y="931"/>
                    <a:pt x="1150" y="511"/>
                  </a:cubicBezTo>
                  <a:cubicBezTo>
                    <a:pt x="1150" y="384"/>
                    <a:pt x="1096" y="274"/>
                    <a:pt x="986" y="165"/>
                  </a:cubicBezTo>
                  <a:cubicBezTo>
                    <a:pt x="895" y="55"/>
                    <a:pt x="785" y="0"/>
                    <a:pt x="6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1"/>
            <p:cNvSpPr/>
            <p:nvPr/>
          </p:nvSpPr>
          <p:spPr>
            <a:xfrm>
              <a:off x="5488775" y="5257350"/>
              <a:ext cx="101325" cy="128250"/>
            </a:xfrm>
            <a:custGeom>
              <a:avLst/>
              <a:gdLst/>
              <a:ahLst/>
              <a:cxnLst/>
              <a:rect l="l" t="t" r="r" b="b"/>
              <a:pathLst>
                <a:path w="4053" h="5130" extrusionOk="0">
                  <a:moveTo>
                    <a:pt x="1114" y="0"/>
                  </a:moveTo>
                  <a:cubicBezTo>
                    <a:pt x="1041" y="0"/>
                    <a:pt x="1004" y="19"/>
                    <a:pt x="986" y="55"/>
                  </a:cubicBezTo>
                  <a:cubicBezTo>
                    <a:pt x="968" y="73"/>
                    <a:pt x="949" y="128"/>
                    <a:pt x="949" y="219"/>
                  </a:cubicBezTo>
                  <a:cubicBezTo>
                    <a:pt x="949" y="530"/>
                    <a:pt x="785" y="1315"/>
                    <a:pt x="456" y="2593"/>
                  </a:cubicBezTo>
                  <a:cubicBezTo>
                    <a:pt x="201" y="2666"/>
                    <a:pt x="73" y="2739"/>
                    <a:pt x="73" y="2812"/>
                  </a:cubicBezTo>
                  <a:cubicBezTo>
                    <a:pt x="73" y="2885"/>
                    <a:pt x="110" y="2958"/>
                    <a:pt x="146" y="3012"/>
                  </a:cubicBezTo>
                  <a:cubicBezTo>
                    <a:pt x="201" y="3067"/>
                    <a:pt x="256" y="3122"/>
                    <a:pt x="310" y="3140"/>
                  </a:cubicBezTo>
                  <a:cubicBezTo>
                    <a:pt x="110" y="3980"/>
                    <a:pt x="0" y="4455"/>
                    <a:pt x="0" y="4564"/>
                  </a:cubicBezTo>
                  <a:cubicBezTo>
                    <a:pt x="0" y="4692"/>
                    <a:pt x="37" y="4820"/>
                    <a:pt x="146" y="4947"/>
                  </a:cubicBezTo>
                  <a:cubicBezTo>
                    <a:pt x="256" y="5075"/>
                    <a:pt x="329" y="5130"/>
                    <a:pt x="383" y="5130"/>
                  </a:cubicBezTo>
                  <a:cubicBezTo>
                    <a:pt x="438" y="5130"/>
                    <a:pt x="493" y="5002"/>
                    <a:pt x="566" y="4747"/>
                  </a:cubicBezTo>
                  <a:cubicBezTo>
                    <a:pt x="603" y="4619"/>
                    <a:pt x="639" y="4491"/>
                    <a:pt x="676" y="4345"/>
                  </a:cubicBezTo>
                  <a:cubicBezTo>
                    <a:pt x="712" y="4217"/>
                    <a:pt x="749" y="4035"/>
                    <a:pt x="803" y="3797"/>
                  </a:cubicBezTo>
                  <a:cubicBezTo>
                    <a:pt x="876" y="3560"/>
                    <a:pt x="949" y="3323"/>
                    <a:pt x="1004" y="3067"/>
                  </a:cubicBezTo>
                  <a:cubicBezTo>
                    <a:pt x="1570" y="2939"/>
                    <a:pt x="2227" y="2830"/>
                    <a:pt x="2921" y="2739"/>
                  </a:cubicBezTo>
                  <a:lnTo>
                    <a:pt x="2921" y="2739"/>
                  </a:lnTo>
                  <a:cubicBezTo>
                    <a:pt x="2629" y="3852"/>
                    <a:pt x="2483" y="4491"/>
                    <a:pt x="2483" y="4601"/>
                  </a:cubicBezTo>
                  <a:cubicBezTo>
                    <a:pt x="2483" y="4728"/>
                    <a:pt x="2538" y="4856"/>
                    <a:pt x="2629" y="4966"/>
                  </a:cubicBezTo>
                  <a:cubicBezTo>
                    <a:pt x="2720" y="5075"/>
                    <a:pt x="2793" y="5130"/>
                    <a:pt x="2866" y="5130"/>
                  </a:cubicBezTo>
                  <a:cubicBezTo>
                    <a:pt x="2921" y="5130"/>
                    <a:pt x="2976" y="5002"/>
                    <a:pt x="3049" y="4747"/>
                  </a:cubicBezTo>
                  <a:cubicBezTo>
                    <a:pt x="3085" y="4619"/>
                    <a:pt x="3122" y="4491"/>
                    <a:pt x="3158" y="4345"/>
                  </a:cubicBezTo>
                  <a:cubicBezTo>
                    <a:pt x="3195" y="4217"/>
                    <a:pt x="3231" y="4053"/>
                    <a:pt x="3286" y="3834"/>
                  </a:cubicBezTo>
                  <a:cubicBezTo>
                    <a:pt x="3341" y="3597"/>
                    <a:pt x="3450" y="3195"/>
                    <a:pt x="3615" y="2629"/>
                  </a:cubicBezTo>
                  <a:cubicBezTo>
                    <a:pt x="3907" y="2574"/>
                    <a:pt x="4053" y="2483"/>
                    <a:pt x="4053" y="2392"/>
                  </a:cubicBezTo>
                  <a:cubicBezTo>
                    <a:pt x="4053" y="2282"/>
                    <a:pt x="3943" y="2209"/>
                    <a:pt x="3724" y="2191"/>
                  </a:cubicBezTo>
                  <a:cubicBezTo>
                    <a:pt x="3943" y="1351"/>
                    <a:pt x="4053" y="858"/>
                    <a:pt x="4053" y="694"/>
                  </a:cubicBezTo>
                  <a:cubicBezTo>
                    <a:pt x="4053" y="530"/>
                    <a:pt x="3998" y="384"/>
                    <a:pt x="3888" y="219"/>
                  </a:cubicBezTo>
                  <a:cubicBezTo>
                    <a:pt x="3779" y="73"/>
                    <a:pt x="3669" y="0"/>
                    <a:pt x="3596" y="0"/>
                  </a:cubicBezTo>
                  <a:cubicBezTo>
                    <a:pt x="3505" y="0"/>
                    <a:pt x="3450" y="73"/>
                    <a:pt x="3450" y="219"/>
                  </a:cubicBezTo>
                  <a:cubicBezTo>
                    <a:pt x="3450" y="511"/>
                    <a:pt x="3323" y="1150"/>
                    <a:pt x="3067" y="2173"/>
                  </a:cubicBezTo>
                  <a:cubicBezTo>
                    <a:pt x="2465" y="2209"/>
                    <a:pt x="1826" y="2300"/>
                    <a:pt x="1187" y="2428"/>
                  </a:cubicBezTo>
                  <a:cubicBezTo>
                    <a:pt x="1424" y="1479"/>
                    <a:pt x="1534" y="931"/>
                    <a:pt x="1534" y="731"/>
                  </a:cubicBezTo>
                  <a:cubicBezTo>
                    <a:pt x="1534" y="548"/>
                    <a:pt x="1479" y="384"/>
                    <a:pt x="1369" y="219"/>
                  </a:cubicBezTo>
                  <a:cubicBezTo>
                    <a:pt x="1260" y="73"/>
                    <a:pt x="1187" y="0"/>
                    <a:pt x="1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1"/>
            <p:cNvSpPr/>
            <p:nvPr/>
          </p:nvSpPr>
          <p:spPr>
            <a:xfrm>
              <a:off x="5596025" y="5295675"/>
              <a:ext cx="80800" cy="138325"/>
            </a:xfrm>
            <a:custGeom>
              <a:avLst/>
              <a:gdLst/>
              <a:ahLst/>
              <a:cxnLst/>
              <a:rect l="l" t="t" r="r" b="b"/>
              <a:pathLst>
                <a:path w="3232" h="5533" extrusionOk="0">
                  <a:moveTo>
                    <a:pt x="2355" y="603"/>
                  </a:moveTo>
                  <a:cubicBezTo>
                    <a:pt x="2428" y="603"/>
                    <a:pt x="2483" y="640"/>
                    <a:pt x="2537" y="731"/>
                  </a:cubicBezTo>
                  <a:cubicBezTo>
                    <a:pt x="2592" y="804"/>
                    <a:pt x="2611" y="877"/>
                    <a:pt x="2629" y="950"/>
                  </a:cubicBezTo>
                  <a:cubicBezTo>
                    <a:pt x="2647" y="1041"/>
                    <a:pt x="2665" y="1133"/>
                    <a:pt x="2684" y="1279"/>
                  </a:cubicBezTo>
                  <a:cubicBezTo>
                    <a:pt x="2684" y="1406"/>
                    <a:pt x="2702" y="1498"/>
                    <a:pt x="2720" y="1571"/>
                  </a:cubicBezTo>
                  <a:cubicBezTo>
                    <a:pt x="2592" y="1954"/>
                    <a:pt x="2355" y="2283"/>
                    <a:pt x="2026" y="2575"/>
                  </a:cubicBezTo>
                  <a:cubicBezTo>
                    <a:pt x="1698" y="2867"/>
                    <a:pt x="1406" y="3013"/>
                    <a:pt x="1168" y="3013"/>
                  </a:cubicBezTo>
                  <a:cubicBezTo>
                    <a:pt x="1077" y="3013"/>
                    <a:pt x="1022" y="2976"/>
                    <a:pt x="968" y="2940"/>
                  </a:cubicBezTo>
                  <a:cubicBezTo>
                    <a:pt x="913" y="2885"/>
                    <a:pt x="876" y="2812"/>
                    <a:pt x="876" y="2739"/>
                  </a:cubicBezTo>
                  <a:cubicBezTo>
                    <a:pt x="876" y="2520"/>
                    <a:pt x="968" y="2264"/>
                    <a:pt x="1114" y="1918"/>
                  </a:cubicBezTo>
                  <a:cubicBezTo>
                    <a:pt x="1278" y="1589"/>
                    <a:pt x="1460" y="1279"/>
                    <a:pt x="1698" y="1005"/>
                  </a:cubicBezTo>
                  <a:cubicBezTo>
                    <a:pt x="1953" y="731"/>
                    <a:pt x="2154" y="603"/>
                    <a:pt x="2355" y="603"/>
                  </a:cubicBezTo>
                  <a:close/>
                  <a:moveTo>
                    <a:pt x="2318" y="1"/>
                  </a:moveTo>
                  <a:cubicBezTo>
                    <a:pt x="2008" y="1"/>
                    <a:pt x="1679" y="165"/>
                    <a:pt x="1351" y="494"/>
                  </a:cubicBezTo>
                  <a:cubicBezTo>
                    <a:pt x="1022" y="840"/>
                    <a:pt x="767" y="1206"/>
                    <a:pt x="566" y="1644"/>
                  </a:cubicBezTo>
                  <a:cubicBezTo>
                    <a:pt x="383" y="2064"/>
                    <a:pt x="292" y="2392"/>
                    <a:pt x="292" y="2666"/>
                  </a:cubicBezTo>
                  <a:cubicBezTo>
                    <a:pt x="292" y="2903"/>
                    <a:pt x="383" y="3141"/>
                    <a:pt x="548" y="3323"/>
                  </a:cubicBezTo>
                  <a:cubicBezTo>
                    <a:pt x="730" y="3524"/>
                    <a:pt x="931" y="3615"/>
                    <a:pt x="1168" y="3615"/>
                  </a:cubicBezTo>
                  <a:cubicBezTo>
                    <a:pt x="1406" y="3615"/>
                    <a:pt x="1716" y="3469"/>
                    <a:pt x="2099" y="3195"/>
                  </a:cubicBezTo>
                  <a:lnTo>
                    <a:pt x="2099" y="3195"/>
                  </a:lnTo>
                  <a:cubicBezTo>
                    <a:pt x="2063" y="3287"/>
                    <a:pt x="2026" y="3433"/>
                    <a:pt x="1990" y="3597"/>
                  </a:cubicBezTo>
                  <a:cubicBezTo>
                    <a:pt x="1953" y="3761"/>
                    <a:pt x="1917" y="3889"/>
                    <a:pt x="1880" y="3980"/>
                  </a:cubicBezTo>
                  <a:cubicBezTo>
                    <a:pt x="1862" y="4072"/>
                    <a:pt x="1826" y="4181"/>
                    <a:pt x="1789" y="4309"/>
                  </a:cubicBezTo>
                  <a:cubicBezTo>
                    <a:pt x="1753" y="4455"/>
                    <a:pt x="1716" y="4546"/>
                    <a:pt x="1679" y="4619"/>
                  </a:cubicBezTo>
                  <a:cubicBezTo>
                    <a:pt x="1643" y="4692"/>
                    <a:pt x="1606" y="4765"/>
                    <a:pt x="1552" y="4820"/>
                  </a:cubicBezTo>
                  <a:cubicBezTo>
                    <a:pt x="1497" y="4893"/>
                    <a:pt x="1460" y="4948"/>
                    <a:pt x="1406" y="4984"/>
                  </a:cubicBezTo>
                  <a:cubicBezTo>
                    <a:pt x="1351" y="5021"/>
                    <a:pt x="1260" y="5039"/>
                    <a:pt x="1150" y="5039"/>
                  </a:cubicBezTo>
                  <a:cubicBezTo>
                    <a:pt x="1059" y="5039"/>
                    <a:pt x="931" y="5003"/>
                    <a:pt x="822" y="4930"/>
                  </a:cubicBezTo>
                  <a:cubicBezTo>
                    <a:pt x="712" y="4857"/>
                    <a:pt x="621" y="4765"/>
                    <a:pt x="566" y="4674"/>
                  </a:cubicBezTo>
                  <a:cubicBezTo>
                    <a:pt x="511" y="4601"/>
                    <a:pt x="456" y="4528"/>
                    <a:pt x="383" y="4455"/>
                  </a:cubicBezTo>
                  <a:cubicBezTo>
                    <a:pt x="329" y="4382"/>
                    <a:pt x="274" y="4345"/>
                    <a:pt x="219" y="4345"/>
                  </a:cubicBezTo>
                  <a:cubicBezTo>
                    <a:pt x="164" y="4345"/>
                    <a:pt x="128" y="4382"/>
                    <a:pt x="73" y="4455"/>
                  </a:cubicBezTo>
                  <a:cubicBezTo>
                    <a:pt x="37" y="4528"/>
                    <a:pt x="0" y="4619"/>
                    <a:pt x="0" y="4692"/>
                  </a:cubicBezTo>
                  <a:cubicBezTo>
                    <a:pt x="0" y="4875"/>
                    <a:pt x="128" y="5057"/>
                    <a:pt x="347" y="5240"/>
                  </a:cubicBezTo>
                  <a:cubicBezTo>
                    <a:pt x="602" y="5441"/>
                    <a:pt x="895" y="5532"/>
                    <a:pt x="1223" y="5532"/>
                  </a:cubicBezTo>
                  <a:cubicBezTo>
                    <a:pt x="1661" y="5532"/>
                    <a:pt x="1972" y="5276"/>
                    <a:pt x="2172" y="4784"/>
                  </a:cubicBezTo>
                  <a:cubicBezTo>
                    <a:pt x="2282" y="4546"/>
                    <a:pt x="2410" y="4145"/>
                    <a:pt x="2556" y="3597"/>
                  </a:cubicBezTo>
                  <a:cubicBezTo>
                    <a:pt x="2702" y="3031"/>
                    <a:pt x="2848" y="2611"/>
                    <a:pt x="2976" y="2301"/>
                  </a:cubicBezTo>
                  <a:cubicBezTo>
                    <a:pt x="3140" y="2064"/>
                    <a:pt x="3231" y="1845"/>
                    <a:pt x="3231" y="1644"/>
                  </a:cubicBezTo>
                  <a:cubicBezTo>
                    <a:pt x="3231" y="1571"/>
                    <a:pt x="3195" y="1479"/>
                    <a:pt x="3140" y="1406"/>
                  </a:cubicBezTo>
                  <a:cubicBezTo>
                    <a:pt x="3158" y="1370"/>
                    <a:pt x="3158" y="1333"/>
                    <a:pt x="3158" y="1279"/>
                  </a:cubicBezTo>
                  <a:cubicBezTo>
                    <a:pt x="3158" y="822"/>
                    <a:pt x="3049" y="475"/>
                    <a:pt x="2811" y="220"/>
                  </a:cubicBezTo>
                  <a:cubicBezTo>
                    <a:pt x="2684" y="74"/>
                    <a:pt x="2519" y="1"/>
                    <a:pt x="23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1"/>
            <p:cNvSpPr/>
            <p:nvPr/>
          </p:nvSpPr>
          <p:spPr>
            <a:xfrm>
              <a:off x="5679525" y="5231800"/>
              <a:ext cx="84000" cy="172975"/>
            </a:xfrm>
            <a:custGeom>
              <a:avLst/>
              <a:gdLst/>
              <a:ahLst/>
              <a:cxnLst/>
              <a:rect l="l" t="t" r="r" b="b"/>
              <a:pathLst>
                <a:path w="3360" h="6919" extrusionOk="0">
                  <a:moveTo>
                    <a:pt x="1899" y="0"/>
                  </a:moveTo>
                  <a:cubicBezTo>
                    <a:pt x="1644" y="0"/>
                    <a:pt x="1498" y="91"/>
                    <a:pt x="1498" y="310"/>
                  </a:cubicBezTo>
                  <a:cubicBezTo>
                    <a:pt x="1498" y="383"/>
                    <a:pt x="1534" y="456"/>
                    <a:pt x="1607" y="529"/>
                  </a:cubicBezTo>
                  <a:cubicBezTo>
                    <a:pt x="1698" y="602"/>
                    <a:pt x="1790" y="694"/>
                    <a:pt x="1917" y="767"/>
                  </a:cubicBezTo>
                  <a:cubicBezTo>
                    <a:pt x="2027" y="858"/>
                    <a:pt x="2155" y="968"/>
                    <a:pt x="2264" y="1095"/>
                  </a:cubicBezTo>
                  <a:cubicBezTo>
                    <a:pt x="2374" y="1205"/>
                    <a:pt x="2465" y="1387"/>
                    <a:pt x="2556" y="1606"/>
                  </a:cubicBezTo>
                  <a:cubicBezTo>
                    <a:pt x="2629" y="1826"/>
                    <a:pt x="2666" y="2099"/>
                    <a:pt x="2666" y="2446"/>
                  </a:cubicBezTo>
                  <a:cubicBezTo>
                    <a:pt x="2666" y="2793"/>
                    <a:pt x="2611" y="3176"/>
                    <a:pt x="2483" y="3560"/>
                  </a:cubicBezTo>
                  <a:cubicBezTo>
                    <a:pt x="2337" y="3961"/>
                    <a:pt x="2173" y="4290"/>
                    <a:pt x="1972" y="4582"/>
                  </a:cubicBezTo>
                  <a:cubicBezTo>
                    <a:pt x="1571" y="5184"/>
                    <a:pt x="1151" y="5677"/>
                    <a:pt x="694" y="6061"/>
                  </a:cubicBezTo>
                  <a:cubicBezTo>
                    <a:pt x="238" y="6462"/>
                    <a:pt x="1" y="6700"/>
                    <a:pt x="1" y="6791"/>
                  </a:cubicBezTo>
                  <a:cubicBezTo>
                    <a:pt x="1" y="6882"/>
                    <a:pt x="74" y="6919"/>
                    <a:pt x="183" y="6919"/>
                  </a:cubicBezTo>
                  <a:cubicBezTo>
                    <a:pt x="366" y="6919"/>
                    <a:pt x="713" y="6718"/>
                    <a:pt x="1206" y="6316"/>
                  </a:cubicBezTo>
                  <a:cubicBezTo>
                    <a:pt x="1461" y="6134"/>
                    <a:pt x="1698" y="5896"/>
                    <a:pt x="1936" y="5623"/>
                  </a:cubicBezTo>
                  <a:cubicBezTo>
                    <a:pt x="2191" y="5331"/>
                    <a:pt x="2429" y="5002"/>
                    <a:pt x="2629" y="4673"/>
                  </a:cubicBezTo>
                  <a:cubicBezTo>
                    <a:pt x="2848" y="4326"/>
                    <a:pt x="3013" y="3943"/>
                    <a:pt x="3141" y="3487"/>
                  </a:cubicBezTo>
                  <a:cubicBezTo>
                    <a:pt x="3287" y="3030"/>
                    <a:pt x="3360" y="2574"/>
                    <a:pt x="3360" y="2118"/>
                  </a:cubicBezTo>
                  <a:cubicBezTo>
                    <a:pt x="3360" y="1533"/>
                    <a:pt x="3195" y="1041"/>
                    <a:pt x="2867" y="621"/>
                  </a:cubicBezTo>
                  <a:cubicBezTo>
                    <a:pt x="2556" y="201"/>
                    <a:pt x="2228" y="0"/>
                    <a:pt x="1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1"/>
            <p:cNvSpPr/>
            <p:nvPr/>
          </p:nvSpPr>
          <p:spPr>
            <a:xfrm>
              <a:off x="1384575" y="4980325"/>
              <a:ext cx="76700" cy="129625"/>
            </a:xfrm>
            <a:custGeom>
              <a:avLst/>
              <a:gdLst/>
              <a:ahLst/>
              <a:cxnLst/>
              <a:rect l="l" t="t" r="r" b="b"/>
              <a:pathLst>
                <a:path w="3068" h="5185" extrusionOk="0">
                  <a:moveTo>
                    <a:pt x="2064" y="603"/>
                  </a:moveTo>
                  <a:cubicBezTo>
                    <a:pt x="2301" y="603"/>
                    <a:pt x="2410" y="986"/>
                    <a:pt x="2410" y="1753"/>
                  </a:cubicBezTo>
                  <a:cubicBezTo>
                    <a:pt x="2410" y="2118"/>
                    <a:pt x="2337" y="2520"/>
                    <a:pt x="2173" y="2976"/>
                  </a:cubicBezTo>
                  <a:cubicBezTo>
                    <a:pt x="2027" y="3432"/>
                    <a:pt x="1844" y="3816"/>
                    <a:pt x="1644" y="4126"/>
                  </a:cubicBezTo>
                  <a:cubicBezTo>
                    <a:pt x="1443" y="4455"/>
                    <a:pt x="1279" y="4601"/>
                    <a:pt x="1132" y="4601"/>
                  </a:cubicBezTo>
                  <a:cubicBezTo>
                    <a:pt x="840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40" y="2702"/>
                  </a:cubicBezTo>
                  <a:cubicBezTo>
                    <a:pt x="950" y="2301"/>
                    <a:pt x="1078" y="1954"/>
                    <a:pt x="1224" y="1662"/>
                  </a:cubicBezTo>
                  <a:cubicBezTo>
                    <a:pt x="1370" y="1351"/>
                    <a:pt x="1516" y="1114"/>
                    <a:pt x="1680" y="913"/>
                  </a:cubicBezTo>
                  <a:cubicBezTo>
                    <a:pt x="1844" y="694"/>
                    <a:pt x="1972" y="603"/>
                    <a:pt x="2064" y="603"/>
                  </a:cubicBezTo>
                  <a:close/>
                  <a:moveTo>
                    <a:pt x="2100" y="0"/>
                  </a:moveTo>
                  <a:cubicBezTo>
                    <a:pt x="1790" y="0"/>
                    <a:pt x="1479" y="201"/>
                    <a:pt x="1151" y="585"/>
                  </a:cubicBezTo>
                  <a:cubicBezTo>
                    <a:pt x="822" y="950"/>
                    <a:pt x="548" y="1443"/>
                    <a:pt x="329" y="2045"/>
                  </a:cubicBezTo>
                  <a:cubicBezTo>
                    <a:pt x="110" y="2666"/>
                    <a:pt x="1" y="3250"/>
                    <a:pt x="1" y="3834"/>
                  </a:cubicBezTo>
                  <a:cubicBezTo>
                    <a:pt x="1" y="4181"/>
                    <a:pt x="110" y="4491"/>
                    <a:pt x="329" y="4765"/>
                  </a:cubicBezTo>
                  <a:cubicBezTo>
                    <a:pt x="567" y="5039"/>
                    <a:pt x="822" y="5185"/>
                    <a:pt x="1114" y="5185"/>
                  </a:cubicBezTo>
                  <a:cubicBezTo>
                    <a:pt x="1425" y="5185"/>
                    <a:pt x="1717" y="4984"/>
                    <a:pt x="2045" y="4619"/>
                  </a:cubicBezTo>
                  <a:cubicBezTo>
                    <a:pt x="2356" y="4236"/>
                    <a:pt x="2593" y="3779"/>
                    <a:pt x="2775" y="3232"/>
                  </a:cubicBezTo>
                  <a:cubicBezTo>
                    <a:pt x="2976" y="2702"/>
                    <a:pt x="3068" y="2173"/>
                    <a:pt x="3068" y="1643"/>
                  </a:cubicBezTo>
                  <a:cubicBezTo>
                    <a:pt x="3068" y="1132"/>
                    <a:pt x="2976" y="731"/>
                    <a:pt x="2812" y="439"/>
                  </a:cubicBezTo>
                  <a:cubicBezTo>
                    <a:pt x="2648" y="147"/>
                    <a:pt x="2410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1"/>
            <p:cNvSpPr/>
            <p:nvPr/>
          </p:nvSpPr>
          <p:spPr>
            <a:xfrm>
              <a:off x="1784375" y="4980325"/>
              <a:ext cx="37425" cy="131450"/>
            </a:xfrm>
            <a:custGeom>
              <a:avLst/>
              <a:gdLst/>
              <a:ahLst/>
              <a:cxnLst/>
              <a:rect l="l" t="t" r="r" b="b"/>
              <a:pathLst>
                <a:path w="1497" h="5258" extrusionOk="0">
                  <a:moveTo>
                    <a:pt x="949" y="0"/>
                  </a:moveTo>
                  <a:cubicBezTo>
                    <a:pt x="858" y="0"/>
                    <a:pt x="803" y="92"/>
                    <a:pt x="785" y="238"/>
                  </a:cubicBezTo>
                  <a:cubicBezTo>
                    <a:pt x="730" y="1005"/>
                    <a:pt x="657" y="1735"/>
                    <a:pt x="511" y="2410"/>
                  </a:cubicBezTo>
                  <a:cubicBezTo>
                    <a:pt x="383" y="3104"/>
                    <a:pt x="274" y="3652"/>
                    <a:pt x="164" y="4053"/>
                  </a:cubicBezTo>
                  <a:cubicBezTo>
                    <a:pt x="55" y="4455"/>
                    <a:pt x="0" y="4710"/>
                    <a:pt x="0" y="4820"/>
                  </a:cubicBezTo>
                  <a:cubicBezTo>
                    <a:pt x="0" y="4911"/>
                    <a:pt x="37" y="5021"/>
                    <a:pt x="110" y="5112"/>
                  </a:cubicBezTo>
                  <a:cubicBezTo>
                    <a:pt x="201" y="5203"/>
                    <a:pt x="274" y="5258"/>
                    <a:pt x="329" y="5258"/>
                  </a:cubicBezTo>
                  <a:cubicBezTo>
                    <a:pt x="420" y="5258"/>
                    <a:pt x="529" y="5094"/>
                    <a:pt x="621" y="4747"/>
                  </a:cubicBezTo>
                  <a:cubicBezTo>
                    <a:pt x="676" y="4564"/>
                    <a:pt x="730" y="4400"/>
                    <a:pt x="767" y="4217"/>
                  </a:cubicBezTo>
                  <a:cubicBezTo>
                    <a:pt x="803" y="4053"/>
                    <a:pt x="858" y="3816"/>
                    <a:pt x="931" y="3524"/>
                  </a:cubicBezTo>
                  <a:cubicBezTo>
                    <a:pt x="1004" y="3250"/>
                    <a:pt x="1059" y="2994"/>
                    <a:pt x="1114" y="2812"/>
                  </a:cubicBezTo>
                  <a:cubicBezTo>
                    <a:pt x="1369" y="1826"/>
                    <a:pt x="1497" y="1078"/>
                    <a:pt x="1497" y="548"/>
                  </a:cubicBezTo>
                  <a:cubicBezTo>
                    <a:pt x="1497" y="457"/>
                    <a:pt x="1424" y="347"/>
                    <a:pt x="1296" y="220"/>
                  </a:cubicBezTo>
                  <a:cubicBezTo>
                    <a:pt x="1168" y="74"/>
                    <a:pt x="1059" y="0"/>
                    <a:pt x="9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1"/>
            <p:cNvSpPr/>
            <p:nvPr/>
          </p:nvSpPr>
          <p:spPr>
            <a:xfrm>
              <a:off x="1839125" y="4980325"/>
              <a:ext cx="76250" cy="129625"/>
            </a:xfrm>
            <a:custGeom>
              <a:avLst/>
              <a:gdLst/>
              <a:ahLst/>
              <a:cxnLst/>
              <a:rect l="l" t="t" r="r" b="b"/>
              <a:pathLst>
                <a:path w="3050" h="5185" extrusionOk="0">
                  <a:moveTo>
                    <a:pt x="2064" y="603"/>
                  </a:moveTo>
                  <a:cubicBezTo>
                    <a:pt x="2283" y="603"/>
                    <a:pt x="2392" y="986"/>
                    <a:pt x="2392" y="1753"/>
                  </a:cubicBezTo>
                  <a:cubicBezTo>
                    <a:pt x="2392" y="2118"/>
                    <a:pt x="2319" y="2520"/>
                    <a:pt x="2155" y="2976"/>
                  </a:cubicBezTo>
                  <a:cubicBezTo>
                    <a:pt x="2009" y="3432"/>
                    <a:pt x="1826" y="3816"/>
                    <a:pt x="1625" y="4126"/>
                  </a:cubicBezTo>
                  <a:cubicBezTo>
                    <a:pt x="1425" y="4455"/>
                    <a:pt x="1260" y="4601"/>
                    <a:pt x="1114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22" y="2702"/>
                  </a:cubicBezTo>
                  <a:cubicBezTo>
                    <a:pt x="932" y="2301"/>
                    <a:pt x="1059" y="1954"/>
                    <a:pt x="1206" y="1662"/>
                  </a:cubicBezTo>
                  <a:cubicBezTo>
                    <a:pt x="1352" y="1351"/>
                    <a:pt x="1516" y="1114"/>
                    <a:pt x="1662" y="913"/>
                  </a:cubicBezTo>
                  <a:cubicBezTo>
                    <a:pt x="1826" y="694"/>
                    <a:pt x="1954" y="603"/>
                    <a:pt x="2064" y="603"/>
                  </a:cubicBezTo>
                  <a:close/>
                  <a:moveTo>
                    <a:pt x="2082" y="0"/>
                  </a:moveTo>
                  <a:cubicBezTo>
                    <a:pt x="1790" y="0"/>
                    <a:pt x="1461" y="201"/>
                    <a:pt x="1133" y="585"/>
                  </a:cubicBezTo>
                  <a:cubicBezTo>
                    <a:pt x="804" y="950"/>
                    <a:pt x="530" y="1443"/>
                    <a:pt x="311" y="2045"/>
                  </a:cubicBezTo>
                  <a:cubicBezTo>
                    <a:pt x="92" y="2666"/>
                    <a:pt x="1" y="3250"/>
                    <a:pt x="1" y="3834"/>
                  </a:cubicBezTo>
                  <a:cubicBezTo>
                    <a:pt x="1" y="4181"/>
                    <a:pt x="110" y="4491"/>
                    <a:pt x="329" y="4765"/>
                  </a:cubicBezTo>
                  <a:cubicBezTo>
                    <a:pt x="548" y="5039"/>
                    <a:pt x="804" y="5185"/>
                    <a:pt x="1096" y="5185"/>
                  </a:cubicBezTo>
                  <a:cubicBezTo>
                    <a:pt x="1406" y="5185"/>
                    <a:pt x="1717" y="4984"/>
                    <a:pt x="2027" y="4619"/>
                  </a:cubicBezTo>
                  <a:cubicBezTo>
                    <a:pt x="2337" y="4236"/>
                    <a:pt x="2575" y="3779"/>
                    <a:pt x="2775" y="3232"/>
                  </a:cubicBezTo>
                  <a:cubicBezTo>
                    <a:pt x="2958" y="2702"/>
                    <a:pt x="3049" y="2173"/>
                    <a:pt x="3049" y="1643"/>
                  </a:cubicBezTo>
                  <a:cubicBezTo>
                    <a:pt x="3049" y="1132"/>
                    <a:pt x="2958" y="731"/>
                    <a:pt x="2794" y="439"/>
                  </a:cubicBezTo>
                  <a:cubicBezTo>
                    <a:pt x="2629" y="147"/>
                    <a:pt x="2392" y="0"/>
                    <a:pt x="20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1"/>
            <p:cNvSpPr/>
            <p:nvPr/>
          </p:nvSpPr>
          <p:spPr>
            <a:xfrm>
              <a:off x="2240750" y="4980775"/>
              <a:ext cx="85350" cy="128275"/>
            </a:xfrm>
            <a:custGeom>
              <a:avLst/>
              <a:gdLst/>
              <a:ahLst/>
              <a:cxnLst/>
              <a:rect l="l" t="t" r="r" b="b"/>
              <a:pathLst>
                <a:path w="3414" h="5131" extrusionOk="0">
                  <a:moveTo>
                    <a:pt x="2154" y="1"/>
                  </a:moveTo>
                  <a:cubicBezTo>
                    <a:pt x="1826" y="1"/>
                    <a:pt x="1497" y="110"/>
                    <a:pt x="1187" y="329"/>
                  </a:cubicBezTo>
                  <a:cubicBezTo>
                    <a:pt x="895" y="548"/>
                    <a:pt x="749" y="749"/>
                    <a:pt x="749" y="932"/>
                  </a:cubicBezTo>
                  <a:cubicBezTo>
                    <a:pt x="749" y="1005"/>
                    <a:pt x="803" y="1078"/>
                    <a:pt x="913" y="1151"/>
                  </a:cubicBezTo>
                  <a:cubicBezTo>
                    <a:pt x="1022" y="1224"/>
                    <a:pt x="1132" y="1260"/>
                    <a:pt x="1205" y="1260"/>
                  </a:cubicBezTo>
                  <a:cubicBezTo>
                    <a:pt x="1241" y="1260"/>
                    <a:pt x="1296" y="1206"/>
                    <a:pt x="1369" y="1114"/>
                  </a:cubicBezTo>
                  <a:cubicBezTo>
                    <a:pt x="1461" y="1023"/>
                    <a:pt x="1570" y="913"/>
                    <a:pt x="1716" y="822"/>
                  </a:cubicBezTo>
                  <a:cubicBezTo>
                    <a:pt x="1862" y="731"/>
                    <a:pt x="2008" y="676"/>
                    <a:pt x="2172" y="676"/>
                  </a:cubicBezTo>
                  <a:cubicBezTo>
                    <a:pt x="2337" y="676"/>
                    <a:pt x="2465" y="731"/>
                    <a:pt x="2556" y="859"/>
                  </a:cubicBezTo>
                  <a:cubicBezTo>
                    <a:pt x="2647" y="968"/>
                    <a:pt x="2684" y="1133"/>
                    <a:pt x="2684" y="1333"/>
                  </a:cubicBezTo>
                  <a:cubicBezTo>
                    <a:pt x="2684" y="1552"/>
                    <a:pt x="2629" y="1771"/>
                    <a:pt x="2483" y="2027"/>
                  </a:cubicBezTo>
                  <a:cubicBezTo>
                    <a:pt x="2355" y="2264"/>
                    <a:pt x="2191" y="2483"/>
                    <a:pt x="1990" y="2684"/>
                  </a:cubicBezTo>
                  <a:cubicBezTo>
                    <a:pt x="1570" y="3122"/>
                    <a:pt x="1132" y="3487"/>
                    <a:pt x="694" y="3816"/>
                  </a:cubicBezTo>
                  <a:cubicBezTo>
                    <a:pt x="237" y="4163"/>
                    <a:pt x="0" y="4400"/>
                    <a:pt x="0" y="4510"/>
                  </a:cubicBezTo>
                  <a:cubicBezTo>
                    <a:pt x="0" y="4656"/>
                    <a:pt x="73" y="4802"/>
                    <a:pt x="237" y="4948"/>
                  </a:cubicBezTo>
                  <a:cubicBezTo>
                    <a:pt x="402" y="5076"/>
                    <a:pt x="566" y="5130"/>
                    <a:pt x="712" y="5130"/>
                  </a:cubicBezTo>
                  <a:cubicBezTo>
                    <a:pt x="1059" y="5130"/>
                    <a:pt x="1588" y="5057"/>
                    <a:pt x="2318" y="4875"/>
                  </a:cubicBezTo>
                  <a:cubicBezTo>
                    <a:pt x="3049" y="4711"/>
                    <a:pt x="3414" y="4546"/>
                    <a:pt x="3414" y="4418"/>
                  </a:cubicBezTo>
                  <a:cubicBezTo>
                    <a:pt x="3414" y="4345"/>
                    <a:pt x="3377" y="4309"/>
                    <a:pt x="3304" y="4291"/>
                  </a:cubicBezTo>
                  <a:cubicBezTo>
                    <a:pt x="3250" y="4254"/>
                    <a:pt x="3140" y="4254"/>
                    <a:pt x="3012" y="4254"/>
                  </a:cubicBezTo>
                  <a:cubicBezTo>
                    <a:pt x="2866" y="4254"/>
                    <a:pt x="2665" y="4272"/>
                    <a:pt x="2373" y="4309"/>
                  </a:cubicBezTo>
                  <a:cubicBezTo>
                    <a:pt x="2099" y="4345"/>
                    <a:pt x="1771" y="4400"/>
                    <a:pt x="1387" y="4455"/>
                  </a:cubicBezTo>
                  <a:cubicBezTo>
                    <a:pt x="1004" y="4510"/>
                    <a:pt x="767" y="4546"/>
                    <a:pt x="639" y="4565"/>
                  </a:cubicBezTo>
                  <a:cubicBezTo>
                    <a:pt x="2446" y="3414"/>
                    <a:pt x="3341" y="2301"/>
                    <a:pt x="3341" y="1260"/>
                  </a:cubicBezTo>
                  <a:cubicBezTo>
                    <a:pt x="3341" y="895"/>
                    <a:pt x="3231" y="603"/>
                    <a:pt x="3012" y="366"/>
                  </a:cubicBezTo>
                  <a:cubicBezTo>
                    <a:pt x="2775" y="129"/>
                    <a:pt x="2501" y="1"/>
                    <a:pt x="21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1"/>
            <p:cNvSpPr/>
            <p:nvPr/>
          </p:nvSpPr>
          <p:spPr>
            <a:xfrm>
              <a:off x="2348900" y="4980325"/>
              <a:ext cx="76250" cy="129625"/>
            </a:xfrm>
            <a:custGeom>
              <a:avLst/>
              <a:gdLst/>
              <a:ahLst/>
              <a:cxnLst/>
              <a:rect l="l" t="t" r="r" b="b"/>
              <a:pathLst>
                <a:path w="3050" h="5185" extrusionOk="0">
                  <a:moveTo>
                    <a:pt x="2063" y="603"/>
                  </a:moveTo>
                  <a:cubicBezTo>
                    <a:pt x="2282" y="603"/>
                    <a:pt x="2392" y="986"/>
                    <a:pt x="2392" y="1753"/>
                  </a:cubicBezTo>
                  <a:cubicBezTo>
                    <a:pt x="2392" y="2118"/>
                    <a:pt x="2319" y="2520"/>
                    <a:pt x="2155" y="2976"/>
                  </a:cubicBezTo>
                  <a:cubicBezTo>
                    <a:pt x="2009" y="3432"/>
                    <a:pt x="1826" y="3816"/>
                    <a:pt x="1625" y="4126"/>
                  </a:cubicBezTo>
                  <a:cubicBezTo>
                    <a:pt x="1424" y="4455"/>
                    <a:pt x="1260" y="4601"/>
                    <a:pt x="1114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22" y="2702"/>
                  </a:cubicBezTo>
                  <a:cubicBezTo>
                    <a:pt x="932" y="2301"/>
                    <a:pt x="1059" y="1954"/>
                    <a:pt x="1205" y="1662"/>
                  </a:cubicBezTo>
                  <a:cubicBezTo>
                    <a:pt x="1351" y="1351"/>
                    <a:pt x="1516" y="1114"/>
                    <a:pt x="1662" y="913"/>
                  </a:cubicBezTo>
                  <a:cubicBezTo>
                    <a:pt x="1826" y="694"/>
                    <a:pt x="1954" y="603"/>
                    <a:pt x="2063" y="603"/>
                  </a:cubicBezTo>
                  <a:close/>
                  <a:moveTo>
                    <a:pt x="2082" y="0"/>
                  </a:moveTo>
                  <a:cubicBezTo>
                    <a:pt x="1790" y="0"/>
                    <a:pt x="1461" y="201"/>
                    <a:pt x="1132" y="585"/>
                  </a:cubicBezTo>
                  <a:cubicBezTo>
                    <a:pt x="804" y="950"/>
                    <a:pt x="530" y="1443"/>
                    <a:pt x="311" y="2045"/>
                  </a:cubicBezTo>
                  <a:cubicBezTo>
                    <a:pt x="92" y="2666"/>
                    <a:pt x="1" y="3250"/>
                    <a:pt x="1" y="3834"/>
                  </a:cubicBezTo>
                  <a:cubicBezTo>
                    <a:pt x="1" y="4181"/>
                    <a:pt x="110" y="4491"/>
                    <a:pt x="329" y="4765"/>
                  </a:cubicBezTo>
                  <a:cubicBezTo>
                    <a:pt x="548" y="5039"/>
                    <a:pt x="804" y="5185"/>
                    <a:pt x="1096" y="5185"/>
                  </a:cubicBezTo>
                  <a:cubicBezTo>
                    <a:pt x="1406" y="5185"/>
                    <a:pt x="1717" y="4984"/>
                    <a:pt x="2027" y="4619"/>
                  </a:cubicBezTo>
                  <a:cubicBezTo>
                    <a:pt x="2337" y="4236"/>
                    <a:pt x="2575" y="3779"/>
                    <a:pt x="2775" y="3232"/>
                  </a:cubicBezTo>
                  <a:cubicBezTo>
                    <a:pt x="2958" y="2702"/>
                    <a:pt x="3049" y="2173"/>
                    <a:pt x="3049" y="1643"/>
                  </a:cubicBezTo>
                  <a:cubicBezTo>
                    <a:pt x="3049" y="1132"/>
                    <a:pt x="2976" y="731"/>
                    <a:pt x="2794" y="439"/>
                  </a:cubicBezTo>
                  <a:cubicBezTo>
                    <a:pt x="2629" y="147"/>
                    <a:pt x="2392" y="0"/>
                    <a:pt x="20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2692100" y="4981700"/>
              <a:ext cx="91750" cy="128250"/>
            </a:xfrm>
            <a:custGeom>
              <a:avLst/>
              <a:gdLst/>
              <a:ahLst/>
              <a:cxnLst/>
              <a:rect l="l" t="t" r="r" b="b"/>
              <a:pathLst>
                <a:path w="3670" h="5130" extrusionOk="0">
                  <a:moveTo>
                    <a:pt x="2574" y="0"/>
                  </a:moveTo>
                  <a:cubicBezTo>
                    <a:pt x="2282" y="0"/>
                    <a:pt x="1917" y="73"/>
                    <a:pt x="1515" y="238"/>
                  </a:cubicBezTo>
                  <a:cubicBezTo>
                    <a:pt x="1132" y="384"/>
                    <a:pt x="931" y="530"/>
                    <a:pt x="931" y="676"/>
                  </a:cubicBezTo>
                  <a:cubicBezTo>
                    <a:pt x="931" y="730"/>
                    <a:pt x="986" y="822"/>
                    <a:pt x="1096" y="931"/>
                  </a:cubicBezTo>
                  <a:cubicBezTo>
                    <a:pt x="1205" y="1023"/>
                    <a:pt x="1278" y="1077"/>
                    <a:pt x="1333" y="1077"/>
                  </a:cubicBezTo>
                  <a:cubicBezTo>
                    <a:pt x="1369" y="1077"/>
                    <a:pt x="1534" y="1004"/>
                    <a:pt x="1844" y="840"/>
                  </a:cubicBezTo>
                  <a:cubicBezTo>
                    <a:pt x="2154" y="676"/>
                    <a:pt x="2410" y="603"/>
                    <a:pt x="2611" y="603"/>
                  </a:cubicBezTo>
                  <a:cubicBezTo>
                    <a:pt x="2866" y="603"/>
                    <a:pt x="2976" y="712"/>
                    <a:pt x="2976" y="950"/>
                  </a:cubicBezTo>
                  <a:cubicBezTo>
                    <a:pt x="2976" y="1132"/>
                    <a:pt x="2885" y="1333"/>
                    <a:pt x="2702" y="1515"/>
                  </a:cubicBezTo>
                  <a:cubicBezTo>
                    <a:pt x="2538" y="1716"/>
                    <a:pt x="2337" y="1862"/>
                    <a:pt x="2118" y="1990"/>
                  </a:cubicBezTo>
                  <a:cubicBezTo>
                    <a:pt x="1899" y="2100"/>
                    <a:pt x="1680" y="2209"/>
                    <a:pt x="1479" y="2337"/>
                  </a:cubicBezTo>
                  <a:cubicBezTo>
                    <a:pt x="1260" y="2465"/>
                    <a:pt x="1150" y="2556"/>
                    <a:pt x="1114" y="2629"/>
                  </a:cubicBezTo>
                  <a:cubicBezTo>
                    <a:pt x="1096" y="2647"/>
                    <a:pt x="1077" y="2665"/>
                    <a:pt x="1077" y="2720"/>
                  </a:cubicBezTo>
                  <a:cubicBezTo>
                    <a:pt x="1077" y="2830"/>
                    <a:pt x="1369" y="2921"/>
                    <a:pt x="1935" y="3012"/>
                  </a:cubicBezTo>
                  <a:cubicBezTo>
                    <a:pt x="2136" y="3031"/>
                    <a:pt x="2337" y="3104"/>
                    <a:pt x="2520" y="3177"/>
                  </a:cubicBezTo>
                  <a:cubicBezTo>
                    <a:pt x="2684" y="3250"/>
                    <a:pt x="2775" y="3359"/>
                    <a:pt x="2775" y="3487"/>
                  </a:cubicBezTo>
                  <a:cubicBezTo>
                    <a:pt x="2775" y="3724"/>
                    <a:pt x="2629" y="3925"/>
                    <a:pt x="2337" y="4108"/>
                  </a:cubicBezTo>
                  <a:cubicBezTo>
                    <a:pt x="2045" y="4290"/>
                    <a:pt x="1735" y="4418"/>
                    <a:pt x="1388" y="4491"/>
                  </a:cubicBezTo>
                  <a:cubicBezTo>
                    <a:pt x="1041" y="4564"/>
                    <a:pt x="731" y="4655"/>
                    <a:pt x="438" y="4728"/>
                  </a:cubicBezTo>
                  <a:cubicBezTo>
                    <a:pt x="146" y="4783"/>
                    <a:pt x="0" y="4838"/>
                    <a:pt x="0" y="4893"/>
                  </a:cubicBezTo>
                  <a:cubicBezTo>
                    <a:pt x="0" y="5057"/>
                    <a:pt x="219" y="5130"/>
                    <a:pt x="676" y="5130"/>
                  </a:cubicBezTo>
                  <a:cubicBezTo>
                    <a:pt x="1132" y="5130"/>
                    <a:pt x="1570" y="5057"/>
                    <a:pt x="2008" y="4911"/>
                  </a:cubicBezTo>
                  <a:cubicBezTo>
                    <a:pt x="2447" y="4765"/>
                    <a:pt x="2830" y="4564"/>
                    <a:pt x="3140" y="4308"/>
                  </a:cubicBezTo>
                  <a:cubicBezTo>
                    <a:pt x="3451" y="4053"/>
                    <a:pt x="3597" y="3797"/>
                    <a:pt x="3597" y="3523"/>
                  </a:cubicBezTo>
                  <a:cubicBezTo>
                    <a:pt x="3597" y="3268"/>
                    <a:pt x="3469" y="3049"/>
                    <a:pt x="3213" y="2885"/>
                  </a:cubicBezTo>
                  <a:cubicBezTo>
                    <a:pt x="2939" y="2720"/>
                    <a:pt x="2593" y="2611"/>
                    <a:pt x="2154" y="2556"/>
                  </a:cubicBezTo>
                  <a:cubicBezTo>
                    <a:pt x="2556" y="2373"/>
                    <a:pt x="2903" y="2136"/>
                    <a:pt x="3213" y="1862"/>
                  </a:cubicBezTo>
                  <a:cubicBezTo>
                    <a:pt x="3524" y="1570"/>
                    <a:pt x="3670" y="1296"/>
                    <a:pt x="3670" y="1041"/>
                  </a:cubicBezTo>
                  <a:cubicBezTo>
                    <a:pt x="3670" y="767"/>
                    <a:pt x="3560" y="511"/>
                    <a:pt x="3359" y="311"/>
                  </a:cubicBezTo>
                  <a:cubicBezTo>
                    <a:pt x="3140" y="92"/>
                    <a:pt x="2885" y="0"/>
                    <a:pt x="2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1"/>
            <p:cNvSpPr/>
            <p:nvPr/>
          </p:nvSpPr>
          <p:spPr>
            <a:xfrm>
              <a:off x="2799800" y="4980325"/>
              <a:ext cx="76250" cy="129625"/>
            </a:xfrm>
            <a:custGeom>
              <a:avLst/>
              <a:gdLst/>
              <a:ahLst/>
              <a:cxnLst/>
              <a:rect l="l" t="t" r="r" b="b"/>
              <a:pathLst>
                <a:path w="3050" h="5185" extrusionOk="0">
                  <a:moveTo>
                    <a:pt x="2063" y="603"/>
                  </a:moveTo>
                  <a:cubicBezTo>
                    <a:pt x="2282" y="603"/>
                    <a:pt x="2392" y="986"/>
                    <a:pt x="2392" y="1753"/>
                  </a:cubicBezTo>
                  <a:cubicBezTo>
                    <a:pt x="2392" y="2118"/>
                    <a:pt x="2319" y="2520"/>
                    <a:pt x="2155" y="2976"/>
                  </a:cubicBezTo>
                  <a:cubicBezTo>
                    <a:pt x="2009" y="3432"/>
                    <a:pt x="1826" y="3816"/>
                    <a:pt x="1625" y="4126"/>
                  </a:cubicBezTo>
                  <a:cubicBezTo>
                    <a:pt x="1424" y="4436"/>
                    <a:pt x="1260" y="4601"/>
                    <a:pt x="1114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22" y="2702"/>
                  </a:cubicBezTo>
                  <a:cubicBezTo>
                    <a:pt x="932" y="2301"/>
                    <a:pt x="1059" y="1954"/>
                    <a:pt x="1205" y="1662"/>
                  </a:cubicBezTo>
                  <a:cubicBezTo>
                    <a:pt x="1351" y="1351"/>
                    <a:pt x="1516" y="1096"/>
                    <a:pt x="1662" y="913"/>
                  </a:cubicBezTo>
                  <a:cubicBezTo>
                    <a:pt x="1826" y="694"/>
                    <a:pt x="1954" y="603"/>
                    <a:pt x="2063" y="603"/>
                  </a:cubicBezTo>
                  <a:close/>
                  <a:moveTo>
                    <a:pt x="2082" y="0"/>
                  </a:moveTo>
                  <a:cubicBezTo>
                    <a:pt x="1790" y="0"/>
                    <a:pt x="1461" y="183"/>
                    <a:pt x="1132" y="585"/>
                  </a:cubicBezTo>
                  <a:cubicBezTo>
                    <a:pt x="804" y="950"/>
                    <a:pt x="530" y="1443"/>
                    <a:pt x="311" y="2045"/>
                  </a:cubicBezTo>
                  <a:cubicBezTo>
                    <a:pt x="110" y="2647"/>
                    <a:pt x="1" y="3250"/>
                    <a:pt x="1" y="3834"/>
                  </a:cubicBezTo>
                  <a:cubicBezTo>
                    <a:pt x="1" y="4181"/>
                    <a:pt x="110" y="4491"/>
                    <a:pt x="329" y="4765"/>
                  </a:cubicBezTo>
                  <a:cubicBezTo>
                    <a:pt x="548" y="5039"/>
                    <a:pt x="804" y="5185"/>
                    <a:pt x="1096" y="5185"/>
                  </a:cubicBezTo>
                  <a:cubicBezTo>
                    <a:pt x="1406" y="5185"/>
                    <a:pt x="1716" y="4984"/>
                    <a:pt x="2027" y="4619"/>
                  </a:cubicBezTo>
                  <a:cubicBezTo>
                    <a:pt x="2337" y="4236"/>
                    <a:pt x="2593" y="3779"/>
                    <a:pt x="2775" y="3232"/>
                  </a:cubicBezTo>
                  <a:cubicBezTo>
                    <a:pt x="2958" y="2702"/>
                    <a:pt x="3049" y="2173"/>
                    <a:pt x="3049" y="1643"/>
                  </a:cubicBezTo>
                  <a:cubicBezTo>
                    <a:pt x="3049" y="1132"/>
                    <a:pt x="2976" y="731"/>
                    <a:pt x="2794" y="439"/>
                  </a:cubicBezTo>
                  <a:cubicBezTo>
                    <a:pt x="2629" y="147"/>
                    <a:pt x="2392" y="0"/>
                    <a:pt x="20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3155775" y="4980775"/>
              <a:ext cx="79425" cy="134650"/>
            </a:xfrm>
            <a:custGeom>
              <a:avLst/>
              <a:gdLst/>
              <a:ahLst/>
              <a:cxnLst/>
              <a:rect l="l" t="t" r="r" b="b"/>
              <a:pathLst>
                <a:path w="3177" h="5386" extrusionOk="0">
                  <a:moveTo>
                    <a:pt x="1844" y="1"/>
                  </a:moveTo>
                  <a:cubicBezTo>
                    <a:pt x="1771" y="1"/>
                    <a:pt x="1625" y="110"/>
                    <a:pt x="1424" y="311"/>
                  </a:cubicBezTo>
                  <a:cubicBezTo>
                    <a:pt x="1205" y="530"/>
                    <a:pt x="1004" y="767"/>
                    <a:pt x="804" y="1041"/>
                  </a:cubicBezTo>
                  <a:cubicBezTo>
                    <a:pt x="585" y="1333"/>
                    <a:pt x="402" y="1625"/>
                    <a:pt x="238" y="1954"/>
                  </a:cubicBezTo>
                  <a:cubicBezTo>
                    <a:pt x="73" y="2283"/>
                    <a:pt x="0" y="2556"/>
                    <a:pt x="0" y="2776"/>
                  </a:cubicBezTo>
                  <a:cubicBezTo>
                    <a:pt x="0" y="3068"/>
                    <a:pt x="92" y="3305"/>
                    <a:pt x="274" y="3469"/>
                  </a:cubicBezTo>
                  <a:cubicBezTo>
                    <a:pt x="475" y="3634"/>
                    <a:pt x="712" y="3725"/>
                    <a:pt x="986" y="3725"/>
                  </a:cubicBezTo>
                  <a:cubicBezTo>
                    <a:pt x="1406" y="3725"/>
                    <a:pt x="1862" y="3615"/>
                    <a:pt x="2319" y="3414"/>
                  </a:cubicBezTo>
                  <a:lnTo>
                    <a:pt x="2319" y="3414"/>
                  </a:lnTo>
                  <a:cubicBezTo>
                    <a:pt x="2264" y="3615"/>
                    <a:pt x="2191" y="3853"/>
                    <a:pt x="2118" y="4108"/>
                  </a:cubicBezTo>
                  <a:cubicBezTo>
                    <a:pt x="2027" y="4345"/>
                    <a:pt x="1972" y="4546"/>
                    <a:pt x="1935" y="4692"/>
                  </a:cubicBezTo>
                  <a:cubicBezTo>
                    <a:pt x="1881" y="4857"/>
                    <a:pt x="1862" y="4966"/>
                    <a:pt x="1862" y="5057"/>
                  </a:cubicBezTo>
                  <a:cubicBezTo>
                    <a:pt x="1862" y="5130"/>
                    <a:pt x="1881" y="5203"/>
                    <a:pt x="1935" y="5276"/>
                  </a:cubicBezTo>
                  <a:cubicBezTo>
                    <a:pt x="1990" y="5349"/>
                    <a:pt x="2045" y="5386"/>
                    <a:pt x="2100" y="5386"/>
                  </a:cubicBezTo>
                  <a:cubicBezTo>
                    <a:pt x="2264" y="5386"/>
                    <a:pt x="2483" y="4911"/>
                    <a:pt x="2757" y="3962"/>
                  </a:cubicBezTo>
                  <a:cubicBezTo>
                    <a:pt x="3049" y="3031"/>
                    <a:pt x="3177" y="2337"/>
                    <a:pt x="3177" y="1899"/>
                  </a:cubicBezTo>
                  <a:cubicBezTo>
                    <a:pt x="3177" y="1808"/>
                    <a:pt x="3122" y="1698"/>
                    <a:pt x="2994" y="1589"/>
                  </a:cubicBezTo>
                  <a:cubicBezTo>
                    <a:pt x="2866" y="1461"/>
                    <a:pt x="2775" y="1406"/>
                    <a:pt x="2684" y="1406"/>
                  </a:cubicBezTo>
                  <a:cubicBezTo>
                    <a:pt x="2593" y="1406"/>
                    <a:pt x="2538" y="1479"/>
                    <a:pt x="2538" y="1644"/>
                  </a:cubicBezTo>
                  <a:cubicBezTo>
                    <a:pt x="2538" y="1991"/>
                    <a:pt x="2501" y="2356"/>
                    <a:pt x="2447" y="2757"/>
                  </a:cubicBezTo>
                  <a:cubicBezTo>
                    <a:pt x="2447" y="2757"/>
                    <a:pt x="2264" y="2830"/>
                    <a:pt x="1917" y="2958"/>
                  </a:cubicBezTo>
                  <a:cubicBezTo>
                    <a:pt x="1570" y="3086"/>
                    <a:pt x="1278" y="3141"/>
                    <a:pt x="1059" y="3141"/>
                  </a:cubicBezTo>
                  <a:cubicBezTo>
                    <a:pt x="785" y="3141"/>
                    <a:pt x="639" y="3013"/>
                    <a:pt x="639" y="2739"/>
                  </a:cubicBezTo>
                  <a:cubicBezTo>
                    <a:pt x="639" y="2520"/>
                    <a:pt x="767" y="2228"/>
                    <a:pt x="1023" y="1863"/>
                  </a:cubicBezTo>
                  <a:cubicBezTo>
                    <a:pt x="1297" y="1498"/>
                    <a:pt x="1552" y="1151"/>
                    <a:pt x="1808" y="859"/>
                  </a:cubicBezTo>
                  <a:cubicBezTo>
                    <a:pt x="2063" y="548"/>
                    <a:pt x="2191" y="366"/>
                    <a:pt x="2191" y="293"/>
                  </a:cubicBezTo>
                  <a:cubicBezTo>
                    <a:pt x="2191" y="220"/>
                    <a:pt x="2155" y="147"/>
                    <a:pt x="2082" y="92"/>
                  </a:cubicBezTo>
                  <a:cubicBezTo>
                    <a:pt x="2008" y="37"/>
                    <a:pt x="1917" y="1"/>
                    <a:pt x="18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3252525" y="4980325"/>
              <a:ext cx="76700" cy="129625"/>
            </a:xfrm>
            <a:custGeom>
              <a:avLst/>
              <a:gdLst/>
              <a:ahLst/>
              <a:cxnLst/>
              <a:rect l="l" t="t" r="r" b="b"/>
              <a:pathLst>
                <a:path w="3068" h="5185" extrusionOk="0">
                  <a:moveTo>
                    <a:pt x="2063" y="603"/>
                  </a:moveTo>
                  <a:cubicBezTo>
                    <a:pt x="2301" y="603"/>
                    <a:pt x="2410" y="986"/>
                    <a:pt x="2410" y="1753"/>
                  </a:cubicBezTo>
                  <a:cubicBezTo>
                    <a:pt x="2410" y="2118"/>
                    <a:pt x="2319" y="2520"/>
                    <a:pt x="2173" y="2976"/>
                  </a:cubicBezTo>
                  <a:cubicBezTo>
                    <a:pt x="2027" y="3432"/>
                    <a:pt x="1844" y="3816"/>
                    <a:pt x="1643" y="4126"/>
                  </a:cubicBezTo>
                  <a:cubicBezTo>
                    <a:pt x="1443" y="4455"/>
                    <a:pt x="1260" y="4601"/>
                    <a:pt x="1132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40" y="2702"/>
                  </a:cubicBezTo>
                  <a:cubicBezTo>
                    <a:pt x="950" y="2301"/>
                    <a:pt x="1059" y="1954"/>
                    <a:pt x="1205" y="1662"/>
                  </a:cubicBezTo>
                  <a:cubicBezTo>
                    <a:pt x="1370" y="1351"/>
                    <a:pt x="1516" y="1114"/>
                    <a:pt x="1680" y="913"/>
                  </a:cubicBezTo>
                  <a:cubicBezTo>
                    <a:pt x="1826" y="694"/>
                    <a:pt x="1972" y="603"/>
                    <a:pt x="2063" y="603"/>
                  </a:cubicBezTo>
                  <a:close/>
                  <a:moveTo>
                    <a:pt x="2100" y="0"/>
                  </a:moveTo>
                  <a:cubicBezTo>
                    <a:pt x="1789" y="0"/>
                    <a:pt x="1479" y="201"/>
                    <a:pt x="1132" y="585"/>
                  </a:cubicBezTo>
                  <a:cubicBezTo>
                    <a:pt x="822" y="950"/>
                    <a:pt x="548" y="1443"/>
                    <a:pt x="329" y="2045"/>
                  </a:cubicBezTo>
                  <a:cubicBezTo>
                    <a:pt x="110" y="2666"/>
                    <a:pt x="0" y="3250"/>
                    <a:pt x="0" y="3834"/>
                  </a:cubicBezTo>
                  <a:cubicBezTo>
                    <a:pt x="0" y="4181"/>
                    <a:pt x="110" y="4491"/>
                    <a:pt x="329" y="4765"/>
                  </a:cubicBezTo>
                  <a:cubicBezTo>
                    <a:pt x="548" y="5039"/>
                    <a:pt x="822" y="5185"/>
                    <a:pt x="1114" y="5185"/>
                  </a:cubicBezTo>
                  <a:cubicBezTo>
                    <a:pt x="1406" y="5185"/>
                    <a:pt x="1716" y="4984"/>
                    <a:pt x="2027" y="4619"/>
                  </a:cubicBezTo>
                  <a:cubicBezTo>
                    <a:pt x="2337" y="4236"/>
                    <a:pt x="2593" y="3779"/>
                    <a:pt x="2775" y="3232"/>
                  </a:cubicBezTo>
                  <a:cubicBezTo>
                    <a:pt x="2958" y="2702"/>
                    <a:pt x="3067" y="2173"/>
                    <a:pt x="3067" y="1643"/>
                  </a:cubicBezTo>
                  <a:cubicBezTo>
                    <a:pt x="3067" y="1132"/>
                    <a:pt x="2976" y="731"/>
                    <a:pt x="2812" y="439"/>
                  </a:cubicBezTo>
                  <a:cubicBezTo>
                    <a:pt x="2647" y="147"/>
                    <a:pt x="2410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1"/>
            <p:cNvSpPr/>
            <p:nvPr/>
          </p:nvSpPr>
          <p:spPr>
            <a:xfrm>
              <a:off x="3598925" y="4982150"/>
              <a:ext cx="102700" cy="127350"/>
            </a:xfrm>
            <a:custGeom>
              <a:avLst/>
              <a:gdLst/>
              <a:ahLst/>
              <a:cxnLst/>
              <a:rect l="l" t="t" r="r" b="b"/>
              <a:pathLst>
                <a:path w="4108" h="5094" extrusionOk="0">
                  <a:moveTo>
                    <a:pt x="3030" y="1"/>
                  </a:moveTo>
                  <a:cubicBezTo>
                    <a:pt x="2519" y="1"/>
                    <a:pt x="2118" y="55"/>
                    <a:pt x="1807" y="147"/>
                  </a:cubicBezTo>
                  <a:cubicBezTo>
                    <a:pt x="1661" y="183"/>
                    <a:pt x="1479" y="366"/>
                    <a:pt x="1260" y="731"/>
                  </a:cubicBezTo>
                  <a:cubicBezTo>
                    <a:pt x="1022" y="1096"/>
                    <a:pt x="913" y="1388"/>
                    <a:pt x="913" y="1570"/>
                  </a:cubicBezTo>
                  <a:cubicBezTo>
                    <a:pt x="913" y="1771"/>
                    <a:pt x="968" y="1954"/>
                    <a:pt x="1077" y="2100"/>
                  </a:cubicBezTo>
                  <a:cubicBezTo>
                    <a:pt x="1168" y="2246"/>
                    <a:pt x="1296" y="2374"/>
                    <a:pt x="1442" y="2483"/>
                  </a:cubicBezTo>
                  <a:cubicBezTo>
                    <a:pt x="1607" y="2593"/>
                    <a:pt x="1753" y="2702"/>
                    <a:pt x="1899" y="2812"/>
                  </a:cubicBezTo>
                  <a:cubicBezTo>
                    <a:pt x="2264" y="3049"/>
                    <a:pt x="2428" y="3286"/>
                    <a:pt x="2428" y="3487"/>
                  </a:cubicBezTo>
                  <a:cubicBezTo>
                    <a:pt x="2428" y="3725"/>
                    <a:pt x="2282" y="3944"/>
                    <a:pt x="1990" y="4181"/>
                  </a:cubicBezTo>
                  <a:cubicBezTo>
                    <a:pt x="1716" y="4400"/>
                    <a:pt x="1442" y="4528"/>
                    <a:pt x="1187" y="4528"/>
                  </a:cubicBezTo>
                  <a:cubicBezTo>
                    <a:pt x="949" y="4528"/>
                    <a:pt x="657" y="4363"/>
                    <a:pt x="329" y="4017"/>
                  </a:cubicBezTo>
                  <a:cubicBezTo>
                    <a:pt x="219" y="3907"/>
                    <a:pt x="146" y="3852"/>
                    <a:pt x="128" y="3852"/>
                  </a:cubicBezTo>
                  <a:cubicBezTo>
                    <a:pt x="37" y="3852"/>
                    <a:pt x="0" y="3925"/>
                    <a:pt x="0" y="4071"/>
                  </a:cubicBezTo>
                  <a:cubicBezTo>
                    <a:pt x="0" y="4290"/>
                    <a:pt x="146" y="4528"/>
                    <a:pt x="402" y="4747"/>
                  </a:cubicBezTo>
                  <a:cubicBezTo>
                    <a:pt x="675" y="4984"/>
                    <a:pt x="968" y="5094"/>
                    <a:pt x="1314" y="5094"/>
                  </a:cubicBezTo>
                  <a:cubicBezTo>
                    <a:pt x="1734" y="5094"/>
                    <a:pt x="2154" y="4911"/>
                    <a:pt x="2538" y="4564"/>
                  </a:cubicBezTo>
                  <a:cubicBezTo>
                    <a:pt x="2921" y="4217"/>
                    <a:pt x="3122" y="3834"/>
                    <a:pt x="3122" y="3432"/>
                  </a:cubicBezTo>
                  <a:cubicBezTo>
                    <a:pt x="3122" y="3159"/>
                    <a:pt x="2939" y="2885"/>
                    <a:pt x="2592" y="2611"/>
                  </a:cubicBezTo>
                  <a:cubicBezTo>
                    <a:pt x="2446" y="2501"/>
                    <a:pt x="2300" y="2392"/>
                    <a:pt x="2136" y="2282"/>
                  </a:cubicBezTo>
                  <a:cubicBezTo>
                    <a:pt x="1990" y="2173"/>
                    <a:pt x="1880" y="2063"/>
                    <a:pt x="1771" y="1936"/>
                  </a:cubicBezTo>
                  <a:cubicBezTo>
                    <a:pt x="1661" y="1826"/>
                    <a:pt x="1625" y="1716"/>
                    <a:pt x="1625" y="1607"/>
                  </a:cubicBezTo>
                  <a:cubicBezTo>
                    <a:pt x="1625" y="1516"/>
                    <a:pt x="1680" y="1333"/>
                    <a:pt x="1807" y="1096"/>
                  </a:cubicBezTo>
                  <a:cubicBezTo>
                    <a:pt x="1935" y="858"/>
                    <a:pt x="2045" y="731"/>
                    <a:pt x="2136" y="712"/>
                  </a:cubicBezTo>
                  <a:cubicBezTo>
                    <a:pt x="2245" y="694"/>
                    <a:pt x="2483" y="658"/>
                    <a:pt x="2848" y="585"/>
                  </a:cubicBezTo>
                  <a:cubicBezTo>
                    <a:pt x="3688" y="457"/>
                    <a:pt x="4107" y="347"/>
                    <a:pt x="4107" y="238"/>
                  </a:cubicBezTo>
                  <a:cubicBezTo>
                    <a:pt x="4107" y="92"/>
                    <a:pt x="3742" y="1"/>
                    <a:pt x="30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3701150" y="4980325"/>
              <a:ext cx="76700" cy="129625"/>
            </a:xfrm>
            <a:custGeom>
              <a:avLst/>
              <a:gdLst/>
              <a:ahLst/>
              <a:cxnLst/>
              <a:rect l="l" t="t" r="r" b="b"/>
              <a:pathLst>
                <a:path w="3068" h="5185" extrusionOk="0">
                  <a:moveTo>
                    <a:pt x="2063" y="603"/>
                  </a:moveTo>
                  <a:cubicBezTo>
                    <a:pt x="2300" y="603"/>
                    <a:pt x="2410" y="986"/>
                    <a:pt x="2410" y="1753"/>
                  </a:cubicBezTo>
                  <a:cubicBezTo>
                    <a:pt x="2410" y="2118"/>
                    <a:pt x="2337" y="2520"/>
                    <a:pt x="2173" y="2976"/>
                  </a:cubicBezTo>
                  <a:cubicBezTo>
                    <a:pt x="2026" y="3432"/>
                    <a:pt x="1844" y="3816"/>
                    <a:pt x="1643" y="4126"/>
                  </a:cubicBezTo>
                  <a:cubicBezTo>
                    <a:pt x="1442" y="4455"/>
                    <a:pt x="1278" y="4601"/>
                    <a:pt x="1132" y="4601"/>
                  </a:cubicBezTo>
                  <a:cubicBezTo>
                    <a:pt x="840" y="4601"/>
                    <a:pt x="676" y="4327"/>
                    <a:pt x="676" y="3761"/>
                  </a:cubicBezTo>
                  <a:cubicBezTo>
                    <a:pt x="676" y="3432"/>
                    <a:pt x="730" y="3086"/>
                    <a:pt x="840" y="2702"/>
                  </a:cubicBezTo>
                  <a:cubicBezTo>
                    <a:pt x="949" y="2301"/>
                    <a:pt x="1077" y="1954"/>
                    <a:pt x="1223" y="1662"/>
                  </a:cubicBezTo>
                  <a:cubicBezTo>
                    <a:pt x="1369" y="1351"/>
                    <a:pt x="1515" y="1114"/>
                    <a:pt x="1680" y="913"/>
                  </a:cubicBezTo>
                  <a:cubicBezTo>
                    <a:pt x="1844" y="694"/>
                    <a:pt x="1972" y="603"/>
                    <a:pt x="2063" y="603"/>
                  </a:cubicBezTo>
                  <a:close/>
                  <a:moveTo>
                    <a:pt x="2100" y="0"/>
                  </a:moveTo>
                  <a:cubicBezTo>
                    <a:pt x="1789" y="0"/>
                    <a:pt x="1479" y="201"/>
                    <a:pt x="1150" y="585"/>
                  </a:cubicBezTo>
                  <a:cubicBezTo>
                    <a:pt x="822" y="950"/>
                    <a:pt x="548" y="1443"/>
                    <a:pt x="329" y="2045"/>
                  </a:cubicBezTo>
                  <a:cubicBezTo>
                    <a:pt x="110" y="2666"/>
                    <a:pt x="0" y="3250"/>
                    <a:pt x="0" y="3834"/>
                  </a:cubicBezTo>
                  <a:cubicBezTo>
                    <a:pt x="0" y="4181"/>
                    <a:pt x="110" y="4491"/>
                    <a:pt x="329" y="4765"/>
                  </a:cubicBezTo>
                  <a:cubicBezTo>
                    <a:pt x="548" y="5039"/>
                    <a:pt x="822" y="5185"/>
                    <a:pt x="1114" y="5185"/>
                  </a:cubicBezTo>
                  <a:cubicBezTo>
                    <a:pt x="1424" y="5185"/>
                    <a:pt x="1716" y="4984"/>
                    <a:pt x="2026" y="4619"/>
                  </a:cubicBezTo>
                  <a:cubicBezTo>
                    <a:pt x="2337" y="4236"/>
                    <a:pt x="2592" y="3779"/>
                    <a:pt x="2775" y="3232"/>
                  </a:cubicBezTo>
                  <a:cubicBezTo>
                    <a:pt x="2976" y="2702"/>
                    <a:pt x="3067" y="2173"/>
                    <a:pt x="3067" y="1643"/>
                  </a:cubicBezTo>
                  <a:cubicBezTo>
                    <a:pt x="3067" y="1132"/>
                    <a:pt x="2976" y="731"/>
                    <a:pt x="2811" y="439"/>
                  </a:cubicBezTo>
                  <a:cubicBezTo>
                    <a:pt x="2647" y="147"/>
                    <a:pt x="2410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1"/>
            <p:cNvSpPr/>
            <p:nvPr/>
          </p:nvSpPr>
          <p:spPr>
            <a:xfrm>
              <a:off x="4056650" y="4981700"/>
              <a:ext cx="80800" cy="127800"/>
            </a:xfrm>
            <a:custGeom>
              <a:avLst/>
              <a:gdLst/>
              <a:ahLst/>
              <a:cxnLst/>
              <a:rect l="l" t="t" r="r" b="b"/>
              <a:pathLst>
                <a:path w="3232" h="5112" extrusionOk="0">
                  <a:moveTo>
                    <a:pt x="1096" y="2611"/>
                  </a:moveTo>
                  <a:cubicBezTo>
                    <a:pt x="1534" y="2665"/>
                    <a:pt x="1863" y="2775"/>
                    <a:pt x="2137" y="2921"/>
                  </a:cubicBezTo>
                  <a:cubicBezTo>
                    <a:pt x="2392" y="3085"/>
                    <a:pt x="2520" y="3250"/>
                    <a:pt x="2520" y="3432"/>
                  </a:cubicBezTo>
                  <a:cubicBezTo>
                    <a:pt x="2520" y="3706"/>
                    <a:pt x="2374" y="3943"/>
                    <a:pt x="2064" y="4181"/>
                  </a:cubicBezTo>
                  <a:cubicBezTo>
                    <a:pt x="1753" y="4400"/>
                    <a:pt x="1443" y="4509"/>
                    <a:pt x="1114" y="4509"/>
                  </a:cubicBezTo>
                  <a:cubicBezTo>
                    <a:pt x="968" y="4509"/>
                    <a:pt x="859" y="4473"/>
                    <a:pt x="768" y="4400"/>
                  </a:cubicBezTo>
                  <a:cubicBezTo>
                    <a:pt x="695" y="4308"/>
                    <a:pt x="640" y="4181"/>
                    <a:pt x="640" y="4016"/>
                  </a:cubicBezTo>
                  <a:cubicBezTo>
                    <a:pt x="640" y="3597"/>
                    <a:pt x="804" y="3140"/>
                    <a:pt x="1096" y="2611"/>
                  </a:cubicBezTo>
                  <a:close/>
                  <a:moveTo>
                    <a:pt x="2557" y="0"/>
                  </a:moveTo>
                  <a:cubicBezTo>
                    <a:pt x="2447" y="0"/>
                    <a:pt x="2264" y="128"/>
                    <a:pt x="1991" y="402"/>
                  </a:cubicBezTo>
                  <a:cubicBezTo>
                    <a:pt x="1717" y="676"/>
                    <a:pt x="1425" y="986"/>
                    <a:pt x="1133" y="1369"/>
                  </a:cubicBezTo>
                  <a:cubicBezTo>
                    <a:pt x="841" y="1771"/>
                    <a:pt x="567" y="2209"/>
                    <a:pt x="348" y="2684"/>
                  </a:cubicBezTo>
                  <a:cubicBezTo>
                    <a:pt x="110" y="3177"/>
                    <a:pt x="1" y="3615"/>
                    <a:pt x="1" y="3962"/>
                  </a:cubicBezTo>
                  <a:cubicBezTo>
                    <a:pt x="1" y="4308"/>
                    <a:pt x="92" y="4601"/>
                    <a:pt x="293" y="4801"/>
                  </a:cubicBezTo>
                  <a:cubicBezTo>
                    <a:pt x="494" y="5002"/>
                    <a:pt x="749" y="5112"/>
                    <a:pt x="1041" y="5112"/>
                  </a:cubicBezTo>
                  <a:cubicBezTo>
                    <a:pt x="1571" y="5112"/>
                    <a:pt x="2064" y="4929"/>
                    <a:pt x="2538" y="4546"/>
                  </a:cubicBezTo>
                  <a:cubicBezTo>
                    <a:pt x="2995" y="4181"/>
                    <a:pt x="3232" y="3779"/>
                    <a:pt x="3232" y="3377"/>
                  </a:cubicBezTo>
                  <a:cubicBezTo>
                    <a:pt x="3232" y="3122"/>
                    <a:pt x="3068" y="2866"/>
                    <a:pt x="2703" y="2629"/>
                  </a:cubicBezTo>
                  <a:cubicBezTo>
                    <a:pt x="2337" y="2392"/>
                    <a:pt x="1899" y="2246"/>
                    <a:pt x="1352" y="2209"/>
                  </a:cubicBezTo>
                  <a:cubicBezTo>
                    <a:pt x="1626" y="1808"/>
                    <a:pt x="2100" y="1260"/>
                    <a:pt x="2757" y="566"/>
                  </a:cubicBezTo>
                  <a:cubicBezTo>
                    <a:pt x="2922" y="384"/>
                    <a:pt x="2995" y="274"/>
                    <a:pt x="2995" y="238"/>
                  </a:cubicBezTo>
                  <a:cubicBezTo>
                    <a:pt x="2995" y="183"/>
                    <a:pt x="2958" y="128"/>
                    <a:pt x="2849" y="73"/>
                  </a:cubicBezTo>
                  <a:cubicBezTo>
                    <a:pt x="2757" y="19"/>
                    <a:pt x="2648" y="0"/>
                    <a:pt x="2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1"/>
            <p:cNvSpPr/>
            <p:nvPr/>
          </p:nvSpPr>
          <p:spPr>
            <a:xfrm>
              <a:off x="4158875" y="4980325"/>
              <a:ext cx="76700" cy="129625"/>
            </a:xfrm>
            <a:custGeom>
              <a:avLst/>
              <a:gdLst/>
              <a:ahLst/>
              <a:cxnLst/>
              <a:rect l="l" t="t" r="r" b="b"/>
              <a:pathLst>
                <a:path w="3068" h="5185" extrusionOk="0">
                  <a:moveTo>
                    <a:pt x="2064" y="603"/>
                  </a:moveTo>
                  <a:cubicBezTo>
                    <a:pt x="2301" y="603"/>
                    <a:pt x="2411" y="986"/>
                    <a:pt x="2411" y="1753"/>
                  </a:cubicBezTo>
                  <a:cubicBezTo>
                    <a:pt x="2411" y="2118"/>
                    <a:pt x="2338" y="2520"/>
                    <a:pt x="2173" y="2976"/>
                  </a:cubicBezTo>
                  <a:cubicBezTo>
                    <a:pt x="2027" y="3432"/>
                    <a:pt x="1845" y="3816"/>
                    <a:pt x="1644" y="4126"/>
                  </a:cubicBezTo>
                  <a:cubicBezTo>
                    <a:pt x="1443" y="4455"/>
                    <a:pt x="1279" y="4601"/>
                    <a:pt x="1133" y="4601"/>
                  </a:cubicBezTo>
                  <a:cubicBezTo>
                    <a:pt x="841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41" y="2702"/>
                  </a:cubicBezTo>
                  <a:cubicBezTo>
                    <a:pt x="950" y="2301"/>
                    <a:pt x="1078" y="1954"/>
                    <a:pt x="1224" y="1662"/>
                  </a:cubicBezTo>
                  <a:cubicBezTo>
                    <a:pt x="1370" y="1351"/>
                    <a:pt x="1516" y="1114"/>
                    <a:pt x="1680" y="913"/>
                  </a:cubicBezTo>
                  <a:cubicBezTo>
                    <a:pt x="1845" y="694"/>
                    <a:pt x="1973" y="603"/>
                    <a:pt x="2064" y="603"/>
                  </a:cubicBezTo>
                  <a:close/>
                  <a:moveTo>
                    <a:pt x="2100" y="0"/>
                  </a:moveTo>
                  <a:cubicBezTo>
                    <a:pt x="1790" y="0"/>
                    <a:pt x="1480" y="201"/>
                    <a:pt x="1151" y="585"/>
                  </a:cubicBezTo>
                  <a:cubicBezTo>
                    <a:pt x="822" y="950"/>
                    <a:pt x="549" y="1443"/>
                    <a:pt x="330" y="2045"/>
                  </a:cubicBezTo>
                  <a:cubicBezTo>
                    <a:pt x="111" y="2666"/>
                    <a:pt x="1" y="3250"/>
                    <a:pt x="1" y="3834"/>
                  </a:cubicBezTo>
                  <a:cubicBezTo>
                    <a:pt x="1" y="4181"/>
                    <a:pt x="111" y="4491"/>
                    <a:pt x="330" y="4765"/>
                  </a:cubicBezTo>
                  <a:cubicBezTo>
                    <a:pt x="549" y="5039"/>
                    <a:pt x="822" y="5185"/>
                    <a:pt x="1115" y="5185"/>
                  </a:cubicBezTo>
                  <a:cubicBezTo>
                    <a:pt x="1425" y="5185"/>
                    <a:pt x="1717" y="4984"/>
                    <a:pt x="2027" y="4619"/>
                  </a:cubicBezTo>
                  <a:cubicBezTo>
                    <a:pt x="2338" y="4236"/>
                    <a:pt x="2593" y="3779"/>
                    <a:pt x="2776" y="3232"/>
                  </a:cubicBezTo>
                  <a:cubicBezTo>
                    <a:pt x="2977" y="2702"/>
                    <a:pt x="3068" y="2173"/>
                    <a:pt x="3068" y="1643"/>
                  </a:cubicBezTo>
                  <a:cubicBezTo>
                    <a:pt x="3068" y="1132"/>
                    <a:pt x="2977" y="731"/>
                    <a:pt x="2812" y="439"/>
                  </a:cubicBezTo>
                  <a:cubicBezTo>
                    <a:pt x="2648" y="147"/>
                    <a:pt x="2411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1"/>
            <p:cNvSpPr/>
            <p:nvPr/>
          </p:nvSpPr>
          <p:spPr>
            <a:xfrm>
              <a:off x="4518975" y="4981700"/>
              <a:ext cx="70750" cy="129175"/>
            </a:xfrm>
            <a:custGeom>
              <a:avLst/>
              <a:gdLst/>
              <a:ahLst/>
              <a:cxnLst/>
              <a:rect l="l" t="t" r="r" b="b"/>
              <a:pathLst>
                <a:path w="2830" h="5167" extrusionOk="0">
                  <a:moveTo>
                    <a:pt x="1789" y="0"/>
                  </a:moveTo>
                  <a:cubicBezTo>
                    <a:pt x="1406" y="0"/>
                    <a:pt x="1004" y="37"/>
                    <a:pt x="603" y="92"/>
                  </a:cubicBezTo>
                  <a:cubicBezTo>
                    <a:pt x="201" y="146"/>
                    <a:pt x="0" y="201"/>
                    <a:pt x="0" y="256"/>
                  </a:cubicBezTo>
                  <a:cubicBezTo>
                    <a:pt x="0" y="347"/>
                    <a:pt x="55" y="457"/>
                    <a:pt x="164" y="584"/>
                  </a:cubicBezTo>
                  <a:cubicBezTo>
                    <a:pt x="274" y="712"/>
                    <a:pt x="384" y="785"/>
                    <a:pt x="475" y="785"/>
                  </a:cubicBezTo>
                  <a:cubicBezTo>
                    <a:pt x="584" y="785"/>
                    <a:pt x="803" y="767"/>
                    <a:pt x="1169" y="712"/>
                  </a:cubicBezTo>
                  <a:cubicBezTo>
                    <a:pt x="1515" y="657"/>
                    <a:pt x="1789" y="621"/>
                    <a:pt x="1935" y="621"/>
                  </a:cubicBezTo>
                  <a:cubicBezTo>
                    <a:pt x="2118" y="621"/>
                    <a:pt x="2191" y="676"/>
                    <a:pt x="2191" y="749"/>
                  </a:cubicBezTo>
                  <a:cubicBezTo>
                    <a:pt x="2191" y="858"/>
                    <a:pt x="2008" y="1205"/>
                    <a:pt x="1643" y="1808"/>
                  </a:cubicBezTo>
                  <a:cubicBezTo>
                    <a:pt x="1278" y="2392"/>
                    <a:pt x="931" y="2994"/>
                    <a:pt x="566" y="3597"/>
                  </a:cubicBezTo>
                  <a:cubicBezTo>
                    <a:pt x="201" y="4217"/>
                    <a:pt x="18" y="4601"/>
                    <a:pt x="18" y="4765"/>
                  </a:cubicBezTo>
                  <a:cubicBezTo>
                    <a:pt x="18" y="4838"/>
                    <a:pt x="55" y="4929"/>
                    <a:pt x="110" y="5020"/>
                  </a:cubicBezTo>
                  <a:cubicBezTo>
                    <a:pt x="164" y="5112"/>
                    <a:pt x="237" y="5166"/>
                    <a:pt x="292" y="5166"/>
                  </a:cubicBezTo>
                  <a:cubicBezTo>
                    <a:pt x="365" y="5166"/>
                    <a:pt x="457" y="5057"/>
                    <a:pt x="566" y="4874"/>
                  </a:cubicBezTo>
                  <a:cubicBezTo>
                    <a:pt x="694" y="4674"/>
                    <a:pt x="876" y="4345"/>
                    <a:pt x="1114" y="3889"/>
                  </a:cubicBezTo>
                  <a:cubicBezTo>
                    <a:pt x="1369" y="3432"/>
                    <a:pt x="1552" y="3104"/>
                    <a:pt x="1661" y="2921"/>
                  </a:cubicBezTo>
                  <a:cubicBezTo>
                    <a:pt x="1771" y="2739"/>
                    <a:pt x="1880" y="2556"/>
                    <a:pt x="1990" y="2373"/>
                  </a:cubicBezTo>
                  <a:cubicBezTo>
                    <a:pt x="2118" y="2173"/>
                    <a:pt x="2209" y="2027"/>
                    <a:pt x="2300" y="1881"/>
                  </a:cubicBezTo>
                  <a:cubicBezTo>
                    <a:pt x="2392" y="1734"/>
                    <a:pt x="2465" y="1588"/>
                    <a:pt x="2556" y="1442"/>
                  </a:cubicBezTo>
                  <a:cubicBezTo>
                    <a:pt x="2647" y="1296"/>
                    <a:pt x="2702" y="1150"/>
                    <a:pt x="2757" y="1041"/>
                  </a:cubicBezTo>
                  <a:cubicBezTo>
                    <a:pt x="2811" y="931"/>
                    <a:pt x="2830" y="840"/>
                    <a:pt x="2830" y="749"/>
                  </a:cubicBezTo>
                  <a:cubicBezTo>
                    <a:pt x="2830" y="657"/>
                    <a:pt x="2793" y="548"/>
                    <a:pt x="2738" y="420"/>
                  </a:cubicBezTo>
                  <a:cubicBezTo>
                    <a:pt x="2665" y="274"/>
                    <a:pt x="2611" y="165"/>
                    <a:pt x="2519" y="110"/>
                  </a:cubicBezTo>
                  <a:cubicBezTo>
                    <a:pt x="2428" y="37"/>
                    <a:pt x="2173" y="0"/>
                    <a:pt x="17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>
              <a:off x="4594725" y="4980325"/>
              <a:ext cx="76250" cy="129625"/>
            </a:xfrm>
            <a:custGeom>
              <a:avLst/>
              <a:gdLst/>
              <a:ahLst/>
              <a:cxnLst/>
              <a:rect l="l" t="t" r="r" b="b"/>
              <a:pathLst>
                <a:path w="3050" h="5185" extrusionOk="0">
                  <a:moveTo>
                    <a:pt x="2063" y="603"/>
                  </a:moveTo>
                  <a:cubicBezTo>
                    <a:pt x="2282" y="603"/>
                    <a:pt x="2392" y="986"/>
                    <a:pt x="2392" y="1753"/>
                  </a:cubicBezTo>
                  <a:cubicBezTo>
                    <a:pt x="2392" y="2118"/>
                    <a:pt x="2319" y="2520"/>
                    <a:pt x="2155" y="2976"/>
                  </a:cubicBezTo>
                  <a:cubicBezTo>
                    <a:pt x="2009" y="3432"/>
                    <a:pt x="1826" y="3816"/>
                    <a:pt x="1625" y="4126"/>
                  </a:cubicBezTo>
                  <a:cubicBezTo>
                    <a:pt x="1424" y="4455"/>
                    <a:pt x="1260" y="4601"/>
                    <a:pt x="1114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22" y="2702"/>
                  </a:cubicBezTo>
                  <a:cubicBezTo>
                    <a:pt x="932" y="2301"/>
                    <a:pt x="1059" y="1954"/>
                    <a:pt x="1205" y="1662"/>
                  </a:cubicBezTo>
                  <a:cubicBezTo>
                    <a:pt x="1351" y="1351"/>
                    <a:pt x="1516" y="1114"/>
                    <a:pt x="1662" y="913"/>
                  </a:cubicBezTo>
                  <a:cubicBezTo>
                    <a:pt x="1826" y="694"/>
                    <a:pt x="1954" y="603"/>
                    <a:pt x="2063" y="603"/>
                  </a:cubicBezTo>
                  <a:close/>
                  <a:moveTo>
                    <a:pt x="2082" y="0"/>
                  </a:moveTo>
                  <a:cubicBezTo>
                    <a:pt x="1790" y="0"/>
                    <a:pt x="1461" y="201"/>
                    <a:pt x="1132" y="585"/>
                  </a:cubicBezTo>
                  <a:cubicBezTo>
                    <a:pt x="804" y="950"/>
                    <a:pt x="530" y="1443"/>
                    <a:pt x="311" y="2045"/>
                  </a:cubicBezTo>
                  <a:cubicBezTo>
                    <a:pt x="110" y="2666"/>
                    <a:pt x="1" y="3250"/>
                    <a:pt x="1" y="3834"/>
                  </a:cubicBezTo>
                  <a:cubicBezTo>
                    <a:pt x="1" y="4181"/>
                    <a:pt x="110" y="4491"/>
                    <a:pt x="329" y="4765"/>
                  </a:cubicBezTo>
                  <a:cubicBezTo>
                    <a:pt x="548" y="5039"/>
                    <a:pt x="804" y="5185"/>
                    <a:pt x="1096" y="5185"/>
                  </a:cubicBezTo>
                  <a:cubicBezTo>
                    <a:pt x="1406" y="5185"/>
                    <a:pt x="1716" y="4984"/>
                    <a:pt x="2027" y="4619"/>
                  </a:cubicBezTo>
                  <a:cubicBezTo>
                    <a:pt x="2337" y="4236"/>
                    <a:pt x="2593" y="3779"/>
                    <a:pt x="2775" y="3232"/>
                  </a:cubicBezTo>
                  <a:cubicBezTo>
                    <a:pt x="2958" y="2702"/>
                    <a:pt x="3049" y="2173"/>
                    <a:pt x="3049" y="1643"/>
                  </a:cubicBezTo>
                  <a:cubicBezTo>
                    <a:pt x="3049" y="1132"/>
                    <a:pt x="2976" y="731"/>
                    <a:pt x="2794" y="439"/>
                  </a:cubicBezTo>
                  <a:cubicBezTo>
                    <a:pt x="2629" y="147"/>
                    <a:pt x="2392" y="0"/>
                    <a:pt x="20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4972150" y="4979875"/>
              <a:ext cx="93125" cy="129175"/>
            </a:xfrm>
            <a:custGeom>
              <a:avLst/>
              <a:gdLst/>
              <a:ahLst/>
              <a:cxnLst/>
              <a:rect l="l" t="t" r="r" b="b"/>
              <a:pathLst>
                <a:path w="3725" h="5167" extrusionOk="0">
                  <a:moveTo>
                    <a:pt x="1826" y="3012"/>
                  </a:moveTo>
                  <a:cubicBezTo>
                    <a:pt x="2155" y="3304"/>
                    <a:pt x="2319" y="3505"/>
                    <a:pt x="2319" y="3651"/>
                  </a:cubicBezTo>
                  <a:cubicBezTo>
                    <a:pt x="2319" y="3889"/>
                    <a:pt x="2173" y="4126"/>
                    <a:pt x="1881" y="4327"/>
                  </a:cubicBezTo>
                  <a:cubicBezTo>
                    <a:pt x="1607" y="4509"/>
                    <a:pt x="1315" y="4619"/>
                    <a:pt x="1059" y="4619"/>
                  </a:cubicBezTo>
                  <a:cubicBezTo>
                    <a:pt x="950" y="4619"/>
                    <a:pt x="858" y="4582"/>
                    <a:pt x="767" y="4509"/>
                  </a:cubicBezTo>
                  <a:cubicBezTo>
                    <a:pt x="694" y="4436"/>
                    <a:pt x="639" y="4345"/>
                    <a:pt x="639" y="4254"/>
                  </a:cubicBezTo>
                  <a:cubicBezTo>
                    <a:pt x="639" y="4162"/>
                    <a:pt x="712" y="4053"/>
                    <a:pt x="822" y="3907"/>
                  </a:cubicBezTo>
                  <a:cubicBezTo>
                    <a:pt x="950" y="3761"/>
                    <a:pt x="1077" y="3633"/>
                    <a:pt x="1224" y="3505"/>
                  </a:cubicBezTo>
                  <a:cubicBezTo>
                    <a:pt x="1370" y="3396"/>
                    <a:pt x="1570" y="3231"/>
                    <a:pt x="1826" y="3012"/>
                  </a:cubicBezTo>
                  <a:close/>
                  <a:moveTo>
                    <a:pt x="2574" y="0"/>
                  </a:moveTo>
                  <a:cubicBezTo>
                    <a:pt x="2191" y="0"/>
                    <a:pt x="1826" y="73"/>
                    <a:pt x="1443" y="201"/>
                  </a:cubicBezTo>
                  <a:cubicBezTo>
                    <a:pt x="1059" y="347"/>
                    <a:pt x="877" y="493"/>
                    <a:pt x="877" y="639"/>
                  </a:cubicBezTo>
                  <a:cubicBezTo>
                    <a:pt x="877" y="694"/>
                    <a:pt x="931" y="767"/>
                    <a:pt x="1041" y="840"/>
                  </a:cubicBezTo>
                  <a:cubicBezTo>
                    <a:pt x="1132" y="913"/>
                    <a:pt x="1224" y="949"/>
                    <a:pt x="1297" y="949"/>
                  </a:cubicBezTo>
                  <a:cubicBezTo>
                    <a:pt x="1370" y="949"/>
                    <a:pt x="1552" y="895"/>
                    <a:pt x="1881" y="785"/>
                  </a:cubicBezTo>
                  <a:cubicBezTo>
                    <a:pt x="2191" y="657"/>
                    <a:pt x="2465" y="603"/>
                    <a:pt x="2720" y="603"/>
                  </a:cubicBezTo>
                  <a:cubicBezTo>
                    <a:pt x="2958" y="603"/>
                    <a:pt x="3086" y="694"/>
                    <a:pt x="3086" y="876"/>
                  </a:cubicBezTo>
                  <a:cubicBezTo>
                    <a:pt x="3086" y="986"/>
                    <a:pt x="3012" y="1114"/>
                    <a:pt x="2885" y="1278"/>
                  </a:cubicBezTo>
                  <a:cubicBezTo>
                    <a:pt x="2757" y="1442"/>
                    <a:pt x="2611" y="1588"/>
                    <a:pt x="2465" y="1698"/>
                  </a:cubicBezTo>
                  <a:cubicBezTo>
                    <a:pt x="2319" y="1826"/>
                    <a:pt x="2100" y="2008"/>
                    <a:pt x="1808" y="2246"/>
                  </a:cubicBezTo>
                  <a:cubicBezTo>
                    <a:pt x="1716" y="2154"/>
                    <a:pt x="1570" y="2027"/>
                    <a:pt x="1370" y="1881"/>
                  </a:cubicBezTo>
                  <a:cubicBezTo>
                    <a:pt x="1187" y="1734"/>
                    <a:pt x="1023" y="1607"/>
                    <a:pt x="858" y="1479"/>
                  </a:cubicBezTo>
                  <a:cubicBezTo>
                    <a:pt x="712" y="1369"/>
                    <a:pt x="621" y="1278"/>
                    <a:pt x="548" y="1205"/>
                  </a:cubicBezTo>
                  <a:lnTo>
                    <a:pt x="329" y="1004"/>
                  </a:lnTo>
                  <a:cubicBezTo>
                    <a:pt x="256" y="913"/>
                    <a:pt x="201" y="876"/>
                    <a:pt x="146" y="876"/>
                  </a:cubicBezTo>
                  <a:cubicBezTo>
                    <a:pt x="110" y="876"/>
                    <a:pt x="73" y="913"/>
                    <a:pt x="37" y="1004"/>
                  </a:cubicBezTo>
                  <a:cubicBezTo>
                    <a:pt x="19" y="1096"/>
                    <a:pt x="0" y="1169"/>
                    <a:pt x="0" y="1260"/>
                  </a:cubicBezTo>
                  <a:cubicBezTo>
                    <a:pt x="0" y="1351"/>
                    <a:pt x="37" y="1442"/>
                    <a:pt x="110" y="1534"/>
                  </a:cubicBezTo>
                  <a:cubicBezTo>
                    <a:pt x="219" y="1716"/>
                    <a:pt x="639" y="2081"/>
                    <a:pt x="1351" y="2611"/>
                  </a:cubicBezTo>
                  <a:cubicBezTo>
                    <a:pt x="931" y="2958"/>
                    <a:pt x="585" y="3268"/>
                    <a:pt x="347" y="3560"/>
                  </a:cubicBezTo>
                  <a:cubicBezTo>
                    <a:pt x="110" y="3834"/>
                    <a:pt x="0" y="4071"/>
                    <a:pt x="0" y="4290"/>
                  </a:cubicBezTo>
                  <a:cubicBezTo>
                    <a:pt x="0" y="4527"/>
                    <a:pt x="110" y="4728"/>
                    <a:pt x="347" y="4911"/>
                  </a:cubicBezTo>
                  <a:cubicBezTo>
                    <a:pt x="585" y="5075"/>
                    <a:pt x="822" y="5166"/>
                    <a:pt x="1077" y="5166"/>
                  </a:cubicBezTo>
                  <a:cubicBezTo>
                    <a:pt x="1315" y="5166"/>
                    <a:pt x="1589" y="5112"/>
                    <a:pt x="1881" y="4984"/>
                  </a:cubicBezTo>
                  <a:cubicBezTo>
                    <a:pt x="2191" y="4838"/>
                    <a:pt x="2447" y="4674"/>
                    <a:pt x="2647" y="4436"/>
                  </a:cubicBezTo>
                  <a:cubicBezTo>
                    <a:pt x="2866" y="4217"/>
                    <a:pt x="2976" y="3980"/>
                    <a:pt x="2976" y="3743"/>
                  </a:cubicBezTo>
                  <a:cubicBezTo>
                    <a:pt x="2976" y="3450"/>
                    <a:pt x="2739" y="3085"/>
                    <a:pt x="2282" y="2647"/>
                  </a:cubicBezTo>
                  <a:cubicBezTo>
                    <a:pt x="2739" y="2282"/>
                    <a:pt x="3104" y="1972"/>
                    <a:pt x="3341" y="1680"/>
                  </a:cubicBezTo>
                  <a:cubicBezTo>
                    <a:pt x="3597" y="1406"/>
                    <a:pt x="3724" y="1132"/>
                    <a:pt x="3724" y="858"/>
                  </a:cubicBezTo>
                  <a:cubicBezTo>
                    <a:pt x="3724" y="603"/>
                    <a:pt x="3633" y="402"/>
                    <a:pt x="3432" y="238"/>
                  </a:cubicBezTo>
                  <a:cubicBezTo>
                    <a:pt x="3250" y="92"/>
                    <a:pt x="2958" y="0"/>
                    <a:pt x="2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1"/>
            <p:cNvSpPr/>
            <p:nvPr/>
          </p:nvSpPr>
          <p:spPr>
            <a:xfrm>
              <a:off x="5074825" y="4980325"/>
              <a:ext cx="76700" cy="129625"/>
            </a:xfrm>
            <a:custGeom>
              <a:avLst/>
              <a:gdLst/>
              <a:ahLst/>
              <a:cxnLst/>
              <a:rect l="l" t="t" r="r" b="b"/>
              <a:pathLst>
                <a:path w="3068" h="5185" extrusionOk="0">
                  <a:moveTo>
                    <a:pt x="2064" y="603"/>
                  </a:moveTo>
                  <a:cubicBezTo>
                    <a:pt x="2283" y="603"/>
                    <a:pt x="2410" y="986"/>
                    <a:pt x="2410" y="1753"/>
                  </a:cubicBezTo>
                  <a:cubicBezTo>
                    <a:pt x="2410" y="2118"/>
                    <a:pt x="2319" y="2520"/>
                    <a:pt x="2173" y="2976"/>
                  </a:cubicBezTo>
                  <a:cubicBezTo>
                    <a:pt x="2027" y="3432"/>
                    <a:pt x="1845" y="3816"/>
                    <a:pt x="1644" y="4126"/>
                  </a:cubicBezTo>
                  <a:cubicBezTo>
                    <a:pt x="1443" y="4455"/>
                    <a:pt x="1260" y="4601"/>
                    <a:pt x="1133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41" y="2702"/>
                  </a:cubicBezTo>
                  <a:cubicBezTo>
                    <a:pt x="932" y="2301"/>
                    <a:pt x="1060" y="1954"/>
                    <a:pt x="1206" y="1662"/>
                  </a:cubicBezTo>
                  <a:cubicBezTo>
                    <a:pt x="1370" y="1351"/>
                    <a:pt x="1516" y="1114"/>
                    <a:pt x="1680" y="913"/>
                  </a:cubicBezTo>
                  <a:cubicBezTo>
                    <a:pt x="1826" y="694"/>
                    <a:pt x="1972" y="603"/>
                    <a:pt x="2064" y="603"/>
                  </a:cubicBezTo>
                  <a:close/>
                  <a:moveTo>
                    <a:pt x="2100" y="0"/>
                  </a:moveTo>
                  <a:cubicBezTo>
                    <a:pt x="1790" y="0"/>
                    <a:pt x="1479" y="201"/>
                    <a:pt x="1133" y="585"/>
                  </a:cubicBezTo>
                  <a:cubicBezTo>
                    <a:pt x="822" y="950"/>
                    <a:pt x="548" y="1443"/>
                    <a:pt x="329" y="2045"/>
                  </a:cubicBezTo>
                  <a:cubicBezTo>
                    <a:pt x="110" y="2666"/>
                    <a:pt x="1" y="3250"/>
                    <a:pt x="1" y="3834"/>
                  </a:cubicBezTo>
                  <a:cubicBezTo>
                    <a:pt x="1" y="4181"/>
                    <a:pt x="110" y="4491"/>
                    <a:pt x="329" y="4765"/>
                  </a:cubicBezTo>
                  <a:cubicBezTo>
                    <a:pt x="548" y="5039"/>
                    <a:pt x="822" y="5185"/>
                    <a:pt x="1114" y="5185"/>
                  </a:cubicBezTo>
                  <a:cubicBezTo>
                    <a:pt x="1406" y="5185"/>
                    <a:pt x="1717" y="4984"/>
                    <a:pt x="2027" y="4619"/>
                  </a:cubicBezTo>
                  <a:cubicBezTo>
                    <a:pt x="2337" y="4236"/>
                    <a:pt x="2593" y="3779"/>
                    <a:pt x="2776" y="3232"/>
                  </a:cubicBezTo>
                  <a:cubicBezTo>
                    <a:pt x="2958" y="2702"/>
                    <a:pt x="3068" y="2173"/>
                    <a:pt x="3068" y="1643"/>
                  </a:cubicBezTo>
                  <a:cubicBezTo>
                    <a:pt x="3068" y="1132"/>
                    <a:pt x="2976" y="731"/>
                    <a:pt x="2812" y="439"/>
                  </a:cubicBezTo>
                  <a:cubicBezTo>
                    <a:pt x="2648" y="147"/>
                    <a:pt x="2410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5421675" y="4980325"/>
              <a:ext cx="73500" cy="131925"/>
            </a:xfrm>
            <a:custGeom>
              <a:avLst/>
              <a:gdLst/>
              <a:ahLst/>
              <a:cxnLst/>
              <a:rect l="l" t="t" r="r" b="b"/>
              <a:pathLst>
                <a:path w="2940" h="5277" extrusionOk="0">
                  <a:moveTo>
                    <a:pt x="1899" y="621"/>
                  </a:moveTo>
                  <a:cubicBezTo>
                    <a:pt x="1990" y="621"/>
                    <a:pt x="2045" y="658"/>
                    <a:pt x="2100" y="731"/>
                  </a:cubicBezTo>
                  <a:cubicBezTo>
                    <a:pt x="2155" y="804"/>
                    <a:pt x="2191" y="895"/>
                    <a:pt x="2191" y="986"/>
                  </a:cubicBezTo>
                  <a:lnTo>
                    <a:pt x="2118" y="1479"/>
                  </a:lnTo>
                  <a:cubicBezTo>
                    <a:pt x="2118" y="1552"/>
                    <a:pt x="2173" y="1607"/>
                    <a:pt x="2282" y="1607"/>
                  </a:cubicBezTo>
                  <a:cubicBezTo>
                    <a:pt x="2228" y="1680"/>
                    <a:pt x="2173" y="1789"/>
                    <a:pt x="2082" y="1917"/>
                  </a:cubicBezTo>
                  <a:cubicBezTo>
                    <a:pt x="2045" y="1936"/>
                    <a:pt x="2009" y="1990"/>
                    <a:pt x="1954" y="2063"/>
                  </a:cubicBezTo>
                  <a:cubicBezTo>
                    <a:pt x="1899" y="2136"/>
                    <a:pt x="1844" y="2191"/>
                    <a:pt x="1826" y="2228"/>
                  </a:cubicBezTo>
                  <a:lnTo>
                    <a:pt x="1680" y="2374"/>
                  </a:lnTo>
                  <a:cubicBezTo>
                    <a:pt x="1625" y="2428"/>
                    <a:pt x="1571" y="2465"/>
                    <a:pt x="1534" y="2501"/>
                  </a:cubicBezTo>
                  <a:cubicBezTo>
                    <a:pt x="1479" y="2520"/>
                    <a:pt x="1425" y="2556"/>
                    <a:pt x="1370" y="2593"/>
                  </a:cubicBezTo>
                  <a:cubicBezTo>
                    <a:pt x="1315" y="2629"/>
                    <a:pt x="1260" y="2647"/>
                    <a:pt x="1205" y="2666"/>
                  </a:cubicBezTo>
                  <a:cubicBezTo>
                    <a:pt x="1132" y="2666"/>
                    <a:pt x="1059" y="2684"/>
                    <a:pt x="968" y="2684"/>
                  </a:cubicBezTo>
                  <a:cubicBezTo>
                    <a:pt x="877" y="2684"/>
                    <a:pt x="804" y="2647"/>
                    <a:pt x="713" y="2574"/>
                  </a:cubicBezTo>
                  <a:cubicBezTo>
                    <a:pt x="621" y="2501"/>
                    <a:pt x="585" y="2410"/>
                    <a:pt x="585" y="2282"/>
                  </a:cubicBezTo>
                  <a:cubicBezTo>
                    <a:pt x="585" y="1990"/>
                    <a:pt x="731" y="1643"/>
                    <a:pt x="1041" y="1242"/>
                  </a:cubicBezTo>
                  <a:cubicBezTo>
                    <a:pt x="1351" y="822"/>
                    <a:pt x="1625" y="621"/>
                    <a:pt x="1899" y="621"/>
                  </a:cubicBezTo>
                  <a:close/>
                  <a:moveTo>
                    <a:pt x="1899" y="0"/>
                  </a:moveTo>
                  <a:cubicBezTo>
                    <a:pt x="1625" y="0"/>
                    <a:pt x="1333" y="128"/>
                    <a:pt x="1023" y="384"/>
                  </a:cubicBezTo>
                  <a:cubicBezTo>
                    <a:pt x="731" y="621"/>
                    <a:pt x="475" y="913"/>
                    <a:pt x="293" y="1278"/>
                  </a:cubicBezTo>
                  <a:cubicBezTo>
                    <a:pt x="110" y="1625"/>
                    <a:pt x="1" y="1936"/>
                    <a:pt x="1" y="2191"/>
                  </a:cubicBezTo>
                  <a:cubicBezTo>
                    <a:pt x="1" y="2465"/>
                    <a:pt x="110" y="2720"/>
                    <a:pt x="311" y="2921"/>
                  </a:cubicBezTo>
                  <a:cubicBezTo>
                    <a:pt x="512" y="3140"/>
                    <a:pt x="749" y="3232"/>
                    <a:pt x="1023" y="3232"/>
                  </a:cubicBezTo>
                  <a:cubicBezTo>
                    <a:pt x="1278" y="3232"/>
                    <a:pt x="1589" y="3104"/>
                    <a:pt x="1954" y="2830"/>
                  </a:cubicBezTo>
                  <a:lnTo>
                    <a:pt x="1954" y="2830"/>
                  </a:lnTo>
                  <a:cubicBezTo>
                    <a:pt x="1680" y="3688"/>
                    <a:pt x="1552" y="4309"/>
                    <a:pt x="1552" y="4692"/>
                  </a:cubicBezTo>
                  <a:cubicBezTo>
                    <a:pt x="1552" y="5075"/>
                    <a:pt x="1644" y="5276"/>
                    <a:pt x="1808" y="5276"/>
                  </a:cubicBezTo>
                  <a:cubicBezTo>
                    <a:pt x="1863" y="5276"/>
                    <a:pt x="1917" y="5167"/>
                    <a:pt x="1972" y="4966"/>
                  </a:cubicBezTo>
                  <a:cubicBezTo>
                    <a:pt x="2045" y="4747"/>
                    <a:pt x="2118" y="4436"/>
                    <a:pt x="2191" y="4017"/>
                  </a:cubicBezTo>
                  <a:cubicBezTo>
                    <a:pt x="2282" y="3597"/>
                    <a:pt x="2374" y="3268"/>
                    <a:pt x="2447" y="3049"/>
                  </a:cubicBezTo>
                  <a:cubicBezTo>
                    <a:pt x="2520" y="2812"/>
                    <a:pt x="2629" y="2538"/>
                    <a:pt x="2739" y="2228"/>
                  </a:cubicBezTo>
                  <a:cubicBezTo>
                    <a:pt x="2867" y="1899"/>
                    <a:pt x="2940" y="1698"/>
                    <a:pt x="2940" y="1589"/>
                  </a:cubicBezTo>
                  <a:cubicBezTo>
                    <a:pt x="2940" y="1424"/>
                    <a:pt x="2848" y="1315"/>
                    <a:pt x="2702" y="1278"/>
                  </a:cubicBezTo>
                  <a:cubicBezTo>
                    <a:pt x="2721" y="1187"/>
                    <a:pt x="2739" y="1023"/>
                    <a:pt x="2739" y="840"/>
                  </a:cubicBezTo>
                  <a:cubicBezTo>
                    <a:pt x="2739" y="658"/>
                    <a:pt x="2666" y="475"/>
                    <a:pt x="2520" y="293"/>
                  </a:cubicBezTo>
                  <a:cubicBezTo>
                    <a:pt x="2374" y="110"/>
                    <a:pt x="2173" y="0"/>
                    <a:pt x="1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1"/>
            <p:cNvSpPr/>
            <p:nvPr/>
          </p:nvSpPr>
          <p:spPr>
            <a:xfrm>
              <a:off x="5507925" y="4980325"/>
              <a:ext cx="76250" cy="129625"/>
            </a:xfrm>
            <a:custGeom>
              <a:avLst/>
              <a:gdLst/>
              <a:ahLst/>
              <a:cxnLst/>
              <a:rect l="l" t="t" r="r" b="b"/>
              <a:pathLst>
                <a:path w="3050" h="5185" extrusionOk="0">
                  <a:moveTo>
                    <a:pt x="2064" y="603"/>
                  </a:moveTo>
                  <a:cubicBezTo>
                    <a:pt x="2283" y="603"/>
                    <a:pt x="2392" y="986"/>
                    <a:pt x="2392" y="1753"/>
                  </a:cubicBezTo>
                  <a:cubicBezTo>
                    <a:pt x="2392" y="2118"/>
                    <a:pt x="2319" y="2520"/>
                    <a:pt x="2173" y="2976"/>
                  </a:cubicBezTo>
                  <a:cubicBezTo>
                    <a:pt x="2009" y="3432"/>
                    <a:pt x="1845" y="3816"/>
                    <a:pt x="1626" y="4126"/>
                  </a:cubicBezTo>
                  <a:cubicBezTo>
                    <a:pt x="1425" y="4455"/>
                    <a:pt x="1260" y="4601"/>
                    <a:pt x="1114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22" y="2702"/>
                  </a:cubicBezTo>
                  <a:cubicBezTo>
                    <a:pt x="932" y="2301"/>
                    <a:pt x="1060" y="1954"/>
                    <a:pt x="1206" y="1662"/>
                  </a:cubicBezTo>
                  <a:cubicBezTo>
                    <a:pt x="1352" y="1351"/>
                    <a:pt x="1516" y="1114"/>
                    <a:pt x="1662" y="913"/>
                  </a:cubicBezTo>
                  <a:cubicBezTo>
                    <a:pt x="1826" y="694"/>
                    <a:pt x="1954" y="603"/>
                    <a:pt x="2064" y="603"/>
                  </a:cubicBezTo>
                  <a:close/>
                  <a:moveTo>
                    <a:pt x="2100" y="0"/>
                  </a:moveTo>
                  <a:cubicBezTo>
                    <a:pt x="1790" y="0"/>
                    <a:pt x="1461" y="201"/>
                    <a:pt x="1133" y="585"/>
                  </a:cubicBezTo>
                  <a:cubicBezTo>
                    <a:pt x="804" y="950"/>
                    <a:pt x="530" y="1443"/>
                    <a:pt x="311" y="2045"/>
                  </a:cubicBezTo>
                  <a:cubicBezTo>
                    <a:pt x="110" y="2666"/>
                    <a:pt x="1" y="3250"/>
                    <a:pt x="1" y="3834"/>
                  </a:cubicBezTo>
                  <a:cubicBezTo>
                    <a:pt x="1" y="4181"/>
                    <a:pt x="110" y="4491"/>
                    <a:pt x="329" y="4765"/>
                  </a:cubicBezTo>
                  <a:cubicBezTo>
                    <a:pt x="548" y="5039"/>
                    <a:pt x="804" y="5185"/>
                    <a:pt x="1114" y="5185"/>
                  </a:cubicBezTo>
                  <a:cubicBezTo>
                    <a:pt x="1406" y="5185"/>
                    <a:pt x="1717" y="4984"/>
                    <a:pt x="2027" y="4619"/>
                  </a:cubicBezTo>
                  <a:cubicBezTo>
                    <a:pt x="2337" y="4236"/>
                    <a:pt x="2593" y="3779"/>
                    <a:pt x="2776" y="3232"/>
                  </a:cubicBezTo>
                  <a:cubicBezTo>
                    <a:pt x="2958" y="2702"/>
                    <a:pt x="3049" y="2173"/>
                    <a:pt x="3049" y="1643"/>
                  </a:cubicBezTo>
                  <a:cubicBezTo>
                    <a:pt x="3049" y="1132"/>
                    <a:pt x="2976" y="731"/>
                    <a:pt x="2794" y="439"/>
                  </a:cubicBezTo>
                  <a:cubicBezTo>
                    <a:pt x="2630" y="147"/>
                    <a:pt x="2392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1"/>
            <p:cNvSpPr/>
            <p:nvPr/>
          </p:nvSpPr>
          <p:spPr>
            <a:xfrm>
              <a:off x="5818725" y="4980325"/>
              <a:ext cx="37000" cy="131450"/>
            </a:xfrm>
            <a:custGeom>
              <a:avLst/>
              <a:gdLst/>
              <a:ahLst/>
              <a:cxnLst/>
              <a:rect l="l" t="t" r="r" b="b"/>
              <a:pathLst>
                <a:path w="1480" h="5258" extrusionOk="0">
                  <a:moveTo>
                    <a:pt x="950" y="0"/>
                  </a:moveTo>
                  <a:cubicBezTo>
                    <a:pt x="840" y="0"/>
                    <a:pt x="785" y="92"/>
                    <a:pt x="785" y="238"/>
                  </a:cubicBezTo>
                  <a:cubicBezTo>
                    <a:pt x="731" y="1005"/>
                    <a:pt x="639" y="1735"/>
                    <a:pt x="512" y="2410"/>
                  </a:cubicBezTo>
                  <a:cubicBezTo>
                    <a:pt x="384" y="3104"/>
                    <a:pt x="256" y="3652"/>
                    <a:pt x="147" y="4053"/>
                  </a:cubicBezTo>
                  <a:cubicBezTo>
                    <a:pt x="55" y="4455"/>
                    <a:pt x="0" y="4710"/>
                    <a:pt x="0" y="4820"/>
                  </a:cubicBezTo>
                  <a:cubicBezTo>
                    <a:pt x="0" y="4911"/>
                    <a:pt x="37" y="5021"/>
                    <a:pt x="110" y="5112"/>
                  </a:cubicBezTo>
                  <a:cubicBezTo>
                    <a:pt x="183" y="5203"/>
                    <a:pt x="256" y="5258"/>
                    <a:pt x="329" y="5258"/>
                  </a:cubicBezTo>
                  <a:cubicBezTo>
                    <a:pt x="420" y="5258"/>
                    <a:pt x="512" y="5094"/>
                    <a:pt x="603" y="4747"/>
                  </a:cubicBezTo>
                  <a:cubicBezTo>
                    <a:pt x="658" y="4564"/>
                    <a:pt x="712" y="4400"/>
                    <a:pt x="749" y="4217"/>
                  </a:cubicBezTo>
                  <a:cubicBezTo>
                    <a:pt x="804" y="4053"/>
                    <a:pt x="858" y="3816"/>
                    <a:pt x="931" y="3524"/>
                  </a:cubicBezTo>
                  <a:cubicBezTo>
                    <a:pt x="986" y="3250"/>
                    <a:pt x="1059" y="2994"/>
                    <a:pt x="1114" y="2812"/>
                  </a:cubicBezTo>
                  <a:cubicBezTo>
                    <a:pt x="1351" y="1826"/>
                    <a:pt x="1479" y="1078"/>
                    <a:pt x="1479" y="548"/>
                  </a:cubicBezTo>
                  <a:cubicBezTo>
                    <a:pt x="1479" y="457"/>
                    <a:pt x="1406" y="347"/>
                    <a:pt x="1297" y="220"/>
                  </a:cubicBezTo>
                  <a:cubicBezTo>
                    <a:pt x="1169" y="74"/>
                    <a:pt x="1059" y="0"/>
                    <a:pt x="9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1"/>
            <p:cNvSpPr/>
            <p:nvPr/>
          </p:nvSpPr>
          <p:spPr>
            <a:xfrm>
              <a:off x="5873025" y="4980325"/>
              <a:ext cx="76250" cy="129625"/>
            </a:xfrm>
            <a:custGeom>
              <a:avLst/>
              <a:gdLst/>
              <a:ahLst/>
              <a:cxnLst/>
              <a:rect l="l" t="t" r="r" b="b"/>
              <a:pathLst>
                <a:path w="3050" h="5185" extrusionOk="0">
                  <a:moveTo>
                    <a:pt x="2064" y="603"/>
                  </a:moveTo>
                  <a:cubicBezTo>
                    <a:pt x="2283" y="603"/>
                    <a:pt x="2392" y="986"/>
                    <a:pt x="2392" y="1753"/>
                  </a:cubicBezTo>
                  <a:cubicBezTo>
                    <a:pt x="2392" y="2118"/>
                    <a:pt x="2319" y="2520"/>
                    <a:pt x="2173" y="2976"/>
                  </a:cubicBezTo>
                  <a:cubicBezTo>
                    <a:pt x="2009" y="3432"/>
                    <a:pt x="1845" y="3816"/>
                    <a:pt x="1626" y="4126"/>
                  </a:cubicBezTo>
                  <a:cubicBezTo>
                    <a:pt x="1443" y="4455"/>
                    <a:pt x="1260" y="4601"/>
                    <a:pt x="1114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22" y="2702"/>
                  </a:cubicBezTo>
                  <a:cubicBezTo>
                    <a:pt x="932" y="2301"/>
                    <a:pt x="1060" y="1954"/>
                    <a:pt x="1206" y="1662"/>
                  </a:cubicBezTo>
                  <a:cubicBezTo>
                    <a:pt x="1370" y="1351"/>
                    <a:pt x="1516" y="1114"/>
                    <a:pt x="1662" y="913"/>
                  </a:cubicBezTo>
                  <a:cubicBezTo>
                    <a:pt x="1826" y="694"/>
                    <a:pt x="1954" y="603"/>
                    <a:pt x="2064" y="603"/>
                  </a:cubicBezTo>
                  <a:close/>
                  <a:moveTo>
                    <a:pt x="2100" y="0"/>
                  </a:moveTo>
                  <a:cubicBezTo>
                    <a:pt x="1790" y="0"/>
                    <a:pt x="1461" y="201"/>
                    <a:pt x="1133" y="585"/>
                  </a:cubicBezTo>
                  <a:cubicBezTo>
                    <a:pt x="804" y="950"/>
                    <a:pt x="530" y="1443"/>
                    <a:pt x="311" y="2045"/>
                  </a:cubicBezTo>
                  <a:cubicBezTo>
                    <a:pt x="110" y="2666"/>
                    <a:pt x="1" y="3250"/>
                    <a:pt x="1" y="3834"/>
                  </a:cubicBezTo>
                  <a:cubicBezTo>
                    <a:pt x="1" y="4181"/>
                    <a:pt x="110" y="4491"/>
                    <a:pt x="329" y="4765"/>
                  </a:cubicBezTo>
                  <a:cubicBezTo>
                    <a:pt x="548" y="5039"/>
                    <a:pt x="804" y="5185"/>
                    <a:pt x="1114" y="5185"/>
                  </a:cubicBezTo>
                  <a:cubicBezTo>
                    <a:pt x="1406" y="5185"/>
                    <a:pt x="1717" y="4984"/>
                    <a:pt x="2027" y="4619"/>
                  </a:cubicBezTo>
                  <a:cubicBezTo>
                    <a:pt x="2337" y="4236"/>
                    <a:pt x="2593" y="3779"/>
                    <a:pt x="2776" y="3232"/>
                  </a:cubicBezTo>
                  <a:cubicBezTo>
                    <a:pt x="2958" y="2702"/>
                    <a:pt x="3049" y="2173"/>
                    <a:pt x="3049" y="1643"/>
                  </a:cubicBezTo>
                  <a:cubicBezTo>
                    <a:pt x="3049" y="1132"/>
                    <a:pt x="2976" y="731"/>
                    <a:pt x="2794" y="439"/>
                  </a:cubicBezTo>
                  <a:cubicBezTo>
                    <a:pt x="2630" y="147"/>
                    <a:pt x="2392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1"/>
            <p:cNvSpPr/>
            <p:nvPr/>
          </p:nvSpPr>
          <p:spPr>
            <a:xfrm>
              <a:off x="5964300" y="4980325"/>
              <a:ext cx="76250" cy="129625"/>
            </a:xfrm>
            <a:custGeom>
              <a:avLst/>
              <a:gdLst/>
              <a:ahLst/>
              <a:cxnLst/>
              <a:rect l="l" t="t" r="r" b="b"/>
              <a:pathLst>
                <a:path w="3050" h="5185" extrusionOk="0">
                  <a:moveTo>
                    <a:pt x="2064" y="603"/>
                  </a:moveTo>
                  <a:cubicBezTo>
                    <a:pt x="2283" y="603"/>
                    <a:pt x="2392" y="986"/>
                    <a:pt x="2392" y="1753"/>
                  </a:cubicBezTo>
                  <a:cubicBezTo>
                    <a:pt x="2392" y="2118"/>
                    <a:pt x="2319" y="2520"/>
                    <a:pt x="2173" y="2976"/>
                  </a:cubicBezTo>
                  <a:cubicBezTo>
                    <a:pt x="2009" y="3432"/>
                    <a:pt x="1845" y="3816"/>
                    <a:pt x="1626" y="4126"/>
                  </a:cubicBezTo>
                  <a:cubicBezTo>
                    <a:pt x="1443" y="4455"/>
                    <a:pt x="1260" y="4601"/>
                    <a:pt x="1114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22" y="2702"/>
                  </a:cubicBezTo>
                  <a:cubicBezTo>
                    <a:pt x="932" y="2301"/>
                    <a:pt x="1060" y="1954"/>
                    <a:pt x="1206" y="1662"/>
                  </a:cubicBezTo>
                  <a:cubicBezTo>
                    <a:pt x="1370" y="1351"/>
                    <a:pt x="1516" y="1114"/>
                    <a:pt x="1662" y="913"/>
                  </a:cubicBezTo>
                  <a:cubicBezTo>
                    <a:pt x="1826" y="694"/>
                    <a:pt x="1954" y="603"/>
                    <a:pt x="2064" y="603"/>
                  </a:cubicBezTo>
                  <a:close/>
                  <a:moveTo>
                    <a:pt x="2100" y="0"/>
                  </a:moveTo>
                  <a:cubicBezTo>
                    <a:pt x="1790" y="0"/>
                    <a:pt x="1461" y="201"/>
                    <a:pt x="1133" y="585"/>
                  </a:cubicBezTo>
                  <a:cubicBezTo>
                    <a:pt x="804" y="950"/>
                    <a:pt x="530" y="1443"/>
                    <a:pt x="311" y="2045"/>
                  </a:cubicBezTo>
                  <a:cubicBezTo>
                    <a:pt x="110" y="2666"/>
                    <a:pt x="1" y="3250"/>
                    <a:pt x="1" y="3834"/>
                  </a:cubicBezTo>
                  <a:cubicBezTo>
                    <a:pt x="1" y="4181"/>
                    <a:pt x="110" y="4491"/>
                    <a:pt x="329" y="4765"/>
                  </a:cubicBezTo>
                  <a:cubicBezTo>
                    <a:pt x="548" y="5039"/>
                    <a:pt x="804" y="5185"/>
                    <a:pt x="1114" y="5185"/>
                  </a:cubicBezTo>
                  <a:cubicBezTo>
                    <a:pt x="1406" y="5185"/>
                    <a:pt x="1717" y="4984"/>
                    <a:pt x="2027" y="4619"/>
                  </a:cubicBezTo>
                  <a:cubicBezTo>
                    <a:pt x="2337" y="4236"/>
                    <a:pt x="2593" y="3779"/>
                    <a:pt x="2776" y="3232"/>
                  </a:cubicBezTo>
                  <a:cubicBezTo>
                    <a:pt x="2958" y="2702"/>
                    <a:pt x="3049" y="2173"/>
                    <a:pt x="3049" y="1643"/>
                  </a:cubicBezTo>
                  <a:cubicBezTo>
                    <a:pt x="3049" y="1132"/>
                    <a:pt x="2976" y="731"/>
                    <a:pt x="2794" y="439"/>
                  </a:cubicBezTo>
                  <a:cubicBezTo>
                    <a:pt x="2630" y="147"/>
                    <a:pt x="2392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1"/>
            <p:cNvSpPr/>
            <p:nvPr/>
          </p:nvSpPr>
          <p:spPr>
            <a:xfrm>
              <a:off x="6279200" y="4980325"/>
              <a:ext cx="37000" cy="131450"/>
            </a:xfrm>
            <a:custGeom>
              <a:avLst/>
              <a:gdLst/>
              <a:ahLst/>
              <a:cxnLst/>
              <a:rect l="l" t="t" r="r" b="b"/>
              <a:pathLst>
                <a:path w="1480" h="5258" extrusionOk="0">
                  <a:moveTo>
                    <a:pt x="950" y="0"/>
                  </a:moveTo>
                  <a:cubicBezTo>
                    <a:pt x="859" y="0"/>
                    <a:pt x="804" y="92"/>
                    <a:pt x="786" y="238"/>
                  </a:cubicBezTo>
                  <a:cubicBezTo>
                    <a:pt x="731" y="1005"/>
                    <a:pt x="640" y="1735"/>
                    <a:pt x="512" y="2410"/>
                  </a:cubicBezTo>
                  <a:cubicBezTo>
                    <a:pt x="384" y="3104"/>
                    <a:pt x="256" y="3652"/>
                    <a:pt x="147" y="4053"/>
                  </a:cubicBezTo>
                  <a:cubicBezTo>
                    <a:pt x="56" y="4455"/>
                    <a:pt x="1" y="4710"/>
                    <a:pt x="1" y="4820"/>
                  </a:cubicBezTo>
                  <a:cubicBezTo>
                    <a:pt x="1" y="4911"/>
                    <a:pt x="37" y="5021"/>
                    <a:pt x="110" y="5112"/>
                  </a:cubicBezTo>
                  <a:cubicBezTo>
                    <a:pt x="183" y="5203"/>
                    <a:pt x="256" y="5258"/>
                    <a:pt x="329" y="5258"/>
                  </a:cubicBezTo>
                  <a:cubicBezTo>
                    <a:pt x="421" y="5258"/>
                    <a:pt x="512" y="5094"/>
                    <a:pt x="621" y="4747"/>
                  </a:cubicBezTo>
                  <a:cubicBezTo>
                    <a:pt x="658" y="4564"/>
                    <a:pt x="713" y="4400"/>
                    <a:pt x="768" y="4217"/>
                  </a:cubicBezTo>
                  <a:cubicBezTo>
                    <a:pt x="804" y="4053"/>
                    <a:pt x="859" y="3816"/>
                    <a:pt x="932" y="3524"/>
                  </a:cubicBezTo>
                  <a:cubicBezTo>
                    <a:pt x="987" y="3250"/>
                    <a:pt x="1060" y="2994"/>
                    <a:pt x="1114" y="2812"/>
                  </a:cubicBezTo>
                  <a:cubicBezTo>
                    <a:pt x="1352" y="1826"/>
                    <a:pt x="1479" y="1078"/>
                    <a:pt x="1479" y="548"/>
                  </a:cubicBezTo>
                  <a:cubicBezTo>
                    <a:pt x="1479" y="457"/>
                    <a:pt x="1425" y="347"/>
                    <a:pt x="1297" y="220"/>
                  </a:cubicBezTo>
                  <a:cubicBezTo>
                    <a:pt x="1169" y="74"/>
                    <a:pt x="1060" y="0"/>
                    <a:pt x="9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6336700" y="4980325"/>
              <a:ext cx="37000" cy="131450"/>
            </a:xfrm>
            <a:custGeom>
              <a:avLst/>
              <a:gdLst/>
              <a:ahLst/>
              <a:cxnLst/>
              <a:rect l="l" t="t" r="r" b="b"/>
              <a:pathLst>
                <a:path w="1480" h="5258" extrusionOk="0">
                  <a:moveTo>
                    <a:pt x="950" y="0"/>
                  </a:moveTo>
                  <a:cubicBezTo>
                    <a:pt x="841" y="0"/>
                    <a:pt x="786" y="92"/>
                    <a:pt x="768" y="238"/>
                  </a:cubicBezTo>
                  <a:cubicBezTo>
                    <a:pt x="731" y="1005"/>
                    <a:pt x="640" y="1735"/>
                    <a:pt x="512" y="2410"/>
                  </a:cubicBezTo>
                  <a:cubicBezTo>
                    <a:pt x="366" y="3104"/>
                    <a:pt x="257" y="3652"/>
                    <a:pt x="147" y="4053"/>
                  </a:cubicBezTo>
                  <a:cubicBezTo>
                    <a:pt x="37" y="4455"/>
                    <a:pt x="1" y="4710"/>
                    <a:pt x="1" y="4820"/>
                  </a:cubicBezTo>
                  <a:cubicBezTo>
                    <a:pt x="1" y="4911"/>
                    <a:pt x="37" y="5021"/>
                    <a:pt x="110" y="5112"/>
                  </a:cubicBezTo>
                  <a:cubicBezTo>
                    <a:pt x="183" y="5203"/>
                    <a:pt x="257" y="5258"/>
                    <a:pt x="330" y="5258"/>
                  </a:cubicBezTo>
                  <a:cubicBezTo>
                    <a:pt x="421" y="5258"/>
                    <a:pt x="512" y="5094"/>
                    <a:pt x="603" y="4747"/>
                  </a:cubicBezTo>
                  <a:cubicBezTo>
                    <a:pt x="658" y="4564"/>
                    <a:pt x="713" y="4400"/>
                    <a:pt x="749" y="4217"/>
                  </a:cubicBezTo>
                  <a:cubicBezTo>
                    <a:pt x="804" y="4053"/>
                    <a:pt x="859" y="3816"/>
                    <a:pt x="914" y="3524"/>
                  </a:cubicBezTo>
                  <a:cubicBezTo>
                    <a:pt x="987" y="3250"/>
                    <a:pt x="1041" y="2994"/>
                    <a:pt x="1096" y="2812"/>
                  </a:cubicBezTo>
                  <a:cubicBezTo>
                    <a:pt x="1352" y="1826"/>
                    <a:pt x="1480" y="1078"/>
                    <a:pt x="1480" y="548"/>
                  </a:cubicBezTo>
                  <a:cubicBezTo>
                    <a:pt x="1480" y="457"/>
                    <a:pt x="1407" y="347"/>
                    <a:pt x="1279" y="220"/>
                  </a:cubicBezTo>
                  <a:cubicBezTo>
                    <a:pt x="1169" y="74"/>
                    <a:pt x="1041" y="0"/>
                    <a:pt x="9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6391025" y="4980325"/>
              <a:ext cx="76225" cy="129625"/>
            </a:xfrm>
            <a:custGeom>
              <a:avLst/>
              <a:gdLst/>
              <a:ahLst/>
              <a:cxnLst/>
              <a:rect l="l" t="t" r="r" b="b"/>
              <a:pathLst>
                <a:path w="3049" h="5185" extrusionOk="0">
                  <a:moveTo>
                    <a:pt x="2063" y="603"/>
                  </a:moveTo>
                  <a:cubicBezTo>
                    <a:pt x="2282" y="603"/>
                    <a:pt x="2392" y="986"/>
                    <a:pt x="2392" y="1753"/>
                  </a:cubicBezTo>
                  <a:cubicBezTo>
                    <a:pt x="2392" y="2118"/>
                    <a:pt x="2319" y="2520"/>
                    <a:pt x="2173" y="2976"/>
                  </a:cubicBezTo>
                  <a:cubicBezTo>
                    <a:pt x="2008" y="3432"/>
                    <a:pt x="1844" y="3816"/>
                    <a:pt x="1625" y="4126"/>
                  </a:cubicBezTo>
                  <a:cubicBezTo>
                    <a:pt x="1424" y="4455"/>
                    <a:pt x="1260" y="4601"/>
                    <a:pt x="1114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0" y="3086"/>
                    <a:pt x="822" y="2702"/>
                  </a:cubicBezTo>
                  <a:cubicBezTo>
                    <a:pt x="931" y="2301"/>
                    <a:pt x="1059" y="1954"/>
                    <a:pt x="1205" y="1662"/>
                  </a:cubicBezTo>
                  <a:cubicBezTo>
                    <a:pt x="1351" y="1351"/>
                    <a:pt x="1515" y="1114"/>
                    <a:pt x="1661" y="913"/>
                  </a:cubicBezTo>
                  <a:cubicBezTo>
                    <a:pt x="1826" y="694"/>
                    <a:pt x="1954" y="603"/>
                    <a:pt x="2063" y="603"/>
                  </a:cubicBezTo>
                  <a:close/>
                  <a:moveTo>
                    <a:pt x="2100" y="0"/>
                  </a:moveTo>
                  <a:cubicBezTo>
                    <a:pt x="1789" y="0"/>
                    <a:pt x="1461" y="201"/>
                    <a:pt x="1132" y="585"/>
                  </a:cubicBezTo>
                  <a:cubicBezTo>
                    <a:pt x="804" y="950"/>
                    <a:pt x="530" y="1443"/>
                    <a:pt x="311" y="2045"/>
                  </a:cubicBezTo>
                  <a:cubicBezTo>
                    <a:pt x="110" y="2666"/>
                    <a:pt x="0" y="3250"/>
                    <a:pt x="0" y="3834"/>
                  </a:cubicBezTo>
                  <a:cubicBezTo>
                    <a:pt x="0" y="4181"/>
                    <a:pt x="110" y="4491"/>
                    <a:pt x="329" y="4765"/>
                  </a:cubicBezTo>
                  <a:cubicBezTo>
                    <a:pt x="548" y="5039"/>
                    <a:pt x="804" y="5185"/>
                    <a:pt x="1114" y="5185"/>
                  </a:cubicBezTo>
                  <a:cubicBezTo>
                    <a:pt x="1406" y="5185"/>
                    <a:pt x="1716" y="4984"/>
                    <a:pt x="2027" y="4619"/>
                  </a:cubicBezTo>
                  <a:cubicBezTo>
                    <a:pt x="2337" y="4236"/>
                    <a:pt x="2592" y="3779"/>
                    <a:pt x="2775" y="3232"/>
                  </a:cubicBezTo>
                  <a:cubicBezTo>
                    <a:pt x="2958" y="2702"/>
                    <a:pt x="3049" y="2173"/>
                    <a:pt x="3049" y="1643"/>
                  </a:cubicBezTo>
                  <a:cubicBezTo>
                    <a:pt x="3049" y="1132"/>
                    <a:pt x="2976" y="731"/>
                    <a:pt x="2793" y="439"/>
                  </a:cubicBezTo>
                  <a:cubicBezTo>
                    <a:pt x="2629" y="147"/>
                    <a:pt x="2392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6726450" y="4980325"/>
              <a:ext cx="37000" cy="131450"/>
            </a:xfrm>
            <a:custGeom>
              <a:avLst/>
              <a:gdLst/>
              <a:ahLst/>
              <a:cxnLst/>
              <a:rect l="l" t="t" r="r" b="b"/>
              <a:pathLst>
                <a:path w="1480" h="5258" extrusionOk="0">
                  <a:moveTo>
                    <a:pt x="950" y="0"/>
                  </a:moveTo>
                  <a:cubicBezTo>
                    <a:pt x="840" y="0"/>
                    <a:pt x="786" y="92"/>
                    <a:pt x="767" y="238"/>
                  </a:cubicBezTo>
                  <a:cubicBezTo>
                    <a:pt x="731" y="1005"/>
                    <a:pt x="640" y="1735"/>
                    <a:pt x="512" y="2410"/>
                  </a:cubicBezTo>
                  <a:cubicBezTo>
                    <a:pt x="366" y="3104"/>
                    <a:pt x="256" y="3652"/>
                    <a:pt x="147" y="4053"/>
                  </a:cubicBezTo>
                  <a:cubicBezTo>
                    <a:pt x="37" y="4455"/>
                    <a:pt x="1" y="4710"/>
                    <a:pt x="1" y="4820"/>
                  </a:cubicBezTo>
                  <a:cubicBezTo>
                    <a:pt x="1" y="4911"/>
                    <a:pt x="37" y="5021"/>
                    <a:pt x="110" y="5112"/>
                  </a:cubicBezTo>
                  <a:cubicBezTo>
                    <a:pt x="183" y="5203"/>
                    <a:pt x="256" y="5258"/>
                    <a:pt x="329" y="5258"/>
                  </a:cubicBezTo>
                  <a:cubicBezTo>
                    <a:pt x="421" y="5258"/>
                    <a:pt x="512" y="5094"/>
                    <a:pt x="603" y="4747"/>
                  </a:cubicBezTo>
                  <a:cubicBezTo>
                    <a:pt x="658" y="4564"/>
                    <a:pt x="713" y="4400"/>
                    <a:pt x="749" y="4217"/>
                  </a:cubicBezTo>
                  <a:cubicBezTo>
                    <a:pt x="804" y="4053"/>
                    <a:pt x="859" y="3816"/>
                    <a:pt x="913" y="3524"/>
                  </a:cubicBezTo>
                  <a:cubicBezTo>
                    <a:pt x="987" y="3250"/>
                    <a:pt x="1060" y="2994"/>
                    <a:pt x="1096" y="2812"/>
                  </a:cubicBezTo>
                  <a:cubicBezTo>
                    <a:pt x="1352" y="1826"/>
                    <a:pt x="1479" y="1078"/>
                    <a:pt x="1479" y="548"/>
                  </a:cubicBezTo>
                  <a:cubicBezTo>
                    <a:pt x="1479" y="457"/>
                    <a:pt x="1406" y="347"/>
                    <a:pt x="1279" y="220"/>
                  </a:cubicBezTo>
                  <a:cubicBezTo>
                    <a:pt x="1169" y="74"/>
                    <a:pt x="1060" y="0"/>
                    <a:pt x="9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1"/>
            <p:cNvSpPr/>
            <p:nvPr/>
          </p:nvSpPr>
          <p:spPr>
            <a:xfrm>
              <a:off x="6778475" y="4980775"/>
              <a:ext cx="85825" cy="128275"/>
            </a:xfrm>
            <a:custGeom>
              <a:avLst/>
              <a:gdLst/>
              <a:ahLst/>
              <a:cxnLst/>
              <a:rect l="l" t="t" r="r" b="b"/>
              <a:pathLst>
                <a:path w="3433" h="5131" extrusionOk="0">
                  <a:moveTo>
                    <a:pt x="2173" y="1"/>
                  </a:moveTo>
                  <a:cubicBezTo>
                    <a:pt x="1826" y="1"/>
                    <a:pt x="1516" y="110"/>
                    <a:pt x="1206" y="329"/>
                  </a:cubicBezTo>
                  <a:cubicBezTo>
                    <a:pt x="914" y="548"/>
                    <a:pt x="768" y="749"/>
                    <a:pt x="768" y="932"/>
                  </a:cubicBezTo>
                  <a:cubicBezTo>
                    <a:pt x="768" y="1005"/>
                    <a:pt x="822" y="1078"/>
                    <a:pt x="932" y="1151"/>
                  </a:cubicBezTo>
                  <a:cubicBezTo>
                    <a:pt x="1041" y="1224"/>
                    <a:pt x="1133" y="1260"/>
                    <a:pt x="1224" y="1260"/>
                  </a:cubicBezTo>
                  <a:cubicBezTo>
                    <a:pt x="1242" y="1260"/>
                    <a:pt x="1297" y="1206"/>
                    <a:pt x="1388" y="1114"/>
                  </a:cubicBezTo>
                  <a:cubicBezTo>
                    <a:pt x="1479" y="1023"/>
                    <a:pt x="1589" y="913"/>
                    <a:pt x="1735" y="822"/>
                  </a:cubicBezTo>
                  <a:cubicBezTo>
                    <a:pt x="1881" y="731"/>
                    <a:pt x="2027" y="676"/>
                    <a:pt x="2191" y="676"/>
                  </a:cubicBezTo>
                  <a:cubicBezTo>
                    <a:pt x="2337" y="676"/>
                    <a:pt x="2465" y="731"/>
                    <a:pt x="2557" y="859"/>
                  </a:cubicBezTo>
                  <a:cubicBezTo>
                    <a:pt x="2666" y="968"/>
                    <a:pt x="2703" y="1133"/>
                    <a:pt x="2703" y="1333"/>
                  </a:cubicBezTo>
                  <a:cubicBezTo>
                    <a:pt x="2703" y="1552"/>
                    <a:pt x="2630" y="1771"/>
                    <a:pt x="2502" y="2027"/>
                  </a:cubicBezTo>
                  <a:cubicBezTo>
                    <a:pt x="2374" y="2264"/>
                    <a:pt x="2210" y="2483"/>
                    <a:pt x="2009" y="2684"/>
                  </a:cubicBezTo>
                  <a:cubicBezTo>
                    <a:pt x="1571" y="3122"/>
                    <a:pt x="1151" y="3487"/>
                    <a:pt x="713" y="3816"/>
                  </a:cubicBezTo>
                  <a:cubicBezTo>
                    <a:pt x="238" y="4163"/>
                    <a:pt x="1" y="4400"/>
                    <a:pt x="1" y="4510"/>
                  </a:cubicBezTo>
                  <a:cubicBezTo>
                    <a:pt x="1" y="4656"/>
                    <a:pt x="92" y="4802"/>
                    <a:pt x="256" y="4948"/>
                  </a:cubicBezTo>
                  <a:cubicBezTo>
                    <a:pt x="421" y="5076"/>
                    <a:pt x="567" y="5130"/>
                    <a:pt x="731" y="5130"/>
                  </a:cubicBezTo>
                  <a:cubicBezTo>
                    <a:pt x="1060" y="5130"/>
                    <a:pt x="1607" y="5057"/>
                    <a:pt x="2337" y="4875"/>
                  </a:cubicBezTo>
                  <a:cubicBezTo>
                    <a:pt x="3068" y="4711"/>
                    <a:pt x="3433" y="4546"/>
                    <a:pt x="3433" y="4418"/>
                  </a:cubicBezTo>
                  <a:cubicBezTo>
                    <a:pt x="3433" y="4345"/>
                    <a:pt x="3396" y="4309"/>
                    <a:pt x="3323" y="4291"/>
                  </a:cubicBezTo>
                  <a:cubicBezTo>
                    <a:pt x="3250" y="4254"/>
                    <a:pt x="3159" y="4254"/>
                    <a:pt x="3013" y="4254"/>
                  </a:cubicBezTo>
                  <a:cubicBezTo>
                    <a:pt x="2885" y="4254"/>
                    <a:pt x="2684" y="4272"/>
                    <a:pt x="2392" y="4309"/>
                  </a:cubicBezTo>
                  <a:cubicBezTo>
                    <a:pt x="2100" y="4345"/>
                    <a:pt x="1772" y="4400"/>
                    <a:pt x="1388" y="4455"/>
                  </a:cubicBezTo>
                  <a:cubicBezTo>
                    <a:pt x="1023" y="4510"/>
                    <a:pt x="768" y="4546"/>
                    <a:pt x="658" y="4565"/>
                  </a:cubicBezTo>
                  <a:cubicBezTo>
                    <a:pt x="2465" y="3414"/>
                    <a:pt x="3360" y="2301"/>
                    <a:pt x="3360" y="1260"/>
                  </a:cubicBezTo>
                  <a:cubicBezTo>
                    <a:pt x="3360" y="895"/>
                    <a:pt x="3250" y="603"/>
                    <a:pt x="3013" y="366"/>
                  </a:cubicBezTo>
                  <a:cubicBezTo>
                    <a:pt x="2794" y="129"/>
                    <a:pt x="2520" y="1"/>
                    <a:pt x="21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6886650" y="4980325"/>
              <a:ext cx="76700" cy="129625"/>
            </a:xfrm>
            <a:custGeom>
              <a:avLst/>
              <a:gdLst/>
              <a:ahLst/>
              <a:cxnLst/>
              <a:rect l="l" t="t" r="r" b="b"/>
              <a:pathLst>
                <a:path w="3068" h="5185" extrusionOk="0">
                  <a:moveTo>
                    <a:pt x="2063" y="603"/>
                  </a:moveTo>
                  <a:cubicBezTo>
                    <a:pt x="2300" y="603"/>
                    <a:pt x="2410" y="986"/>
                    <a:pt x="2410" y="1753"/>
                  </a:cubicBezTo>
                  <a:cubicBezTo>
                    <a:pt x="2410" y="2118"/>
                    <a:pt x="2337" y="2520"/>
                    <a:pt x="2173" y="2976"/>
                  </a:cubicBezTo>
                  <a:cubicBezTo>
                    <a:pt x="2027" y="3432"/>
                    <a:pt x="1844" y="3816"/>
                    <a:pt x="1643" y="4126"/>
                  </a:cubicBezTo>
                  <a:cubicBezTo>
                    <a:pt x="1442" y="4455"/>
                    <a:pt x="1278" y="4601"/>
                    <a:pt x="1132" y="4601"/>
                  </a:cubicBezTo>
                  <a:cubicBezTo>
                    <a:pt x="840" y="4601"/>
                    <a:pt x="676" y="4327"/>
                    <a:pt x="676" y="3761"/>
                  </a:cubicBezTo>
                  <a:cubicBezTo>
                    <a:pt x="676" y="3432"/>
                    <a:pt x="730" y="3086"/>
                    <a:pt x="840" y="2702"/>
                  </a:cubicBezTo>
                  <a:cubicBezTo>
                    <a:pt x="950" y="2301"/>
                    <a:pt x="1077" y="1954"/>
                    <a:pt x="1223" y="1662"/>
                  </a:cubicBezTo>
                  <a:cubicBezTo>
                    <a:pt x="1369" y="1351"/>
                    <a:pt x="1515" y="1114"/>
                    <a:pt x="1680" y="913"/>
                  </a:cubicBezTo>
                  <a:cubicBezTo>
                    <a:pt x="1844" y="694"/>
                    <a:pt x="1972" y="603"/>
                    <a:pt x="2063" y="603"/>
                  </a:cubicBezTo>
                  <a:close/>
                  <a:moveTo>
                    <a:pt x="2100" y="0"/>
                  </a:moveTo>
                  <a:cubicBezTo>
                    <a:pt x="1789" y="0"/>
                    <a:pt x="1479" y="201"/>
                    <a:pt x="1150" y="585"/>
                  </a:cubicBezTo>
                  <a:cubicBezTo>
                    <a:pt x="822" y="950"/>
                    <a:pt x="548" y="1443"/>
                    <a:pt x="329" y="2045"/>
                  </a:cubicBezTo>
                  <a:cubicBezTo>
                    <a:pt x="110" y="2666"/>
                    <a:pt x="0" y="3250"/>
                    <a:pt x="0" y="3834"/>
                  </a:cubicBezTo>
                  <a:cubicBezTo>
                    <a:pt x="0" y="4181"/>
                    <a:pt x="110" y="4491"/>
                    <a:pt x="329" y="4765"/>
                  </a:cubicBezTo>
                  <a:cubicBezTo>
                    <a:pt x="566" y="5039"/>
                    <a:pt x="822" y="5185"/>
                    <a:pt x="1114" y="5185"/>
                  </a:cubicBezTo>
                  <a:cubicBezTo>
                    <a:pt x="1424" y="5185"/>
                    <a:pt x="1716" y="4984"/>
                    <a:pt x="2027" y="4619"/>
                  </a:cubicBezTo>
                  <a:cubicBezTo>
                    <a:pt x="2355" y="4236"/>
                    <a:pt x="2592" y="3779"/>
                    <a:pt x="2775" y="3232"/>
                  </a:cubicBezTo>
                  <a:cubicBezTo>
                    <a:pt x="2976" y="2702"/>
                    <a:pt x="3067" y="2173"/>
                    <a:pt x="3067" y="1643"/>
                  </a:cubicBezTo>
                  <a:cubicBezTo>
                    <a:pt x="3067" y="1132"/>
                    <a:pt x="2976" y="731"/>
                    <a:pt x="2812" y="439"/>
                  </a:cubicBezTo>
                  <a:cubicBezTo>
                    <a:pt x="2647" y="147"/>
                    <a:pt x="2410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1122625" y="4344600"/>
              <a:ext cx="36975" cy="131450"/>
            </a:xfrm>
            <a:custGeom>
              <a:avLst/>
              <a:gdLst/>
              <a:ahLst/>
              <a:cxnLst/>
              <a:rect l="l" t="t" r="r" b="b"/>
              <a:pathLst>
                <a:path w="1479" h="5258" extrusionOk="0">
                  <a:moveTo>
                    <a:pt x="950" y="0"/>
                  </a:moveTo>
                  <a:cubicBezTo>
                    <a:pt x="858" y="0"/>
                    <a:pt x="804" y="73"/>
                    <a:pt x="785" y="237"/>
                  </a:cubicBezTo>
                  <a:cubicBezTo>
                    <a:pt x="731" y="986"/>
                    <a:pt x="639" y="1716"/>
                    <a:pt x="511" y="2410"/>
                  </a:cubicBezTo>
                  <a:cubicBezTo>
                    <a:pt x="384" y="3104"/>
                    <a:pt x="256" y="3651"/>
                    <a:pt x="146" y="4053"/>
                  </a:cubicBezTo>
                  <a:cubicBezTo>
                    <a:pt x="55" y="4454"/>
                    <a:pt x="0" y="4710"/>
                    <a:pt x="0" y="4801"/>
                  </a:cubicBezTo>
                  <a:cubicBezTo>
                    <a:pt x="0" y="4911"/>
                    <a:pt x="37" y="5002"/>
                    <a:pt x="110" y="5112"/>
                  </a:cubicBezTo>
                  <a:cubicBezTo>
                    <a:pt x="183" y="5203"/>
                    <a:pt x="256" y="5258"/>
                    <a:pt x="329" y="5258"/>
                  </a:cubicBezTo>
                  <a:cubicBezTo>
                    <a:pt x="420" y="5258"/>
                    <a:pt x="511" y="5075"/>
                    <a:pt x="621" y="4728"/>
                  </a:cubicBezTo>
                  <a:cubicBezTo>
                    <a:pt x="676" y="4564"/>
                    <a:pt x="712" y="4381"/>
                    <a:pt x="767" y="4217"/>
                  </a:cubicBezTo>
                  <a:cubicBezTo>
                    <a:pt x="804" y="4035"/>
                    <a:pt x="858" y="3815"/>
                    <a:pt x="931" y="3523"/>
                  </a:cubicBezTo>
                  <a:cubicBezTo>
                    <a:pt x="1004" y="3231"/>
                    <a:pt x="1059" y="2994"/>
                    <a:pt x="1114" y="2793"/>
                  </a:cubicBezTo>
                  <a:cubicBezTo>
                    <a:pt x="1351" y="1826"/>
                    <a:pt x="1479" y="1077"/>
                    <a:pt x="1479" y="548"/>
                  </a:cubicBezTo>
                  <a:cubicBezTo>
                    <a:pt x="1479" y="457"/>
                    <a:pt x="1424" y="347"/>
                    <a:pt x="1296" y="201"/>
                  </a:cubicBezTo>
                  <a:cubicBezTo>
                    <a:pt x="1169" y="73"/>
                    <a:pt x="1059" y="0"/>
                    <a:pt x="9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1176925" y="4344600"/>
              <a:ext cx="76700" cy="129175"/>
            </a:xfrm>
            <a:custGeom>
              <a:avLst/>
              <a:gdLst/>
              <a:ahLst/>
              <a:cxnLst/>
              <a:rect l="l" t="t" r="r" b="b"/>
              <a:pathLst>
                <a:path w="3068" h="5167" extrusionOk="0">
                  <a:moveTo>
                    <a:pt x="2063" y="603"/>
                  </a:moveTo>
                  <a:cubicBezTo>
                    <a:pt x="2301" y="603"/>
                    <a:pt x="2410" y="986"/>
                    <a:pt x="2410" y="1734"/>
                  </a:cubicBezTo>
                  <a:cubicBezTo>
                    <a:pt x="2410" y="2100"/>
                    <a:pt x="2337" y="2519"/>
                    <a:pt x="2173" y="2976"/>
                  </a:cubicBezTo>
                  <a:cubicBezTo>
                    <a:pt x="2027" y="3432"/>
                    <a:pt x="1844" y="3815"/>
                    <a:pt x="1644" y="4126"/>
                  </a:cubicBezTo>
                  <a:cubicBezTo>
                    <a:pt x="1443" y="4436"/>
                    <a:pt x="1279" y="4600"/>
                    <a:pt x="1132" y="4600"/>
                  </a:cubicBezTo>
                  <a:cubicBezTo>
                    <a:pt x="840" y="4600"/>
                    <a:pt x="676" y="4308"/>
                    <a:pt x="676" y="3761"/>
                  </a:cubicBezTo>
                  <a:cubicBezTo>
                    <a:pt x="676" y="3432"/>
                    <a:pt x="731" y="3067"/>
                    <a:pt x="840" y="2684"/>
                  </a:cubicBezTo>
                  <a:cubicBezTo>
                    <a:pt x="950" y="2300"/>
                    <a:pt x="1078" y="1953"/>
                    <a:pt x="1224" y="1661"/>
                  </a:cubicBezTo>
                  <a:cubicBezTo>
                    <a:pt x="1370" y="1351"/>
                    <a:pt x="1516" y="1095"/>
                    <a:pt x="1680" y="895"/>
                  </a:cubicBezTo>
                  <a:cubicBezTo>
                    <a:pt x="1844" y="694"/>
                    <a:pt x="1972" y="603"/>
                    <a:pt x="2063" y="603"/>
                  </a:cubicBezTo>
                  <a:close/>
                  <a:moveTo>
                    <a:pt x="2100" y="0"/>
                  </a:moveTo>
                  <a:cubicBezTo>
                    <a:pt x="1790" y="0"/>
                    <a:pt x="1479" y="183"/>
                    <a:pt x="1151" y="566"/>
                  </a:cubicBezTo>
                  <a:cubicBezTo>
                    <a:pt x="822" y="949"/>
                    <a:pt x="548" y="1442"/>
                    <a:pt x="329" y="2045"/>
                  </a:cubicBezTo>
                  <a:cubicBezTo>
                    <a:pt x="110" y="2647"/>
                    <a:pt x="1" y="3250"/>
                    <a:pt x="1" y="3834"/>
                  </a:cubicBezTo>
                  <a:cubicBezTo>
                    <a:pt x="1" y="4181"/>
                    <a:pt x="110" y="4491"/>
                    <a:pt x="329" y="4765"/>
                  </a:cubicBezTo>
                  <a:cubicBezTo>
                    <a:pt x="567" y="5039"/>
                    <a:pt x="822" y="5166"/>
                    <a:pt x="1114" y="5166"/>
                  </a:cubicBezTo>
                  <a:cubicBezTo>
                    <a:pt x="1425" y="5166"/>
                    <a:pt x="1717" y="4984"/>
                    <a:pt x="2027" y="4619"/>
                  </a:cubicBezTo>
                  <a:cubicBezTo>
                    <a:pt x="2356" y="4235"/>
                    <a:pt x="2593" y="3779"/>
                    <a:pt x="2775" y="3231"/>
                  </a:cubicBezTo>
                  <a:cubicBezTo>
                    <a:pt x="2976" y="2684"/>
                    <a:pt x="3067" y="2154"/>
                    <a:pt x="3067" y="1643"/>
                  </a:cubicBezTo>
                  <a:cubicBezTo>
                    <a:pt x="3067" y="1132"/>
                    <a:pt x="2976" y="730"/>
                    <a:pt x="2812" y="438"/>
                  </a:cubicBezTo>
                  <a:cubicBezTo>
                    <a:pt x="2648" y="146"/>
                    <a:pt x="2410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100725" y="3889575"/>
              <a:ext cx="85350" cy="128725"/>
            </a:xfrm>
            <a:custGeom>
              <a:avLst/>
              <a:gdLst/>
              <a:ahLst/>
              <a:cxnLst/>
              <a:rect l="l" t="t" r="r" b="b"/>
              <a:pathLst>
                <a:path w="3414" h="5149" extrusionOk="0">
                  <a:moveTo>
                    <a:pt x="2154" y="1"/>
                  </a:moveTo>
                  <a:cubicBezTo>
                    <a:pt x="1826" y="1"/>
                    <a:pt x="1497" y="110"/>
                    <a:pt x="1187" y="329"/>
                  </a:cubicBezTo>
                  <a:cubicBezTo>
                    <a:pt x="895" y="549"/>
                    <a:pt x="749" y="749"/>
                    <a:pt x="749" y="932"/>
                  </a:cubicBezTo>
                  <a:cubicBezTo>
                    <a:pt x="749" y="1005"/>
                    <a:pt x="803" y="1078"/>
                    <a:pt x="913" y="1151"/>
                  </a:cubicBezTo>
                  <a:cubicBezTo>
                    <a:pt x="1022" y="1224"/>
                    <a:pt x="1132" y="1260"/>
                    <a:pt x="1205" y="1260"/>
                  </a:cubicBezTo>
                  <a:cubicBezTo>
                    <a:pt x="1241" y="1260"/>
                    <a:pt x="1296" y="1206"/>
                    <a:pt x="1369" y="1114"/>
                  </a:cubicBezTo>
                  <a:cubicBezTo>
                    <a:pt x="1460" y="1023"/>
                    <a:pt x="1570" y="932"/>
                    <a:pt x="1716" y="822"/>
                  </a:cubicBezTo>
                  <a:cubicBezTo>
                    <a:pt x="1862" y="731"/>
                    <a:pt x="2008" y="676"/>
                    <a:pt x="2172" y="676"/>
                  </a:cubicBezTo>
                  <a:cubicBezTo>
                    <a:pt x="2337" y="676"/>
                    <a:pt x="2464" y="731"/>
                    <a:pt x="2556" y="859"/>
                  </a:cubicBezTo>
                  <a:cubicBezTo>
                    <a:pt x="2647" y="968"/>
                    <a:pt x="2684" y="1133"/>
                    <a:pt x="2684" y="1352"/>
                  </a:cubicBezTo>
                  <a:cubicBezTo>
                    <a:pt x="2684" y="1553"/>
                    <a:pt x="2629" y="1772"/>
                    <a:pt x="2483" y="2027"/>
                  </a:cubicBezTo>
                  <a:cubicBezTo>
                    <a:pt x="2355" y="2264"/>
                    <a:pt x="2191" y="2484"/>
                    <a:pt x="1990" y="2703"/>
                  </a:cubicBezTo>
                  <a:cubicBezTo>
                    <a:pt x="1570" y="3122"/>
                    <a:pt x="1132" y="3506"/>
                    <a:pt x="694" y="3816"/>
                  </a:cubicBezTo>
                  <a:cubicBezTo>
                    <a:pt x="237" y="4163"/>
                    <a:pt x="0" y="4400"/>
                    <a:pt x="0" y="4528"/>
                  </a:cubicBezTo>
                  <a:cubicBezTo>
                    <a:pt x="0" y="4674"/>
                    <a:pt x="73" y="4802"/>
                    <a:pt x="237" y="4948"/>
                  </a:cubicBezTo>
                  <a:cubicBezTo>
                    <a:pt x="402" y="5076"/>
                    <a:pt x="566" y="5149"/>
                    <a:pt x="712" y="5149"/>
                  </a:cubicBezTo>
                  <a:cubicBezTo>
                    <a:pt x="1059" y="5149"/>
                    <a:pt x="1588" y="5058"/>
                    <a:pt x="2318" y="4893"/>
                  </a:cubicBezTo>
                  <a:cubicBezTo>
                    <a:pt x="3049" y="4711"/>
                    <a:pt x="3414" y="4546"/>
                    <a:pt x="3414" y="4419"/>
                  </a:cubicBezTo>
                  <a:cubicBezTo>
                    <a:pt x="3414" y="4346"/>
                    <a:pt x="3377" y="4309"/>
                    <a:pt x="3304" y="4291"/>
                  </a:cubicBezTo>
                  <a:cubicBezTo>
                    <a:pt x="3249" y="4254"/>
                    <a:pt x="3140" y="4254"/>
                    <a:pt x="3012" y="4254"/>
                  </a:cubicBezTo>
                  <a:cubicBezTo>
                    <a:pt x="2866" y="4254"/>
                    <a:pt x="2665" y="4273"/>
                    <a:pt x="2373" y="4309"/>
                  </a:cubicBezTo>
                  <a:cubicBezTo>
                    <a:pt x="2099" y="4346"/>
                    <a:pt x="1771" y="4400"/>
                    <a:pt x="1387" y="4455"/>
                  </a:cubicBezTo>
                  <a:cubicBezTo>
                    <a:pt x="1004" y="4510"/>
                    <a:pt x="767" y="4546"/>
                    <a:pt x="639" y="4565"/>
                  </a:cubicBezTo>
                  <a:cubicBezTo>
                    <a:pt x="2446" y="3415"/>
                    <a:pt x="3341" y="2301"/>
                    <a:pt x="3341" y="1260"/>
                  </a:cubicBezTo>
                  <a:cubicBezTo>
                    <a:pt x="3341" y="895"/>
                    <a:pt x="3231" y="603"/>
                    <a:pt x="3012" y="366"/>
                  </a:cubicBezTo>
                  <a:cubicBezTo>
                    <a:pt x="2775" y="129"/>
                    <a:pt x="2501" y="1"/>
                    <a:pt x="21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1208875" y="3889125"/>
              <a:ext cx="76250" cy="129650"/>
            </a:xfrm>
            <a:custGeom>
              <a:avLst/>
              <a:gdLst/>
              <a:ahLst/>
              <a:cxnLst/>
              <a:rect l="l" t="t" r="r" b="b"/>
              <a:pathLst>
                <a:path w="3050" h="5186" extrusionOk="0">
                  <a:moveTo>
                    <a:pt x="2063" y="603"/>
                  </a:moveTo>
                  <a:cubicBezTo>
                    <a:pt x="2282" y="603"/>
                    <a:pt x="2392" y="986"/>
                    <a:pt x="2392" y="1753"/>
                  </a:cubicBezTo>
                  <a:cubicBezTo>
                    <a:pt x="2392" y="2118"/>
                    <a:pt x="2319" y="2520"/>
                    <a:pt x="2155" y="2976"/>
                  </a:cubicBezTo>
                  <a:cubicBezTo>
                    <a:pt x="2009" y="3433"/>
                    <a:pt x="1826" y="3834"/>
                    <a:pt x="1625" y="4145"/>
                  </a:cubicBezTo>
                  <a:cubicBezTo>
                    <a:pt x="1424" y="4455"/>
                    <a:pt x="1260" y="4601"/>
                    <a:pt x="1114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3"/>
                    <a:pt x="731" y="3086"/>
                    <a:pt x="822" y="2702"/>
                  </a:cubicBezTo>
                  <a:cubicBezTo>
                    <a:pt x="932" y="2301"/>
                    <a:pt x="1059" y="1972"/>
                    <a:pt x="1205" y="1662"/>
                  </a:cubicBezTo>
                  <a:cubicBezTo>
                    <a:pt x="1351" y="1351"/>
                    <a:pt x="1516" y="1114"/>
                    <a:pt x="1662" y="913"/>
                  </a:cubicBezTo>
                  <a:cubicBezTo>
                    <a:pt x="1826" y="713"/>
                    <a:pt x="1954" y="603"/>
                    <a:pt x="2063" y="603"/>
                  </a:cubicBezTo>
                  <a:close/>
                  <a:moveTo>
                    <a:pt x="2082" y="1"/>
                  </a:moveTo>
                  <a:cubicBezTo>
                    <a:pt x="1789" y="1"/>
                    <a:pt x="1461" y="201"/>
                    <a:pt x="1132" y="585"/>
                  </a:cubicBezTo>
                  <a:cubicBezTo>
                    <a:pt x="804" y="968"/>
                    <a:pt x="530" y="1461"/>
                    <a:pt x="311" y="2063"/>
                  </a:cubicBezTo>
                  <a:cubicBezTo>
                    <a:pt x="92" y="2666"/>
                    <a:pt x="1" y="3250"/>
                    <a:pt x="1" y="3852"/>
                  </a:cubicBezTo>
                  <a:cubicBezTo>
                    <a:pt x="1" y="4181"/>
                    <a:pt x="110" y="4491"/>
                    <a:pt x="329" y="4765"/>
                  </a:cubicBezTo>
                  <a:cubicBezTo>
                    <a:pt x="548" y="5039"/>
                    <a:pt x="804" y="5185"/>
                    <a:pt x="1096" y="5185"/>
                  </a:cubicBezTo>
                  <a:cubicBezTo>
                    <a:pt x="1406" y="5185"/>
                    <a:pt x="1716" y="5002"/>
                    <a:pt x="2027" y="4619"/>
                  </a:cubicBezTo>
                  <a:cubicBezTo>
                    <a:pt x="2337" y="4236"/>
                    <a:pt x="2574" y="3779"/>
                    <a:pt x="2775" y="3232"/>
                  </a:cubicBezTo>
                  <a:cubicBezTo>
                    <a:pt x="2958" y="2702"/>
                    <a:pt x="3049" y="2173"/>
                    <a:pt x="3049" y="1662"/>
                  </a:cubicBezTo>
                  <a:cubicBezTo>
                    <a:pt x="3049" y="1132"/>
                    <a:pt x="2976" y="731"/>
                    <a:pt x="2794" y="439"/>
                  </a:cubicBezTo>
                  <a:cubicBezTo>
                    <a:pt x="2629" y="147"/>
                    <a:pt x="2392" y="1"/>
                    <a:pt x="20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1099350" y="3435025"/>
              <a:ext cx="91750" cy="128725"/>
            </a:xfrm>
            <a:custGeom>
              <a:avLst/>
              <a:gdLst/>
              <a:ahLst/>
              <a:cxnLst/>
              <a:rect l="l" t="t" r="r" b="b"/>
              <a:pathLst>
                <a:path w="3670" h="5149" extrusionOk="0">
                  <a:moveTo>
                    <a:pt x="2574" y="1"/>
                  </a:moveTo>
                  <a:cubicBezTo>
                    <a:pt x="2264" y="1"/>
                    <a:pt x="1917" y="92"/>
                    <a:pt x="1515" y="238"/>
                  </a:cubicBezTo>
                  <a:cubicBezTo>
                    <a:pt x="1132" y="402"/>
                    <a:pt x="931" y="548"/>
                    <a:pt x="931" y="694"/>
                  </a:cubicBezTo>
                  <a:cubicBezTo>
                    <a:pt x="931" y="749"/>
                    <a:pt x="986" y="822"/>
                    <a:pt x="1096" y="932"/>
                  </a:cubicBezTo>
                  <a:cubicBezTo>
                    <a:pt x="1205" y="1041"/>
                    <a:pt x="1278" y="1096"/>
                    <a:pt x="1315" y="1096"/>
                  </a:cubicBezTo>
                  <a:cubicBezTo>
                    <a:pt x="1369" y="1096"/>
                    <a:pt x="1534" y="1005"/>
                    <a:pt x="1844" y="859"/>
                  </a:cubicBezTo>
                  <a:cubicBezTo>
                    <a:pt x="2154" y="694"/>
                    <a:pt x="2410" y="621"/>
                    <a:pt x="2611" y="621"/>
                  </a:cubicBezTo>
                  <a:cubicBezTo>
                    <a:pt x="2848" y="621"/>
                    <a:pt x="2976" y="731"/>
                    <a:pt x="2976" y="950"/>
                  </a:cubicBezTo>
                  <a:cubicBezTo>
                    <a:pt x="2976" y="1151"/>
                    <a:pt x="2885" y="1352"/>
                    <a:pt x="2702" y="1534"/>
                  </a:cubicBezTo>
                  <a:cubicBezTo>
                    <a:pt x="2538" y="1717"/>
                    <a:pt x="2337" y="1881"/>
                    <a:pt x="2118" y="1991"/>
                  </a:cubicBezTo>
                  <a:cubicBezTo>
                    <a:pt x="1899" y="2118"/>
                    <a:pt x="1680" y="2228"/>
                    <a:pt x="1479" y="2356"/>
                  </a:cubicBezTo>
                  <a:cubicBezTo>
                    <a:pt x="1260" y="2465"/>
                    <a:pt x="1150" y="2575"/>
                    <a:pt x="1096" y="2630"/>
                  </a:cubicBezTo>
                  <a:cubicBezTo>
                    <a:pt x="1096" y="2648"/>
                    <a:pt x="1077" y="2684"/>
                    <a:pt x="1077" y="2721"/>
                  </a:cubicBezTo>
                  <a:cubicBezTo>
                    <a:pt x="1077" y="2830"/>
                    <a:pt x="1369" y="2940"/>
                    <a:pt x="1935" y="3013"/>
                  </a:cubicBezTo>
                  <a:cubicBezTo>
                    <a:pt x="2136" y="3049"/>
                    <a:pt x="2337" y="3104"/>
                    <a:pt x="2519" y="3195"/>
                  </a:cubicBezTo>
                  <a:cubicBezTo>
                    <a:pt x="2684" y="3268"/>
                    <a:pt x="2775" y="3378"/>
                    <a:pt x="2775" y="3506"/>
                  </a:cubicBezTo>
                  <a:cubicBezTo>
                    <a:pt x="2775" y="3725"/>
                    <a:pt x="2629" y="3944"/>
                    <a:pt x="2337" y="4126"/>
                  </a:cubicBezTo>
                  <a:cubicBezTo>
                    <a:pt x="2045" y="4291"/>
                    <a:pt x="1735" y="4419"/>
                    <a:pt x="1388" y="4510"/>
                  </a:cubicBezTo>
                  <a:cubicBezTo>
                    <a:pt x="1041" y="4583"/>
                    <a:pt x="730" y="4656"/>
                    <a:pt x="438" y="4729"/>
                  </a:cubicBezTo>
                  <a:cubicBezTo>
                    <a:pt x="146" y="4802"/>
                    <a:pt x="0" y="4857"/>
                    <a:pt x="0" y="4893"/>
                  </a:cubicBezTo>
                  <a:cubicBezTo>
                    <a:pt x="0" y="5057"/>
                    <a:pt x="219" y="5149"/>
                    <a:pt x="676" y="5149"/>
                  </a:cubicBezTo>
                  <a:cubicBezTo>
                    <a:pt x="1132" y="5149"/>
                    <a:pt x="1570" y="5076"/>
                    <a:pt x="2008" y="4930"/>
                  </a:cubicBezTo>
                  <a:cubicBezTo>
                    <a:pt x="2446" y="4784"/>
                    <a:pt x="2830" y="4583"/>
                    <a:pt x="3140" y="4327"/>
                  </a:cubicBezTo>
                  <a:cubicBezTo>
                    <a:pt x="3450" y="4072"/>
                    <a:pt x="3597" y="3798"/>
                    <a:pt x="3597" y="3542"/>
                  </a:cubicBezTo>
                  <a:cubicBezTo>
                    <a:pt x="3597" y="3268"/>
                    <a:pt x="3469" y="3068"/>
                    <a:pt x="3213" y="2903"/>
                  </a:cubicBezTo>
                  <a:cubicBezTo>
                    <a:pt x="2939" y="2739"/>
                    <a:pt x="2593" y="2630"/>
                    <a:pt x="2154" y="2575"/>
                  </a:cubicBezTo>
                  <a:cubicBezTo>
                    <a:pt x="2556" y="2374"/>
                    <a:pt x="2903" y="2155"/>
                    <a:pt x="3213" y="1863"/>
                  </a:cubicBezTo>
                  <a:cubicBezTo>
                    <a:pt x="3524" y="1589"/>
                    <a:pt x="3670" y="1315"/>
                    <a:pt x="3670" y="1041"/>
                  </a:cubicBezTo>
                  <a:cubicBezTo>
                    <a:pt x="3670" y="768"/>
                    <a:pt x="3560" y="530"/>
                    <a:pt x="3359" y="329"/>
                  </a:cubicBezTo>
                  <a:cubicBezTo>
                    <a:pt x="3140" y="110"/>
                    <a:pt x="2885" y="1"/>
                    <a:pt x="25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1207050" y="3434125"/>
              <a:ext cx="76250" cy="129175"/>
            </a:xfrm>
            <a:custGeom>
              <a:avLst/>
              <a:gdLst/>
              <a:ahLst/>
              <a:cxnLst/>
              <a:rect l="l" t="t" r="r" b="b"/>
              <a:pathLst>
                <a:path w="3050" h="5167" extrusionOk="0">
                  <a:moveTo>
                    <a:pt x="2063" y="584"/>
                  </a:moveTo>
                  <a:cubicBezTo>
                    <a:pt x="2282" y="584"/>
                    <a:pt x="2392" y="968"/>
                    <a:pt x="2392" y="1735"/>
                  </a:cubicBezTo>
                  <a:cubicBezTo>
                    <a:pt x="2392" y="2100"/>
                    <a:pt x="2319" y="2519"/>
                    <a:pt x="2155" y="2976"/>
                  </a:cubicBezTo>
                  <a:cubicBezTo>
                    <a:pt x="2009" y="3432"/>
                    <a:pt x="1826" y="3816"/>
                    <a:pt x="1625" y="4126"/>
                  </a:cubicBezTo>
                  <a:cubicBezTo>
                    <a:pt x="1424" y="4436"/>
                    <a:pt x="1260" y="4601"/>
                    <a:pt x="1114" y="4601"/>
                  </a:cubicBezTo>
                  <a:cubicBezTo>
                    <a:pt x="822" y="4601"/>
                    <a:pt x="676" y="4308"/>
                    <a:pt x="676" y="3761"/>
                  </a:cubicBezTo>
                  <a:cubicBezTo>
                    <a:pt x="676" y="3432"/>
                    <a:pt x="731" y="3067"/>
                    <a:pt x="822" y="2684"/>
                  </a:cubicBezTo>
                  <a:cubicBezTo>
                    <a:pt x="931" y="2300"/>
                    <a:pt x="1059" y="1954"/>
                    <a:pt x="1205" y="1643"/>
                  </a:cubicBezTo>
                  <a:cubicBezTo>
                    <a:pt x="1351" y="1351"/>
                    <a:pt x="1516" y="1096"/>
                    <a:pt x="1662" y="895"/>
                  </a:cubicBezTo>
                  <a:cubicBezTo>
                    <a:pt x="1826" y="694"/>
                    <a:pt x="1954" y="584"/>
                    <a:pt x="2063" y="584"/>
                  </a:cubicBezTo>
                  <a:close/>
                  <a:moveTo>
                    <a:pt x="2082" y="0"/>
                  </a:moveTo>
                  <a:cubicBezTo>
                    <a:pt x="1789" y="0"/>
                    <a:pt x="1461" y="183"/>
                    <a:pt x="1132" y="566"/>
                  </a:cubicBezTo>
                  <a:cubicBezTo>
                    <a:pt x="804" y="950"/>
                    <a:pt x="530" y="1442"/>
                    <a:pt x="311" y="2045"/>
                  </a:cubicBezTo>
                  <a:cubicBezTo>
                    <a:pt x="92" y="2647"/>
                    <a:pt x="0" y="3250"/>
                    <a:pt x="0" y="3834"/>
                  </a:cubicBezTo>
                  <a:cubicBezTo>
                    <a:pt x="0" y="4181"/>
                    <a:pt x="110" y="4491"/>
                    <a:pt x="329" y="4765"/>
                  </a:cubicBezTo>
                  <a:cubicBezTo>
                    <a:pt x="548" y="5039"/>
                    <a:pt x="804" y="5166"/>
                    <a:pt x="1096" y="5166"/>
                  </a:cubicBezTo>
                  <a:cubicBezTo>
                    <a:pt x="1406" y="5166"/>
                    <a:pt x="1716" y="4984"/>
                    <a:pt x="2027" y="4601"/>
                  </a:cubicBezTo>
                  <a:cubicBezTo>
                    <a:pt x="2337" y="4235"/>
                    <a:pt x="2574" y="3761"/>
                    <a:pt x="2775" y="3231"/>
                  </a:cubicBezTo>
                  <a:cubicBezTo>
                    <a:pt x="2958" y="2684"/>
                    <a:pt x="3049" y="2154"/>
                    <a:pt x="3049" y="1643"/>
                  </a:cubicBezTo>
                  <a:cubicBezTo>
                    <a:pt x="3049" y="1114"/>
                    <a:pt x="2976" y="712"/>
                    <a:pt x="2794" y="438"/>
                  </a:cubicBezTo>
                  <a:cubicBezTo>
                    <a:pt x="2629" y="146"/>
                    <a:pt x="2392" y="0"/>
                    <a:pt x="20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1106200" y="2979100"/>
              <a:ext cx="79875" cy="134675"/>
            </a:xfrm>
            <a:custGeom>
              <a:avLst/>
              <a:gdLst/>
              <a:ahLst/>
              <a:cxnLst/>
              <a:rect l="l" t="t" r="r" b="b"/>
              <a:pathLst>
                <a:path w="3195" h="5387" extrusionOk="0">
                  <a:moveTo>
                    <a:pt x="1844" y="1"/>
                  </a:moveTo>
                  <a:cubicBezTo>
                    <a:pt x="1771" y="1"/>
                    <a:pt x="1625" y="111"/>
                    <a:pt x="1424" y="311"/>
                  </a:cubicBezTo>
                  <a:cubicBezTo>
                    <a:pt x="1223" y="530"/>
                    <a:pt x="1022" y="768"/>
                    <a:pt x="803" y="1042"/>
                  </a:cubicBezTo>
                  <a:cubicBezTo>
                    <a:pt x="603" y="1334"/>
                    <a:pt x="402" y="1626"/>
                    <a:pt x="237" y="1954"/>
                  </a:cubicBezTo>
                  <a:cubicBezTo>
                    <a:pt x="91" y="2283"/>
                    <a:pt x="0" y="2557"/>
                    <a:pt x="0" y="2776"/>
                  </a:cubicBezTo>
                  <a:cubicBezTo>
                    <a:pt x="0" y="3068"/>
                    <a:pt x="91" y="3305"/>
                    <a:pt x="292" y="3469"/>
                  </a:cubicBezTo>
                  <a:cubicBezTo>
                    <a:pt x="475" y="3634"/>
                    <a:pt x="730" y="3725"/>
                    <a:pt x="1004" y="3725"/>
                  </a:cubicBezTo>
                  <a:cubicBezTo>
                    <a:pt x="1424" y="3725"/>
                    <a:pt x="1862" y="3615"/>
                    <a:pt x="2319" y="3415"/>
                  </a:cubicBezTo>
                  <a:lnTo>
                    <a:pt x="2319" y="3415"/>
                  </a:lnTo>
                  <a:cubicBezTo>
                    <a:pt x="2264" y="3615"/>
                    <a:pt x="2209" y="3853"/>
                    <a:pt x="2118" y="4108"/>
                  </a:cubicBezTo>
                  <a:cubicBezTo>
                    <a:pt x="2045" y="4346"/>
                    <a:pt x="1990" y="4546"/>
                    <a:pt x="1935" y="4693"/>
                  </a:cubicBezTo>
                  <a:cubicBezTo>
                    <a:pt x="1899" y="4857"/>
                    <a:pt x="1880" y="4966"/>
                    <a:pt x="1880" y="5058"/>
                  </a:cubicBezTo>
                  <a:cubicBezTo>
                    <a:pt x="1880" y="5131"/>
                    <a:pt x="1899" y="5204"/>
                    <a:pt x="1953" y="5277"/>
                  </a:cubicBezTo>
                  <a:cubicBezTo>
                    <a:pt x="2008" y="5350"/>
                    <a:pt x="2045" y="5386"/>
                    <a:pt x="2099" y="5386"/>
                  </a:cubicBezTo>
                  <a:cubicBezTo>
                    <a:pt x="2264" y="5386"/>
                    <a:pt x="2483" y="4912"/>
                    <a:pt x="2775" y="3962"/>
                  </a:cubicBezTo>
                  <a:cubicBezTo>
                    <a:pt x="3049" y="3031"/>
                    <a:pt x="3195" y="2338"/>
                    <a:pt x="3195" y="1900"/>
                  </a:cubicBezTo>
                  <a:cubicBezTo>
                    <a:pt x="3195" y="1808"/>
                    <a:pt x="3140" y="1699"/>
                    <a:pt x="3012" y="1589"/>
                  </a:cubicBezTo>
                  <a:cubicBezTo>
                    <a:pt x="2884" y="1461"/>
                    <a:pt x="2775" y="1407"/>
                    <a:pt x="2702" y="1407"/>
                  </a:cubicBezTo>
                  <a:cubicBezTo>
                    <a:pt x="2592" y="1407"/>
                    <a:pt x="2538" y="1480"/>
                    <a:pt x="2538" y="1644"/>
                  </a:cubicBezTo>
                  <a:cubicBezTo>
                    <a:pt x="2538" y="1991"/>
                    <a:pt x="2519" y="2356"/>
                    <a:pt x="2465" y="2757"/>
                  </a:cubicBezTo>
                  <a:cubicBezTo>
                    <a:pt x="2446" y="2757"/>
                    <a:pt x="2264" y="2831"/>
                    <a:pt x="1917" y="2958"/>
                  </a:cubicBezTo>
                  <a:cubicBezTo>
                    <a:pt x="1588" y="3086"/>
                    <a:pt x="1296" y="3141"/>
                    <a:pt x="1059" y="3141"/>
                  </a:cubicBezTo>
                  <a:cubicBezTo>
                    <a:pt x="785" y="3141"/>
                    <a:pt x="657" y="3013"/>
                    <a:pt x="657" y="2739"/>
                  </a:cubicBezTo>
                  <a:cubicBezTo>
                    <a:pt x="657" y="2520"/>
                    <a:pt x="785" y="2228"/>
                    <a:pt x="1041" y="1863"/>
                  </a:cubicBezTo>
                  <a:cubicBezTo>
                    <a:pt x="1296" y="1498"/>
                    <a:pt x="1552" y="1151"/>
                    <a:pt x="1807" y="859"/>
                  </a:cubicBezTo>
                  <a:cubicBezTo>
                    <a:pt x="2081" y="549"/>
                    <a:pt x="2209" y="366"/>
                    <a:pt x="2209" y="293"/>
                  </a:cubicBezTo>
                  <a:cubicBezTo>
                    <a:pt x="2209" y="220"/>
                    <a:pt x="2154" y="147"/>
                    <a:pt x="2081" y="92"/>
                  </a:cubicBezTo>
                  <a:cubicBezTo>
                    <a:pt x="2008" y="37"/>
                    <a:pt x="1935" y="1"/>
                    <a:pt x="18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1203400" y="2978650"/>
              <a:ext cx="76250" cy="129650"/>
            </a:xfrm>
            <a:custGeom>
              <a:avLst/>
              <a:gdLst/>
              <a:ahLst/>
              <a:cxnLst/>
              <a:rect l="l" t="t" r="r" b="b"/>
              <a:pathLst>
                <a:path w="3050" h="5186" extrusionOk="0">
                  <a:moveTo>
                    <a:pt x="2063" y="603"/>
                  </a:moveTo>
                  <a:cubicBezTo>
                    <a:pt x="2282" y="603"/>
                    <a:pt x="2392" y="987"/>
                    <a:pt x="2392" y="1753"/>
                  </a:cubicBezTo>
                  <a:cubicBezTo>
                    <a:pt x="2392" y="2118"/>
                    <a:pt x="2319" y="2520"/>
                    <a:pt x="2155" y="2976"/>
                  </a:cubicBezTo>
                  <a:cubicBezTo>
                    <a:pt x="2008" y="3433"/>
                    <a:pt x="1826" y="3816"/>
                    <a:pt x="1625" y="4126"/>
                  </a:cubicBezTo>
                  <a:cubicBezTo>
                    <a:pt x="1424" y="4455"/>
                    <a:pt x="1260" y="4601"/>
                    <a:pt x="1114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3"/>
                    <a:pt x="731" y="3086"/>
                    <a:pt x="822" y="2702"/>
                  </a:cubicBezTo>
                  <a:cubicBezTo>
                    <a:pt x="931" y="2301"/>
                    <a:pt x="1059" y="1954"/>
                    <a:pt x="1205" y="1662"/>
                  </a:cubicBezTo>
                  <a:cubicBezTo>
                    <a:pt x="1351" y="1352"/>
                    <a:pt x="1516" y="1114"/>
                    <a:pt x="1662" y="913"/>
                  </a:cubicBezTo>
                  <a:cubicBezTo>
                    <a:pt x="1826" y="694"/>
                    <a:pt x="1954" y="603"/>
                    <a:pt x="2063" y="603"/>
                  </a:cubicBezTo>
                  <a:close/>
                  <a:moveTo>
                    <a:pt x="2082" y="1"/>
                  </a:moveTo>
                  <a:cubicBezTo>
                    <a:pt x="1789" y="1"/>
                    <a:pt x="1461" y="202"/>
                    <a:pt x="1132" y="585"/>
                  </a:cubicBezTo>
                  <a:cubicBezTo>
                    <a:pt x="804" y="950"/>
                    <a:pt x="530" y="1443"/>
                    <a:pt x="311" y="2045"/>
                  </a:cubicBezTo>
                  <a:cubicBezTo>
                    <a:pt x="92" y="2666"/>
                    <a:pt x="0" y="3250"/>
                    <a:pt x="0" y="3834"/>
                  </a:cubicBezTo>
                  <a:cubicBezTo>
                    <a:pt x="0" y="4181"/>
                    <a:pt x="110" y="4491"/>
                    <a:pt x="329" y="4765"/>
                  </a:cubicBezTo>
                  <a:cubicBezTo>
                    <a:pt x="548" y="5039"/>
                    <a:pt x="804" y="5185"/>
                    <a:pt x="1096" y="5185"/>
                  </a:cubicBezTo>
                  <a:cubicBezTo>
                    <a:pt x="1406" y="5185"/>
                    <a:pt x="1716" y="4984"/>
                    <a:pt x="2027" y="4619"/>
                  </a:cubicBezTo>
                  <a:cubicBezTo>
                    <a:pt x="2337" y="4236"/>
                    <a:pt x="2574" y="3780"/>
                    <a:pt x="2775" y="3232"/>
                  </a:cubicBezTo>
                  <a:cubicBezTo>
                    <a:pt x="2958" y="2702"/>
                    <a:pt x="3049" y="2173"/>
                    <a:pt x="3049" y="1644"/>
                  </a:cubicBezTo>
                  <a:cubicBezTo>
                    <a:pt x="3049" y="1133"/>
                    <a:pt x="2976" y="731"/>
                    <a:pt x="2793" y="439"/>
                  </a:cubicBezTo>
                  <a:cubicBezTo>
                    <a:pt x="2629" y="147"/>
                    <a:pt x="2392" y="1"/>
                    <a:pt x="20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1098425" y="2525475"/>
              <a:ext cx="102250" cy="126900"/>
            </a:xfrm>
            <a:custGeom>
              <a:avLst/>
              <a:gdLst/>
              <a:ahLst/>
              <a:cxnLst/>
              <a:rect l="l" t="t" r="r" b="b"/>
              <a:pathLst>
                <a:path w="4090" h="5076" extrusionOk="0">
                  <a:moveTo>
                    <a:pt x="3031" y="0"/>
                  </a:moveTo>
                  <a:cubicBezTo>
                    <a:pt x="2520" y="0"/>
                    <a:pt x="2100" y="37"/>
                    <a:pt x="1808" y="128"/>
                  </a:cubicBezTo>
                  <a:cubicBezTo>
                    <a:pt x="1662" y="165"/>
                    <a:pt x="1479" y="366"/>
                    <a:pt x="1242" y="731"/>
                  </a:cubicBezTo>
                  <a:cubicBezTo>
                    <a:pt x="1023" y="1096"/>
                    <a:pt x="914" y="1370"/>
                    <a:pt x="914" y="1570"/>
                  </a:cubicBezTo>
                  <a:cubicBezTo>
                    <a:pt x="914" y="1771"/>
                    <a:pt x="968" y="1935"/>
                    <a:pt x="1060" y="2082"/>
                  </a:cubicBezTo>
                  <a:cubicBezTo>
                    <a:pt x="1169" y="2246"/>
                    <a:pt x="1297" y="2374"/>
                    <a:pt x="1443" y="2483"/>
                  </a:cubicBezTo>
                  <a:cubicBezTo>
                    <a:pt x="1589" y="2593"/>
                    <a:pt x="1753" y="2684"/>
                    <a:pt x="1899" y="2793"/>
                  </a:cubicBezTo>
                  <a:cubicBezTo>
                    <a:pt x="2246" y="3049"/>
                    <a:pt x="2429" y="3268"/>
                    <a:pt x="2429" y="3487"/>
                  </a:cubicBezTo>
                  <a:cubicBezTo>
                    <a:pt x="2429" y="3706"/>
                    <a:pt x="2283" y="3944"/>
                    <a:pt x="1991" y="4163"/>
                  </a:cubicBezTo>
                  <a:cubicBezTo>
                    <a:pt x="1699" y="4400"/>
                    <a:pt x="1443" y="4509"/>
                    <a:pt x="1187" y="4509"/>
                  </a:cubicBezTo>
                  <a:cubicBezTo>
                    <a:pt x="950" y="4509"/>
                    <a:pt x="658" y="4345"/>
                    <a:pt x="329" y="4017"/>
                  </a:cubicBezTo>
                  <a:cubicBezTo>
                    <a:pt x="220" y="3907"/>
                    <a:pt x="147" y="3852"/>
                    <a:pt x="110" y="3852"/>
                  </a:cubicBezTo>
                  <a:cubicBezTo>
                    <a:pt x="37" y="3852"/>
                    <a:pt x="1" y="3925"/>
                    <a:pt x="1" y="4053"/>
                  </a:cubicBezTo>
                  <a:cubicBezTo>
                    <a:pt x="1" y="4290"/>
                    <a:pt x="129" y="4509"/>
                    <a:pt x="402" y="4729"/>
                  </a:cubicBezTo>
                  <a:cubicBezTo>
                    <a:pt x="676" y="4966"/>
                    <a:pt x="968" y="5075"/>
                    <a:pt x="1315" y="5075"/>
                  </a:cubicBezTo>
                  <a:cubicBezTo>
                    <a:pt x="1735" y="5075"/>
                    <a:pt x="2137" y="4911"/>
                    <a:pt x="2538" y="4546"/>
                  </a:cubicBezTo>
                  <a:cubicBezTo>
                    <a:pt x="2922" y="4199"/>
                    <a:pt x="3122" y="3816"/>
                    <a:pt x="3122" y="3414"/>
                  </a:cubicBezTo>
                  <a:cubicBezTo>
                    <a:pt x="3122" y="3159"/>
                    <a:pt x="2940" y="2885"/>
                    <a:pt x="2593" y="2611"/>
                  </a:cubicBezTo>
                  <a:cubicBezTo>
                    <a:pt x="2447" y="2483"/>
                    <a:pt x="2283" y="2374"/>
                    <a:pt x="2137" y="2264"/>
                  </a:cubicBezTo>
                  <a:cubicBezTo>
                    <a:pt x="1991" y="2155"/>
                    <a:pt x="1863" y="2045"/>
                    <a:pt x="1772" y="1935"/>
                  </a:cubicBezTo>
                  <a:cubicBezTo>
                    <a:pt x="1662" y="1808"/>
                    <a:pt x="1607" y="1698"/>
                    <a:pt x="1607" y="1607"/>
                  </a:cubicBezTo>
                  <a:cubicBezTo>
                    <a:pt x="1607" y="1497"/>
                    <a:pt x="1680" y="1333"/>
                    <a:pt x="1808" y="1096"/>
                  </a:cubicBezTo>
                  <a:cubicBezTo>
                    <a:pt x="1936" y="858"/>
                    <a:pt x="2045" y="731"/>
                    <a:pt x="2137" y="712"/>
                  </a:cubicBezTo>
                  <a:cubicBezTo>
                    <a:pt x="2246" y="676"/>
                    <a:pt x="2465" y="639"/>
                    <a:pt x="2849" y="585"/>
                  </a:cubicBezTo>
                  <a:cubicBezTo>
                    <a:pt x="3670" y="457"/>
                    <a:pt x="4090" y="329"/>
                    <a:pt x="4090" y="219"/>
                  </a:cubicBezTo>
                  <a:cubicBezTo>
                    <a:pt x="4090" y="73"/>
                    <a:pt x="3743" y="0"/>
                    <a:pt x="30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1200650" y="2523200"/>
              <a:ext cx="76700" cy="129625"/>
            </a:xfrm>
            <a:custGeom>
              <a:avLst/>
              <a:gdLst/>
              <a:ahLst/>
              <a:cxnLst/>
              <a:rect l="l" t="t" r="r" b="b"/>
              <a:pathLst>
                <a:path w="3068" h="5185" extrusionOk="0">
                  <a:moveTo>
                    <a:pt x="2064" y="603"/>
                  </a:moveTo>
                  <a:cubicBezTo>
                    <a:pt x="2283" y="603"/>
                    <a:pt x="2411" y="986"/>
                    <a:pt x="2411" y="1753"/>
                  </a:cubicBezTo>
                  <a:cubicBezTo>
                    <a:pt x="2411" y="2118"/>
                    <a:pt x="2319" y="2538"/>
                    <a:pt x="2173" y="2994"/>
                  </a:cubicBezTo>
                  <a:cubicBezTo>
                    <a:pt x="2027" y="3450"/>
                    <a:pt x="1845" y="3834"/>
                    <a:pt x="1644" y="4144"/>
                  </a:cubicBezTo>
                  <a:cubicBezTo>
                    <a:pt x="1443" y="4454"/>
                    <a:pt x="1261" y="4600"/>
                    <a:pt x="1133" y="4600"/>
                  </a:cubicBezTo>
                  <a:cubicBezTo>
                    <a:pt x="822" y="4600"/>
                    <a:pt x="676" y="4327"/>
                    <a:pt x="676" y="3761"/>
                  </a:cubicBezTo>
                  <a:cubicBezTo>
                    <a:pt x="676" y="3450"/>
                    <a:pt x="731" y="3085"/>
                    <a:pt x="841" y="2702"/>
                  </a:cubicBezTo>
                  <a:cubicBezTo>
                    <a:pt x="932" y="2319"/>
                    <a:pt x="1060" y="1972"/>
                    <a:pt x="1206" y="1661"/>
                  </a:cubicBezTo>
                  <a:cubicBezTo>
                    <a:pt x="1370" y="1369"/>
                    <a:pt x="1516" y="1114"/>
                    <a:pt x="1680" y="913"/>
                  </a:cubicBezTo>
                  <a:cubicBezTo>
                    <a:pt x="1826" y="712"/>
                    <a:pt x="1972" y="603"/>
                    <a:pt x="2064" y="603"/>
                  </a:cubicBezTo>
                  <a:close/>
                  <a:moveTo>
                    <a:pt x="2100" y="0"/>
                  </a:moveTo>
                  <a:cubicBezTo>
                    <a:pt x="1790" y="0"/>
                    <a:pt x="1480" y="201"/>
                    <a:pt x="1133" y="584"/>
                  </a:cubicBezTo>
                  <a:cubicBezTo>
                    <a:pt x="822" y="968"/>
                    <a:pt x="549" y="1461"/>
                    <a:pt x="330" y="2063"/>
                  </a:cubicBezTo>
                  <a:cubicBezTo>
                    <a:pt x="110" y="2665"/>
                    <a:pt x="1" y="3268"/>
                    <a:pt x="1" y="3852"/>
                  </a:cubicBezTo>
                  <a:cubicBezTo>
                    <a:pt x="1" y="4199"/>
                    <a:pt x="110" y="4491"/>
                    <a:pt x="330" y="4783"/>
                  </a:cubicBezTo>
                  <a:cubicBezTo>
                    <a:pt x="549" y="5057"/>
                    <a:pt x="822" y="5185"/>
                    <a:pt x="1114" y="5185"/>
                  </a:cubicBezTo>
                  <a:cubicBezTo>
                    <a:pt x="1407" y="5185"/>
                    <a:pt x="1717" y="5002"/>
                    <a:pt x="2027" y="4619"/>
                  </a:cubicBezTo>
                  <a:cubicBezTo>
                    <a:pt x="2338" y="4235"/>
                    <a:pt x="2593" y="3779"/>
                    <a:pt x="2776" y="3250"/>
                  </a:cubicBezTo>
                  <a:cubicBezTo>
                    <a:pt x="2958" y="2702"/>
                    <a:pt x="3068" y="2173"/>
                    <a:pt x="3068" y="1661"/>
                  </a:cubicBezTo>
                  <a:cubicBezTo>
                    <a:pt x="3068" y="1132"/>
                    <a:pt x="2976" y="730"/>
                    <a:pt x="2812" y="438"/>
                  </a:cubicBezTo>
                  <a:cubicBezTo>
                    <a:pt x="2648" y="146"/>
                    <a:pt x="2411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1101625" y="2069550"/>
              <a:ext cx="81250" cy="127825"/>
            </a:xfrm>
            <a:custGeom>
              <a:avLst/>
              <a:gdLst/>
              <a:ahLst/>
              <a:cxnLst/>
              <a:rect l="l" t="t" r="r" b="b"/>
              <a:pathLst>
                <a:path w="3250" h="5113" extrusionOk="0">
                  <a:moveTo>
                    <a:pt x="1096" y="2611"/>
                  </a:moveTo>
                  <a:cubicBezTo>
                    <a:pt x="1534" y="2666"/>
                    <a:pt x="1881" y="2757"/>
                    <a:pt x="2136" y="2921"/>
                  </a:cubicBezTo>
                  <a:cubicBezTo>
                    <a:pt x="2392" y="3086"/>
                    <a:pt x="2538" y="3250"/>
                    <a:pt x="2538" y="3433"/>
                  </a:cubicBezTo>
                  <a:cubicBezTo>
                    <a:pt x="2538" y="3688"/>
                    <a:pt x="2374" y="3944"/>
                    <a:pt x="2063" y="4163"/>
                  </a:cubicBezTo>
                  <a:cubicBezTo>
                    <a:pt x="1753" y="4400"/>
                    <a:pt x="1443" y="4510"/>
                    <a:pt x="1114" y="4510"/>
                  </a:cubicBezTo>
                  <a:cubicBezTo>
                    <a:pt x="986" y="4510"/>
                    <a:pt x="859" y="4473"/>
                    <a:pt x="786" y="4382"/>
                  </a:cubicBezTo>
                  <a:cubicBezTo>
                    <a:pt x="694" y="4309"/>
                    <a:pt x="658" y="4181"/>
                    <a:pt x="658" y="4017"/>
                  </a:cubicBezTo>
                  <a:cubicBezTo>
                    <a:pt x="658" y="3597"/>
                    <a:pt x="804" y="3122"/>
                    <a:pt x="1096" y="2611"/>
                  </a:cubicBezTo>
                  <a:close/>
                  <a:moveTo>
                    <a:pt x="2556" y="1"/>
                  </a:moveTo>
                  <a:cubicBezTo>
                    <a:pt x="2465" y="1"/>
                    <a:pt x="2282" y="128"/>
                    <a:pt x="1990" y="402"/>
                  </a:cubicBezTo>
                  <a:cubicBezTo>
                    <a:pt x="1717" y="658"/>
                    <a:pt x="1443" y="986"/>
                    <a:pt x="1151" y="1370"/>
                  </a:cubicBezTo>
                  <a:cubicBezTo>
                    <a:pt x="840" y="1753"/>
                    <a:pt x="585" y="2191"/>
                    <a:pt x="347" y="2684"/>
                  </a:cubicBezTo>
                  <a:cubicBezTo>
                    <a:pt x="110" y="3177"/>
                    <a:pt x="1" y="3597"/>
                    <a:pt x="1" y="3962"/>
                  </a:cubicBezTo>
                  <a:cubicBezTo>
                    <a:pt x="1" y="4309"/>
                    <a:pt x="110" y="4583"/>
                    <a:pt x="293" y="4802"/>
                  </a:cubicBezTo>
                  <a:cubicBezTo>
                    <a:pt x="493" y="5003"/>
                    <a:pt x="749" y="5112"/>
                    <a:pt x="1059" y="5112"/>
                  </a:cubicBezTo>
                  <a:cubicBezTo>
                    <a:pt x="1571" y="5112"/>
                    <a:pt x="2063" y="4911"/>
                    <a:pt x="2538" y="4546"/>
                  </a:cubicBezTo>
                  <a:cubicBezTo>
                    <a:pt x="3013" y="4181"/>
                    <a:pt x="3250" y="3779"/>
                    <a:pt x="3250" y="3378"/>
                  </a:cubicBezTo>
                  <a:cubicBezTo>
                    <a:pt x="3250" y="3104"/>
                    <a:pt x="3067" y="2867"/>
                    <a:pt x="2702" y="2629"/>
                  </a:cubicBezTo>
                  <a:cubicBezTo>
                    <a:pt x="2355" y="2392"/>
                    <a:pt x="1899" y="2246"/>
                    <a:pt x="1370" y="2191"/>
                  </a:cubicBezTo>
                  <a:cubicBezTo>
                    <a:pt x="1644" y="1808"/>
                    <a:pt x="2100" y="1260"/>
                    <a:pt x="2757" y="567"/>
                  </a:cubicBezTo>
                  <a:cubicBezTo>
                    <a:pt x="2921" y="384"/>
                    <a:pt x="3013" y="274"/>
                    <a:pt x="3013" y="220"/>
                  </a:cubicBezTo>
                  <a:cubicBezTo>
                    <a:pt x="3013" y="165"/>
                    <a:pt x="2958" y="128"/>
                    <a:pt x="2867" y="74"/>
                  </a:cubicBezTo>
                  <a:cubicBezTo>
                    <a:pt x="2757" y="19"/>
                    <a:pt x="2666" y="1"/>
                    <a:pt x="25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1204300" y="2068175"/>
              <a:ext cx="76250" cy="129200"/>
            </a:xfrm>
            <a:custGeom>
              <a:avLst/>
              <a:gdLst/>
              <a:ahLst/>
              <a:cxnLst/>
              <a:rect l="l" t="t" r="r" b="b"/>
              <a:pathLst>
                <a:path w="3050" h="5168" extrusionOk="0">
                  <a:moveTo>
                    <a:pt x="2064" y="603"/>
                  </a:moveTo>
                  <a:cubicBezTo>
                    <a:pt x="2283" y="603"/>
                    <a:pt x="2392" y="987"/>
                    <a:pt x="2392" y="1735"/>
                  </a:cubicBezTo>
                  <a:cubicBezTo>
                    <a:pt x="2392" y="2100"/>
                    <a:pt x="2319" y="2520"/>
                    <a:pt x="2155" y="2976"/>
                  </a:cubicBezTo>
                  <a:cubicBezTo>
                    <a:pt x="2009" y="3433"/>
                    <a:pt x="1826" y="3816"/>
                    <a:pt x="1626" y="4126"/>
                  </a:cubicBezTo>
                  <a:cubicBezTo>
                    <a:pt x="1425" y="4437"/>
                    <a:pt x="1261" y="4601"/>
                    <a:pt x="1115" y="4601"/>
                  </a:cubicBezTo>
                  <a:cubicBezTo>
                    <a:pt x="822" y="4601"/>
                    <a:pt x="676" y="4309"/>
                    <a:pt x="676" y="3761"/>
                  </a:cubicBezTo>
                  <a:cubicBezTo>
                    <a:pt x="676" y="3433"/>
                    <a:pt x="731" y="3068"/>
                    <a:pt x="822" y="2684"/>
                  </a:cubicBezTo>
                  <a:cubicBezTo>
                    <a:pt x="932" y="2301"/>
                    <a:pt x="1060" y="1954"/>
                    <a:pt x="1206" y="1662"/>
                  </a:cubicBezTo>
                  <a:cubicBezTo>
                    <a:pt x="1352" y="1352"/>
                    <a:pt x="1516" y="1096"/>
                    <a:pt x="1662" y="895"/>
                  </a:cubicBezTo>
                  <a:cubicBezTo>
                    <a:pt x="1826" y="695"/>
                    <a:pt x="1954" y="603"/>
                    <a:pt x="2064" y="603"/>
                  </a:cubicBezTo>
                  <a:close/>
                  <a:moveTo>
                    <a:pt x="2082" y="1"/>
                  </a:moveTo>
                  <a:cubicBezTo>
                    <a:pt x="1790" y="1"/>
                    <a:pt x="1461" y="183"/>
                    <a:pt x="1133" y="567"/>
                  </a:cubicBezTo>
                  <a:cubicBezTo>
                    <a:pt x="804" y="950"/>
                    <a:pt x="530" y="1443"/>
                    <a:pt x="311" y="2045"/>
                  </a:cubicBezTo>
                  <a:cubicBezTo>
                    <a:pt x="92" y="2648"/>
                    <a:pt x="1" y="3250"/>
                    <a:pt x="1" y="3834"/>
                  </a:cubicBezTo>
                  <a:cubicBezTo>
                    <a:pt x="1" y="4181"/>
                    <a:pt x="110" y="4492"/>
                    <a:pt x="330" y="4765"/>
                  </a:cubicBezTo>
                  <a:cubicBezTo>
                    <a:pt x="549" y="5039"/>
                    <a:pt x="804" y="5167"/>
                    <a:pt x="1096" y="5167"/>
                  </a:cubicBezTo>
                  <a:cubicBezTo>
                    <a:pt x="1407" y="5167"/>
                    <a:pt x="1717" y="4984"/>
                    <a:pt x="2027" y="4619"/>
                  </a:cubicBezTo>
                  <a:cubicBezTo>
                    <a:pt x="2338" y="4236"/>
                    <a:pt x="2575" y="3780"/>
                    <a:pt x="2776" y="3232"/>
                  </a:cubicBezTo>
                  <a:cubicBezTo>
                    <a:pt x="2958" y="2684"/>
                    <a:pt x="3050" y="2155"/>
                    <a:pt x="3050" y="1644"/>
                  </a:cubicBezTo>
                  <a:cubicBezTo>
                    <a:pt x="3050" y="1133"/>
                    <a:pt x="2977" y="731"/>
                    <a:pt x="2794" y="439"/>
                  </a:cubicBezTo>
                  <a:cubicBezTo>
                    <a:pt x="2630" y="147"/>
                    <a:pt x="2392" y="1"/>
                    <a:pt x="20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1111200" y="1614550"/>
              <a:ext cx="70775" cy="128725"/>
            </a:xfrm>
            <a:custGeom>
              <a:avLst/>
              <a:gdLst/>
              <a:ahLst/>
              <a:cxnLst/>
              <a:rect l="l" t="t" r="r" b="b"/>
              <a:pathLst>
                <a:path w="2831" h="5149" extrusionOk="0">
                  <a:moveTo>
                    <a:pt x="1790" y="0"/>
                  </a:moveTo>
                  <a:cubicBezTo>
                    <a:pt x="1407" y="0"/>
                    <a:pt x="1005" y="19"/>
                    <a:pt x="603" y="73"/>
                  </a:cubicBezTo>
                  <a:cubicBezTo>
                    <a:pt x="202" y="146"/>
                    <a:pt x="1" y="183"/>
                    <a:pt x="1" y="238"/>
                  </a:cubicBezTo>
                  <a:cubicBezTo>
                    <a:pt x="1" y="329"/>
                    <a:pt x="56" y="438"/>
                    <a:pt x="165" y="584"/>
                  </a:cubicBezTo>
                  <a:cubicBezTo>
                    <a:pt x="275" y="712"/>
                    <a:pt x="384" y="767"/>
                    <a:pt x="476" y="767"/>
                  </a:cubicBezTo>
                  <a:cubicBezTo>
                    <a:pt x="585" y="767"/>
                    <a:pt x="804" y="749"/>
                    <a:pt x="1169" y="694"/>
                  </a:cubicBezTo>
                  <a:cubicBezTo>
                    <a:pt x="1516" y="639"/>
                    <a:pt x="1790" y="621"/>
                    <a:pt x="1936" y="621"/>
                  </a:cubicBezTo>
                  <a:cubicBezTo>
                    <a:pt x="2100" y="621"/>
                    <a:pt x="2192" y="657"/>
                    <a:pt x="2192" y="749"/>
                  </a:cubicBezTo>
                  <a:cubicBezTo>
                    <a:pt x="2192" y="840"/>
                    <a:pt x="2009" y="1187"/>
                    <a:pt x="1644" y="1789"/>
                  </a:cubicBezTo>
                  <a:cubicBezTo>
                    <a:pt x="1279" y="2373"/>
                    <a:pt x="932" y="2976"/>
                    <a:pt x="567" y="3597"/>
                  </a:cubicBezTo>
                  <a:cubicBezTo>
                    <a:pt x="202" y="4199"/>
                    <a:pt x="19" y="4582"/>
                    <a:pt x="19" y="4747"/>
                  </a:cubicBezTo>
                  <a:cubicBezTo>
                    <a:pt x="19" y="4838"/>
                    <a:pt x="56" y="4929"/>
                    <a:pt x="110" y="5020"/>
                  </a:cubicBezTo>
                  <a:cubicBezTo>
                    <a:pt x="165" y="5112"/>
                    <a:pt x="238" y="5148"/>
                    <a:pt x="293" y="5148"/>
                  </a:cubicBezTo>
                  <a:cubicBezTo>
                    <a:pt x="348" y="5148"/>
                    <a:pt x="439" y="5057"/>
                    <a:pt x="567" y="4856"/>
                  </a:cubicBezTo>
                  <a:cubicBezTo>
                    <a:pt x="676" y="4674"/>
                    <a:pt x="877" y="4345"/>
                    <a:pt x="1114" y="3870"/>
                  </a:cubicBezTo>
                  <a:cubicBezTo>
                    <a:pt x="1370" y="3414"/>
                    <a:pt x="1553" y="3085"/>
                    <a:pt x="1662" y="2921"/>
                  </a:cubicBezTo>
                  <a:cubicBezTo>
                    <a:pt x="1772" y="2720"/>
                    <a:pt x="1881" y="2538"/>
                    <a:pt x="1991" y="2355"/>
                  </a:cubicBezTo>
                  <a:cubicBezTo>
                    <a:pt x="2119" y="2173"/>
                    <a:pt x="2210" y="2008"/>
                    <a:pt x="2301" y="1862"/>
                  </a:cubicBezTo>
                  <a:cubicBezTo>
                    <a:pt x="2374" y="1735"/>
                    <a:pt x="2465" y="1589"/>
                    <a:pt x="2557" y="1424"/>
                  </a:cubicBezTo>
                  <a:cubicBezTo>
                    <a:pt x="2648" y="1278"/>
                    <a:pt x="2703" y="1150"/>
                    <a:pt x="2757" y="1041"/>
                  </a:cubicBezTo>
                  <a:cubicBezTo>
                    <a:pt x="2794" y="931"/>
                    <a:pt x="2830" y="822"/>
                    <a:pt x="2830" y="731"/>
                  </a:cubicBezTo>
                  <a:cubicBezTo>
                    <a:pt x="2830" y="657"/>
                    <a:pt x="2794" y="530"/>
                    <a:pt x="2739" y="402"/>
                  </a:cubicBezTo>
                  <a:cubicBezTo>
                    <a:pt x="2666" y="256"/>
                    <a:pt x="2611" y="165"/>
                    <a:pt x="2520" y="92"/>
                  </a:cubicBezTo>
                  <a:cubicBezTo>
                    <a:pt x="2411" y="19"/>
                    <a:pt x="2173" y="0"/>
                    <a:pt x="17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1186975" y="1612725"/>
              <a:ext cx="76225" cy="129625"/>
            </a:xfrm>
            <a:custGeom>
              <a:avLst/>
              <a:gdLst/>
              <a:ahLst/>
              <a:cxnLst/>
              <a:rect l="l" t="t" r="r" b="b"/>
              <a:pathLst>
                <a:path w="3049" h="5185" extrusionOk="0">
                  <a:moveTo>
                    <a:pt x="2063" y="603"/>
                  </a:moveTo>
                  <a:cubicBezTo>
                    <a:pt x="2282" y="603"/>
                    <a:pt x="2392" y="986"/>
                    <a:pt x="2392" y="1753"/>
                  </a:cubicBezTo>
                  <a:cubicBezTo>
                    <a:pt x="2392" y="2118"/>
                    <a:pt x="2319" y="2519"/>
                    <a:pt x="2154" y="2994"/>
                  </a:cubicBezTo>
                  <a:cubicBezTo>
                    <a:pt x="2008" y="3450"/>
                    <a:pt x="1826" y="3834"/>
                    <a:pt x="1625" y="4144"/>
                  </a:cubicBezTo>
                  <a:cubicBezTo>
                    <a:pt x="1424" y="4455"/>
                    <a:pt x="1260" y="4601"/>
                    <a:pt x="1114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0" y="3085"/>
                    <a:pt x="822" y="2702"/>
                  </a:cubicBezTo>
                  <a:cubicBezTo>
                    <a:pt x="931" y="2319"/>
                    <a:pt x="1059" y="1972"/>
                    <a:pt x="1205" y="1662"/>
                  </a:cubicBezTo>
                  <a:cubicBezTo>
                    <a:pt x="1351" y="1369"/>
                    <a:pt x="1515" y="1114"/>
                    <a:pt x="1661" y="913"/>
                  </a:cubicBezTo>
                  <a:cubicBezTo>
                    <a:pt x="1826" y="712"/>
                    <a:pt x="1954" y="603"/>
                    <a:pt x="2063" y="603"/>
                  </a:cubicBezTo>
                  <a:close/>
                  <a:moveTo>
                    <a:pt x="2081" y="0"/>
                  </a:moveTo>
                  <a:cubicBezTo>
                    <a:pt x="1789" y="0"/>
                    <a:pt x="1461" y="201"/>
                    <a:pt x="1132" y="584"/>
                  </a:cubicBezTo>
                  <a:cubicBezTo>
                    <a:pt x="803" y="968"/>
                    <a:pt x="530" y="1461"/>
                    <a:pt x="311" y="2063"/>
                  </a:cubicBezTo>
                  <a:cubicBezTo>
                    <a:pt x="92" y="2666"/>
                    <a:pt x="0" y="3250"/>
                    <a:pt x="0" y="3852"/>
                  </a:cubicBezTo>
                  <a:cubicBezTo>
                    <a:pt x="0" y="4181"/>
                    <a:pt x="110" y="4491"/>
                    <a:pt x="329" y="4783"/>
                  </a:cubicBezTo>
                  <a:cubicBezTo>
                    <a:pt x="548" y="5039"/>
                    <a:pt x="803" y="5185"/>
                    <a:pt x="1096" y="5185"/>
                  </a:cubicBezTo>
                  <a:cubicBezTo>
                    <a:pt x="1406" y="5185"/>
                    <a:pt x="1716" y="5002"/>
                    <a:pt x="2027" y="4619"/>
                  </a:cubicBezTo>
                  <a:cubicBezTo>
                    <a:pt x="2337" y="4235"/>
                    <a:pt x="2574" y="3779"/>
                    <a:pt x="2775" y="3250"/>
                  </a:cubicBezTo>
                  <a:cubicBezTo>
                    <a:pt x="2958" y="2702"/>
                    <a:pt x="3049" y="2173"/>
                    <a:pt x="3049" y="1662"/>
                  </a:cubicBezTo>
                  <a:cubicBezTo>
                    <a:pt x="3049" y="1132"/>
                    <a:pt x="2976" y="730"/>
                    <a:pt x="2793" y="438"/>
                  </a:cubicBezTo>
                  <a:cubicBezTo>
                    <a:pt x="2629" y="146"/>
                    <a:pt x="2392" y="0"/>
                    <a:pt x="20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1100725" y="1159075"/>
              <a:ext cx="85825" cy="133300"/>
            </a:xfrm>
            <a:custGeom>
              <a:avLst/>
              <a:gdLst/>
              <a:ahLst/>
              <a:cxnLst/>
              <a:rect l="l" t="t" r="r" b="b"/>
              <a:pathLst>
                <a:path w="3433" h="5332" extrusionOk="0">
                  <a:moveTo>
                    <a:pt x="1716" y="530"/>
                  </a:moveTo>
                  <a:cubicBezTo>
                    <a:pt x="1953" y="530"/>
                    <a:pt x="2154" y="603"/>
                    <a:pt x="2318" y="767"/>
                  </a:cubicBezTo>
                  <a:cubicBezTo>
                    <a:pt x="2483" y="932"/>
                    <a:pt x="2556" y="1133"/>
                    <a:pt x="2556" y="1370"/>
                  </a:cubicBezTo>
                  <a:cubicBezTo>
                    <a:pt x="2556" y="1589"/>
                    <a:pt x="2483" y="1771"/>
                    <a:pt x="2318" y="1936"/>
                  </a:cubicBezTo>
                  <a:cubicBezTo>
                    <a:pt x="2172" y="2100"/>
                    <a:pt x="1972" y="2173"/>
                    <a:pt x="1716" y="2173"/>
                  </a:cubicBezTo>
                  <a:cubicBezTo>
                    <a:pt x="1460" y="2173"/>
                    <a:pt x="1260" y="2082"/>
                    <a:pt x="1095" y="1936"/>
                  </a:cubicBezTo>
                  <a:cubicBezTo>
                    <a:pt x="931" y="1771"/>
                    <a:pt x="858" y="1571"/>
                    <a:pt x="858" y="1333"/>
                  </a:cubicBezTo>
                  <a:cubicBezTo>
                    <a:pt x="858" y="1114"/>
                    <a:pt x="931" y="913"/>
                    <a:pt x="1095" y="767"/>
                  </a:cubicBezTo>
                  <a:cubicBezTo>
                    <a:pt x="1260" y="603"/>
                    <a:pt x="1460" y="530"/>
                    <a:pt x="1716" y="530"/>
                  </a:cubicBezTo>
                  <a:close/>
                  <a:moveTo>
                    <a:pt x="1698" y="2684"/>
                  </a:moveTo>
                  <a:cubicBezTo>
                    <a:pt x="2008" y="2684"/>
                    <a:pt x="2264" y="2794"/>
                    <a:pt x="2464" y="2995"/>
                  </a:cubicBezTo>
                  <a:cubicBezTo>
                    <a:pt x="2684" y="3195"/>
                    <a:pt x="2775" y="3451"/>
                    <a:pt x="2775" y="3761"/>
                  </a:cubicBezTo>
                  <a:cubicBezTo>
                    <a:pt x="2775" y="4072"/>
                    <a:pt x="2684" y="4309"/>
                    <a:pt x="2483" y="4510"/>
                  </a:cubicBezTo>
                  <a:cubicBezTo>
                    <a:pt x="2282" y="4711"/>
                    <a:pt x="2026" y="4802"/>
                    <a:pt x="1716" y="4802"/>
                  </a:cubicBezTo>
                  <a:cubicBezTo>
                    <a:pt x="1533" y="4802"/>
                    <a:pt x="1333" y="4765"/>
                    <a:pt x="1168" y="4674"/>
                  </a:cubicBezTo>
                  <a:cubicBezTo>
                    <a:pt x="1004" y="4583"/>
                    <a:pt x="876" y="4437"/>
                    <a:pt x="785" y="4272"/>
                  </a:cubicBezTo>
                  <a:cubicBezTo>
                    <a:pt x="694" y="4108"/>
                    <a:pt x="657" y="3926"/>
                    <a:pt x="657" y="3743"/>
                  </a:cubicBezTo>
                  <a:cubicBezTo>
                    <a:pt x="657" y="3433"/>
                    <a:pt x="749" y="3195"/>
                    <a:pt x="949" y="2995"/>
                  </a:cubicBezTo>
                  <a:cubicBezTo>
                    <a:pt x="1150" y="2794"/>
                    <a:pt x="1406" y="2684"/>
                    <a:pt x="1698" y="2684"/>
                  </a:cubicBezTo>
                  <a:close/>
                  <a:moveTo>
                    <a:pt x="1698" y="1"/>
                  </a:moveTo>
                  <a:cubicBezTo>
                    <a:pt x="1241" y="1"/>
                    <a:pt x="895" y="129"/>
                    <a:pt x="621" y="384"/>
                  </a:cubicBezTo>
                  <a:cubicBezTo>
                    <a:pt x="347" y="640"/>
                    <a:pt x="201" y="968"/>
                    <a:pt x="201" y="1352"/>
                  </a:cubicBezTo>
                  <a:cubicBezTo>
                    <a:pt x="201" y="1607"/>
                    <a:pt x="274" y="1808"/>
                    <a:pt x="402" y="1991"/>
                  </a:cubicBezTo>
                  <a:cubicBezTo>
                    <a:pt x="529" y="2173"/>
                    <a:pt x="712" y="2319"/>
                    <a:pt x="986" y="2410"/>
                  </a:cubicBezTo>
                  <a:cubicBezTo>
                    <a:pt x="675" y="2502"/>
                    <a:pt x="420" y="2648"/>
                    <a:pt x="256" y="2885"/>
                  </a:cubicBezTo>
                  <a:cubicBezTo>
                    <a:pt x="73" y="3122"/>
                    <a:pt x="0" y="3396"/>
                    <a:pt x="0" y="3743"/>
                  </a:cubicBezTo>
                  <a:cubicBezTo>
                    <a:pt x="0" y="4199"/>
                    <a:pt x="146" y="4583"/>
                    <a:pt x="475" y="4875"/>
                  </a:cubicBezTo>
                  <a:cubicBezTo>
                    <a:pt x="785" y="5185"/>
                    <a:pt x="1205" y="5331"/>
                    <a:pt x="1716" y="5331"/>
                  </a:cubicBezTo>
                  <a:cubicBezTo>
                    <a:pt x="2227" y="5331"/>
                    <a:pt x="2647" y="5185"/>
                    <a:pt x="2957" y="4875"/>
                  </a:cubicBezTo>
                  <a:cubicBezTo>
                    <a:pt x="3286" y="4583"/>
                    <a:pt x="3432" y="4199"/>
                    <a:pt x="3432" y="3761"/>
                  </a:cubicBezTo>
                  <a:cubicBezTo>
                    <a:pt x="3432" y="3433"/>
                    <a:pt x="3359" y="3159"/>
                    <a:pt x="3176" y="2922"/>
                  </a:cubicBezTo>
                  <a:cubicBezTo>
                    <a:pt x="3012" y="2684"/>
                    <a:pt x="2775" y="2520"/>
                    <a:pt x="2446" y="2410"/>
                  </a:cubicBezTo>
                  <a:cubicBezTo>
                    <a:pt x="2720" y="2319"/>
                    <a:pt x="2903" y="2173"/>
                    <a:pt x="3030" y="2009"/>
                  </a:cubicBezTo>
                  <a:cubicBezTo>
                    <a:pt x="3158" y="1826"/>
                    <a:pt x="3231" y="1607"/>
                    <a:pt x="3231" y="1370"/>
                  </a:cubicBezTo>
                  <a:cubicBezTo>
                    <a:pt x="3231" y="987"/>
                    <a:pt x="3085" y="658"/>
                    <a:pt x="2811" y="402"/>
                  </a:cubicBezTo>
                  <a:cubicBezTo>
                    <a:pt x="2519" y="129"/>
                    <a:pt x="2154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1202025" y="1159075"/>
              <a:ext cx="85375" cy="133300"/>
            </a:xfrm>
            <a:custGeom>
              <a:avLst/>
              <a:gdLst/>
              <a:ahLst/>
              <a:cxnLst/>
              <a:rect l="l" t="t" r="r" b="b"/>
              <a:pathLst>
                <a:path w="3415" h="5332" extrusionOk="0">
                  <a:moveTo>
                    <a:pt x="1698" y="530"/>
                  </a:moveTo>
                  <a:cubicBezTo>
                    <a:pt x="2009" y="530"/>
                    <a:pt x="2246" y="676"/>
                    <a:pt x="2447" y="950"/>
                  </a:cubicBezTo>
                  <a:cubicBezTo>
                    <a:pt x="2648" y="1242"/>
                    <a:pt x="2757" y="1808"/>
                    <a:pt x="2757" y="2666"/>
                  </a:cubicBezTo>
                  <a:cubicBezTo>
                    <a:pt x="2757" y="3524"/>
                    <a:pt x="2648" y="4090"/>
                    <a:pt x="2447" y="4382"/>
                  </a:cubicBezTo>
                  <a:cubicBezTo>
                    <a:pt x="2246" y="4674"/>
                    <a:pt x="2009" y="4802"/>
                    <a:pt x="1717" y="4802"/>
                  </a:cubicBezTo>
                  <a:cubicBezTo>
                    <a:pt x="1425" y="4802"/>
                    <a:pt x="1169" y="4674"/>
                    <a:pt x="968" y="4382"/>
                  </a:cubicBezTo>
                  <a:cubicBezTo>
                    <a:pt x="767" y="4108"/>
                    <a:pt x="676" y="3524"/>
                    <a:pt x="676" y="2666"/>
                  </a:cubicBezTo>
                  <a:cubicBezTo>
                    <a:pt x="676" y="1808"/>
                    <a:pt x="786" y="1224"/>
                    <a:pt x="1005" y="913"/>
                  </a:cubicBezTo>
                  <a:cubicBezTo>
                    <a:pt x="1169" y="658"/>
                    <a:pt x="1406" y="530"/>
                    <a:pt x="1698" y="530"/>
                  </a:cubicBezTo>
                  <a:close/>
                  <a:moveTo>
                    <a:pt x="1717" y="1"/>
                  </a:moveTo>
                  <a:cubicBezTo>
                    <a:pt x="1333" y="1"/>
                    <a:pt x="1023" y="110"/>
                    <a:pt x="767" y="311"/>
                  </a:cubicBezTo>
                  <a:cubicBezTo>
                    <a:pt x="512" y="512"/>
                    <a:pt x="329" y="804"/>
                    <a:pt x="201" y="1187"/>
                  </a:cubicBezTo>
                  <a:cubicBezTo>
                    <a:pt x="74" y="1552"/>
                    <a:pt x="1" y="2045"/>
                    <a:pt x="1" y="2666"/>
                  </a:cubicBezTo>
                  <a:cubicBezTo>
                    <a:pt x="1" y="3652"/>
                    <a:pt x="183" y="4364"/>
                    <a:pt x="530" y="4802"/>
                  </a:cubicBezTo>
                  <a:cubicBezTo>
                    <a:pt x="822" y="5149"/>
                    <a:pt x="1206" y="5331"/>
                    <a:pt x="1717" y="5331"/>
                  </a:cubicBezTo>
                  <a:cubicBezTo>
                    <a:pt x="2100" y="5331"/>
                    <a:pt x="2410" y="5240"/>
                    <a:pt x="2666" y="5039"/>
                  </a:cubicBezTo>
                  <a:cubicBezTo>
                    <a:pt x="2921" y="4820"/>
                    <a:pt x="3104" y="4528"/>
                    <a:pt x="3232" y="4163"/>
                  </a:cubicBezTo>
                  <a:cubicBezTo>
                    <a:pt x="3360" y="3780"/>
                    <a:pt x="3414" y="3287"/>
                    <a:pt x="3414" y="2666"/>
                  </a:cubicBezTo>
                  <a:cubicBezTo>
                    <a:pt x="3414" y="2155"/>
                    <a:pt x="3378" y="1735"/>
                    <a:pt x="3305" y="1443"/>
                  </a:cubicBezTo>
                  <a:cubicBezTo>
                    <a:pt x="3214" y="1133"/>
                    <a:pt x="3104" y="877"/>
                    <a:pt x="2976" y="658"/>
                  </a:cubicBezTo>
                  <a:cubicBezTo>
                    <a:pt x="2830" y="439"/>
                    <a:pt x="2666" y="275"/>
                    <a:pt x="2447" y="165"/>
                  </a:cubicBezTo>
                  <a:cubicBezTo>
                    <a:pt x="2246" y="56"/>
                    <a:pt x="1990" y="1"/>
                    <a:pt x="17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1105725" y="702250"/>
              <a:ext cx="73050" cy="131925"/>
            </a:xfrm>
            <a:custGeom>
              <a:avLst/>
              <a:gdLst/>
              <a:ahLst/>
              <a:cxnLst/>
              <a:rect l="l" t="t" r="r" b="b"/>
              <a:pathLst>
                <a:path w="2922" h="5277" extrusionOk="0">
                  <a:moveTo>
                    <a:pt x="1881" y="621"/>
                  </a:moveTo>
                  <a:cubicBezTo>
                    <a:pt x="1972" y="621"/>
                    <a:pt x="2045" y="658"/>
                    <a:pt x="2100" y="731"/>
                  </a:cubicBezTo>
                  <a:cubicBezTo>
                    <a:pt x="2155" y="804"/>
                    <a:pt x="2173" y="895"/>
                    <a:pt x="2173" y="986"/>
                  </a:cubicBezTo>
                  <a:lnTo>
                    <a:pt x="2118" y="1479"/>
                  </a:lnTo>
                  <a:cubicBezTo>
                    <a:pt x="2118" y="1552"/>
                    <a:pt x="2173" y="1607"/>
                    <a:pt x="2283" y="1607"/>
                  </a:cubicBezTo>
                  <a:cubicBezTo>
                    <a:pt x="2228" y="1680"/>
                    <a:pt x="2155" y="1789"/>
                    <a:pt x="2064" y="1917"/>
                  </a:cubicBezTo>
                  <a:cubicBezTo>
                    <a:pt x="2045" y="1935"/>
                    <a:pt x="2009" y="1990"/>
                    <a:pt x="1936" y="2063"/>
                  </a:cubicBezTo>
                  <a:cubicBezTo>
                    <a:pt x="1881" y="2136"/>
                    <a:pt x="1845" y="2191"/>
                    <a:pt x="1808" y="2228"/>
                  </a:cubicBezTo>
                  <a:lnTo>
                    <a:pt x="1680" y="2374"/>
                  </a:lnTo>
                  <a:cubicBezTo>
                    <a:pt x="1626" y="2428"/>
                    <a:pt x="1571" y="2465"/>
                    <a:pt x="1516" y="2501"/>
                  </a:cubicBezTo>
                  <a:cubicBezTo>
                    <a:pt x="1480" y="2520"/>
                    <a:pt x="1425" y="2556"/>
                    <a:pt x="1370" y="2593"/>
                  </a:cubicBezTo>
                  <a:cubicBezTo>
                    <a:pt x="1315" y="2629"/>
                    <a:pt x="1242" y="2647"/>
                    <a:pt x="1187" y="2666"/>
                  </a:cubicBezTo>
                  <a:cubicBezTo>
                    <a:pt x="1133" y="2666"/>
                    <a:pt x="1060" y="2684"/>
                    <a:pt x="968" y="2684"/>
                  </a:cubicBezTo>
                  <a:cubicBezTo>
                    <a:pt x="877" y="2684"/>
                    <a:pt x="786" y="2647"/>
                    <a:pt x="695" y="2574"/>
                  </a:cubicBezTo>
                  <a:cubicBezTo>
                    <a:pt x="622" y="2501"/>
                    <a:pt x="585" y="2410"/>
                    <a:pt x="585" y="2282"/>
                  </a:cubicBezTo>
                  <a:cubicBezTo>
                    <a:pt x="585" y="1990"/>
                    <a:pt x="731" y="1643"/>
                    <a:pt x="1041" y="1242"/>
                  </a:cubicBezTo>
                  <a:cubicBezTo>
                    <a:pt x="1352" y="822"/>
                    <a:pt x="1626" y="621"/>
                    <a:pt x="1881" y="621"/>
                  </a:cubicBezTo>
                  <a:close/>
                  <a:moveTo>
                    <a:pt x="1899" y="0"/>
                  </a:moveTo>
                  <a:cubicBezTo>
                    <a:pt x="1626" y="0"/>
                    <a:pt x="1333" y="128"/>
                    <a:pt x="1023" y="384"/>
                  </a:cubicBezTo>
                  <a:cubicBezTo>
                    <a:pt x="713" y="621"/>
                    <a:pt x="475" y="913"/>
                    <a:pt x="293" y="1278"/>
                  </a:cubicBezTo>
                  <a:cubicBezTo>
                    <a:pt x="92" y="1625"/>
                    <a:pt x="1" y="1935"/>
                    <a:pt x="1" y="2191"/>
                  </a:cubicBezTo>
                  <a:cubicBezTo>
                    <a:pt x="1" y="2465"/>
                    <a:pt x="92" y="2720"/>
                    <a:pt x="293" y="2921"/>
                  </a:cubicBezTo>
                  <a:cubicBezTo>
                    <a:pt x="512" y="3140"/>
                    <a:pt x="749" y="3232"/>
                    <a:pt x="1005" y="3232"/>
                  </a:cubicBezTo>
                  <a:cubicBezTo>
                    <a:pt x="1279" y="3232"/>
                    <a:pt x="1589" y="3104"/>
                    <a:pt x="1936" y="2830"/>
                  </a:cubicBezTo>
                  <a:lnTo>
                    <a:pt x="1936" y="2830"/>
                  </a:lnTo>
                  <a:cubicBezTo>
                    <a:pt x="1680" y="3688"/>
                    <a:pt x="1553" y="4309"/>
                    <a:pt x="1553" y="4692"/>
                  </a:cubicBezTo>
                  <a:cubicBezTo>
                    <a:pt x="1553" y="5075"/>
                    <a:pt x="1626" y="5276"/>
                    <a:pt x="1790" y="5276"/>
                  </a:cubicBezTo>
                  <a:cubicBezTo>
                    <a:pt x="1863" y="5276"/>
                    <a:pt x="1918" y="5167"/>
                    <a:pt x="1972" y="4966"/>
                  </a:cubicBezTo>
                  <a:cubicBezTo>
                    <a:pt x="2027" y="4747"/>
                    <a:pt x="2100" y="4436"/>
                    <a:pt x="2191" y="4017"/>
                  </a:cubicBezTo>
                  <a:cubicBezTo>
                    <a:pt x="2283" y="3597"/>
                    <a:pt x="2374" y="3268"/>
                    <a:pt x="2447" y="3049"/>
                  </a:cubicBezTo>
                  <a:cubicBezTo>
                    <a:pt x="2520" y="2812"/>
                    <a:pt x="2611" y="2538"/>
                    <a:pt x="2739" y="2228"/>
                  </a:cubicBezTo>
                  <a:cubicBezTo>
                    <a:pt x="2867" y="1899"/>
                    <a:pt x="2922" y="1698"/>
                    <a:pt x="2922" y="1589"/>
                  </a:cubicBezTo>
                  <a:cubicBezTo>
                    <a:pt x="2922" y="1424"/>
                    <a:pt x="2849" y="1315"/>
                    <a:pt x="2684" y="1278"/>
                  </a:cubicBezTo>
                  <a:cubicBezTo>
                    <a:pt x="2721" y="1187"/>
                    <a:pt x="2739" y="1023"/>
                    <a:pt x="2739" y="840"/>
                  </a:cubicBezTo>
                  <a:cubicBezTo>
                    <a:pt x="2739" y="658"/>
                    <a:pt x="2666" y="475"/>
                    <a:pt x="2520" y="292"/>
                  </a:cubicBezTo>
                  <a:cubicBezTo>
                    <a:pt x="2374" y="110"/>
                    <a:pt x="2173" y="0"/>
                    <a:pt x="1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1191525" y="702250"/>
              <a:ext cx="76700" cy="129625"/>
            </a:xfrm>
            <a:custGeom>
              <a:avLst/>
              <a:gdLst/>
              <a:ahLst/>
              <a:cxnLst/>
              <a:rect l="l" t="t" r="r" b="b"/>
              <a:pathLst>
                <a:path w="3068" h="5185" extrusionOk="0">
                  <a:moveTo>
                    <a:pt x="2082" y="603"/>
                  </a:moveTo>
                  <a:cubicBezTo>
                    <a:pt x="2301" y="603"/>
                    <a:pt x="2410" y="986"/>
                    <a:pt x="2410" y="1753"/>
                  </a:cubicBezTo>
                  <a:cubicBezTo>
                    <a:pt x="2410" y="2118"/>
                    <a:pt x="2337" y="2520"/>
                    <a:pt x="2173" y="2976"/>
                  </a:cubicBezTo>
                  <a:cubicBezTo>
                    <a:pt x="2027" y="3432"/>
                    <a:pt x="1845" y="3816"/>
                    <a:pt x="1644" y="4126"/>
                  </a:cubicBezTo>
                  <a:cubicBezTo>
                    <a:pt x="1443" y="4455"/>
                    <a:pt x="1279" y="4601"/>
                    <a:pt x="1133" y="4601"/>
                  </a:cubicBezTo>
                  <a:cubicBezTo>
                    <a:pt x="841" y="4601"/>
                    <a:pt x="695" y="4327"/>
                    <a:pt x="695" y="3761"/>
                  </a:cubicBezTo>
                  <a:cubicBezTo>
                    <a:pt x="695" y="3432"/>
                    <a:pt x="731" y="3086"/>
                    <a:pt x="841" y="2702"/>
                  </a:cubicBezTo>
                  <a:cubicBezTo>
                    <a:pt x="950" y="2301"/>
                    <a:pt x="1078" y="1954"/>
                    <a:pt x="1224" y="1662"/>
                  </a:cubicBezTo>
                  <a:cubicBezTo>
                    <a:pt x="1370" y="1351"/>
                    <a:pt x="1516" y="1114"/>
                    <a:pt x="1680" y="913"/>
                  </a:cubicBezTo>
                  <a:cubicBezTo>
                    <a:pt x="1845" y="694"/>
                    <a:pt x="1972" y="603"/>
                    <a:pt x="2082" y="603"/>
                  </a:cubicBezTo>
                  <a:close/>
                  <a:moveTo>
                    <a:pt x="2100" y="0"/>
                  </a:moveTo>
                  <a:cubicBezTo>
                    <a:pt x="1790" y="0"/>
                    <a:pt x="1479" y="201"/>
                    <a:pt x="1151" y="585"/>
                  </a:cubicBezTo>
                  <a:cubicBezTo>
                    <a:pt x="822" y="950"/>
                    <a:pt x="548" y="1443"/>
                    <a:pt x="329" y="2045"/>
                  </a:cubicBezTo>
                  <a:cubicBezTo>
                    <a:pt x="110" y="2666"/>
                    <a:pt x="1" y="3250"/>
                    <a:pt x="1" y="3834"/>
                  </a:cubicBezTo>
                  <a:cubicBezTo>
                    <a:pt x="1" y="4181"/>
                    <a:pt x="110" y="4491"/>
                    <a:pt x="329" y="4765"/>
                  </a:cubicBezTo>
                  <a:cubicBezTo>
                    <a:pt x="567" y="5039"/>
                    <a:pt x="822" y="5185"/>
                    <a:pt x="1114" y="5185"/>
                  </a:cubicBezTo>
                  <a:cubicBezTo>
                    <a:pt x="1425" y="5185"/>
                    <a:pt x="1735" y="4984"/>
                    <a:pt x="2045" y="4619"/>
                  </a:cubicBezTo>
                  <a:cubicBezTo>
                    <a:pt x="2356" y="4236"/>
                    <a:pt x="2593" y="3779"/>
                    <a:pt x="2776" y="3232"/>
                  </a:cubicBezTo>
                  <a:cubicBezTo>
                    <a:pt x="2976" y="2702"/>
                    <a:pt x="3068" y="2173"/>
                    <a:pt x="3068" y="1643"/>
                  </a:cubicBezTo>
                  <a:cubicBezTo>
                    <a:pt x="3068" y="1132"/>
                    <a:pt x="2976" y="731"/>
                    <a:pt x="2812" y="439"/>
                  </a:cubicBezTo>
                  <a:cubicBezTo>
                    <a:pt x="2648" y="146"/>
                    <a:pt x="2410" y="0"/>
                    <a:pt x="2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1083825" y="264125"/>
              <a:ext cx="37000" cy="131475"/>
            </a:xfrm>
            <a:custGeom>
              <a:avLst/>
              <a:gdLst/>
              <a:ahLst/>
              <a:cxnLst/>
              <a:rect l="l" t="t" r="r" b="b"/>
              <a:pathLst>
                <a:path w="1480" h="5259" extrusionOk="0">
                  <a:moveTo>
                    <a:pt x="950" y="1"/>
                  </a:moveTo>
                  <a:cubicBezTo>
                    <a:pt x="859" y="1"/>
                    <a:pt x="804" y="74"/>
                    <a:pt x="786" y="238"/>
                  </a:cubicBezTo>
                  <a:cubicBezTo>
                    <a:pt x="731" y="1005"/>
                    <a:pt x="640" y="1717"/>
                    <a:pt x="512" y="2410"/>
                  </a:cubicBezTo>
                  <a:cubicBezTo>
                    <a:pt x="384" y="3104"/>
                    <a:pt x="256" y="3652"/>
                    <a:pt x="147" y="4053"/>
                  </a:cubicBezTo>
                  <a:cubicBezTo>
                    <a:pt x="55" y="4455"/>
                    <a:pt x="1" y="4710"/>
                    <a:pt x="1" y="4820"/>
                  </a:cubicBezTo>
                  <a:cubicBezTo>
                    <a:pt x="1" y="4911"/>
                    <a:pt x="37" y="5021"/>
                    <a:pt x="110" y="5112"/>
                  </a:cubicBezTo>
                  <a:cubicBezTo>
                    <a:pt x="183" y="5203"/>
                    <a:pt x="256" y="5258"/>
                    <a:pt x="329" y="5258"/>
                  </a:cubicBezTo>
                  <a:cubicBezTo>
                    <a:pt x="420" y="5258"/>
                    <a:pt x="512" y="5075"/>
                    <a:pt x="621" y="4747"/>
                  </a:cubicBezTo>
                  <a:cubicBezTo>
                    <a:pt x="658" y="4564"/>
                    <a:pt x="713" y="4382"/>
                    <a:pt x="767" y="4217"/>
                  </a:cubicBezTo>
                  <a:cubicBezTo>
                    <a:pt x="804" y="4053"/>
                    <a:pt x="859" y="3816"/>
                    <a:pt x="932" y="3524"/>
                  </a:cubicBezTo>
                  <a:cubicBezTo>
                    <a:pt x="986" y="3232"/>
                    <a:pt x="1059" y="2994"/>
                    <a:pt x="1114" y="2812"/>
                  </a:cubicBezTo>
                  <a:cubicBezTo>
                    <a:pt x="1351" y="1826"/>
                    <a:pt x="1479" y="1078"/>
                    <a:pt x="1479" y="548"/>
                  </a:cubicBezTo>
                  <a:cubicBezTo>
                    <a:pt x="1479" y="457"/>
                    <a:pt x="1425" y="347"/>
                    <a:pt x="1297" y="220"/>
                  </a:cubicBezTo>
                  <a:cubicBezTo>
                    <a:pt x="1169" y="74"/>
                    <a:pt x="1059" y="1"/>
                    <a:pt x="9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138125" y="264125"/>
              <a:ext cx="76700" cy="129625"/>
            </a:xfrm>
            <a:custGeom>
              <a:avLst/>
              <a:gdLst/>
              <a:ahLst/>
              <a:cxnLst/>
              <a:rect l="l" t="t" r="r" b="b"/>
              <a:pathLst>
                <a:path w="3068" h="5185" extrusionOk="0">
                  <a:moveTo>
                    <a:pt x="2064" y="603"/>
                  </a:moveTo>
                  <a:cubicBezTo>
                    <a:pt x="2301" y="603"/>
                    <a:pt x="2411" y="986"/>
                    <a:pt x="2411" y="1753"/>
                  </a:cubicBezTo>
                  <a:cubicBezTo>
                    <a:pt x="2411" y="2118"/>
                    <a:pt x="2319" y="2520"/>
                    <a:pt x="2173" y="2976"/>
                  </a:cubicBezTo>
                  <a:cubicBezTo>
                    <a:pt x="2027" y="3432"/>
                    <a:pt x="1845" y="3816"/>
                    <a:pt x="1644" y="4126"/>
                  </a:cubicBezTo>
                  <a:cubicBezTo>
                    <a:pt x="1443" y="4437"/>
                    <a:pt x="1261" y="4601"/>
                    <a:pt x="1133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41" y="2702"/>
                  </a:cubicBezTo>
                  <a:cubicBezTo>
                    <a:pt x="950" y="2301"/>
                    <a:pt x="1078" y="1954"/>
                    <a:pt x="1224" y="1662"/>
                  </a:cubicBezTo>
                  <a:cubicBezTo>
                    <a:pt x="1370" y="1351"/>
                    <a:pt x="1516" y="1096"/>
                    <a:pt x="1680" y="913"/>
                  </a:cubicBezTo>
                  <a:cubicBezTo>
                    <a:pt x="1845" y="694"/>
                    <a:pt x="1973" y="603"/>
                    <a:pt x="2064" y="603"/>
                  </a:cubicBezTo>
                  <a:close/>
                  <a:moveTo>
                    <a:pt x="2100" y="1"/>
                  </a:moveTo>
                  <a:cubicBezTo>
                    <a:pt x="1790" y="1"/>
                    <a:pt x="1480" y="183"/>
                    <a:pt x="1151" y="585"/>
                  </a:cubicBezTo>
                  <a:cubicBezTo>
                    <a:pt x="822" y="950"/>
                    <a:pt x="549" y="1443"/>
                    <a:pt x="330" y="2045"/>
                  </a:cubicBezTo>
                  <a:cubicBezTo>
                    <a:pt x="111" y="2648"/>
                    <a:pt x="1" y="3250"/>
                    <a:pt x="1" y="3834"/>
                  </a:cubicBezTo>
                  <a:cubicBezTo>
                    <a:pt x="1" y="4181"/>
                    <a:pt x="111" y="4491"/>
                    <a:pt x="330" y="4765"/>
                  </a:cubicBezTo>
                  <a:cubicBezTo>
                    <a:pt x="549" y="5039"/>
                    <a:pt x="822" y="5185"/>
                    <a:pt x="1115" y="5185"/>
                  </a:cubicBezTo>
                  <a:cubicBezTo>
                    <a:pt x="1407" y="5185"/>
                    <a:pt x="1717" y="4984"/>
                    <a:pt x="2027" y="4619"/>
                  </a:cubicBezTo>
                  <a:cubicBezTo>
                    <a:pt x="2338" y="4236"/>
                    <a:pt x="2593" y="3779"/>
                    <a:pt x="2776" y="3232"/>
                  </a:cubicBezTo>
                  <a:cubicBezTo>
                    <a:pt x="2977" y="2702"/>
                    <a:pt x="3068" y="2173"/>
                    <a:pt x="3068" y="1643"/>
                  </a:cubicBezTo>
                  <a:cubicBezTo>
                    <a:pt x="3068" y="1132"/>
                    <a:pt x="2977" y="731"/>
                    <a:pt x="2812" y="439"/>
                  </a:cubicBezTo>
                  <a:cubicBezTo>
                    <a:pt x="2648" y="147"/>
                    <a:pt x="2411" y="1"/>
                    <a:pt x="2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1229400" y="264125"/>
              <a:ext cx="76700" cy="129625"/>
            </a:xfrm>
            <a:custGeom>
              <a:avLst/>
              <a:gdLst/>
              <a:ahLst/>
              <a:cxnLst/>
              <a:rect l="l" t="t" r="r" b="b"/>
              <a:pathLst>
                <a:path w="3068" h="5185" extrusionOk="0">
                  <a:moveTo>
                    <a:pt x="2064" y="603"/>
                  </a:moveTo>
                  <a:cubicBezTo>
                    <a:pt x="2301" y="603"/>
                    <a:pt x="2411" y="986"/>
                    <a:pt x="2411" y="1753"/>
                  </a:cubicBezTo>
                  <a:cubicBezTo>
                    <a:pt x="2411" y="2118"/>
                    <a:pt x="2319" y="2520"/>
                    <a:pt x="2173" y="2976"/>
                  </a:cubicBezTo>
                  <a:cubicBezTo>
                    <a:pt x="2027" y="3432"/>
                    <a:pt x="1845" y="3816"/>
                    <a:pt x="1644" y="4126"/>
                  </a:cubicBezTo>
                  <a:cubicBezTo>
                    <a:pt x="1443" y="4437"/>
                    <a:pt x="1261" y="4601"/>
                    <a:pt x="1133" y="4601"/>
                  </a:cubicBezTo>
                  <a:cubicBezTo>
                    <a:pt x="822" y="4601"/>
                    <a:pt x="676" y="4327"/>
                    <a:pt x="676" y="3761"/>
                  </a:cubicBezTo>
                  <a:cubicBezTo>
                    <a:pt x="676" y="3432"/>
                    <a:pt x="731" y="3086"/>
                    <a:pt x="841" y="2702"/>
                  </a:cubicBezTo>
                  <a:cubicBezTo>
                    <a:pt x="950" y="2301"/>
                    <a:pt x="1078" y="1954"/>
                    <a:pt x="1224" y="1662"/>
                  </a:cubicBezTo>
                  <a:cubicBezTo>
                    <a:pt x="1370" y="1351"/>
                    <a:pt x="1516" y="1096"/>
                    <a:pt x="1680" y="913"/>
                  </a:cubicBezTo>
                  <a:cubicBezTo>
                    <a:pt x="1845" y="694"/>
                    <a:pt x="1973" y="603"/>
                    <a:pt x="2064" y="603"/>
                  </a:cubicBezTo>
                  <a:close/>
                  <a:moveTo>
                    <a:pt x="2100" y="1"/>
                  </a:moveTo>
                  <a:cubicBezTo>
                    <a:pt x="1790" y="1"/>
                    <a:pt x="1480" y="183"/>
                    <a:pt x="1151" y="585"/>
                  </a:cubicBezTo>
                  <a:cubicBezTo>
                    <a:pt x="822" y="950"/>
                    <a:pt x="549" y="1443"/>
                    <a:pt x="330" y="2045"/>
                  </a:cubicBezTo>
                  <a:cubicBezTo>
                    <a:pt x="111" y="2648"/>
                    <a:pt x="1" y="3250"/>
                    <a:pt x="1" y="3834"/>
                  </a:cubicBezTo>
                  <a:cubicBezTo>
                    <a:pt x="1" y="4181"/>
                    <a:pt x="111" y="4491"/>
                    <a:pt x="330" y="4765"/>
                  </a:cubicBezTo>
                  <a:cubicBezTo>
                    <a:pt x="549" y="5039"/>
                    <a:pt x="822" y="5185"/>
                    <a:pt x="1115" y="5185"/>
                  </a:cubicBezTo>
                  <a:cubicBezTo>
                    <a:pt x="1407" y="5185"/>
                    <a:pt x="1717" y="4984"/>
                    <a:pt x="2027" y="4619"/>
                  </a:cubicBezTo>
                  <a:cubicBezTo>
                    <a:pt x="2338" y="4236"/>
                    <a:pt x="2593" y="3779"/>
                    <a:pt x="2776" y="3232"/>
                  </a:cubicBezTo>
                  <a:cubicBezTo>
                    <a:pt x="2977" y="2702"/>
                    <a:pt x="3068" y="2173"/>
                    <a:pt x="3068" y="1643"/>
                  </a:cubicBezTo>
                  <a:cubicBezTo>
                    <a:pt x="3068" y="1132"/>
                    <a:pt x="2977" y="731"/>
                    <a:pt x="2812" y="439"/>
                  </a:cubicBezTo>
                  <a:cubicBezTo>
                    <a:pt x="2648" y="147"/>
                    <a:pt x="2411" y="1"/>
                    <a:pt x="21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668975" y="3939325"/>
              <a:ext cx="128275" cy="101800"/>
            </a:xfrm>
            <a:custGeom>
              <a:avLst/>
              <a:gdLst/>
              <a:ahLst/>
              <a:cxnLst/>
              <a:rect l="l" t="t" r="r" b="b"/>
              <a:pathLst>
                <a:path w="5131" h="4072" extrusionOk="0">
                  <a:moveTo>
                    <a:pt x="695" y="1"/>
                  </a:moveTo>
                  <a:cubicBezTo>
                    <a:pt x="530" y="1"/>
                    <a:pt x="384" y="55"/>
                    <a:pt x="220" y="183"/>
                  </a:cubicBezTo>
                  <a:cubicBezTo>
                    <a:pt x="74" y="293"/>
                    <a:pt x="1" y="384"/>
                    <a:pt x="1" y="475"/>
                  </a:cubicBezTo>
                  <a:cubicBezTo>
                    <a:pt x="1" y="567"/>
                    <a:pt x="74" y="621"/>
                    <a:pt x="220" y="621"/>
                  </a:cubicBezTo>
                  <a:cubicBezTo>
                    <a:pt x="512" y="621"/>
                    <a:pt x="1151" y="731"/>
                    <a:pt x="2173" y="986"/>
                  </a:cubicBezTo>
                  <a:cubicBezTo>
                    <a:pt x="2210" y="1607"/>
                    <a:pt x="2301" y="2228"/>
                    <a:pt x="2429" y="2885"/>
                  </a:cubicBezTo>
                  <a:cubicBezTo>
                    <a:pt x="1479" y="2629"/>
                    <a:pt x="932" y="2520"/>
                    <a:pt x="731" y="2520"/>
                  </a:cubicBezTo>
                  <a:cubicBezTo>
                    <a:pt x="548" y="2520"/>
                    <a:pt x="384" y="2575"/>
                    <a:pt x="220" y="2684"/>
                  </a:cubicBezTo>
                  <a:cubicBezTo>
                    <a:pt x="74" y="2794"/>
                    <a:pt x="1" y="2885"/>
                    <a:pt x="1" y="2958"/>
                  </a:cubicBezTo>
                  <a:cubicBezTo>
                    <a:pt x="1" y="3013"/>
                    <a:pt x="19" y="3049"/>
                    <a:pt x="56" y="3086"/>
                  </a:cubicBezTo>
                  <a:cubicBezTo>
                    <a:pt x="74" y="3104"/>
                    <a:pt x="129" y="3104"/>
                    <a:pt x="220" y="3104"/>
                  </a:cubicBezTo>
                  <a:cubicBezTo>
                    <a:pt x="530" y="3104"/>
                    <a:pt x="1315" y="3268"/>
                    <a:pt x="2593" y="3597"/>
                  </a:cubicBezTo>
                  <a:cubicBezTo>
                    <a:pt x="2666" y="3852"/>
                    <a:pt x="2739" y="3980"/>
                    <a:pt x="2812" y="3980"/>
                  </a:cubicBezTo>
                  <a:cubicBezTo>
                    <a:pt x="2885" y="3980"/>
                    <a:pt x="2958" y="3962"/>
                    <a:pt x="3013" y="3907"/>
                  </a:cubicBezTo>
                  <a:cubicBezTo>
                    <a:pt x="3068" y="3871"/>
                    <a:pt x="3122" y="3816"/>
                    <a:pt x="3141" y="3743"/>
                  </a:cubicBezTo>
                  <a:cubicBezTo>
                    <a:pt x="3980" y="3962"/>
                    <a:pt x="4455" y="4072"/>
                    <a:pt x="4565" y="4072"/>
                  </a:cubicBezTo>
                  <a:cubicBezTo>
                    <a:pt x="4692" y="4072"/>
                    <a:pt x="4820" y="4017"/>
                    <a:pt x="4948" y="3907"/>
                  </a:cubicBezTo>
                  <a:cubicBezTo>
                    <a:pt x="5076" y="3816"/>
                    <a:pt x="5130" y="3725"/>
                    <a:pt x="5130" y="3670"/>
                  </a:cubicBezTo>
                  <a:cubicBezTo>
                    <a:pt x="5130" y="3615"/>
                    <a:pt x="5003" y="3560"/>
                    <a:pt x="4747" y="3506"/>
                  </a:cubicBezTo>
                  <a:cubicBezTo>
                    <a:pt x="4619" y="3451"/>
                    <a:pt x="4492" y="3414"/>
                    <a:pt x="4346" y="3396"/>
                  </a:cubicBezTo>
                  <a:cubicBezTo>
                    <a:pt x="4218" y="3360"/>
                    <a:pt x="4035" y="3305"/>
                    <a:pt x="3798" y="3250"/>
                  </a:cubicBezTo>
                  <a:cubicBezTo>
                    <a:pt x="3561" y="3177"/>
                    <a:pt x="3323" y="3122"/>
                    <a:pt x="3068" y="3049"/>
                  </a:cubicBezTo>
                  <a:cubicBezTo>
                    <a:pt x="2940" y="2483"/>
                    <a:pt x="2830" y="1844"/>
                    <a:pt x="2739" y="1132"/>
                  </a:cubicBezTo>
                  <a:lnTo>
                    <a:pt x="2739" y="1132"/>
                  </a:lnTo>
                  <a:cubicBezTo>
                    <a:pt x="3853" y="1425"/>
                    <a:pt x="4492" y="1571"/>
                    <a:pt x="4601" y="1571"/>
                  </a:cubicBezTo>
                  <a:cubicBezTo>
                    <a:pt x="4729" y="1571"/>
                    <a:pt x="4857" y="1534"/>
                    <a:pt x="4966" y="1443"/>
                  </a:cubicBezTo>
                  <a:cubicBezTo>
                    <a:pt x="5076" y="1352"/>
                    <a:pt x="5130" y="1260"/>
                    <a:pt x="5130" y="1205"/>
                  </a:cubicBezTo>
                  <a:cubicBezTo>
                    <a:pt x="5130" y="1151"/>
                    <a:pt x="5003" y="1078"/>
                    <a:pt x="4747" y="1023"/>
                  </a:cubicBezTo>
                  <a:cubicBezTo>
                    <a:pt x="4619" y="968"/>
                    <a:pt x="4492" y="932"/>
                    <a:pt x="4346" y="913"/>
                  </a:cubicBezTo>
                  <a:cubicBezTo>
                    <a:pt x="4218" y="877"/>
                    <a:pt x="4053" y="822"/>
                    <a:pt x="3834" y="767"/>
                  </a:cubicBezTo>
                  <a:cubicBezTo>
                    <a:pt x="3597" y="713"/>
                    <a:pt x="3195" y="603"/>
                    <a:pt x="2630" y="457"/>
                  </a:cubicBezTo>
                  <a:cubicBezTo>
                    <a:pt x="2575" y="147"/>
                    <a:pt x="2483" y="1"/>
                    <a:pt x="2392" y="1"/>
                  </a:cubicBezTo>
                  <a:cubicBezTo>
                    <a:pt x="2283" y="1"/>
                    <a:pt x="2210" y="110"/>
                    <a:pt x="2191" y="329"/>
                  </a:cubicBezTo>
                  <a:cubicBezTo>
                    <a:pt x="1352" y="110"/>
                    <a:pt x="859" y="1"/>
                    <a:pt x="6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667150" y="3827975"/>
              <a:ext cx="130550" cy="94950"/>
            </a:xfrm>
            <a:custGeom>
              <a:avLst/>
              <a:gdLst/>
              <a:ahLst/>
              <a:cxnLst/>
              <a:rect l="l" t="t" r="r" b="b"/>
              <a:pathLst>
                <a:path w="5222" h="3798" extrusionOk="0">
                  <a:moveTo>
                    <a:pt x="2593" y="1278"/>
                  </a:moveTo>
                  <a:cubicBezTo>
                    <a:pt x="2666" y="1662"/>
                    <a:pt x="2739" y="2027"/>
                    <a:pt x="2830" y="2374"/>
                  </a:cubicBezTo>
                  <a:cubicBezTo>
                    <a:pt x="1936" y="2045"/>
                    <a:pt x="1224" y="1753"/>
                    <a:pt x="731" y="1534"/>
                  </a:cubicBezTo>
                  <a:cubicBezTo>
                    <a:pt x="1151" y="1461"/>
                    <a:pt x="1772" y="1370"/>
                    <a:pt x="2593" y="1278"/>
                  </a:cubicBezTo>
                  <a:close/>
                  <a:moveTo>
                    <a:pt x="2684" y="0"/>
                  </a:moveTo>
                  <a:cubicBezTo>
                    <a:pt x="2556" y="0"/>
                    <a:pt x="2483" y="110"/>
                    <a:pt x="2483" y="329"/>
                  </a:cubicBezTo>
                  <a:cubicBezTo>
                    <a:pt x="2483" y="420"/>
                    <a:pt x="2502" y="548"/>
                    <a:pt x="2520" y="676"/>
                  </a:cubicBezTo>
                  <a:cubicBezTo>
                    <a:pt x="1808" y="749"/>
                    <a:pt x="1206" y="840"/>
                    <a:pt x="731" y="968"/>
                  </a:cubicBezTo>
                  <a:cubicBezTo>
                    <a:pt x="238" y="1096"/>
                    <a:pt x="1" y="1224"/>
                    <a:pt x="1" y="1370"/>
                  </a:cubicBezTo>
                  <a:cubicBezTo>
                    <a:pt x="1" y="1497"/>
                    <a:pt x="56" y="1625"/>
                    <a:pt x="147" y="1771"/>
                  </a:cubicBezTo>
                  <a:cubicBezTo>
                    <a:pt x="238" y="1899"/>
                    <a:pt x="348" y="1990"/>
                    <a:pt x="494" y="2045"/>
                  </a:cubicBezTo>
                  <a:cubicBezTo>
                    <a:pt x="621" y="2100"/>
                    <a:pt x="932" y="2228"/>
                    <a:pt x="1406" y="2428"/>
                  </a:cubicBezTo>
                  <a:cubicBezTo>
                    <a:pt x="1899" y="2629"/>
                    <a:pt x="2264" y="2775"/>
                    <a:pt x="2556" y="2885"/>
                  </a:cubicBezTo>
                  <a:cubicBezTo>
                    <a:pt x="2684" y="2939"/>
                    <a:pt x="2849" y="2994"/>
                    <a:pt x="3031" y="3086"/>
                  </a:cubicBezTo>
                  <a:cubicBezTo>
                    <a:pt x="3177" y="3560"/>
                    <a:pt x="3305" y="3797"/>
                    <a:pt x="3396" y="3797"/>
                  </a:cubicBezTo>
                  <a:cubicBezTo>
                    <a:pt x="3488" y="3797"/>
                    <a:pt x="3579" y="3761"/>
                    <a:pt x="3634" y="3688"/>
                  </a:cubicBezTo>
                  <a:cubicBezTo>
                    <a:pt x="3707" y="3615"/>
                    <a:pt x="3725" y="3524"/>
                    <a:pt x="3725" y="3432"/>
                  </a:cubicBezTo>
                  <a:lnTo>
                    <a:pt x="3725" y="3378"/>
                  </a:lnTo>
                  <a:cubicBezTo>
                    <a:pt x="4382" y="3651"/>
                    <a:pt x="4729" y="3797"/>
                    <a:pt x="4765" y="3797"/>
                  </a:cubicBezTo>
                  <a:cubicBezTo>
                    <a:pt x="4875" y="3797"/>
                    <a:pt x="4984" y="3761"/>
                    <a:pt x="5076" y="3670"/>
                  </a:cubicBezTo>
                  <a:cubicBezTo>
                    <a:pt x="5167" y="3578"/>
                    <a:pt x="5222" y="3487"/>
                    <a:pt x="5222" y="3414"/>
                  </a:cubicBezTo>
                  <a:cubicBezTo>
                    <a:pt x="5222" y="3323"/>
                    <a:pt x="4656" y="3086"/>
                    <a:pt x="3542" y="2647"/>
                  </a:cubicBezTo>
                  <a:cubicBezTo>
                    <a:pt x="3433" y="2282"/>
                    <a:pt x="3360" y="2008"/>
                    <a:pt x="3323" y="1826"/>
                  </a:cubicBezTo>
                  <a:cubicBezTo>
                    <a:pt x="3268" y="1643"/>
                    <a:pt x="3214" y="1461"/>
                    <a:pt x="3159" y="1242"/>
                  </a:cubicBezTo>
                  <a:cubicBezTo>
                    <a:pt x="3597" y="1187"/>
                    <a:pt x="4053" y="1150"/>
                    <a:pt x="4528" y="1132"/>
                  </a:cubicBezTo>
                  <a:cubicBezTo>
                    <a:pt x="4784" y="1096"/>
                    <a:pt x="4966" y="1059"/>
                    <a:pt x="5057" y="1004"/>
                  </a:cubicBezTo>
                  <a:cubicBezTo>
                    <a:pt x="5167" y="950"/>
                    <a:pt x="5222" y="895"/>
                    <a:pt x="5222" y="804"/>
                  </a:cubicBezTo>
                  <a:cubicBezTo>
                    <a:pt x="5222" y="658"/>
                    <a:pt x="4911" y="585"/>
                    <a:pt x="4291" y="585"/>
                  </a:cubicBezTo>
                  <a:cubicBezTo>
                    <a:pt x="3944" y="585"/>
                    <a:pt x="3506" y="603"/>
                    <a:pt x="2995" y="639"/>
                  </a:cubicBezTo>
                  <a:cubicBezTo>
                    <a:pt x="2885" y="201"/>
                    <a:pt x="2776" y="0"/>
                    <a:pt x="26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670800" y="3709325"/>
              <a:ext cx="126900" cy="99050"/>
            </a:xfrm>
            <a:custGeom>
              <a:avLst/>
              <a:gdLst/>
              <a:ahLst/>
              <a:cxnLst/>
              <a:rect l="l" t="t" r="r" b="b"/>
              <a:pathLst>
                <a:path w="5076" h="3962" extrusionOk="0">
                  <a:moveTo>
                    <a:pt x="220" y="0"/>
                  </a:moveTo>
                  <a:cubicBezTo>
                    <a:pt x="74" y="0"/>
                    <a:pt x="1" y="493"/>
                    <a:pt x="1" y="1461"/>
                  </a:cubicBezTo>
                  <a:cubicBezTo>
                    <a:pt x="1" y="2446"/>
                    <a:pt x="92" y="2976"/>
                    <a:pt x="275" y="3067"/>
                  </a:cubicBezTo>
                  <a:cubicBezTo>
                    <a:pt x="329" y="3085"/>
                    <a:pt x="384" y="3085"/>
                    <a:pt x="439" y="3085"/>
                  </a:cubicBezTo>
                  <a:cubicBezTo>
                    <a:pt x="822" y="3085"/>
                    <a:pt x="1279" y="3158"/>
                    <a:pt x="1826" y="3304"/>
                  </a:cubicBezTo>
                  <a:cubicBezTo>
                    <a:pt x="2356" y="3450"/>
                    <a:pt x="2885" y="3596"/>
                    <a:pt x="3360" y="3742"/>
                  </a:cubicBezTo>
                  <a:cubicBezTo>
                    <a:pt x="3834" y="3888"/>
                    <a:pt x="4181" y="3961"/>
                    <a:pt x="4382" y="3961"/>
                  </a:cubicBezTo>
                  <a:cubicBezTo>
                    <a:pt x="4583" y="3961"/>
                    <a:pt x="4747" y="3870"/>
                    <a:pt x="4875" y="3706"/>
                  </a:cubicBezTo>
                  <a:cubicBezTo>
                    <a:pt x="5003" y="3542"/>
                    <a:pt x="5076" y="3341"/>
                    <a:pt x="5076" y="3122"/>
                  </a:cubicBezTo>
                  <a:cubicBezTo>
                    <a:pt x="5076" y="2611"/>
                    <a:pt x="4984" y="2099"/>
                    <a:pt x="4802" y="1570"/>
                  </a:cubicBezTo>
                  <a:cubicBezTo>
                    <a:pt x="4619" y="1022"/>
                    <a:pt x="4437" y="749"/>
                    <a:pt x="4254" y="749"/>
                  </a:cubicBezTo>
                  <a:cubicBezTo>
                    <a:pt x="4163" y="749"/>
                    <a:pt x="4108" y="785"/>
                    <a:pt x="4108" y="858"/>
                  </a:cubicBezTo>
                  <a:cubicBezTo>
                    <a:pt x="4108" y="895"/>
                    <a:pt x="4126" y="1022"/>
                    <a:pt x="4199" y="1241"/>
                  </a:cubicBezTo>
                  <a:cubicBezTo>
                    <a:pt x="4364" y="1917"/>
                    <a:pt x="4455" y="2538"/>
                    <a:pt x="4455" y="3103"/>
                  </a:cubicBezTo>
                  <a:cubicBezTo>
                    <a:pt x="4455" y="3158"/>
                    <a:pt x="4437" y="3195"/>
                    <a:pt x="4419" y="3250"/>
                  </a:cubicBezTo>
                  <a:cubicBezTo>
                    <a:pt x="4364" y="3268"/>
                    <a:pt x="4327" y="3286"/>
                    <a:pt x="4273" y="3286"/>
                  </a:cubicBezTo>
                  <a:cubicBezTo>
                    <a:pt x="4090" y="3286"/>
                    <a:pt x="3579" y="3158"/>
                    <a:pt x="2757" y="2903"/>
                  </a:cubicBezTo>
                  <a:cubicBezTo>
                    <a:pt x="2757" y="2373"/>
                    <a:pt x="2721" y="1917"/>
                    <a:pt x="2630" y="1515"/>
                  </a:cubicBezTo>
                  <a:cubicBezTo>
                    <a:pt x="2538" y="1114"/>
                    <a:pt x="2429" y="913"/>
                    <a:pt x="2246" y="913"/>
                  </a:cubicBezTo>
                  <a:cubicBezTo>
                    <a:pt x="2173" y="913"/>
                    <a:pt x="2155" y="986"/>
                    <a:pt x="2155" y="1132"/>
                  </a:cubicBezTo>
                  <a:cubicBezTo>
                    <a:pt x="2155" y="1278"/>
                    <a:pt x="2155" y="1479"/>
                    <a:pt x="2191" y="1771"/>
                  </a:cubicBezTo>
                  <a:cubicBezTo>
                    <a:pt x="2210" y="2045"/>
                    <a:pt x="2228" y="2282"/>
                    <a:pt x="2228" y="2446"/>
                  </a:cubicBezTo>
                  <a:cubicBezTo>
                    <a:pt x="2228" y="2611"/>
                    <a:pt x="2210" y="2702"/>
                    <a:pt x="2210" y="2738"/>
                  </a:cubicBezTo>
                  <a:cubicBezTo>
                    <a:pt x="1553" y="2556"/>
                    <a:pt x="1041" y="2465"/>
                    <a:pt x="713" y="2465"/>
                  </a:cubicBezTo>
                  <a:lnTo>
                    <a:pt x="695" y="2465"/>
                  </a:lnTo>
                  <a:cubicBezTo>
                    <a:pt x="622" y="2026"/>
                    <a:pt x="567" y="1734"/>
                    <a:pt x="567" y="1625"/>
                  </a:cubicBezTo>
                  <a:cubicBezTo>
                    <a:pt x="548" y="1497"/>
                    <a:pt x="530" y="1296"/>
                    <a:pt x="512" y="1022"/>
                  </a:cubicBezTo>
                  <a:cubicBezTo>
                    <a:pt x="475" y="730"/>
                    <a:pt x="439" y="493"/>
                    <a:pt x="402" y="310"/>
                  </a:cubicBezTo>
                  <a:cubicBezTo>
                    <a:pt x="384" y="110"/>
                    <a:pt x="311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669450" y="3570125"/>
              <a:ext cx="127350" cy="132825"/>
            </a:xfrm>
            <a:custGeom>
              <a:avLst/>
              <a:gdLst/>
              <a:ahLst/>
              <a:cxnLst/>
              <a:rect l="l" t="t" r="r" b="b"/>
              <a:pathLst>
                <a:path w="5094" h="5313" extrusionOk="0">
                  <a:moveTo>
                    <a:pt x="493" y="0"/>
                  </a:moveTo>
                  <a:cubicBezTo>
                    <a:pt x="420" y="0"/>
                    <a:pt x="329" y="37"/>
                    <a:pt x="219" y="146"/>
                  </a:cubicBezTo>
                  <a:cubicBezTo>
                    <a:pt x="128" y="238"/>
                    <a:pt x="73" y="329"/>
                    <a:pt x="73" y="420"/>
                  </a:cubicBezTo>
                  <a:cubicBezTo>
                    <a:pt x="73" y="511"/>
                    <a:pt x="183" y="657"/>
                    <a:pt x="420" y="858"/>
                  </a:cubicBezTo>
                  <a:cubicBezTo>
                    <a:pt x="639" y="1041"/>
                    <a:pt x="1022" y="1351"/>
                    <a:pt x="1552" y="1771"/>
                  </a:cubicBezTo>
                  <a:cubicBezTo>
                    <a:pt x="2081" y="2191"/>
                    <a:pt x="2501" y="2520"/>
                    <a:pt x="2830" y="2793"/>
                  </a:cubicBezTo>
                  <a:cubicBezTo>
                    <a:pt x="2373" y="3012"/>
                    <a:pt x="1917" y="3195"/>
                    <a:pt x="1479" y="3377"/>
                  </a:cubicBezTo>
                  <a:cubicBezTo>
                    <a:pt x="1022" y="3542"/>
                    <a:pt x="712" y="3633"/>
                    <a:pt x="548" y="3651"/>
                  </a:cubicBezTo>
                  <a:cubicBezTo>
                    <a:pt x="438" y="3651"/>
                    <a:pt x="329" y="3743"/>
                    <a:pt x="201" y="3889"/>
                  </a:cubicBezTo>
                  <a:cubicBezTo>
                    <a:pt x="55" y="4035"/>
                    <a:pt x="0" y="4144"/>
                    <a:pt x="0" y="4217"/>
                  </a:cubicBezTo>
                  <a:cubicBezTo>
                    <a:pt x="0" y="4272"/>
                    <a:pt x="18" y="4309"/>
                    <a:pt x="55" y="4327"/>
                  </a:cubicBezTo>
                  <a:cubicBezTo>
                    <a:pt x="73" y="4345"/>
                    <a:pt x="128" y="4363"/>
                    <a:pt x="219" y="4363"/>
                  </a:cubicBezTo>
                  <a:cubicBezTo>
                    <a:pt x="529" y="4363"/>
                    <a:pt x="1296" y="4528"/>
                    <a:pt x="2519" y="4838"/>
                  </a:cubicBezTo>
                  <a:cubicBezTo>
                    <a:pt x="3742" y="5148"/>
                    <a:pt x="4418" y="5313"/>
                    <a:pt x="4546" y="5313"/>
                  </a:cubicBezTo>
                  <a:cubicBezTo>
                    <a:pt x="4655" y="5313"/>
                    <a:pt x="4783" y="5258"/>
                    <a:pt x="4911" y="5166"/>
                  </a:cubicBezTo>
                  <a:cubicBezTo>
                    <a:pt x="5038" y="5093"/>
                    <a:pt x="5093" y="5020"/>
                    <a:pt x="5093" y="4947"/>
                  </a:cubicBezTo>
                  <a:cubicBezTo>
                    <a:pt x="5093" y="4929"/>
                    <a:pt x="5057" y="4911"/>
                    <a:pt x="4965" y="4874"/>
                  </a:cubicBezTo>
                  <a:cubicBezTo>
                    <a:pt x="4929" y="4838"/>
                    <a:pt x="4874" y="4838"/>
                    <a:pt x="4838" y="4820"/>
                  </a:cubicBezTo>
                  <a:cubicBezTo>
                    <a:pt x="4783" y="4801"/>
                    <a:pt x="4710" y="4765"/>
                    <a:pt x="4637" y="4747"/>
                  </a:cubicBezTo>
                  <a:cubicBezTo>
                    <a:pt x="4564" y="4728"/>
                    <a:pt x="4491" y="4710"/>
                    <a:pt x="4418" y="4692"/>
                  </a:cubicBezTo>
                  <a:cubicBezTo>
                    <a:pt x="4345" y="4655"/>
                    <a:pt x="4253" y="4637"/>
                    <a:pt x="4162" y="4601"/>
                  </a:cubicBezTo>
                  <a:cubicBezTo>
                    <a:pt x="4053" y="4582"/>
                    <a:pt x="3961" y="4546"/>
                    <a:pt x="3888" y="4528"/>
                  </a:cubicBezTo>
                  <a:cubicBezTo>
                    <a:pt x="3797" y="4509"/>
                    <a:pt x="3706" y="4473"/>
                    <a:pt x="3596" y="4455"/>
                  </a:cubicBezTo>
                  <a:cubicBezTo>
                    <a:pt x="3469" y="4418"/>
                    <a:pt x="3231" y="4345"/>
                    <a:pt x="2866" y="4254"/>
                  </a:cubicBezTo>
                  <a:cubicBezTo>
                    <a:pt x="2501" y="4144"/>
                    <a:pt x="2063" y="4053"/>
                    <a:pt x="1552" y="3980"/>
                  </a:cubicBezTo>
                  <a:cubicBezTo>
                    <a:pt x="2501" y="3670"/>
                    <a:pt x="3103" y="3451"/>
                    <a:pt x="3341" y="3268"/>
                  </a:cubicBezTo>
                  <a:cubicBezTo>
                    <a:pt x="3505" y="3158"/>
                    <a:pt x="3578" y="3031"/>
                    <a:pt x="3578" y="2903"/>
                  </a:cubicBezTo>
                  <a:cubicBezTo>
                    <a:pt x="3578" y="2757"/>
                    <a:pt x="3469" y="2593"/>
                    <a:pt x="3249" y="2392"/>
                  </a:cubicBezTo>
                  <a:cubicBezTo>
                    <a:pt x="3030" y="2173"/>
                    <a:pt x="2355" y="1625"/>
                    <a:pt x="1241" y="731"/>
                  </a:cubicBezTo>
                  <a:lnTo>
                    <a:pt x="1241" y="731"/>
                  </a:lnTo>
                  <a:cubicBezTo>
                    <a:pt x="1771" y="913"/>
                    <a:pt x="2391" y="1096"/>
                    <a:pt x="3085" y="1278"/>
                  </a:cubicBezTo>
                  <a:cubicBezTo>
                    <a:pt x="3797" y="1442"/>
                    <a:pt x="4253" y="1515"/>
                    <a:pt x="4454" y="1515"/>
                  </a:cubicBezTo>
                  <a:cubicBezTo>
                    <a:pt x="4637" y="1515"/>
                    <a:pt x="4801" y="1497"/>
                    <a:pt x="4911" y="1424"/>
                  </a:cubicBezTo>
                  <a:cubicBezTo>
                    <a:pt x="5038" y="1369"/>
                    <a:pt x="5093" y="1296"/>
                    <a:pt x="5093" y="1242"/>
                  </a:cubicBezTo>
                  <a:cubicBezTo>
                    <a:pt x="5093" y="1169"/>
                    <a:pt x="4947" y="1096"/>
                    <a:pt x="4673" y="1023"/>
                  </a:cubicBezTo>
                  <a:cubicBezTo>
                    <a:pt x="4527" y="986"/>
                    <a:pt x="4381" y="950"/>
                    <a:pt x="4217" y="913"/>
                  </a:cubicBezTo>
                  <a:cubicBezTo>
                    <a:pt x="4071" y="877"/>
                    <a:pt x="3870" y="822"/>
                    <a:pt x="3633" y="767"/>
                  </a:cubicBezTo>
                  <a:cubicBezTo>
                    <a:pt x="3396" y="712"/>
                    <a:pt x="3176" y="657"/>
                    <a:pt x="3012" y="621"/>
                  </a:cubicBezTo>
                  <a:cubicBezTo>
                    <a:pt x="2848" y="566"/>
                    <a:pt x="2629" y="511"/>
                    <a:pt x="2337" y="420"/>
                  </a:cubicBezTo>
                  <a:cubicBezTo>
                    <a:pt x="2063" y="347"/>
                    <a:pt x="1844" y="292"/>
                    <a:pt x="1716" y="256"/>
                  </a:cubicBezTo>
                  <a:cubicBezTo>
                    <a:pt x="1588" y="219"/>
                    <a:pt x="1424" y="165"/>
                    <a:pt x="1241" y="128"/>
                  </a:cubicBezTo>
                  <a:cubicBezTo>
                    <a:pt x="1059" y="73"/>
                    <a:pt x="913" y="37"/>
                    <a:pt x="803" y="19"/>
                  </a:cubicBezTo>
                  <a:cubicBezTo>
                    <a:pt x="694" y="0"/>
                    <a:pt x="58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668525" y="3461050"/>
              <a:ext cx="128725" cy="98150"/>
            </a:xfrm>
            <a:custGeom>
              <a:avLst/>
              <a:gdLst/>
              <a:ahLst/>
              <a:cxnLst/>
              <a:rect l="l" t="t" r="r" b="b"/>
              <a:pathLst>
                <a:path w="5149" h="3926" extrusionOk="0">
                  <a:moveTo>
                    <a:pt x="1881" y="658"/>
                  </a:moveTo>
                  <a:cubicBezTo>
                    <a:pt x="2264" y="658"/>
                    <a:pt x="2666" y="785"/>
                    <a:pt x="3086" y="1004"/>
                  </a:cubicBezTo>
                  <a:cubicBezTo>
                    <a:pt x="3506" y="1242"/>
                    <a:pt x="3852" y="1516"/>
                    <a:pt x="4144" y="1826"/>
                  </a:cubicBezTo>
                  <a:cubicBezTo>
                    <a:pt x="4437" y="2154"/>
                    <a:pt x="4583" y="2428"/>
                    <a:pt x="4583" y="2666"/>
                  </a:cubicBezTo>
                  <a:cubicBezTo>
                    <a:pt x="4583" y="2830"/>
                    <a:pt x="4491" y="2958"/>
                    <a:pt x="4327" y="3085"/>
                  </a:cubicBezTo>
                  <a:cubicBezTo>
                    <a:pt x="4163" y="3195"/>
                    <a:pt x="3944" y="3250"/>
                    <a:pt x="3670" y="3250"/>
                  </a:cubicBezTo>
                  <a:cubicBezTo>
                    <a:pt x="3213" y="3250"/>
                    <a:pt x="2757" y="3140"/>
                    <a:pt x="2264" y="2903"/>
                  </a:cubicBezTo>
                  <a:cubicBezTo>
                    <a:pt x="1771" y="2666"/>
                    <a:pt x="1388" y="2410"/>
                    <a:pt x="1078" y="2118"/>
                  </a:cubicBezTo>
                  <a:cubicBezTo>
                    <a:pt x="767" y="1826"/>
                    <a:pt x="621" y="1589"/>
                    <a:pt x="621" y="1388"/>
                  </a:cubicBezTo>
                  <a:cubicBezTo>
                    <a:pt x="621" y="1187"/>
                    <a:pt x="749" y="1023"/>
                    <a:pt x="968" y="877"/>
                  </a:cubicBezTo>
                  <a:cubicBezTo>
                    <a:pt x="1205" y="731"/>
                    <a:pt x="1516" y="658"/>
                    <a:pt x="1881" y="658"/>
                  </a:cubicBezTo>
                  <a:close/>
                  <a:moveTo>
                    <a:pt x="1826" y="0"/>
                  </a:moveTo>
                  <a:cubicBezTo>
                    <a:pt x="1351" y="0"/>
                    <a:pt x="932" y="128"/>
                    <a:pt x="566" y="402"/>
                  </a:cubicBezTo>
                  <a:cubicBezTo>
                    <a:pt x="183" y="676"/>
                    <a:pt x="1" y="1023"/>
                    <a:pt x="1" y="1424"/>
                  </a:cubicBezTo>
                  <a:cubicBezTo>
                    <a:pt x="1" y="1680"/>
                    <a:pt x="110" y="1954"/>
                    <a:pt x="329" y="2246"/>
                  </a:cubicBezTo>
                  <a:cubicBezTo>
                    <a:pt x="548" y="2538"/>
                    <a:pt x="822" y="2812"/>
                    <a:pt x="1169" y="3067"/>
                  </a:cubicBezTo>
                  <a:cubicBezTo>
                    <a:pt x="1497" y="3305"/>
                    <a:pt x="1899" y="3505"/>
                    <a:pt x="2355" y="3688"/>
                  </a:cubicBezTo>
                  <a:cubicBezTo>
                    <a:pt x="2812" y="3834"/>
                    <a:pt x="3268" y="3925"/>
                    <a:pt x="3706" y="3925"/>
                  </a:cubicBezTo>
                  <a:cubicBezTo>
                    <a:pt x="4035" y="3925"/>
                    <a:pt x="4364" y="3797"/>
                    <a:pt x="4674" y="3560"/>
                  </a:cubicBezTo>
                  <a:cubicBezTo>
                    <a:pt x="5002" y="3323"/>
                    <a:pt x="5148" y="3031"/>
                    <a:pt x="5148" y="2720"/>
                  </a:cubicBezTo>
                  <a:cubicBezTo>
                    <a:pt x="5148" y="2282"/>
                    <a:pt x="4966" y="1844"/>
                    <a:pt x="4619" y="1424"/>
                  </a:cubicBezTo>
                  <a:cubicBezTo>
                    <a:pt x="4254" y="986"/>
                    <a:pt x="3816" y="639"/>
                    <a:pt x="3305" y="384"/>
                  </a:cubicBezTo>
                  <a:cubicBezTo>
                    <a:pt x="2775" y="128"/>
                    <a:pt x="2282" y="0"/>
                    <a:pt x="1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669450" y="3359275"/>
              <a:ext cx="147425" cy="89475"/>
            </a:xfrm>
            <a:custGeom>
              <a:avLst/>
              <a:gdLst/>
              <a:ahLst/>
              <a:cxnLst/>
              <a:rect l="l" t="t" r="r" b="b"/>
              <a:pathLst>
                <a:path w="5897" h="3579" extrusionOk="0">
                  <a:moveTo>
                    <a:pt x="639" y="0"/>
                  </a:moveTo>
                  <a:cubicBezTo>
                    <a:pt x="548" y="0"/>
                    <a:pt x="420" y="73"/>
                    <a:pt x="256" y="201"/>
                  </a:cubicBezTo>
                  <a:cubicBezTo>
                    <a:pt x="91" y="329"/>
                    <a:pt x="0" y="457"/>
                    <a:pt x="0" y="603"/>
                  </a:cubicBezTo>
                  <a:cubicBezTo>
                    <a:pt x="0" y="1023"/>
                    <a:pt x="219" y="1461"/>
                    <a:pt x="657" y="1936"/>
                  </a:cubicBezTo>
                  <a:cubicBezTo>
                    <a:pt x="1077" y="2410"/>
                    <a:pt x="1607" y="2793"/>
                    <a:pt x="2209" y="3104"/>
                  </a:cubicBezTo>
                  <a:cubicBezTo>
                    <a:pt x="2811" y="3414"/>
                    <a:pt x="3359" y="3578"/>
                    <a:pt x="3852" y="3578"/>
                  </a:cubicBezTo>
                  <a:cubicBezTo>
                    <a:pt x="4162" y="3578"/>
                    <a:pt x="4454" y="3432"/>
                    <a:pt x="4728" y="3159"/>
                  </a:cubicBezTo>
                  <a:cubicBezTo>
                    <a:pt x="4984" y="2885"/>
                    <a:pt x="5111" y="2593"/>
                    <a:pt x="5111" y="2319"/>
                  </a:cubicBezTo>
                  <a:cubicBezTo>
                    <a:pt x="5111" y="2027"/>
                    <a:pt x="5002" y="1735"/>
                    <a:pt x="4765" y="1443"/>
                  </a:cubicBezTo>
                  <a:cubicBezTo>
                    <a:pt x="4527" y="1132"/>
                    <a:pt x="4199" y="858"/>
                    <a:pt x="3797" y="621"/>
                  </a:cubicBezTo>
                  <a:lnTo>
                    <a:pt x="3797" y="621"/>
                  </a:lnTo>
                  <a:cubicBezTo>
                    <a:pt x="3961" y="676"/>
                    <a:pt x="4162" y="731"/>
                    <a:pt x="4400" y="822"/>
                  </a:cubicBezTo>
                  <a:cubicBezTo>
                    <a:pt x="4655" y="895"/>
                    <a:pt x="4892" y="968"/>
                    <a:pt x="5130" y="1041"/>
                  </a:cubicBezTo>
                  <a:cubicBezTo>
                    <a:pt x="5349" y="1114"/>
                    <a:pt x="5550" y="1151"/>
                    <a:pt x="5677" y="1151"/>
                  </a:cubicBezTo>
                  <a:cubicBezTo>
                    <a:pt x="5823" y="1151"/>
                    <a:pt x="5896" y="1078"/>
                    <a:pt x="5896" y="968"/>
                  </a:cubicBezTo>
                  <a:cubicBezTo>
                    <a:pt x="5896" y="840"/>
                    <a:pt x="5531" y="639"/>
                    <a:pt x="4801" y="402"/>
                  </a:cubicBezTo>
                  <a:cubicBezTo>
                    <a:pt x="4071" y="165"/>
                    <a:pt x="3596" y="37"/>
                    <a:pt x="3414" y="37"/>
                  </a:cubicBezTo>
                  <a:cubicBezTo>
                    <a:pt x="3213" y="37"/>
                    <a:pt x="3030" y="92"/>
                    <a:pt x="2884" y="201"/>
                  </a:cubicBezTo>
                  <a:cubicBezTo>
                    <a:pt x="2738" y="311"/>
                    <a:pt x="2665" y="457"/>
                    <a:pt x="2665" y="639"/>
                  </a:cubicBezTo>
                  <a:cubicBezTo>
                    <a:pt x="2665" y="950"/>
                    <a:pt x="2684" y="1205"/>
                    <a:pt x="2738" y="1424"/>
                  </a:cubicBezTo>
                  <a:cubicBezTo>
                    <a:pt x="2775" y="1625"/>
                    <a:pt x="2848" y="1735"/>
                    <a:pt x="2921" y="1735"/>
                  </a:cubicBezTo>
                  <a:cubicBezTo>
                    <a:pt x="2976" y="1735"/>
                    <a:pt x="3049" y="1680"/>
                    <a:pt x="3122" y="1589"/>
                  </a:cubicBezTo>
                  <a:cubicBezTo>
                    <a:pt x="3195" y="1497"/>
                    <a:pt x="3231" y="1388"/>
                    <a:pt x="3231" y="1260"/>
                  </a:cubicBezTo>
                  <a:cubicBezTo>
                    <a:pt x="3231" y="1132"/>
                    <a:pt x="3195" y="931"/>
                    <a:pt x="3122" y="658"/>
                  </a:cubicBezTo>
                  <a:lnTo>
                    <a:pt x="3122" y="658"/>
                  </a:lnTo>
                  <a:cubicBezTo>
                    <a:pt x="3523" y="913"/>
                    <a:pt x="3852" y="1205"/>
                    <a:pt x="4107" y="1534"/>
                  </a:cubicBezTo>
                  <a:cubicBezTo>
                    <a:pt x="4363" y="1844"/>
                    <a:pt x="4491" y="2118"/>
                    <a:pt x="4491" y="2355"/>
                  </a:cubicBezTo>
                  <a:cubicBezTo>
                    <a:pt x="4491" y="2501"/>
                    <a:pt x="4418" y="2629"/>
                    <a:pt x="4308" y="2739"/>
                  </a:cubicBezTo>
                  <a:cubicBezTo>
                    <a:pt x="4180" y="2848"/>
                    <a:pt x="4034" y="2903"/>
                    <a:pt x="3852" y="2903"/>
                  </a:cubicBezTo>
                  <a:cubicBezTo>
                    <a:pt x="3414" y="2903"/>
                    <a:pt x="2957" y="2775"/>
                    <a:pt x="2446" y="2520"/>
                  </a:cubicBezTo>
                  <a:cubicBezTo>
                    <a:pt x="1935" y="2246"/>
                    <a:pt x="1515" y="1936"/>
                    <a:pt x="1187" y="1570"/>
                  </a:cubicBezTo>
                  <a:cubicBezTo>
                    <a:pt x="858" y="1187"/>
                    <a:pt x="676" y="858"/>
                    <a:pt x="676" y="548"/>
                  </a:cubicBezTo>
                  <a:cubicBezTo>
                    <a:pt x="676" y="439"/>
                    <a:pt x="694" y="329"/>
                    <a:pt x="749" y="238"/>
                  </a:cubicBezTo>
                  <a:cubicBezTo>
                    <a:pt x="767" y="147"/>
                    <a:pt x="785" y="92"/>
                    <a:pt x="785" y="92"/>
                  </a:cubicBezTo>
                  <a:cubicBezTo>
                    <a:pt x="785" y="37"/>
                    <a:pt x="749" y="0"/>
                    <a:pt x="6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668075" y="3255675"/>
              <a:ext cx="129175" cy="78525"/>
            </a:xfrm>
            <a:custGeom>
              <a:avLst/>
              <a:gdLst/>
              <a:ahLst/>
              <a:cxnLst/>
              <a:rect l="l" t="t" r="r" b="b"/>
              <a:pathLst>
                <a:path w="5167" h="3141" extrusionOk="0">
                  <a:moveTo>
                    <a:pt x="4327" y="1"/>
                  </a:moveTo>
                  <a:cubicBezTo>
                    <a:pt x="4272" y="1"/>
                    <a:pt x="4235" y="1"/>
                    <a:pt x="4235" y="19"/>
                  </a:cubicBezTo>
                  <a:cubicBezTo>
                    <a:pt x="4217" y="37"/>
                    <a:pt x="4199" y="74"/>
                    <a:pt x="4199" y="110"/>
                  </a:cubicBezTo>
                  <a:cubicBezTo>
                    <a:pt x="4199" y="147"/>
                    <a:pt x="4235" y="274"/>
                    <a:pt x="4290" y="475"/>
                  </a:cubicBezTo>
                  <a:cubicBezTo>
                    <a:pt x="4473" y="1132"/>
                    <a:pt x="4564" y="1735"/>
                    <a:pt x="4564" y="2301"/>
                  </a:cubicBezTo>
                  <a:cubicBezTo>
                    <a:pt x="4564" y="2410"/>
                    <a:pt x="4491" y="2483"/>
                    <a:pt x="4363" y="2483"/>
                  </a:cubicBezTo>
                  <a:cubicBezTo>
                    <a:pt x="4235" y="2483"/>
                    <a:pt x="3834" y="2374"/>
                    <a:pt x="3158" y="2173"/>
                  </a:cubicBezTo>
                  <a:cubicBezTo>
                    <a:pt x="1771" y="1753"/>
                    <a:pt x="913" y="1534"/>
                    <a:pt x="566" y="1534"/>
                  </a:cubicBezTo>
                  <a:cubicBezTo>
                    <a:pt x="438" y="1534"/>
                    <a:pt x="311" y="1589"/>
                    <a:pt x="183" y="1698"/>
                  </a:cubicBezTo>
                  <a:cubicBezTo>
                    <a:pt x="55" y="1808"/>
                    <a:pt x="0" y="1899"/>
                    <a:pt x="0" y="1972"/>
                  </a:cubicBezTo>
                  <a:cubicBezTo>
                    <a:pt x="0" y="2045"/>
                    <a:pt x="19" y="2082"/>
                    <a:pt x="55" y="2118"/>
                  </a:cubicBezTo>
                  <a:cubicBezTo>
                    <a:pt x="92" y="2136"/>
                    <a:pt x="146" y="2136"/>
                    <a:pt x="219" y="2136"/>
                  </a:cubicBezTo>
                  <a:cubicBezTo>
                    <a:pt x="548" y="2136"/>
                    <a:pt x="1296" y="2301"/>
                    <a:pt x="2465" y="2648"/>
                  </a:cubicBezTo>
                  <a:cubicBezTo>
                    <a:pt x="3615" y="2976"/>
                    <a:pt x="4290" y="3140"/>
                    <a:pt x="4491" y="3140"/>
                  </a:cubicBezTo>
                  <a:cubicBezTo>
                    <a:pt x="4674" y="3140"/>
                    <a:pt x="4838" y="3049"/>
                    <a:pt x="4966" y="2885"/>
                  </a:cubicBezTo>
                  <a:cubicBezTo>
                    <a:pt x="5093" y="2702"/>
                    <a:pt x="5166" y="2502"/>
                    <a:pt x="5166" y="2264"/>
                  </a:cubicBezTo>
                  <a:cubicBezTo>
                    <a:pt x="5166" y="1753"/>
                    <a:pt x="5075" y="1242"/>
                    <a:pt x="4893" y="749"/>
                  </a:cubicBezTo>
                  <a:cubicBezTo>
                    <a:pt x="4728" y="256"/>
                    <a:pt x="4528" y="1"/>
                    <a:pt x="43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668525" y="3137925"/>
              <a:ext cx="128725" cy="98150"/>
            </a:xfrm>
            <a:custGeom>
              <a:avLst/>
              <a:gdLst/>
              <a:ahLst/>
              <a:cxnLst/>
              <a:rect l="l" t="t" r="r" b="b"/>
              <a:pathLst>
                <a:path w="5149" h="3926" extrusionOk="0">
                  <a:moveTo>
                    <a:pt x="1881" y="658"/>
                  </a:moveTo>
                  <a:cubicBezTo>
                    <a:pt x="2264" y="658"/>
                    <a:pt x="2666" y="786"/>
                    <a:pt x="3086" y="1005"/>
                  </a:cubicBezTo>
                  <a:cubicBezTo>
                    <a:pt x="3506" y="1242"/>
                    <a:pt x="3852" y="1516"/>
                    <a:pt x="4144" y="1826"/>
                  </a:cubicBezTo>
                  <a:cubicBezTo>
                    <a:pt x="4437" y="2155"/>
                    <a:pt x="4583" y="2429"/>
                    <a:pt x="4583" y="2666"/>
                  </a:cubicBezTo>
                  <a:cubicBezTo>
                    <a:pt x="4583" y="2830"/>
                    <a:pt x="4491" y="2958"/>
                    <a:pt x="4327" y="3086"/>
                  </a:cubicBezTo>
                  <a:cubicBezTo>
                    <a:pt x="4163" y="3195"/>
                    <a:pt x="3944" y="3250"/>
                    <a:pt x="3670" y="3250"/>
                  </a:cubicBezTo>
                  <a:cubicBezTo>
                    <a:pt x="3213" y="3250"/>
                    <a:pt x="2757" y="3141"/>
                    <a:pt x="2264" y="2903"/>
                  </a:cubicBezTo>
                  <a:cubicBezTo>
                    <a:pt x="1771" y="2666"/>
                    <a:pt x="1388" y="2410"/>
                    <a:pt x="1078" y="2118"/>
                  </a:cubicBezTo>
                  <a:cubicBezTo>
                    <a:pt x="767" y="1826"/>
                    <a:pt x="621" y="1589"/>
                    <a:pt x="621" y="1388"/>
                  </a:cubicBezTo>
                  <a:cubicBezTo>
                    <a:pt x="621" y="1187"/>
                    <a:pt x="749" y="1023"/>
                    <a:pt x="968" y="877"/>
                  </a:cubicBezTo>
                  <a:cubicBezTo>
                    <a:pt x="1205" y="731"/>
                    <a:pt x="1516" y="658"/>
                    <a:pt x="1881" y="658"/>
                  </a:cubicBezTo>
                  <a:close/>
                  <a:moveTo>
                    <a:pt x="1826" y="1"/>
                  </a:moveTo>
                  <a:cubicBezTo>
                    <a:pt x="1351" y="1"/>
                    <a:pt x="932" y="129"/>
                    <a:pt x="566" y="402"/>
                  </a:cubicBezTo>
                  <a:cubicBezTo>
                    <a:pt x="183" y="676"/>
                    <a:pt x="1" y="1023"/>
                    <a:pt x="1" y="1425"/>
                  </a:cubicBezTo>
                  <a:cubicBezTo>
                    <a:pt x="1" y="1680"/>
                    <a:pt x="110" y="1954"/>
                    <a:pt x="329" y="2246"/>
                  </a:cubicBezTo>
                  <a:cubicBezTo>
                    <a:pt x="548" y="2538"/>
                    <a:pt x="822" y="2812"/>
                    <a:pt x="1169" y="3068"/>
                  </a:cubicBezTo>
                  <a:cubicBezTo>
                    <a:pt x="1497" y="3305"/>
                    <a:pt x="1899" y="3506"/>
                    <a:pt x="2355" y="3688"/>
                  </a:cubicBezTo>
                  <a:cubicBezTo>
                    <a:pt x="2812" y="3834"/>
                    <a:pt x="3268" y="3926"/>
                    <a:pt x="3706" y="3926"/>
                  </a:cubicBezTo>
                  <a:cubicBezTo>
                    <a:pt x="4035" y="3926"/>
                    <a:pt x="4364" y="3798"/>
                    <a:pt x="4674" y="3560"/>
                  </a:cubicBezTo>
                  <a:cubicBezTo>
                    <a:pt x="5002" y="3323"/>
                    <a:pt x="5148" y="3031"/>
                    <a:pt x="5148" y="2721"/>
                  </a:cubicBezTo>
                  <a:cubicBezTo>
                    <a:pt x="5148" y="2283"/>
                    <a:pt x="4966" y="1845"/>
                    <a:pt x="4619" y="1425"/>
                  </a:cubicBezTo>
                  <a:cubicBezTo>
                    <a:pt x="4254" y="987"/>
                    <a:pt x="3816" y="640"/>
                    <a:pt x="3305" y="384"/>
                  </a:cubicBezTo>
                  <a:cubicBezTo>
                    <a:pt x="2775" y="129"/>
                    <a:pt x="2282" y="1"/>
                    <a:pt x="18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669900" y="3028850"/>
              <a:ext cx="127350" cy="104075"/>
            </a:xfrm>
            <a:custGeom>
              <a:avLst/>
              <a:gdLst/>
              <a:ahLst/>
              <a:cxnLst/>
              <a:rect l="l" t="t" r="r" b="b"/>
              <a:pathLst>
                <a:path w="5094" h="4163" extrusionOk="0">
                  <a:moveTo>
                    <a:pt x="1114" y="694"/>
                  </a:moveTo>
                  <a:cubicBezTo>
                    <a:pt x="1223" y="694"/>
                    <a:pt x="1315" y="713"/>
                    <a:pt x="1406" y="786"/>
                  </a:cubicBezTo>
                  <a:cubicBezTo>
                    <a:pt x="1497" y="841"/>
                    <a:pt x="1570" y="914"/>
                    <a:pt x="1625" y="968"/>
                  </a:cubicBezTo>
                  <a:cubicBezTo>
                    <a:pt x="1680" y="1041"/>
                    <a:pt x="1753" y="1151"/>
                    <a:pt x="1826" y="1297"/>
                  </a:cubicBezTo>
                  <a:cubicBezTo>
                    <a:pt x="1899" y="1425"/>
                    <a:pt x="1972" y="1625"/>
                    <a:pt x="2081" y="1881"/>
                  </a:cubicBezTo>
                  <a:cubicBezTo>
                    <a:pt x="2173" y="2118"/>
                    <a:pt x="2246" y="2301"/>
                    <a:pt x="2319" y="2429"/>
                  </a:cubicBezTo>
                  <a:cubicBezTo>
                    <a:pt x="1643" y="2246"/>
                    <a:pt x="1242" y="2173"/>
                    <a:pt x="1114" y="2173"/>
                  </a:cubicBezTo>
                  <a:cubicBezTo>
                    <a:pt x="986" y="2173"/>
                    <a:pt x="840" y="2228"/>
                    <a:pt x="694" y="2374"/>
                  </a:cubicBezTo>
                  <a:cubicBezTo>
                    <a:pt x="639" y="2045"/>
                    <a:pt x="603" y="1753"/>
                    <a:pt x="603" y="1534"/>
                  </a:cubicBezTo>
                  <a:cubicBezTo>
                    <a:pt x="603" y="1297"/>
                    <a:pt x="658" y="1096"/>
                    <a:pt x="749" y="932"/>
                  </a:cubicBezTo>
                  <a:cubicBezTo>
                    <a:pt x="840" y="767"/>
                    <a:pt x="950" y="694"/>
                    <a:pt x="1114" y="694"/>
                  </a:cubicBezTo>
                  <a:close/>
                  <a:moveTo>
                    <a:pt x="3341" y="640"/>
                  </a:moveTo>
                  <a:cubicBezTo>
                    <a:pt x="3524" y="640"/>
                    <a:pt x="3706" y="767"/>
                    <a:pt x="3889" y="1041"/>
                  </a:cubicBezTo>
                  <a:cubicBezTo>
                    <a:pt x="4071" y="1297"/>
                    <a:pt x="4217" y="1625"/>
                    <a:pt x="4345" y="1991"/>
                  </a:cubicBezTo>
                  <a:cubicBezTo>
                    <a:pt x="4455" y="2374"/>
                    <a:pt x="4509" y="2739"/>
                    <a:pt x="4528" y="3086"/>
                  </a:cubicBezTo>
                  <a:cubicBezTo>
                    <a:pt x="4418" y="2995"/>
                    <a:pt x="3779" y="2794"/>
                    <a:pt x="2611" y="2502"/>
                  </a:cubicBezTo>
                  <a:cubicBezTo>
                    <a:pt x="2757" y="2410"/>
                    <a:pt x="2812" y="2283"/>
                    <a:pt x="2812" y="2155"/>
                  </a:cubicBezTo>
                  <a:cubicBezTo>
                    <a:pt x="2812" y="1826"/>
                    <a:pt x="2866" y="1479"/>
                    <a:pt x="2976" y="1151"/>
                  </a:cubicBezTo>
                  <a:cubicBezTo>
                    <a:pt x="3067" y="804"/>
                    <a:pt x="3195" y="640"/>
                    <a:pt x="3341" y="640"/>
                  </a:cubicBezTo>
                  <a:close/>
                  <a:moveTo>
                    <a:pt x="3359" y="1"/>
                  </a:moveTo>
                  <a:cubicBezTo>
                    <a:pt x="3140" y="1"/>
                    <a:pt x="2939" y="129"/>
                    <a:pt x="2757" y="402"/>
                  </a:cubicBezTo>
                  <a:cubicBezTo>
                    <a:pt x="2593" y="676"/>
                    <a:pt x="2483" y="1005"/>
                    <a:pt x="2465" y="1406"/>
                  </a:cubicBezTo>
                  <a:lnTo>
                    <a:pt x="2446" y="1479"/>
                  </a:lnTo>
                  <a:cubicBezTo>
                    <a:pt x="2300" y="1005"/>
                    <a:pt x="2118" y="640"/>
                    <a:pt x="1881" y="402"/>
                  </a:cubicBezTo>
                  <a:cubicBezTo>
                    <a:pt x="1643" y="165"/>
                    <a:pt x="1369" y="37"/>
                    <a:pt x="1077" y="37"/>
                  </a:cubicBezTo>
                  <a:cubicBezTo>
                    <a:pt x="731" y="37"/>
                    <a:pt x="457" y="220"/>
                    <a:pt x="274" y="585"/>
                  </a:cubicBezTo>
                  <a:cubicBezTo>
                    <a:pt x="92" y="950"/>
                    <a:pt x="0" y="1479"/>
                    <a:pt x="0" y="2173"/>
                  </a:cubicBezTo>
                  <a:cubicBezTo>
                    <a:pt x="0" y="2465"/>
                    <a:pt x="37" y="2703"/>
                    <a:pt x="92" y="2922"/>
                  </a:cubicBezTo>
                  <a:cubicBezTo>
                    <a:pt x="146" y="3122"/>
                    <a:pt x="219" y="3232"/>
                    <a:pt x="311" y="3232"/>
                  </a:cubicBezTo>
                  <a:cubicBezTo>
                    <a:pt x="384" y="3232"/>
                    <a:pt x="457" y="3177"/>
                    <a:pt x="584" y="3086"/>
                  </a:cubicBezTo>
                  <a:cubicBezTo>
                    <a:pt x="676" y="2995"/>
                    <a:pt x="731" y="2903"/>
                    <a:pt x="731" y="2812"/>
                  </a:cubicBezTo>
                  <a:lnTo>
                    <a:pt x="731" y="2757"/>
                  </a:lnTo>
                  <a:cubicBezTo>
                    <a:pt x="1351" y="2757"/>
                    <a:pt x="2227" y="2958"/>
                    <a:pt x="3378" y="3305"/>
                  </a:cubicBezTo>
                  <a:cubicBezTo>
                    <a:pt x="3761" y="3433"/>
                    <a:pt x="3980" y="3488"/>
                    <a:pt x="4071" y="3488"/>
                  </a:cubicBezTo>
                  <a:cubicBezTo>
                    <a:pt x="4144" y="3488"/>
                    <a:pt x="4235" y="3451"/>
                    <a:pt x="4327" y="3396"/>
                  </a:cubicBezTo>
                  <a:cubicBezTo>
                    <a:pt x="4418" y="3341"/>
                    <a:pt x="4491" y="3268"/>
                    <a:pt x="4528" y="3195"/>
                  </a:cubicBezTo>
                  <a:lnTo>
                    <a:pt x="4528" y="3195"/>
                  </a:lnTo>
                  <a:cubicBezTo>
                    <a:pt x="4509" y="3396"/>
                    <a:pt x="4455" y="3579"/>
                    <a:pt x="4363" y="3743"/>
                  </a:cubicBezTo>
                  <a:cubicBezTo>
                    <a:pt x="4254" y="3926"/>
                    <a:pt x="4199" y="4017"/>
                    <a:pt x="4199" y="4035"/>
                  </a:cubicBezTo>
                  <a:cubicBezTo>
                    <a:pt x="4199" y="4108"/>
                    <a:pt x="4272" y="4163"/>
                    <a:pt x="4418" y="4163"/>
                  </a:cubicBezTo>
                  <a:cubicBezTo>
                    <a:pt x="4546" y="4163"/>
                    <a:pt x="4692" y="4053"/>
                    <a:pt x="4856" y="3816"/>
                  </a:cubicBezTo>
                  <a:cubicBezTo>
                    <a:pt x="5020" y="3597"/>
                    <a:pt x="5093" y="3341"/>
                    <a:pt x="5093" y="3049"/>
                  </a:cubicBezTo>
                  <a:cubicBezTo>
                    <a:pt x="5093" y="2556"/>
                    <a:pt x="5020" y="2082"/>
                    <a:pt x="4856" y="1607"/>
                  </a:cubicBezTo>
                  <a:cubicBezTo>
                    <a:pt x="4692" y="1133"/>
                    <a:pt x="4473" y="749"/>
                    <a:pt x="4199" y="457"/>
                  </a:cubicBezTo>
                  <a:cubicBezTo>
                    <a:pt x="3925" y="147"/>
                    <a:pt x="3651" y="1"/>
                    <a:pt x="3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669450" y="2967700"/>
              <a:ext cx="127350" cy="37450"/>
            </a:xfrm>
            <a:custGeom>
              <a:avLst/>
              <a:gdLst/>
              <a:ahLst/>
              <a:cxnLst/>
              <a:rect l="l" t="t" r="r" b="b"/>
              <a:pathLst>
                <a:path w="5094" h="1498" extrusionOk="0">
                  <a:moveTo>
                    <a:pt x="712" y="1"/>
                  </a:moveTo>
                  <a:cubicBezTo>
                    <a:pt x="529" y="1"/>
                    <a:pt x="365" y="55"/>
                    <a:pt x="219" y="183"/>
                  </a:cubicBezTo>
                  <a:cubicBezTo>
                    <a:pt x="73" y="293"/>
                    <a:pt x="0" y="384"/>
                    <a:pt x="0" y="457"/>
                  </a:cubicBezTo>
                  <a:cubicBezTo>
                    <a:pt x="0" y="530"/>
                    <a:pt x="18" y="567"/>
                    <a:pt x="55" y="603"/>
                  </a:cubicBezTo>
                  <a:cubicBezTo>
                    <a:pt x="73" y="621"/>
                    <a:pt x="128" y="621"/>
                    <a:pt x="219" y="621"/>
                  </a:cubicBezTo>
                  <a:cubicBezTo>
                    <a:pt x="511" y="621"/>
                    <a:pt x="1296" y="786"/>
                    <a:pt x="2574" y="1078"/>
                  </a:cubicBezTo>
                  <a:cubicBezTo>
                    <a:pt x="3834" y="1351"/>
                    <a:pt x="4509" y="1498"/>
                    <a:pt x="4600" y="1498"/>
                  </a:cubicBezTo>
                  <a:cubicBezTo>
                    <a:pt x="4710" y="1498"/>
                    <a:pt x="4801" y="1461"/>
                    <a:pt x="4929" y="1370"/>
                  </a:cubicBezTo>
                  <a:cubicBezTo>
                    <a:pt x="5038" y="1260"/>
                    <a:pt x="5093" y="1187"/>
                    <a:pt x="5093" y="1132"/>
                  </a:cubicBezTo>
                  <a:cubicBezTo>
                    <a:pt x="5093" y="1078"/>
                    <a:pt x="4965" y="1005"/>
                    <a:pt x="4673" y="913"/>
                  </a:cubicBezTo>
                  <a:cubicBezTo>
                    <a:pt x="4509" y="877"/>
                    <a:pt x="4363" y="840"/>
                    <a:pt x="4235" y="804"/>
                  </a:cubicBezTo>
                  <a:cubicBezTo>
                    <a:pt x="4107" y="767"/>
                    <a:pt x="3925" y="731"/>
                    <a:pt x="3669" y="676"/>
                  </a:cubicBezTo>
                  <a:cubicBezTo>
                    <a:pt x="3432" y="603"/>
                    <a:pt x="3231" y="567"/>
                    <a:pt x="3103" y="530"/>
                  </a:cubicBezTo>
                  <a:cubicBezTo>
                    <a:pt x="1680" y="183"/>
                    <a:pt x="876" y="1"/>
                    <a:pt x="7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668525" y="2843100"/>
              <a:ext cx="128725" cy="108200"/>
            </a:xfrm>
            <a:custGeom>
              <a:avLst/>
              <a:gdLst/>
              <a:ahLst/>
              <a:cxnLst/>
              <a:rect l="l" t="t" r="r" b="b"/>
              <a:pathLst>
                <a:path w="5149" h="4328" extrusionOk="0">
                  <a:moveTo>
                    <a:pt x="457" y="1"/>
                  </a:moveTo>
                  <a:cubicBezTo>
                    <a:pt x="384" y="1"/>
                    <a:pt x="274" y="56"/>
                    <a:pt x="165" y="165"/>
                  </a:cubicBezTo>
                  <a:cubicBezTo>
                    <a:pt x="55" y="275"/>
                    <a:pt x="1" y="366"/>
                    <a:pt x="1" y="476"/>
                  </a:cubicBezTo>
                  <a:cubicBezTo>
                    <a:pt x="1" y="549"/>
                    <a:pt x="110" y="603"/>
                    <a:pt x="311" y="622"/>
                  </a:cubicBezTo>
                  <a:cubicBezTo>
                    <a:pt x="347" y="622"/>
                    <a:pt x="639" y="640"/>
                    <a:pt x="1187" y="695"/>
                  </a:cubicBezTo>
                  <a:cubicBezTo>
                    <a:pt x="2337" y="786"/>
                    <a:pt x="3341" y="1005"/>
                    <a:pt x="4181" y="1315"/>
                  </a:cubicBezTo>
                  <a:cubicBezTo>
                    <a:pt x="3725" y="1534"/>
                    <a:pt x="2483" y="2027"/>
                    <a:pt x="439" y="2812"/>
                  </a:cubicBezTo>
                  <a:cubicBezTo>
                    <a:pt x="329" y="2849"/>
                    <a:pt x="238" y="2922"/>
                    <a:pt x="147" y="3031"/>
                  </a:cubicBezTo>
                  <a:cubicBezTo>
                    <a:pt x="55" y="3123"/>
                    <a:pt x="19" y="3196"/>
                    <a:pt x="19" y="3250"/>
                  </a:cubicBezTo>
                  <a:cubicBezTo>
                    <a:pt x="19" y="3323"/>
                    <a:pt x="92" y="3360"/>
                    <a:pt x="238" y="3360"/>
                  </a:cubicBezTo>
                  <a:cubicBezTo>
                    <a:pt x="548" y="3378"/>
                    <a:pt x="1333" y="3542"/>
                    <a:pt x="2593" y="3853"/>
                  </a:cubicBezTo>
                  <a:cubicBezTo>
                    <a:pt x="3852" y="4163"/>
                    <a:pt x="4528" y="4327"/>
                    <a:pt x="4656" y="4327"/>
                  </a:cubicBezTo>
                  <a:cubicBezTo>
                    <a:pt x="4765" y="4327"/>
                    <a:pt x="4875" y="4291"/>
                    <a:pt x="4984" y="4200"/>
                  </a:cubicBezTo>
                  <a:cubicBezTo>
                    <a:pt x="5094" y="4108"/>
                    <a:pt x="5148" y="4035"/>
                    <a:pt x="5148" y="3962"/>
                  </a:cubicBezTo>
                  <a:cubicBezTo>
                    <a:pt x="5148" y="3926"/>
                    <a:pt x="5057" y="3871"/>
                    <a:pt x="4856" y="3816"/>
                  </a:cubicBezTo>
                  <a:cubicBezTo>
                    <a:pt x="4674" y="3762"/>
                    <a:pt x="4217" y="3634"/>
                    <a:pt x="3506" y="3469"/>
                  </a:cubicBezTo>
                  <a:cubicBezTo>
                    <a:pt x="2794" y="3287"/>
                    <a:pt x="2155" y="3123"/>
                    <a:pt x="1589" y="2977"/>
                  </a:cubicBezTo>
                  <a:cubicBezTo>
                    <a:pt x="3396" y="2265"/>
                    <a:pt x="4491" y="1826"/>
                    <a:pt x="4820" y="1680"/>
                  </a:cubicBezTo>
                  <a:cubicBezTo>
                    <a:pt x="4911" y="1644"/>
                    <a:pt x="5002" y="1571"/>
                    <a:pt x="5057" y="1498"/>
                  </a:cubicBezTo>
                  <a:cubicBezTo>
                    <a:pt x="5112" y="1407"/>
                    <a:pt x="5148" y="1334"/>
                    <a:pt x="5148" y="1279"/>
                  </a:cubicBezTo>
                  <a:cubicBezTo>
                    <a:pt x="5148" y="1096"/>
                    <a:pt x="4838" y="895"/>
                    <a:pt x="4217" y="695"/>
                  </a:cubicBezTo>
                  <a:cubicBezTo>
                    <a:pt x="3579" y="476"/>
                    <a:pt x="2903" y="311"/>
                    <a:pt x="2173" y="202"/>
                  </a:cubicBezTo>
                  <a:cubicBezTo>
                    <a:pt x="1424" y="74"/>
                    <a:pt x="859" y="1"/>
                    <a:pt x="4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668525" y="2656000"/>
              <a:ext cx="128725" cy="98600"/>
            </a:xfrm>
            <a:custGeom>
              <a:avLst/>
              <a:gdLst/>
              <a:ahLst/>
              <a:cxnLst/>
              <a:rect l="l" t="t" r="r" b="b"/>
              <a:pathLst>
                <a:path w="5149" h="3944" extrusionOk="0">
                  <a:moveTo>
                    <a:pt x="1881" y="676"/>
                  </a:moveTo>
                  <a:cubicBezTo>
                    <a:pt x="2264" y="676"/>
                    <a:pt x="2666" y="785"/>
                    <a:pt x="3086" y="1023"/>
                  </a:cubicBezTo>
                  <a:cubicBezTo>
                    <a:pt x="3506" y="1242"/>
                    <a:pt x="3852" y="1534"/>
                    <a:pt x="4144" y="1844"/>
                  </a:cubicBezTo>
                  <a:cubicBezTo>
                    <a:pt x="4437" y="2154"/>
                    <a:pt x="4583" y="2447"/>
                    <a:pt x="4583" y="2684"/>
                  </a:cubicBezTo>
                  <a:cubicBezTo>
                    <a:pt x="4583" y="2848"/>
                    <a:pt x="4491" y="2976"/>
                    <a:pt x="4327" y="3104"/>
                  </a:cubicBezTo>
                  <a:cubicBezTo>
                    <a:pt x="4163" y="3213"/>
                    <a:pt x="3944" y="3268"/>
                    <a:pt x="3670" y="3268"/>
                  </a:cubicBezTo>
                  <a:cubicBezTo>
                    <a:pt x="3213" y="3268"/>
                    <a:pt x="2757" y="3159"/>
                    <a:pt x="2264" y="2921"/>
                  </a:cubicBezTo>
                  <a:cubicBezTo>
                    <a:pt x="1771" y="2684"/>
                    <a:pt x="1388" y="2428"/>
                    <a:pt x="1078" y="2136"/>
                  </a:cubicBezTo>
                  <a:cubicBezTo>
                    <a:pt x="767" y="1844"/>
                    <a:pt x="621" y="1589"/>
                    <a:pt x="621" y="1406"/>
                  </a:cubicBezTo>
                  <a:cubicBezTo>
                    <a:pt x="621" y="1205"/>
                    <a:pt x="749" y="1041"/>
                    <a:pt x="968" y="895"/>
                  </a:cubicBezTo>
                  <a:cubicBezTo>
                    <a:pt x="1205" y="749"/>
                    <a:pt x="1516" y="676"/>
                    <a:pt x="1881" y="676"/>
                  </a:cubicBezTo>
                  <a:close/>
                  <a:moveTo>
                    <a:pt x="1826" y="0"/>
                  </a:moveTo>
                  <a:cubicBezTo>
                    <a:pt x="1351" y="0"/>
                    <a:pt x="932" y="146"/>
                    <a:pt x="566" y="420"/>
                  </a:cubicBezTo>
                  <a:cubicBezTo>
                    <a:pt x="183" y="694"/>
                    <a:pt x="1" y="1023"/>
                    <a:pt x="1" y="1443"/>
                  </a:cubicBezTo>
                  <a:cubicBezTo>
                    <a:pt x="1" y="1698"/>
                    <a:pt x="110" y="1972"/>
                    <a:pt x="329" y="2264"/>
                  </a:cubicBezTo>
                  <a:cubicBezTo>
                    <a:pt x="548" y="2556"/>
                    <a:pt x="822" y="2830"/>
                    <a:pt x="1169" y="3085"/>
                  </a:cubicBezTo>
                  <a:cubicBezTo>
                    <a:pt x="1497" y="3323"/>
                    <a:pt x="1899" y="3524"/>
                    <a:pt x="2355" y="3688"/>
                  </a:cubicBezTo>
                  <a:cubicBezTo>
                    <a:pt x="2812" y="3852"/>
                    <a:pt x="3268" y="3943"/>
                    <a:pt x="3706" y="3943"/>
                  </a:cubicBezTo>
                  <a:cubicBezTo>
                    <a:pt x="4035" y="3943"/>
                    <a:pt x="4364" y="3816"/>
                    <a:pt x="4674" y="3578"/>
                  </a:cubicBezTo>
                  <a:cubicBezTo>
                    <a:pt x="5002" y="3341"/>
                    <a:pt x="5148" y="3049"/>
                    <a:pt x="5148" y="2739"/>
                  </a:cubicBezTo>
                  <a:cubicBezTo>
                    <a:pt x="5148" y="2301"/>
                    <a:pt x="4966" y="1862"/>
                    <a:pt x="4619" y="1424"/>
                  </a:cubicBezTo>
                  <a:cubicBezTo>
                    <a:pt x="4254" y="1004"/>
                    <a:pt x="3816" y="658"/>
                    <a:pt x="3305" y="402"/>
                  </a:cubicBezTo>
                  <a:cubicBezTo>
                    <a:pt x="2775" y="128"/>
                    <a:pt x="2282" y="0"/>
                    <a:pt x="1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668975" y="2538250"/>
              <a:ext cx="127825" cy="109550"/>
            </a:xfrm>
            <a:custGeom>
              <a:avLst/>
              <a:gdLst/>
              <a:ahLst/>
              <a:cxnLst/>
              <a:rect l="l" t="t" r="r" b="b"/>
              <a:pathLst>
                <a:path w="5113" h="4382" extrusionOk="0">
                  <a:moveTo>
                    <a:pt x="421" y="1"/>
                  </a:moveTo>
                  <a:cubicBezTo>
                    <a:pt x="366" y="1"/>
                    <a:pt x="293" y="37"/>
                    <a:pt x="183" y="147"/>
                  </a:cubicBezTo>
                  <a:cubicBezTo>
                    <a:pt x="92" y="238"/>
                    <a:pt x="37" y="311"/>
                    <a:pt x="37" y="366"/>
                  </a:cubicBezTo>
                  <a:cubicBezTo>
                    <a:pt x="37" y="512"/>
                    <a:pt x="165" y="694"/>
                    <a:pt x="402" y="913"/>
                  </a:cubicBezTo>
                  <a:cubicBezTo>
                    <a:pt x="640" y="1151"/>
                    <a:pt x="1242" y="1607"/>
                    <a:pt x="2191" y="2282"/>
                  </a:cubicBezTo>
                  <a:cubicBezTo>
                    <a:pt x="1425" y="2721"/>
                    <a:pt x="804" y="2940"/>
                    <a:pt x="366" y="2940"/>
                  </a:cubicBezTo>
                  <a:cubicBezTo>
                    <a:pt x="275" y="2940"/>
                    <a:pt x="183" y="3013"/>
                    <a:pt x="110" y="3159"/>
                  </a:cubicBezTo>
                  <a:cubicBezTo>
                    <a:pt x="37" y="3286"/>
                    <a:pt x="1" y="3433"/>
                    <a:pt x="1" y="3579"/>
                  </a:cubicBezTo>
                  <a:cubicBezTo>
                    <a:pt x="1" y="3633"/>
                    <a:pt x="74" y="3670"/>
                    <a:pt x="202" y="3670"/>
                  </a:cubicBezTo>
                  <a:cubicBezTo>
                    <a:pt x="713" y="3670"/>
                    <a:pt x="1552" y="3341"/>
                    <a:pt x="2739" y="2684"/>
                  </a:cubicBezTo>
                  <a:cubicBezTo>
                    <a:pt x="3542" y="3305"/>
                    <a:pt x="4163" y="3816"/>
                    <a:pt x="4583" y="4199"/>
                  </a:cubicBezTo>
                  <a:lnTo>
                    <a:pt x="4711" y="4327"/>
                  </a:lnTo>
                  <a:cubicBezTo>
                    <a:pt x="4711" y="4327"/>
                    <a:pt x="4729" y="4345"/>
                    <a:pt x="4747" y="4345"/>
                  </a:cubicBezTo>
                  <a:cubicBezTo>
                    <a:pt x="4765" y="4364"/>
                    <a:pt x="4784" y="4364"/>
                    <a:pt x="4784" y="4382"/>
                  </a:cubicBezTo>
                  <a:lnTo>
                    <a:pt x="4857" y="4382"/>
                  </a:lnTo>
                  <a:cubicBezTo>
                    <a:pt x="4911" y="4382"/>
                    <a:pt x="4948" y="4345"/>
                    <a:pt x="5021" y="4254"/>
                  </a:cubicBezTo>
                  <a:cubicBezTo>
                    <a:pt x="5076" y="4181"/>
                    <a:pt x="5112" y="4090"/>
                    <a:pt x="5112" y="4017"/>
                  </a:cubicBezTo>
                  <a:cubicBezTo>
                    <a:pt x="5112" y="3944"/>
                    <a:pt x="5076" y="3871"/>
                    <a:pt x="5003" y="3779"/>
                  </a:cubicBezTo>
                  <a:cubicBezTo>
                    <a:pt x="4966" y="3725"/>
                    <a:pt x="4930" y="3688"/>
                    <a:pt x="4893" y="3633"/>
                  </a:cubicBezTo>
                  <a:cubicBezTo>
                    <a:pt x="4857" y="3597"/>
                    <a:pt x="4784" y="3542"/>
                    <a:pt x="4711" y="3469"/>
                  </a:cubicBezTo>
                  <a:cubicBezTo>
                    <a:pt x="4638" y="3414"/>
                    <a:pt x="4565" y="3341"/>
                    <a:pt x="4510" y="3305"/>
                  </a:cubicBezTo>
                  <a:cubicBezTo>
                    <a:pt x="4455" y="3250"/>
                    <a:pt x="4364" y="3177"/>
                    <a:pt x="4254" y="3104"/>
                  </a:cubicBezTo>
                  <a:cubicBezTo>
                    <a:pt x="4145" y="3013"/>
                    <a:pt x="4035" y="2940"/>
                    <a:pt x="3944" y="2867"/>
                  </a:cubicBezTo>
                  <a:cubicBezTo>
                    <a:pt x="3853" y="2775"/>
                    <a:pt x="3634" y="2611"/>
                    <a:pt x="3287" y="2374"/>
                  </a:cubicBezTo>
                  <a:cubicBezTo>
                    <a:pt x="3816" y="2045"/>
                    <a:pt x="4254" y="1753"/>
                    <a:pt x="4601" y="1479"/>
                  </a:cubicBezTo>
                  <a:cubicBezTo>
                    <a:pt x="4948" y="1187"/>
                    <a:pt x="5112" y="986"/>
                    <a:pt x="5112" y="877"/>
                  </a:cubicBezTo>
                  <a:cubicBezTo>
                    <a:pt x="5112" y="822"/>
                    <a:pt x="5094" y="767"/>
                    <a:pt x="5057" y="731"/>
                  </a:cubicBezTo>
                  <a:cubicBezTo>
                    <a:pt x="5021" y="694"/>
                    <a:pt x="4948" y="676"/>
                    <a:pt x="4875" y="676"/>
                  </a:cubicBezTo>
                  <a:cubicBezTo>
                    <a:pt x="4802" y="676"/>
                    <a:pt x="4674" y="731"/>
                    <a:pt x="4492" y="840"/>
                  </a:cubicBezTo>
                  <a:cubicBezTo>
                    <a:pt x="4291" y="950"/>
                    <a:pt x="4017" y="1132"/>
                    <a:pt x="3652" y="1388"/>
                  </a:cubicBezTo>
                  <a:cubicBezTo>
                    <a:pt x="3268" y="1625"/>
                    <a:pt x="2976" y="1826"/>
                    <a:pt x="2757" y="1954"/>
                  </a:cubicBezTo>
                  <a:cubicBezTo>
                    <a:pt x="1626" y="1078"/>
                    <a:pt x="987" y="548"/>
                    <a:pt x="804" y="366"/>
                  </a:cubicBezTo>
                  <a:cubicBezTo>
                    <a:pt x="749" y="311"/>
                    <a:pt x="713" y="256"/>
                    <a:pt x="658" y="183"/>
                  </a:cubicBezTo>
                  <a:cubicBezTo>
                    <a:pt x="603" y="128"/>
                    <a:pt x="567" y="74"/>
                    <a:pt x="548" y="37"/>
                  </a:cubicBezTo>
                  <a:cubicBezTo>
                    <a:pt x="512" y="1"/>
                    <a:pt x="475" y="1"/>
                    <a:pt x="4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669900" y="2427800"/>
              <a:ext cx="128725" cy="94050"/>
            </a:xfrm>
            <a:custGeom>
              <a:avLst/>
              <a:gdLst/>
              <a:ahLst/>
              <a:cxnLst/>
              <a:rect l="l" t="t" r="r" b="b"/>
              <a:pathLst>
                <a:path w="5149" h="3762" extrusionOk="0">
                  <a:moveTo>
                    <a:pt x="365" y="1"/>
                  </a:moveTo>
                  <a:cubicBezTo>
                    <a:pt x="256" y="1"/>
                    <a:pt x="183" y="19"/>
                    <a:pt x="110" y="92"/>
                  </a:cubicBezTo>
                  <a:cubicBezTo>
                    <a:pt x="37" y="147"/>
                    <a:pt x="0" y="238"/>
                    <a:pt x="0" y="329"/>
                  </a:cubicBezTo>
                  <a:cubicBezTo>
                    <a:pt x="0" y="439"/>
                    <a:pt x="201" y="603"/>
                    <a:pt x="621" y="859"/>
                  </a:cubicBezTo>
                  <a:cubicBezTo>
                    <a:pt x="1041" y="1096"/>
                    <a:pt x="1461" y="1333"/>
                    <a:pt x="1881" y="1571"/>
                  </a:cubicBezTo>
                  <a:cubicBezTo>
                    <a:pt x="2282" y="1790"/>
                    <a:pt x="2501" y="1954"/>
                    <a:pt x="2501" y="2045"/>
                  </a:cubicBezTo>
                  <a:cubicBezTo>
                    <a:pt x="2501" y="2137"/>
                    <a:pt x="2410" y="2283"/>
                    <a:pt x="2246" y="2429"/>
                  </a:cubicBezTo>
                  <a:cubicBezTo>
                    <a:pt x="2081" y="2593"/>
                    <a:pt x="1881" y="2721"/>
                    <a:pt x="1643" y="2830"/>
                  </a:cubicBezTo>
                  <a:cubicBezTo>
                    <a:pt x="1406" y="2940"/>
                    <a:pt x="1150" y="3031"/>
                    <a:pt x="877" y="3104"/>
                  </a:cubicBezTo>
                  <a:cubicBezTo>
                    <a:pt x="584" y="3177"/>
                    <a:pt x="365" y="3232"/>
                    <a:pt x="219" y="3287"/>
                  </a:cubicBezTo>
                  <a:cubicBezTo>
                    <a:pt x="73" y="3323"/>
                    <a:pt x="0" y="3378"/>
                    <a:pt x="0" y="3469"/>
                  </a:cubicBezTo>
                  <a:cubicBezTo>
                    <a:pt x="0" y="3652"/>
                    <a:pt x="165" y="3761"/>
                    <a:pt x="511" y="3761"/>
                  </a:cubicBezTo>
                  <a:cubicBezTo>
                    <a:pt x="840" y="3761"/>
                    <a:pt x="1187" y="3688"/>
                    <a:pt x="1552" y="3561"/>
                  </a:cubicBezTo>
                  <a:cubicBezTo>
                    <a:pt x="1917" y="3433"/>
                    <a:pt x="2227" y="3250"/>
                    <a:pt x="2520" y="3013"/>
                  </a:cubicBezTo>
                  <a:cubicBezTo>
                    <a:pt x="2812" y="2776"/>
                    <a:pt x="2994" y="2502"/>
                    <a:pt x="3067" y="2228"/>
                  </a:cubicBezTo>
                  <a:cubicBezTo>
                    <a:pt x="3122" y="2246"/>
                    <a:pt x="3213" y="2301"/>
                    <a:pt x="3323" y="2356"/>
                  </a:cubicBezTo>
                  <a:lnTo>
                    <a:pt x="3597" y="2484"/>
                  </a:lnTo>
                  <a:cubicBezTo>
                    <a:pt x="3651" y="2520"/>
                    <a:pt x="3724" y="2557"/>
                    <a:pt x="3834" y="2611"/>
                  </a:cubicBezTo>
                  <a:cubicBezTo>
                    <a:pt x="3925" y="2666"/>
                    <a:pt x="4016" y="2703"/>
                    <a:pt x="4071" y="2739"/>
                  </a:cubicBezTo>
                  <a:cubicBezTo>
                    <a:pt x="4126" y="2757"/>
                    <a:pt x="4181" y="2794"/>
                    <a:pt x="4272" y="2830"/>
                  </a:cubicBezTo>
                  <a:cubicBezTo>
                    <a:pt x="4546" y="2976"/>
                    <a:pt x="4765" y="3031"/>
                    <a:pt x="4893" y="3031"/>
                  </a:cubicBezTo>
                  <a:cubicBezTo>
                    <a:pt x="5075" y="3031"/>
                    <a:pt x="5148" y="2976"/>
                    <a:pt x="5148" y="2885"/>
                  </a:cubicBezTo>
                  <a:cubicBezTo>
                    <a:pt x="5148" y="2812"/>
                    <a:pt x="5075" y="2703"/>
                    <a:pt x="4929" y="2593"/>
                  </a:cubicBezTo>
                  <a:cubicBezTo>
                    <a:pt x="4783" y="2484"/>
                    <a:pt x="4418" y="2264"/>
                    <a:pt x="3834" y="1954"/>
                  </a:cubicBezTo>
                  <a:cubicBezTo>
                    <a:pt x="3250" y="1644"/>
                    <a:pt x="2702" y="1333"/>
                    <a:pt x="2191" y="1023"/>
                  </a:cubicBezTo>
                  <a:cubicBezTo>
                    <a:pt x="1698" y="695"/>
                    <a:pt x="1278" y="457"/>
                    <a:pt x="986" y="275"/>
                  </a:cubicBezTo>
                  <a:cubicBezTo>
                    <a:pt x="676" y="92"/>
                    <a:pt x="475" y="1"/>
                    <a:pt x="3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669450" y="2335625"/>
              <a:ext cx="147425" cy="89475"/>
            </a:xfrm>
            <a:custGeom>
              <a:avLst/>
              <a:gdLst/>
              <a:ahLst/>
              <a:cxnLst/>
              <a:rect l="l" t="t" r="r" b="b"/>
              <a:pathLst>
                <a:path w="5897" h="3579" extrusionOk="0">
                  <a:moveTo>
                    <a:pt x="639" y="0"/>
                  </a:moveTo>
                  <a:cubicBezTo>
                    <a:pt x="548" y="0"/>
                    <a:pt x="420" y="73"/>
                    <a:pt x="256" y="201"/>
                  </a:cubicBezTo>
                  <a:cubicBezTo>
                    <a:pt x="91" y="329"/>
                    <a:pt x="0" y="475"/>
                    <a:pt x="0" y="603"/>
                  </a:cubicBezTo>
                  <a:cubicBezTo>
                    <a:pt x="0" y="1023"/>
                    <a:pt x="219" y="1461"/>
                    <a:pt x="657" y="1935"/>
                  </a:cubicBezTo>
                  <a:cubicBezTo>
                    <a:pt x="1077" y="2410"/>
                    <a:pt x="1607" y="2793"/>
                    <a:pt x="2209" y="3104"/>
                  </a:cubicBezTo>
                  <a:cubicBezTo>
                    <a:pt x="2811" y="3414"/>
                    <a:pt x="3359" y="3578"/>
                    <a:pt x="3852" y="3578"/>
                  </a:cubicBezTo>
                  <a:cubicBezTo>
                    <a:pt x="4162" y="3578"/>
                    <a:pt x="4454" y="3432"/>
                    <a:pt x="4728" y="3158"/>
                  </a:cubicBezTo>
                  <a:cubicBezTo>
                    <a:pt x="4984" y="2885"/>
                    <a:pt x="5111" y="2611"/>
                    <a:pt x="5111" y="2319"/>
                  </a:cubicBezTo>
                  <a:cubicBezTo>
                    <a:pt x="5111" y="2027"/>
                    <a:pt x="5002" y="1735"/>
                    <a:pt x="4765" y="1442"/>
                  </a:cubicBezTo>
                  <a:cubicBezTo>
                    <a:pt x="4527" y="1132"/>
                    <a:pt x="4199" y="858"/>
                    <a:pt x="3797" y="621"/>
                  </a:cubicBezTo>
                  <a:lnTo>
                    <a:pt x="3797" y="621"/>
                  </a:lnTo>
                  <a:cubicBezTo>
                    <a:pt x="3961" y="676"/>
                    <a:pt x="4162" y="731"/>
                    <a:pt x="4400" y="822"/>
                  </a:cubicBezTo>
                  <a:cubicBezTo>
                    <a:pt x="4655" y="895"/>
                    <a:pt x="4892" y="968"/>
                    <a:pt x="5130" y="1041"/>
                  </a:cubicBezTo>
                  <a:cubicBezTo>
                    <a:pt x="5349" y="1114"/>
                    <a:pt x="5550" y="1150"/>
                    <a:pt x="5677" y="1150"/>
                  </a:cubicBezTo>
                  <a:cubicBezTo>
                    <a:pt x="5823" y="1150"/>
                    <a:pt x="5896" y="1077"/>
                    <a:pt x="5896" y="968"/>
                  </a:cubicBezTo>
                  <a:cubicBezTo>
                    <a:pt x="5896" y="840"/>
                    <a:pt x="5531" y="658"/>
                    <a:pt x="4801" y="402"/>
                  </a:cubicBezTo>
                  <a:cubicBezTo>
                    <a:pt x="4071" y="165"/>
                    <a:pt x="3596" y="37"/>
                    <a:pt x="3414" y="37"/>
                  </a:cubicBezTo>
                  <a:cubicBezTo>
                    <a:pt x="3213" y="37"/>
                    <a:pt x="3030" y="92"/>
                    <a:pt x="2884" y="219"/>
                  </a:cubicBezTo>
                  <a:cubicBezTo>
                    <a:pt x="2738" y="311"/>
                    <a:pt x="2665" y="457"/>
                    <a:pt x="2665" y="639"/>
                  </a:cubicBezTo>
                  <a:cubicBezTo>
                    <a:pt x="2665" y="950"/>
                    <a:pt x="2684" y="1205"/>
                    <a:pt x="2738" y="1424"/>
                  </a:cubicBezTo>
                  <a:cubicBezTo>
                    <a:pt x="2775" y="1625"/>
                    <a:pt x="2848" y="1735"/>
                    <a:pt x="2921" y="1735"/>
                  </a:cubicBezTo>
                  <a:cubicBezTo>
                    <a:pt x="2976" y="1735"/>
                    <a:pt x="3049" y="1698"/>
                    <a:pt x="3122" y="1607"/>
                  </a:cubicBezTo>
                  <a:cubicBezTo>
                    <a:pt x="3195" y="1497"/>
                    <a:pt x="3231" y="1388"/>
                    <a:pt x="3231" y="1260"/>
                  </a:cubicBezTo>
                  <a:cubicBezTo>
                    <a:pt x="3231" y="1132"/>
                    <a:pt x="3195" y="931"/>
                    <a:pt x="3122" y="658"/>
                  </a:cubicBezTo>
                  <a:lnTo>
                    <a:pt x="3122" y="658"/>
                  </a:lnTo>
                  <a:cubicBezTo>
                    <a:pt x="3523" y="931"/>
                    <a:pt x="3852" y="1223"/>
                    <a:pt x="4107" y="1534"/>
                  </a:cubicBezTo>
                  <a:cubicBezTo>
                    <a:pt x="4363" y="1844"/>
                    <a:pt x="4491" y="2118"/>
                    <a:pt x="4491" y="2355"/>
                  </a:cubicBezTo>
                  <a:cubicBezTo>
                    <a:pt x="4491" y="2501"/>
                    <a:pt x="4418" y="2629"/>
                    <a:pt x="4308" y="2739"/>
                  </a:cubicBezTo>
                  <a:cubicBezTo>
                    <a:pt x="4180" y="2848"/>
                    <a:pt x="4034" y="2921"/>
                    <a:pt x="3852" y="2921"/>
                  </a:cubicBezTo>
                  <a:cubicBezTo>
                    <a:pt x="3414" y="2921"/>
                    <a:pt x="2957" y="2775"/>
                    <a:pt x="2446" y="2520"/>
                  </a:cubicBezTo>
                  <a:cubicBezTo>
                    <a:pt x="1935" y="2264"/>
                    <a:pt x="1515" y="1935"/>
                    <a:pt x="1187" y="1570"/>
                  </a:cubicBezTo>
                  <a:cubicBezTo>
                    <a:pt x="858" y="1187"/>
                    <a:pt x="676" y="858"/>
                    <a:pt x="676" y="548"/>
                  </a:cubicBezTo>
                  <a:cubicBezTo>
                    <a:pt x="676" y="438"/>
                    <a:pt x="694" y="347"/>
                    <a:pt x="749" y="256"/>
                  </a:cubicBezTo>
                  <a:cubicBezTo>
                    <a:pt x="767" y="146"/>
                    <a:pt x="785" y="110"/>
                    <a:pt x="785" y="92"/>
                  </a:cubicBezTo>
                  <a:cubicBezTo>
                    <a:pt x="785" y="37"/>
                    <a:pt x="749" y="0"/>
                    <a:pt x="6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670800" y="2211475"/>
              <a:ext cx="126900" cy="99075"/>
            </a:xfrm>
            <a:custGeom>
              <a:avLst/>
              <a:gdLst/>
              <a:ahLst/>
              <a:cxnLst/>
              <a:rect l="l" t="t" r="r" b="b"/>
              <a:pathLst>
                <a:path w="5076" h="3963" extrusionOk="0">
                  <a:moveTo>
                    <a:pt x="220" y="1"/>
                  </a:moveTo>
                  <a:cubicBezTo>
                    <a:pt x="74" y="1"/>
                    <a:pt x="1" y="494"/>
                    <a:pt x="1" y="1461"/>
                  </a:cubicBezTo>
                  <a:cubicBezTo>
                    <a:pt x="1" y="2447"/>
                    <a:pt x="92" y="2977"/>
                    <a:pt x="275" y="3068"/>
                  </a:cubicBezTo>
                  <a:cubicBezTo>
                    <a:pt x="329" y="3086"/>
                    <a:pt x="384" y="3086"/>
                    <a:pt x="439" y="3086"/>
                  </a:cubicBezTo>
                  <a:cubicBezTo>
                    <a:pt x="822" y="3086"/>
                    <a:pt x="1279" y="3159"/>
                    <a:pt x="1826" y="3305"/>
                  </a:cubicBezTo>
                  <a:cubicBezTo>
                    <a:pt x="2356" y="3451"/>
                    <a:pt x="2885" y="3597"/>
                    <a:pt x="3360" y="3743"/>
                  </a:cubicBezTo>
                  <a:cubicBezTo>
                    <a:pt x="3834" y="3889"/>
                    <a:pt x="4181" y="3962"/>
                    <a:pt x="4382" y="3962"/>
                  </a:cubicBezTo>
                  <a:cubicBezTo>
                    <a:pt x="4583" y="3962"/>
                    <a:pt x="4747" y="3871"/>
                    <a:pt x="4875" y="3707"/>
                  </a:cubicBezTo>
                  <a:cubicBezTo>
                    <a:pt x="5003" y="3542"/>
                    <a:pt x="5076" y="3342"/>
                    <a:pt x="5076" y="3123"/>
                  </a:cubicBezTo>
                  <a:cubicBezTo>
                    <a:pt x="5076" y="2611"/>
                    <a:pt x="4984" y="2100"/>
                    <a:pt x="4802" y="1571"/>
                  </a:cubicBezTo>
                  <a:cubicBezTo>
                    <a:pt x="4619" y="1023"/>
                    <a:pt x="4437" y="749"/>
                    <a:pt x="4254" y="749"/>
                  </a:cubicBezTo>
                  <a:cubicBezTo>
                    <a:pt x="4163" y="749"/>
                    <a:pt x="4108" y="786"/>
                    <a:pt x="4108" y="859"/>
                  </a:cubicBezTo>
                  <a:cubicBezTo>
                    <a:pt x="4108" y="895"/>
                    <a:pt x="4126" y="1023"/>
                    <a:pt x="4199" y="1242"/>
                  </a:cubicBezTo>
                  <a:cubicBezTo>
                    <a:pt x="4364" y="1918"/>
                    <a:pt x="4455" y="2538"/>
                    <a:pt x="4455" y="3104"/>
                  </a:cubicBezTo>
                  <a:cubicBezTo>
                    <a:pt x="4455" y="3159"/>
                    <a:pt x="4437" y="3196"/>
                    <a:pt x="4419" y="3250"/>
                  </a:cubicBezTo>
                  <a:cubicBezTo>
                    <a:pt x="4364" y="3269"/>
                    <a:pt x="4327" y="3287"/>
                    <a:pt x="4273" y="3287"/>
                  </a:cubicBezTo>
                  <a:cubicBezTo>
                    <a:pt x="4090" y="3287"/>
                    <a:pt x="3579" y="3159"/>
                    <a:pt x="2757" y="2904"/>
                  </a:cubicBezTo>
                  <a:cubicBezTo>
                    <a:pt x="2757" y="2374"/>
                    <a:pt x="2721" y="1918"/>
                    <a:pt x="2630" y="1516"/>
                  </a:cubicBezTo>
                  <a:cubicBezTo>
                    <a:pt x="2538" y="1115"/>
                    <a:pt x="2429" y="914"/>
                    <a:pt x="2246" y="914"/>
                  </a:cubicBezTo>
                  <a:cubicBezTo>
                    <a:pt x="2173" y="914"/>
                    <a:pt x="2155" y="987"/>
                    <a:pt x="2155" y="1133"/>
                  </a:cubicBezTo>
                  <a:cubicBezTo>
                    <a:pt x="2155" y="1279"/>
                    <a:pt x="2155" y="1480"/>
                    <a:pt x="2191" y="1772"/>
                  </a:cubicBezTo>
                  <a:cubicBezTo>
                    <a:pt x="2210" y="2046"/>
                    <a:pt x="2228" y="2283"/>
                    <a:pt x="2228" y="2447"/>
                  </a:cubicBezTo>
                  <a:cubicBezTo>
                    <a:pt x="2228" y="2611"/>
                    <a:pt x="2210" y="2703"/>
                    <a:pt x="2210" y="2739"/>
                  </a:cubicBezTo>
                  <a:cubicBezTo>
                    <a:pt x="1553" y="2557"/>
                    <a:pt x="1041" y="2465"/>
                    <a:pt x="713" y="2465"/>
                  </a:cubicBezTo>
                  <a:lnTo>
                    <a:pt x="695" y="2465"/>
                  </a:lnTo>
                  <a:cubicBezTo>
                    <a:pt x="622" y="2027"/>
                    <a:pt x="567" y="1735"/>
                    <a:pt x="567" y="1626"/>
                  </a:cubicBezTo>
                  <a:cubicBezTo>
                    <a:pt x="548" y="1498"/>
                    <a:pt x="530" y="1297"/>
                    <a:pt x="512" y="1023"/>
                  </a:cubicBezTo>
                  <a:cubicBezTo>
                    <a:pt x="475" y="731"/>
                    <a:pt x="439" y="494"/>
                    <a:pt x="402" y="311"/>
                  </a:cubicBezTo>
                  <a:cubicBezTo>
                    <a:pt x="384" y="110"/>
                    <a:pt x="311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1"/>
            <p:cNvSpPr/>
            <p:nvPr/>
          </p:nvSpPr>
          <p:spPr>
            <a:xfrm>
              <a:off x="668525" y="2097400"/>
              <a:ext cx="128725" cy="108175"/>
            </a:xfrm>
            <a:custGeom>
              <a:avLst/>
              <a:gdLst/>
              <a:ahLst/>
              <a:cxnLst/>
              <a:rect l="l" t="t" r="r" b="b"/>
              <a:pathLst>
                <a:path w="5149" h="4327" extrusionOk="0">
                  <a:moveTo>
                    <a:pt x="457" y="0"/>
                  </a:moveTo>
                  <a:cubicBezTo>
                    <a:pt x="384" y="0"/>
                    <a:pt x="274" y="55"/>
                    <a:pt x="165" y="164"/>
                  </a:cubicBezTo>
                  <a:cubicBezTo>
                    <a:pt x="55" y="274"/>
                    <a:pt x="1" y="365"/>
                    <a:pt x="1" y="457"/>
                  </a:cubicBezTo>
                  <a:cubicBezTo>
                    <a:pt x="1" y="548"/>
                    <a:pt x="110" y="603"/>
                    <a:pt x="311" y="603"/>
                  </a:cubicBezTo>
                  <a:cubicBezTo>
                    <a:pt x="347" y="603"/>
                    <a:pt x="639" y="621"/>
                    <a:pt x="1187" y="676"/>
                  </a:cubicBezTo>
                  <a:cubicBezTo>
                    <a:pt x="2337" y="785"/>
                    <a:pt x="3341" y="1004"/>
                    <a:pt x="4181" y="1315"/>
                  </a:cubicBezTo>
                  <a:cubicBezTo>
                    <a:pt x="3725" y="1515"/>
                    <a:pt x="2483" y="2026"/>
                    <a:pt x="439" y="2811"/>
                  </a:cubicBezTo>
                  <a:cubicBezTo>
                    <a:pt x="329" y="2848"/>
                    <a:pt x="238" y="2921"/>
                    <a:pt x="147" y="3012"/>
                  </a:cubicBezTo>
                  <a:cubicBezTo>
                    <a:pt x="55" y="3104"/>
                    <a:pt x="19" y="3177"/>
                    <a:pt x="19" y="3231"/>
                  </a:cubicBezTo>
                  <a:cubicBezTo>
                    <a:pt x="19" y="3323"/>
                    <a:pt x="92" y="3359"/>
                    <a:pt x="238" y="3359"/>
                  </a:cubicBezTo>
                  <a:cubicBezTo>
                    <a:pt x="548" y="3359"/>
                    <a:pt x="1333" y="3523"/>
                    <a:pt x="2593" y="3852"/>
                  </a:cubicBezTo>
                  <a:cubicBezTo>
                    <a:pt x="3852" y="4162"/>
                    <a:pt x="4528" y="4327"/>
                    <a:pt x="4656" y="4327"/>
                  </a:cubicBezTo>
                  <a:cubicBezTo>
                    <a:pt x="4765" y="4327"/>
                    <a:pt x="4875" y="4272"/>
                    <a:pt x="4984" y="4199"/>
                  </a:cubicBezTo>
                  <a:cubicBezTo>
                    <a:pt x="5094" y="4089"/>
                    <a:pt x="5148" y="4016"/>
                    <a:pt x="5148" y="3962"/>
                  </a:cubicBezTo>
                  <a:cubicBezTo>
                    <a:pt x="5148" y="3907"/>
                    <a:pt x="5057" y="3870"/>
                    <a:pt x="4856" y="3797"/>
                  </a:cubicBezTo>
                  <a:cubicBezTo>
                    <a:pt x="4674" y="3742"/>
                    <a:pt x="4217" y="3633"/>
                    <a:pt x="3506" y="3450"/>
                  </a:cubicBezTo>
                  <a:cubicBezTo>
                    <a:pt x="2794" y="3268"/>
                    <a:pt x="2155" y="3104"/>
                    <a:pt x="1589" y="2957"/>
                  </a:cubicBezTo>
                  <a:cubicBezTo>
                    <a:pt x="3396" y="2246"/>
                    <a:pt x="4491" y="1826"/>
                    <a:pt x="4820" y="1680"/>
                  </a:cubicBezTo>
                  <a:cubicBezTo>
                    <a:pt x="4911" y="1625"/>
                    <a:pt x="5002" y="1570"/>
                    <a:pt x="5057" y="1497"/>
                  </a:cubicBezTo>
                  <a:cubicBezTo>
                    <a:pt x="5112" y="1406"/>
                    <a:pt x="5148" y="1333"/>
                    <a:pt x="5148" y="1278"/>
                  </a:cubicBezTo>
                  <a:cubicBezTo>
                    <a:pt x="5148" y="1077"/>
                    <a:pt x="4838" y="895"/>
                    <a:pt x="4217" y="694"/>
                  </a:cubicBezTo>
                  <a:cubicBezTo>
                    <a:pt x="3579" y="475"/>
                    <a:pt x="2903" y="311"/>
                    <a:pt x="2173" y="183"/>
                  </a:cubicBezTo>
                  <a:cubicBezTo>
                    <a:pt x="1424" y="55"/>
                    <a:pt x="859" y="0"/>
                    <a:pt x="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1"/>
            <p:cNvSpPr/>
            <p:nvPr/>
          </p:nvSpPr>
          <p:spPr>
            <a:xfrm>
              <a:off x="668975" y="1925800"/>
              <a:ext cx="127825" cy="91750"/>
            </a:xfrm>
            <a:custGeom>
              <a:avLst/>
              <a:gdLst/>
              <a:ahLst/>
              <a:cxnLst/>
              <a:rect l="l" t="t" r="r" b="b"/>
              <a:pathLst>
                <a:path w="5113" h="3670" extrusionOk="0">
                  <a:moveTo>
                    <a:pt x="439" y="0"/>
                  </a:moveTo>
                  <a:cubicBezTo>
                    <a:pt x="329" y="0"/>
                    <a:pt x="238" y="37"/>
                    <a:pt x="147" y="146"/>
                  </a:cubicBezTo>
                  <a:cubicBezTo>
                    <a:pt x="56" y="238"/>
                    <a:pt x="1" y="347"/>
                    <a:pt x="1" y="493"/>
                  </a:cubicBezTo>
                  <a:cubicBezTo>
                    <a:pt x="1" y="767"/>
                    <a:pt x="92" y="1114"/>
                    <a:pt x="275" y="1515"/>
                  </a:cubicBezTo>
                  <a:cubicBezTo>
                    <a:pt x="439" y="1917"/>
                    <a:pt x="640" y="2209"/>
                    <a:pt x="841" y="2392"/>
                  </a:cubicBezTo>
                  <a:cubicBezTo>
                    <a:pt x="914" y="2446"/>
                    <a:pt x="1005" y="2501"/>
                    <a:pt x="1151" y="2556"/>
                  </a:cubicBezTo>
                  <a:cubicBezTo>
                    <a:pt x="1279" y="2611"/>
                    <a:pt x="1406" y="2629"/>
                    <a:pt x="1534" y="2629"/>
                  </a:cubicBezTo>
                  <a:cubicBezTo>
                    <a:pt x="1662" y="2629"/>
                    <a:pt x="1826" y="2538"/>
                    <a:pt x="2027" y="2373"/>
                  </a:cubicBezTo>
                  <a:cubicBezTo>
                    <a:pt x="2246" y="2191"/>
                    <a:pt x="2429" y="1990"/>
                    <a:pt x="2630" y="1789"/>
                  </a:cubicBezTo>
                  <a:cubicBezTo>
                    <a:pt x="2794" y="1570"/>
                    <a:pt x="2995" y="1388"/>
                    <a:pt x="3195" y="1205"/>
                  </a:cubicBezTo>
                  <a:cubicBezTo>
                    <a:pt x="3396" y="1023"/>
                    <a:pt x="3579" y="950"/>
                    <a:pt x="3707" y="950"/>
                  </a:cubicBezTo>
                  <a:cubicBezTo>
                    <a:pt x="3907" y="950"/>
                    <a:pt x="4090" y="1077"/>
                    <a:pt x="4272" y="1351"/>
                  </a:cubicBezTo>
                  <a:cubicBezTo>
                    <a:pt x="4455" y="1607"/>
                    <a:pt x="4528" y="1899"/>
                    <a:pt x="4528" y="2246"/>
                  </a:cubicBezTo>
                  <a:cubicBezTo>
                    <a:pt x="4528" y="2410"/>
                    <a:pt x="4492" y="2574"/>
                    <a:pt x="4419" y="2720"/>
                  </a:cubicBezTo>
                  <a:cubicBezTo>
                    <a:pt x="4346" y="2866"/>
                    <a:pt x="4272" y="2994"/>
                    <a:pt x="4199" y="3067"/>
                  </a:cubicBezTo>
                  <a:cubicBezTo>
                    <a:pt x="3962" y="3304"/>
                    <a:pt x="3834" y="3450"/>
                    <a:pt x="3834" y="3542"/>
                  </a:cubicBezTo>
                  <a:cubicBezTo>
                    <a:pt x="3834" y="3615"/>
                    <a:pt x="3907" y="3670"/>
                    <a:pt x="4053" y="3670"/>
                  </a:cubicBezTo>
                  <a:cubicBezTo>
                    <a:pt x="4272" y="3670"/>
                    <a:pt x="4510" y="3505"/>
                    <a:pt x="4747" y="3213"/>
                  </a:cubicBezTo>
                  <a:cubicBezTo>
                    <a:pt x="4984" y="2903"/>
                    <a:pt x="5112" y="2519"/>
                    <a:pt x="5112" y="2063"/>
                  </a:cubicBezTo>
                  <a:cubicBezTo>
                    <a:pt x="5112" y="1607"/>
                    <a:pt x="4966" y="1187"/>
                    <a:pt x="4711" y="822"/>
                  </a:cubicBezTo>
                  <a:cubicBezTo>
                    <a:pt x="4437" y="457"/>
                    <a:pt x="4090" y="292"/>
                    <a:pt x="3688" y="292"/>
                  </a:cubicBezTo>
                  <a:cubicBezTo>
                    <a:pt x="3488" y="292"/>
                    <a:pt x="3268" y="365"/>
                    <a:pt x="3013" y="548"/>
                  </a:cubicBezTo>
                  <a:cubicBezTo>
                    <a:pt x="2757" y="730"/>
                    <a:pt x="2538" y="931"/>
                    <a:pt x="2356" y="1150"/>
                  </a:cubicBezTo>
                  <a:cubicBezTo>
                    <a:pt x="1863" y="1716"/>
                    <a:pt x="1552" y="2008"/>
                    <a:pt x="1461" y="2008"/>
                  </a:cubicBezTo>
                  <a:cubicBezTo>
                    <a:pt x="1260" y="2008"/>
                    <a:pt x="1041" y="1716"/>
                    <a:pt x="841" y="1169"/>
                  </a:cubicBezTo>
                  <a:cubicBezTo>
                    <a:pt x="768" y="1004"/>
                    <a:pt x="713" y="822"/>
                    <a:pt x="676" y="621"/>
                  </a:cubicBezTo>
                  <a:cubicBezTo>
                    <a:pt x="621" y="402"/>
                    <a:pt x="585" y="256"/>
                    <a:pt x="548" y="146"/>
                  </a:cubicBezTo>
                  <a:cubicBezTo>
                    <a:pt x="530" y="37"/>
                    <a:pt x="494" y="0"/>
                    <a:pt x="4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1"/>
            <p:cNvSpPr/>
            <p:nvPr/>
          </p:nvSpPr>
          <p:spPr>
            <a:xfrm>
              <a:off x="667150" y="1818550"/>
              <a:ext cx="130550" cy="95400"/>
            </a:xfrm>
            <a:custGeom>
              <a:avLst/>
              <a:gdLst/>
              <a:ahLst/>
              <a:cxnLst/>
              <a:rect l="l" t="t" r="r" b="b"/>
              <a:pathLst>
                <a:path w="5222" h="3816" extrusionOk="0">
                  <a:moveTo>
                    <a:pt x="2593" y="1296"/>
                  </a:moveTo>
                  <a:cubicBezTo>
                    <a:pt x="2666" y="1680"/>
                    <a:pt x="2739" y="2045"/>
                    <a:pt x="2830" y="2392"/>
                  </a:cubicBezTo>
                  <a:cubicBezTo>
                    <a:pt x="1936" y="2045"/>
                    <a:pt x="1224" y="1771"/>
                    <a:pt x="731" y="1552"/>
                  </a:cubicBezTo>
                  <a:cubicBezTo>
                    <a:pt x="1151" y="1461"/>
                    <a:pt x="1772" y="1369"/>
                    <a:pt x="2593" y="1296"/>
                  </a:cubicBezTo>
                  <a:close/>
                  <a:moveTo>
                    <a:pt x="2684" y="0"/>
                  </a:moveTo>
                  <a:cubicBezTo>
                    <a:pt x="2556" y="0"/>
                    <a:pt x="2483" y="110"/>
                    <a:pt x="2483" y="329"/>
                  </a:cubicBezTo>
                  <a:cubicBezTo>
                    <a:pt x="2483" y="420"/>
                    <a:pt x="2502" y="548"/>
                    <a:pt x="2520" y="676"/>
                  </a:cubicBezTo>
                  <a:cubicBezTo>
                    <a:pt x="1808" y="749"/>
                    <a:pt x="1206" y="858"/>
                    <a:pt x="731" y="968"/>
                  </a:cubicBezTo>
                  <a:cubicBezTo>
                    <a:pt x="238" y="1096"/>
                    <a:pt x="1" y="1223"/>
                    <a:pt x="1" y="1369"/>
                  </a:cubicBezTo>
                  <a:cubicBezTo>
                    <a:pt x="1" y="1497"/>
                    <a:pt x="56" y="1625"/>
                    <a:pt x="147" y="1771"/>
                  </a:cubicBezTo>
                  <a:cubicBezTo>
                    <a:pt x="238" y="1899"/>
                    <a:pt x="348" y="1990"/>
                    <a:pt x="494" y="2045"/>
                  </a:cubicBezTo>
                  <a:cubicBezTo>
                    <a:pt x="621" y="2100"/>
                    <a:pt x="932" y="2227"/>
                    <a:pt x="1406" y="2428"/>
                  </a:cubicBezTo>
                  <a:cubicBezTo>
                    <a:pt x="1899" y="2629"/>
                    <a:pt x="2264" y="2775"/>
                    <a:pt x="2556" y="2903"/>
                  </a:cubicBezTo>
                  <a:cubicBezTo>
                    <a:pt x="2684" y="2939"/>
                    <a:pt x="2849" y="3012"/>
                    <a:pt x="3031" y="3085"/>
                  </a:cubicBezTo>
                  <a:cubicBezTo>
                    <a:pt x="3177" y="3560"/>
                    <a:pt x="3305" y="3816"/>
                    <a:pt x="3396" y="3816"/>
                  </a:cubicBezTo>
                  <a:cubicBezTo>
                    <a:pt x="3488" y="3816"/>
                    <a:pt x="3579" y="3779"/>
                    <a:pt x="3634" y="3706"/>
                  </a:cubicBezTo>
                  <a:cubicBezTo>
                    <a:pt x="3707" y="3615"/>
                    <a:pt x="3725" y="3524"/>
                    <a:pt x="3725" y="3432"/>
                  </a:cubicBezTo>
                  <a:lnTo>
                    <a:pt x="3725" y="3378"/>
                  </a:lnTo>
                  <a:cubicBezTo>
                    <a:pt x="4382" y="3670"/>
                    <a:pt x="4729" y="3797"/>
                    <a:pt x="4765" y="3797"/>
                  </a:cubicBezTo>
                  <a:cubicBezTo>
                    <a:pt x="4875" y="3797"/>
                    <a:pt x="4984" y="3761"/>
                    <a:pt x="5076" y="3670"/>
                  </a:cubicBezTo>
                  <a:cubicBezTo>
                    <a:pt x="5167" y="3578"/>
                    <a:pt x="5222" y="3487"/>
                    <a:pt x="5222" y="3414"/>
                  </a:cubicBezTo>
                  <a:cubicBezTo>
                    <a:pt x="5222" y="3341"/>
                    <a:pt x="4656" y="3085"/>
                    <a:pt x="3542" y="2647"/>
                  </a:cubicBezTo>
                  <a:cubicBezTo>
                    <a:pt x="3433" y="2282"/>
                    <a:pt x="3360" y="2008"/>
                    <a:pt x="3323" y="1844"/>
                  </a:cubicBezTo>
                  <a:cubicBezTo>
                    <a:pt x="3268" y="1662"/>
                    <a:pt x="3214" y="1461"/>
                    <a:pt x="3159" y="1242"/>
                  </a:cubicBezTo>
                  <a:cubicBezTo>
                    <a:pt x="3597" y="1205"/>
                    <a:pt x="4053" y="1169"/>
                    <a:pt x="4528" y="1132"/>
                  </a:cubicBezTo>
                  <a:cubicBezTo>
                    <a:pt x="4784" y="1096"/>
                    <a:pt x="4966" y="1059"/>
                    <a:pt x="5057" y="1004"/>
                  </a:cubicBezTo>
                  <a:cubicBezTo>
                    <a:pt x="5167" y="968"/>
                    <a:pt x="5222" y="895"/>
                    <a:pt x="5222" y="822"/>
                  </a:cubicBezTo>
                  <a:cubicBezTo>
                    <a:pt x="5222" y="658"/>
                    <a:pt x="4911" y="584"/>
                    <a:pt x="4291" y="584"/>
                  </a:cubicBezTo>
                  <a:cubicBezTo>
                    <a:pt x="3944" y="584"/>
                    <a:pt x="3506" y="603"/>
                    <a:pt x="2995" y="639"/>
                  </a:cubicBezTo>
                  <a:cubicBezTo>
                    <a:pt x="2885" y="201"/>
                    <a:pt x="2776" y="0"/>
                    <a:pt x="26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1"/>
            <p:cNvSpPr/>
            <p:nvPr/>
          </p:nvSpPr>
          <p:spPr>
            <a:xfrm>
              <a:off x="669900" y="1699900"/>
              <a:ext cx="126900" cy="99050"/>
            </a:xfrm>
            <a:custGeom>
              <a:avLst/>
              <a:gdLst/>
              <a:ahLst/>
              <a:cxnLst/>
              <a:rect l="l" t="t" r="r" b="b"/>
              <a:pathLst>
                <a:path w="5076" h="3962" extrusionOk="0">
                  <a:moveTo>
                    <a:pt x="530" y="0"/>
                  </a:moveTo>
                  <a:cubicBezTo>
                    <a:pt x="402" y="0"/>
                    <a:pt x="274" y="164"/>
                    <a:pt x="165" y="493"/>
                  </a:cubicBezTo>
                  <a:cubicBezTo>
                    <a:pt x="55" y="803"/>
                    <a:pt x="0" y="1205"/>
                    <a:pt x="0" y="1698"/>
                  </a:cubicBezTo>
                  <a:cubicBezTo>
                    <a:pt x="0" y="2647"/>
                    <a:pt x="19" y="3268"/>
                    <a:pt x="37" y="3541"/>
                  </a:cubicBezTo>
                  <a:cubicBezTo>
                    <a:pt x="73" y="3815"/>
                    <a:pt x="128" y="3961"/>
                    <a:pt x="219" y="3961"/>
                  </a:cubicBezTo>
                  <a:cubicBezTo>
                    <a:pt x="311" y="3961"/>
                    <a:pt x="402" y="3925"/>
                    <a:pt x="511" y="3834"/>
                  </a:cubicBezTo>
                  <a:cubicBezTo>
                    <a:pt x="621" y="3761"/>
                    <a:pt x="658" y="3669"/>
                    <a:pt x="658" y="3596"/>
                  </a:cubicBezTo>
                  <a:lnTo>
                    <a:pt x="603" y="2355"/>
                  </a:lnTo>
                  <a:lnTo>
                    <a:pt x="603" y="2355"/>
                  </a:lnTo>
                  <a:cubicBezTo>
                    <a:pt x="1077" y="2391"/>
                    <a:pt x="1826" y="2537"/>
                    <a:pt x="2866" y="2811"/>
                  </a:cubicBezTo>
                  <a:cubicBezTo>
                    <a:pt x="3907" y="3067"/>
                    <a:pt x="4473" y="3195"/>
                    <a:pt x="4582" y="3195"/>
                  </a:cubicBezTo>
                  <a:cubicBezTo>
                    <a:pt x="4692" y="3195"/>
                    <a:pt x="4801" y="3158"/>
                    <a:pt x="4929" y="3067"/>
                  </a:cubicBezTo>
                  <a:cubicBezTo>
                    <a:pt x="5020" y="2976"/>
                    <a:pt x="5075" y="2903"/>
                    <a:pt x="5075" y="2830"/>
                  </a:cubicBezTo>
                  <a:cubicBezTo>
                    <a:pt x="5075" y="2775"/>
                    <a:pt x="4947" y="2702"/>
                    <a:pt x="4692" y="2647"/>
                  </a:cubicBezTo>
                  <a:cubicBezTo>
                    <a:pt x="4564" y="2592"/>
                    <a:pt x="4327" y="2537"/>
                    <a:pt x="3998" y="2464"/>
                  </a:cubicBezTo>
                  <a:cubicBezTo>
                    <a:pt x="3670" y="2391"/>
                    <a:pt x="3432" y="2318"/>
                    <a:pt x="3268" y="2282"/>
                  </a:cubicBezTo>
                  <a:cubicBezTo>
                    <a:pt x="1771" y="1917"/>
                    <a:pt x="931" y="1716"/>
                    <a:pt x="767" y="1716"/>
                  </a:cubicBezTo>
                  <a:cubicBezTo>
                    <a:pt x="694" y="1716"/>
                    <a:pt x="639" y="1734"/>
                    <a:pt x="603" y="1734"/>
                  </a:cubicBezTo>
                  <a:cubicBezTo>
                    <a:pt x="603" y="1479"/>
                    <a:pt x="621" y="1205"/>
                    <a:pt x="639" y="913"/>
                  </a:cubicBezTo>
                  <a:cubicBezTo>
                    <a:pt x="658" y="621"/>
                    <a:pt x="658" y="402"/>
                    <a:pt x="658" y="237"/>
                  </a:cubicBezTo>
                  <a:cubicBezTo>
                    <a:pt x="658" y="91"/>
                    <a:pt x="621" y="0"/>
                    <a:pt x="5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668975" y="1609075"/>
              <a:ext cx="129650" cy="88100"/>
            </a:xfrm>
            <a:custGeom>
              <a:avLst/>
              <a:gdLst/>
              <a:ahLst/>
              <a:cxnLst/>
              <a:rect l="l" t="t" r="r" b="b"/>
              <a:pathLst>
                <a:path w="5186" h="3524" extrusionOk="0">
                  <a:moveTo>
                    <a:pt x="914" y="0"/>
                  </a:moveTo>
                  <a:cubicBezTo>
                    <a:pt x="640" y="0"/>
                    <a:pt x="421" y="73"/>
                    <a:pt x="256" y="219"/>
                  </a:cubicBezTo>
                  <a:cubicBezTo>
                    <a:pt x="92" y="365"/>
                    <a:pt x="1" y="493"/>
                    <a:pt x="1" y="603"/>
                  </a:cubicBezTo>
                  <a:cubicBezTo>
                    <a:pt x="1" y="694"/>
                    <a:pt x="56" y="730"/>
                    <a:pt x="165" y="730"/>
                  </a:cubicBezTo>
                  <a:cubicBezTo>
                    <a:pt x="202" y="730"/>
                    <a:pt x="329" y="712"/>
                    <a:pt x="548" y="694"/>
                  </a:cubicBezTo>
                  <a:cubicBezTo>
                    <a:pt x="749" y="676"/>
                    <a:pt x="950" y="657"/>
                    <a:pt x="1151" y="657"/>
                  </a:cubicBezTo>
                  <a:cubicBezTo>
                    <a:pt x="1589" y="657"/>
                    <a:pt x="2027" y="730"/>
                    <a:pt x="2465" y="840"/>
                  </a:cubicBezTo>
                  <a:cubicBezTo>
                    <a:pt x="2885" y="950"/>
                    <a:pt x="3250" y="1096"/>
                    <a:pt x="3561" y="1260"/>
                  </a:cubicBezTo>
                  <a:cubicBezTo>
                    <a:pt x="3853" y="1424"/>
                    <a:pt x="4090" y="1607"/>
                    <a:pt x="4272" y="1808"/>
                  </a:cubicBezTo>
                  <a:cubicBezTo>
                    <a:pt x="4473" y="1990"/>
                    <a:pt x="4565" y="2173"/>
                    <a:pt x="4565" y="2337"/>
                  </a:cubicBezTo>
                  <a:cubicBezTo>
                    <a:pt x="4565" y="2501"/>
                    <a:pt x="4473" y="2629"/>
                    <a:pt x="4309" y="2739"/>
                  </a:cubicBezTo>
                  <a:cubicBezTo>
                    <a:pt x="4126" y="2830"/>
                    <a:pt x="3907" y="2885"/>
                    <a:pt x="3634" y="2885"/>
                  </a:cubicBezTo>
                  <a:cubicBezTo>
                    <a:pt x="3360" y="2885"/>
                    <a:pt x="2830" y="2793"/>
                    <a:pt x="2064" y="2592"/>
                  </a:cubicBezTo>
                  <a:cubicBezTo>
                    <a:pt x="1297" y="2392"/>
                    <a:pt x="822" y="2300"/>
                    <a:pt x="658" y="2300"/>
                  </a:cubicBezTo>
                  <a:cubicBezTo>
                    <a:pt x="475" y="2300"/>
                    <a:pt x="329" y="2355"/>
                    <a:pt x="202" y="2465"/>
                  </a:cubicBezTo>
                  <a:cubicBezTo>
                    <a:pt x="74" y="2592"/>
                    <a:pt x="1" y="2684"/>
                    <a:pt x="1" y="2757"/>
                  </a:cubicBezTo>
                  <a:cubicBezTo>
                    <a:pt x="1" y="2812"/>
                    <a:pt x="19" y="2866"/>
                    <a:pt x="56" y="2885"/>
                  </a:cubicBezTo>
                  <a:cubicBezTo>
                    <a:pt x="92" y="2903"/>
                    <a:pt x="147" y="2921"/>
                    <a:pt x="220" y="2921"/>
                  </a:cubicBezTo>
                  <a:cubicBezTo>
                    <a:pt x="512" y="2921"/>
                    <a:pt x="1078" y="3012"/>
                    <a:pt x="1899" y="3213"/>
                  </a:cubicBezTo>
                  <a:cubicBezTo>
                    <a:pt x="2721" y="3432"/>
                    <a:pt x="3323" y="3523"/>
                    <a:pt x="3707" y="3523"/>
                  </a:cubicBezTo>
                  <a:cubicBezTo>
                    <a:pt x="4090" y="3523"/>
                    <a:pt x="4437" y="3414"/>
                    <a:pt x="4729" y="3195"/>
                  </a:cubicBezTo>
                  <a:cubicBezTo>
                    <a:pt x="5021" y="2958"/>
                    <a:pt x="5185" y="2702"/>
                    <a:pt x="5185" y="2392"/>
                  </a:cubicBezTo>
                  <a:cubicBezTo>
                    <a:pt x="5185" y="1972"/>
                    <a:pt x="4984" y="1570"/>
                    <a:pt x="4601" y="1205"/>
                  </a:cubicBezTo>
                  <a:cubicBezTo>
                    <a:pt x="4199" y="840"/>
                    <a:pt x="3670" y="548"/>
                    <a:pt x="3013" y="329"/>
                  </a:cubicBezTo>
                  <a:cubicBezTo>
                    <a:pt x="2356" y="110"/>
                    <a:pt x="1662" y="0"/>
                    <a:pt x="9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668975" y="1502275"/>
              <a:ext cx="128725" cy="92675"/>
            </a:xfrm>
            <a:custGeom>
              <a:avLst/>
              <a:gdLst/>
              <a:ahLst/>
              <a:cxnLst/>
              <a:rect l="l" t="t" r="r" b="b"/>
              <a:pathLst>
                <a:path w="5149" h="3707" extrusionOk="0">
                  <a:moveTo>
                    <a:pt x="1096" y="676"/>
                  </a:moveTo>
                  <a:cubicBezTo>
                    <a:pt x="1279" y="676"/>
                    <a:pt x="1461" y="749"/>
                    <a:pt x="1644" y="913"/>
                  </a:cubicBezTo>
                  <a:cubicBezTo>
                    <a:pt x="1826" y="1059"/>
                    <a:pt x="1954" y="1242"/>
                    <a:pt x="2064" y="1424"/>
                  </a:cubicBezTo>
                  <a:cubicBezTo>
                    <a:pt x="2173" y="1607"/>
                    <a:pt x="2283" y="1826"/>
                    <a:pt x="2410" y="2045"/>
                  </a:cubicBezTo>
                  <a:cubicBezTo>
                    <a:pt x="2538" y="2282"/>
                    <a:pt x="2630" y="2447"/>
                    <a:pt x="2684" y="2520"/>
                  </a:cubicBezTo>
                  <a:cubicBezTo>
                    <a:pt x="1954" y="2319"/>
                    <a:pt x="1443" y="2228"/>
                    <a:pt x="1114" y="2228"/>
                  </a:cubicBezTo>
                  <a:cubicBezTo>
                    <a:pt x="1023" y="2228"/>
                    <a:pt x="932" y="2246"/>
                    <a:pt x="822" y="2301"/>
                  </a:cubicBezTo>
                  <a:cubicBezTo>
                    <a:pt x="713" y="1972"/>
                    <a:pt x="640" y="1698"/>
                    <a:pt x="640" y="1461"/>
                  </a:cubicBezTo>
                  <a:cubicBezTo>
                    <a:pt x="640" y="932"/>
                    <a:pt x="786" y="676"/>
                    <a:pt x="1096" y="676"/>
                  </a:cubicBezTo>
                  <a:close/>
                  <a:moveTo>
                    <a:pt x="1096" y="1"/>
                  </a:moveTo>
                  <a:cubicBezTo>
                    <a:pt x="749" y="1"/>
                    <a:pt x="475" y="147"/>
                    <a:pt x="293" y="457"/>
                  </a:cubicBezTo>
                  <a:cubicBezTo>
                    <a:pt x="92" y="749"/>
                    <a:pt x="1" y="1096"/>
                    <a:pt x="1" y="1497"/>
                  </a:cubicBezTo>
                  <a:cubicBezTo>
                    <a:pt x="1" y="1899"/>
                    <a:pt x="56" y="2264"/>
                    <a:pt x="183" y="2593"/>
                  </a:cubicBezTo>
                  <a:cubicBezTo>
                    <a:pt x="293" y="2921"/>
                    <a:pt x="402" y="3086"/>
                    <a:pt x="512" y="3086"/>
                  </a:cubicBezTo>
                  <a:cubicBezTo>
                    <a:pt x="585" y="3086"/>
                    <a:pt x="658" y="3067"/>
                    <a:pt x="731" y="3013"/>
                  </a:cubicBezTo>
                  <a:cubicBezTo>
                    <a:pt x="822" y="2958"/>
                    <a:pt x="877" y="2903"/>
                    <a:pt x="914" y="2848"/>
                  </a:cubicBezTo>
                  <a:cubicBezTo>
                    <a:pt x="1406" y="2885"/>
                    <a:pt x="2137" y="3031"/>
                    <a:pt x="3068" y="3305"/>
                  </a:cubicBezTo>
                  <a:cubicBezTo>
                    <a:pt x="4017" y="3579"/>
                    <a:pt x="4546" y="3706"/>
                    <a:pt x="4656" y="3706"/>
                  </a:cubicBezTo>
                  <a:cubicBezTo>
                    <a:pt x="4765" y="3706"/>
                    <a:pt x="4875" y="3670"/>
                    <a:pt x="4984" y="3579"/>
                  </a:cubicBezTo>
                  <a:cubicBezTo>
                    <a:pt x="5094" y="3469"/>
                    <a:pt x="5149" y="3396"/>
                    <a:pt x="5149" y="3323"/>
                  </a:cubicBezTo>
                  <a:cubicBezTo>
                    <a:pt x="5149" y="3286"/>
                    <a:pt x="5021" y="3232"/>
                    <a:pt x="4765" y="3140"/>
                  </a:cubicBezTo>
                  <a:cubicBezTo>
                    <a:pt x="4638" y="3104"/>
                    <a:pt x="4510" y="3067"/>
                    <a:pt x="4400" y="3031"/>
                  </a:cubicBezTo>
                  <a:cubicBezTo>
                    <a:pt x="4272" y="2994"/>
                    <a:pt x="3834" y="2867"/>
                    <a:pt x="3068" y="2629"/>
                  </a:cubicBezTo>
                  <a:cubicBezTo>
                    <a:pt x="3433" y="2520"/>
                    <a:pt x="3871" y="2191"/>
                    <a:pt x="4382" y="1644"/>
                  </a:cubicBezTo>
                  <a:cubicBezTo>
                    <a:pt x="4875" y="1096"/>
                    <a:pt x="5130" y="694"/>
                    <a:pt x="5130" y="402"/>
                  </a:cubicBezTo>
                  <a:cubicBezTo>
                    <a:pt x="5130" y="238"/>
                    <a:pt x="5076" y="147"/>
                    <a:pt x="4966" y="147"/>
                  </a:cubicBezTo>
                  <a:cubicBezTo>
                    <a:pt x="4893" y="147"/>
                    <a:pt x="4802" y="220"/>
                    <a:pt x="4692" y="329"/>
                  </a:cubicBezTo>
                  <a:cubicBezTo>
                    <a:pt x="4638" y="402"/>
                    <a:pt x="4583" y="457"/>
                    <a:pt x="4528" y="530"/>
                  </a:cubicBezTo>
                  <a:cubicBezTo>
                    <a:pt x="4473" y="585"/>
                    <a:pt x="4400" y="658"/>
                    <a:pt x="4309" y="767"/>
                  </a:cubicBezTo>
                  <a:cubicBezTo>
                    <a:pt x="4236" y="859"/>
                    <a:pt x="4145" y="968"/>
                    <a:pt x="4035" y="1078"/>
                  </a:cubicBezTo>
                  <a:cubicBezTo>
                    <a:pt x="3926" y="1187"/>
                    <a:pt x="3853" y="1278"/>
                    <a:pt x="3780" y="1351"/>
                  </a:cubicBezTo>
                  <a:cubicBezTo>
                    <a:pt x="3725" y="1424"/>
                    <a:pt x="3597" y="1534"/>
                    <a:pt x="3433" y="1717"/>
                  </a:cubicBezTo>
                  <a:cubicBezTo>
                    <a:pt x="3268" y="1881"/>
                    <a:pt x="3122" y="1954"/>
                    <a:pt x="3013" y="1954"/>
                  </a:cubicBezTo>
                  <a:cubicBezTo>
                    <a:pt x="2995" y="1954"/>
                    <a:pt x="2940" y="1899"/>
                    <a:pt x="2885" y="1753"/>
                  </a:cubicBezTo>
                  <a:cubicBezTo>
                    <a:pt x="2812" y="1625"/>
                    <a:pt x="2721" y="1461"/>
                    <a:pt x="2630" y="1278"/>
                  </a:cubicBezTo>
                  <a:cubicBezTo>
                    <a:pt x="2520" y="1078"/>
                    <a:pt x="2410" y="895"/>
                    <a:pt x="2264" y="694"/>
                  </a:cubicBezTo>
                  <a:cubicBezTo>
                    <a:pt x="2137" y="512"/>
                    <a:pt x="1972" y="347"/>
                    <a:pt x="1772" y="220"/>
                  </a:cubicBezTo>
                  <a:cubicBezTo>
                    <a:pt x="1552" y="74"/>
                    <a:pt x="1333" y="1"/>
                    <a:pt x="10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667150" y="1394125"/>
              <a:ext cx="130550" cy="95400"/>
            </a:xfrm>
            <a:custGeom>
              <a:avLst/>
              <a:gdLst/>
              <a:ahLst/>
              <a:cxnLst/>
              <a:rect l="l" t="t" r="r" b="b"/>
              <a:pathLst>
                <a:path w="5222" h="3816" extrusionOk="0">
                  <a:moveTo>
                    <a:pt x="2593" y="1296"/>
                  </a:moveTo>
                  <a:cubicBezTo>
                    <a:pt x="2666" y="1680"/>
                    <a:pt x="2739" y="2045"/>
                    <a:pt x="2830" y="2392"/>
                  </a:cubicBezTo>
                  <a:cubicBezTo>
                    <a:pt x="1936" y="2045"/>
                    <a:pt x="1224" y="1771"/>
                    <a:pt x="731" y="1552"/>
                  </a:cubicBezTo>
                  <a:cubicBezTo>
                    <a:pt x="1151" y="1461"/>
                    <a:pt x="1772" y="1369"/>
                    <a:pt x="2593" y="1296"/>
                  </a:cubicBezTo>
                  <a:close/>
                  <a:moveTo>
                    <a:pt x="2684" y="0"/>
                  </a:moveTo>
                  <a:cubicBezTo>
                    <a:pt x="2556" y="0"/>
                    <a:pt x="2483" y="110"/>
                    <a:pt x="2483" y="329"/>
                  </a:cubicBezTo>
                  <a:cubicBezTo>
                    <a:pt x="2483" y="420"/>
                    <a:pt x="2502" y="548"/>
                    <a:pt x="2520" y="676"/>
                  </a:cubicBezTo>
                  <a:cubicBezTo>
                    <a:pt x="1808" y="749"/>
                    <a:pt x="1206" y="858"/>
                    <a:pt x="731" y="968"/>
                  </a:cubicBezTo>
                  <a:cubicBezTo>
                    <a:pt x="238" y="1095"/>
                    <a:pt x="1" y="1223"/>
                    <a:pt x="1" y="1369"/>
                  </a:cubicBezTo>
                  <a:cubicBezTo>
                    <a:pt x="1" y="1497"/>
                    <a:pt x="56" y="1625"/>
                    <a:pt x="147" y="1771"/>
                  </a:cubicBezTo>
                  <a:cubicBezTo>
                    <a:pt x="238" y="1899"/>
                    <a:pt x="348" y="1990"/>
                    <a:pt x="494" y="2045"/>
                  </a:cubicBezTo>
                  <a:cubicBezTo>
                    <a:pt x="621" y="2099"/>
                    <a:pt x="932" y="2227"/>
                    <a:pt x="1406" y="2428"/>
                  </a:cubicBezTo>
                  <a:cubicBezTo>
                    <a:pt x="1899" y="2629"/>
                    <a:pt x="2264" y="2775"/>
                    <a:pt x="2556" y="2903"/>
                  </a:cubicBezTo>
                  <a:cubicBezTo>
                    <a:pt x="2684" y="2939"/>
                    <a:pt x="2849" y="3012"/>
                    <a:pt x="3031" y="3085"/>
                  </a:cubicBezTo>
                  <a:cubicBezTo>
                    <a:pt x="3177" y="3560"/>
                    <a:pt x="3305" y="3815"/>
                    <a:pt x="3396" y="3815"/>
                  </a:cubicBezTo>
                  <a:cubicBezTo>
                    <a:pt x="3488" y="3815"/>
                    <a:pt x="3579" y="3779"/>
                    <a:pt x="3634" y="3706"/>
                  </a:cubicBezTo>
                  <a:cubicBezTo>
                    <a:pt x="3707" y="3615"/>
                    <a:pt x="3725" y="3523"/>
                    <a:pt x="3725" y="3432"/>
                  </a:cubicBezTo>
                  <a:lnTo>
                    <a:pt x="3725" y="3377"/>
                  </a:lnTo>
                  <a:cubicBezTo>
                    <a:pt x="4382" y="3669"/>
                    <a:pt x="4729" y="3797"/>
                    <a:pt x="4765" y="3797"/>
                  </a:cubicBezTo>
                  <a:cubicBezTo>
                    <a:pt x="4875" y="3797"/>
                    <a:pt x="4984" y="3761"/>
                    <a:pt x="5076" y="3669"/>
                  </a:cubicBezTo>
                  <a:cubicBezTo>
                    <a:pt x="5167" y="3578"/>
                    <a:pt x="5222" y="3487"/>
                    <a:pt x="5222" y="3414"/>
                  </a:cubicBezTo>
                  <a:cubicBezTo>
                    <a:pt x="5222" y="3341"/>
                    <a:pt x="4656" y="3085"/>
                    <a:pt x="3542" y="2647"/>
                  </a:cubicBezTo>
                  <a:cubicBezTo>
                    <a:pt x="3433" y="2282"/>
                    <a:pt x="3360" y="2008"/>
                    <a:pt x="3323" y="1844"/>
                  </a:cubicBezTo>
                  <a:cubicBezTo>
                    <a:pt x="3268" y="1661"/>
                    <a:pt x="3214" y="1461"/>
                    <a:pt x="3159" y="1241"/>
                  </a:cubicBezTo>
                  <a:cubicBezTo>
                    <a:pt x="3597" y="1205"/>
                    <a:pt x="4053" y="1168"/>
                    <a:pt x="4528" y="1132"/>
                  </a:cubicBezTo>
                  <a:cubicBezTo>
                    <a:pt x="4784" y="1095"/>
                    <a:pt x="4966" y="1059"/>
                    <a:pt x="5057" y="1004"/>
                  </a:cubicBezTo>
                  <a:cubicBezTo>
                    <a:pt x="5167" y="968"/>
                    <a:pt x="5222" y="895"/>
                    <a:pt x="5222" y="822"/>
                  </a:cubicBezTo>
                  <a:cubicBezTo>
                    <a:pt x="5222" y="657"/>
                    <a:pt x="4911" y="584"/>
                    <a:pt x="4291" y="584"/>
                  </a:cubicBezTo>
                  <a:cubicBezTo>
                    <a:pt x="3944" y="584"/>
                    <a:pt x="3506" y="603"/>
                    <a:pt x="2995" y="639"/>
                  </a:cubicBezTo>
                  <a:cubicBezTo>
                    <a:pt x="2885" y="201"/>
                    <a:pt x="2776" y="0"/>
                    <a:pt x="26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669900" y="1275450"/>
              <a:ext cx="126900" cy="99075"/>
            </a:xfrm>
            <a:custGeom>
              <a:avLst/>
              <a:gdLst/>
              <a:ahLst/>
              <a:cxnLst/>
              <a:rect l="l" t="t" r="r" b="b"/>
              <a:pathLst>
                <a:path w="5076" h="3963" extrusionOk="0">
                  <a:moveTo>
                    <a:pt x="530" y="1"/>
                  </a:moveTo>
                  <a:cubicBezTo>
                    <a:pt x="402" y="1"/>
                    <a:pt x="274" y="165"/>
                    <a:pt x="165" y="494"/>
                  </a:cubicBezTo>
                  <a:cubicBezTo>
                    <a:pt x="55" y="804"/>
                    <a:pt x="0" y="1206"/>
                    <a:pt x="0" y="1699"/>
                  </a:cubicBezTo>
                  <a:cubicBezTo>
                    <a:pt x="0" y="2648"/>
                    <a:pt x="19" y="3268"/>
                    <a:pt x="37" y="3542"/>
                  </a:cubicBezTo>
                  <a:cubicBezTo>
                    <a:pt x="73" y="3816"/>
                    <a:pt x="128" y="3962"/>
                    <a:pt x="219" y="3962"/>
                  </a:cubicBezTo>
                  <a:cubicBezTo>
                    <a:pt x="311" y="3962"/>
                    <a:pt x="402" y="3926"/>
                    <a:pt x="511" y="3834"/>
                  </a:cubicBezTo>
                  <a:cubicBezTo>
                    <a:pt x="621" y="3761"/>
                    <a:pt x="658" y="3670"/>
                    <a:pt x="658" y="3597"/>
                  </a:cubicBezTo>
                  <a:lnTo>
                    <a:pt x="603" y="2356"/>
                  </a:lnTo>
                  <a:lnTo>
                    <a:pt x="603" y="2356"/>
                  </a:lnTo>
                  <a:cubicBezTo>
                    <a:pt x="1077" y="2392"/>
                    <a:pt x="1826" y="2538"/>
                    <a:pt x="2866" y="2812"/>
                  </a:cubicBezTo>
                  <a:cubicBezTo>
                    <a:pt x="3907" y="3068"/>
                    <a:pt x="4473" y="3195"/>
                    <a:pt x="4582" y="3195"/>
                  </a:cubicBezTo>
                  <a:cubicBezTo>
                    <a:pt x="4692" y="3195"/>
                    <a:pt x="4801" y="3159"/>
                    <a:pt x="4929" y="3068"/>
                  </a:cubicBezTo>
                  <a:cubicBezTo>
                    <a:pt x="5020" y="2976"/>
                    <a:pt x="5075" y="2903"/>
                    <a:pt x="5075" y="2830"/>
                  </a:cubicBezTo>
                  <a:cubicBezTo>
                    <a:pt x="5075" y="2776"/>
                    <a:pt x="4947" y="2703"/>
                    <a:pt x="4692" y="2648"/>
                  </a:cubicBezTo>
                  <a:cubicBezTo>
                    <a:pt x="4564" y="2593"/>
                    <a:pt x="4327" y="2538"/>
                    <a:pt x="3998" y="2465"/>
                  </a:cubicBezTo>
                  <a:cubicBezTo>
                    <a:pt x="3670" y="2392"/>
                    <a:pt x="3432" y="2319"/>
                    <a:pt x="3268" y="2283"/>
                  </a:cubicBezTo>
                  <a:cubicBezTo>
                    <a:pt x="1771" y="1918"/>
                    <a:pt x="931" y="1717"/>
                    <a:pt x="767" y="1717"/>
                  </a:cubicBezTo>
                  <a:cubicBezTo>
                    <a:pt x="694" y="1717"/>
                    <a:pt x="639" y="1735"/>
                    <a:pt x="603" y="1735"/>
                  </a:cubicBezTo>
                  <a:cubicBezTo>
                    <a:pt x="603" y="1479"/>
                    <a:pt x="621" y="1206"/>
                    <a:pt x="639" y="914"/>
                  </a:cubicBezTo>
                  <a:cubicBezTo>
                    <a:pt x="658" y="621"/>
                    <a:pt x="658" y="402"/>
                    <a:pt x="658" y="238"/>
                  </a:cubicBezTo>
                  <a:cubicBezTo>
                    <a:pt x="658" y="92"/>
                    <a:pt x="621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669450" y="1238500"/>
              <a:ext cx="127350" cy="37450"/>
            </a:xfrm>
            <a:custGeom>
              <a:avLst/>
              <a:gdLst/>
              <a:ahLst/>
              <a:cxnLst/>
              <a:rect l="l" t="t" r="r" b="b"/>
              <a:pathLst>
                <a:path w="5094" h="1498" extrusionOk="0">
                  <a:moveTo>
                    <a:pt x="712" y="0"/>
                  </a:moveTo>
                  <a:cubicBezTo>
                    <a:pt x="529" y="0"/>
                    <a:pt x="365" y="55"/>
                    <a:pt x="219" y="183"/>
                  </a:cubicBezTo>
                  <a:cubicBezTo>
                    <a:pt x="73" y="292"/>
                    <a:pt x="0" y="383"/>
                    <a:pt x="0" y="457"/>
                  </a:cubicBezTo>
                  <a:cubicBezTo>
                    <a:pt x="0" y="511"/>
                    <a:pt x="18" y="566"/>
                    <a:pt x="55" y="584"/>
                  </a:cubicBezTo>
                  <a:cubicBezTo>
                    <a:pt x="73" y="603"/>
                    <a:pt x="128" y="621"/>
                    <a:pt x="219" y="621"/>
                  </a:cubicBezTo>
                  <a:cubicBezTo>
                    <a:pt x="511" y="621"/>
                    <a:pt x="1296" y="767"/>
                    <a:pt x="2574" y="1059"/>
                  </a:cubicBezTo>
                  <a:cubicBezTo>
                    <a:pt x="3834" y="1351"/>
                    <a:pt x="4509" y="1497"/>
                    <a:pt x="4600" y="1497"/>
                  </a:cubicBezTo>
                  <a:cubicBezTo>
                    <a:pt x="4710" y="1497"/>
                    <a:pt x="4801" y="1442"/>
                    <a:pt x="4929" y="1351"/>
                  </a:cubicBezTo>
                  <a:cubicBezTo>
                    <a:pt x="5038" y="1260"/>
                    <a:pt x="5093" y="1187"/>
                    <a:pt x="5093" y="1132"/>
                  </a:cubicBezTo>
                  <a:cubicBezTo>
                    <a:pt x="5093" y="1059"/>
                    <a:pt x="4965" y="986"/>
                    <a:pt x="4673" y="913"/>
                  </a:cubicBezTo>
                  <a:cubicBezTo>
                    <a:pt x="4509" y="876"/>
                    <a:pt x="4363" y="840"/>
                    <a:pt x="4235" y="803"/>
                  </a:cubicBezTo>
                  <a:cubicBezTo>
                    <a:pt x="4107" y="767"/>
                    <a:pt x="3925" y="730"/>
                    <a:pt x="3669" y="657"/>
                  </a:cubicBezTo>
                  <a:cubicBezTo>
                    <a:pt x="3432" y="603"/>
                    <a:pt x="3231" y="566"/>
                    <a:pt x="3103" y="530"/>
                  </a:cubicBezTo>
                  <a:cubicBezTo>
                    <a:pt x="1680" y="183"/>
                    <a:pt x="876" y="0"/>
                    <a:pt x="7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668525" y="1123475"/>
              <a:ext cx="128725" cy="98600"/>
            </a:xfrm>
            <a:custGeom>
              <a:avLst/>
              <a:gdLst/>
              <a:ahLst/>
              <a:cxnLst/>
              <a:rect l="l" t="t" r="r" b="b"/>
              <a:pathLst>
                <a:path w="5149" h="3944" extrusionOk="0">
                  <a:moveTo>
                    <a:pt x="1881" y="676"/>
                  </a:moveTo>
                  <a:cubicBezTo>
                    <a:pt x="2264" y="676"/>
                    <a:pt x="2666" y="786"/>
                    <a:pt x="3086" y="1023"/>
                  </a:cubicBezTo>
                  <a:cubicBezTo>
                    <a:pt x="3506" y="1242"/>
                    <a:pt x="3852" y="1534"/>
                    <a:pt x="4144" y="1845"/>
                  </a:cubicBezTo>
                  <a:cubicBezTo>
                    <a:pt x="4437" y="2155"/>
                    <a:pt x="4583" y="2447"/>
                    <a:pt x="4583" y="2684"/>
                  </a:cubicBezTo>
                  <a:cubicBezTo>
                    <a:pt x="4583" y="2849"/>
                    <a:pt x="4491" y="2976"/>
                    <a:pt x="4327" y="3104"/>
                  </a:cubicBezTo>
                  <a:cubicBezTo>
                    <a:pt x="4163" y="3214"/>
                    <a:pt x="3944" y="3269"/>
                    <a:pt x="3670" y="3269"/>
                  </a:cubicBezTo>
                  <a:cubicBezTo>
                    <a:pt x="3213" y="3269"/>
                    <a:pt x="2757" y="3159"/>
                    <a:pt x="2264" y="2922"/>
                  </a:cubicBezTo>
                  <a:cubicBezTo>
                    <a:pt x="1771" y="2684"/>
                    <a:pt x="1388" y="2429"/>
                    <a:pt x="1078" y="2137"/>
                  </a:cubicBezTo>
                  <a:cubicBezTo>
                    <a:pt x="767" y="1845"/>
                    <a:pt x="621" y="1589"/>
                    <a:pt x="621" y="1406"/>
                  </a:cubicBezTo>
                  <a:cubicBezTo>
                    <a:pt x="621" y="1206"/>
                    <a:pt x="749" y="1041"/>
                    <a:pt x="968" y="895"/>
                  </a:cubicBezTo>
                  <a:cubicBezTo>
                    <a:pt x="1205" y="749"/>
                    <a:pt x="1516" y="676"/>
                    <a:pt x="1881" y="676"/>
                  </a:cubicBezTo>
                  <a:close/>
                  <a:moveTo>
                    <a:pt x="1826" y="1"/>
                  </a:moveTo>
                  <a:cubicBezTo>
                    <a:pt x="1351" y="1"/>
                    <a:pt x="932" y="147"/>
                    <a:pt x="566" y="421"/>
                  </a:cubicBezTo>
                  <a:cubicBezTo>
                    <a:pt x="183" y="695"/>
                    <a:pt x="1" y="1023"/>
                    <a:pt x="1" y="1443"/>
                  </a:cubicBezTo>
                  <a:cubicBezTo>
                    <a:pt x="1" y="1699"/>
                    <a:pt x="110" y="1972"/>
                    <a:pt x="329" y="2264"/>
                  </a:cubicBezTo>
                  <a:cubicBezTo>
                    <a:pt x="548" y="2557"/>
                    <a:pt x="822" y="2830"/>
                    <a:pt x="1169" y="3086"/>
                  </a:cubicBezTo>
                  <a:cubicBezTo>
                    <a:pt x="1497" y="3323"/>
                    <a:pt x="1899" y="3524"/>
                    <a:pt x="2355" y="3688"/>
                  </a:cubicBezTo>
                  <a:cubicBezTo>
                    <a:pt x="2812" y="3853"/>
                    <a:pt x="3268" y="3944"/>
                    <a:pt x="3706" y="3944"/>
                  </a:cubicBezTo>
                  <a:cubicBezTo>
                    <a:pt x="4035" y="3944"/>
                    <a:pt x="4364" y="3816"/>
                    <a:pt x="4674" y="3579"/>
                  </a:cubicBezTo>
                  <a:cubicBezTo>
                    <a:pt x="5002" y="3342"/>
                    <a:pt x="5148" y="3049"/>
                    <a:pt x="5148" y="2739"/>
                  </a:cubicBezTo>
                  <a:cubicBezTo>
                    <a:pt x="5148" y="2301"/>
                    <a:pt x="4966" y="1863"/>
                    <a:pt x="4619" y="1425"/>
                  </a:cubicBezTo>
                  <a:cubicBezTo>
                    <a:pt x="4254" y="1005"/>
                    <a:pt x="3816" y="658"/>
                    <a:pt x="3305" y="402"/>
                  </a:cubicBezTo>
                  <a:cubicBezTo>
                    <a:pt x="2775" y="129"/>
                    <a:pt x="2282" y="1"/>
                    <a:pt x="18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668525" y="1002075"/>
              <a:ext cx="128725" cy="108200"/>
            </a:xfrm>
            <a:custGeom>
              <a:avLst/>
              <a:gdLst/>
              <a:ahLst/>
              <a:cxnLst/>
              <a:rect l="l" t="t" r="r" b="b"/>
              <a:pathLst>
                <a:path w="5149" h="4328" extrusionOk="0">
                  <a:moveTo>
                    <a:pt x="457" y="1"/>
                  </a:moveTo>
                  <a:cubicBezTo>
                    <a:pt x="384" y="1"/>
                    <a:pt x="274" y="56"/>
                    <a:pt x="165" y="165"/>
                  </a:cubicBezTo>
                  <a:cubicBezTo>
                    <a:pt x="55" y="275"/>
                    <a:pt x="1" y="366"/>
                    <a:pt x="1" y="457"/>
                  </a:cubicBezTo>
                  <a:cubicBezTo>
                    <a:pt x="1" y="549"/>
                    <a:pt x="110" y="603"/>
                    <a:pt x="311" y="603"/>
                  </a:cubicBezTo>
                  <a:cubicBezTo>
                    <a:pt x="347" y="603"/>
                    <a:pt x="639" y="622"/>
                    <a:pt x="1187" y="676"/>
                  </a:cubicBezTo>
                  <a:cubicBezTo>
                    <a:pt x="2337" y="786"/>
                    <a:pt x="3341" y="1005"/>
                    <a:pt x="4181" y="1315"/>
                  </a:cubicBezTo>
                  <a:cubicBezTo>
                    <a:pt x="3725" y="1516"/>
                    <a:pt x="2483" y="2027"/>
                    <a:pt x="439" y="2812"/>
                  </a:cubicBezTo>
                  <a:cubicBezTo>
                    <a:pt x="329" y="2849"/>
                    <a:pt x="238" y="2922"/>
                    <a:pt x="147" y="3013"/>
                  </a:cubicBezTo>
                  <a:cubicBezTo>
                    <a:pt x="55" y="3104"/>
                    <a:pt x="19" y="3177"/>
                    <a:pt x="19" y="3232"/>
                  </a:cubicBezTo>
                  <a:cubicBezTo>
                    <a:pt x="19" y="3323"/>
                    <a:pt x="92" y="3360"/>
                    <a:pt x="238" y="3360"/>
                  </a:cubicBezTo>
                  <a:cubicBezTo>
                    <a:pt x="548" y="3360"/>
                    <a:pt x="1333" y="3524"/>
                    <a:pt x="2593" y="3853"/>
                  </a:cubicBezTo>
                  <a:cubicBezTo>
                    <a:pt x="3852" y="4163"/>
                    <a:pt x="4528" y="4327"/>
                    <a:pt x="4656" y="4327"/>
                  </a:cubicBezTo>
                  <a:cubicBezTo>
                    <a:pt x="4765" y="4327"/>
                    <a:pt x="4875" y="4273"/>
                    <a:pt x="4984" y="4200"/>
                  </a:cubicBezTo>
                  <a:cubicBezTo>
                    <a:pt x="5094" y="4090"/>
                    <a:pt x="5148" y="4017"/>
                    <a:pt x="5148" y="3962"/>
                  </a:cubicBezTo>
                  <a:cubicBezTo>
                    <a:pt x="5148" y="3908"/>
                    <a:pt x="5057" y="3871"/>
                    <a:pt x="4856" y="3798"/>
                  </a:cubicBezTo>
                  <a:cubicBezTo>
                    <a:pt x="4674" y="3743"/>
                    <a:pt x="4217" y="3634"/>
                    <a:pt x="3506" y="3451"/>
                  </a:cubicBezTo>
                  <a:cubicBezTo>
                    <a:pt x="2794" y="3269"/>
                    <a:pt x="2155" y="3104"/>
                    <a:pt x="1589" y="2958"/>
                  </a:cubicBezTo>
                  <a:cubicBezTo>
                    <a:pt x="3396" y="2246"/>
                    <a:pt x="4491" y="1827"/>
                    <a:pt x="4820" y="1680"/>
                  </a:cubicBezTo>
                  <a:cubicBezTo>
                    <a:pt x="4911" y="1626"/>
                    <a:pt x="5002" y="1571"/>
                    <a:pt x="5057" y="1498"/>
                  </a:cubicBezTo>
                  <a:cubicBezTo>
                    <a:pt x="5112" y="1407"/>
                    <a:pt x="5148" y="1334"/>
                    <a:pt x="5148" y="1279"/>
                  </a:cubicBezTo>
                  <a:cubicBezTo>
                    <a:pt x="5148" y="1078"/>
                    <a:pt x="4838" y="895"/>
                    <a:pt x="4217" y="695"/>
                  </a:cubicBezTo>
                  <a:cubicBezTo>
                    <a:pt x="3579" y="476"/>
                    <a:pt x="2903" y="311"/>
                    <a:pt x="2173" y="184"/>
                  </a:cubicBezTo>
                  <a:cubicBezTo>
                    <a:pt x="1424" y="56"/>
                    <a:pt x="859" y="1"/>
                    <a:pt x="4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640700" y="822275"/>
              <a:ext cx="178000" cy="86275"/>
            </a:xfrm>
            <a:custGeom>
              <a:avLst/>
              <a:gdLst/>
              <a:ahLst/>
              <a:cxnLst/>
              <a:rect l="l" t="t" r="r" b="b"/>
              <a:pathLst>
                <a:path w="7120" h="3451" extrusionOk="0">
                  <a:moveTo>
                    <a:pt x="329" y="0"/>
                  </a:moveTo>
                  <a:cubicBezTo>
                    <a:pt x="256" y="0"/>
                    <a:pt x="183" y="37"/>
                    <a:pt x="110" y="128"/>
                  </a:cubicBezTo>
                  <a:cubicBezTo>
                    <a:pt x="37" y="201"/>
                    <a:pt x="0" y="293"/>
                    <a:pt x="0" y="384"/>
                  </a:cubicBezTo>
                  <a:cubicBezTo>
                    <a:pt x="0" y="475"/>
                    <a:pt x="73" y="658"/>
                    <a:pt x="201" y="895"/>
                  </a:cubicBezTo>
                  <a:cubicBezTo>
                    <a:pt x="329" y="1132"/>
                    <a:pt x="529" y="1388"/>
                    <a:pt x="803" y="1680"/>
                  </a:cubicBezTo>
                  <a:cubicBezTo>
                    <a:pt x="1059" y="1972"/>
                    <a:pt x="1369" y="2246"/>
                    <a:pt x="1716" y="2520"/>
                  </a:cubicBezTo>
                  <a:cubicBezTo>
                    <a:pt x="2045" y="2775"/>
                    <a:pt x="2464" y="2994"/>
                    <a:pt x="2939" y="3177"/>
                  </a:cubicBezTo>
                  <a:cubicBezTo>
                    <a:pt x="3414" y="3359"/>
                    <a:pt x="3888" y="3451"/>
                    <a:pt x="4345" y="3451"/>
                  </a:cubicBezTo>
                  <a:cubicBezTo>
                    <a:pt x="4801" y="3451"/>
                    <a:pt x="5221" y="3359"/>
                    <a:pt x="5586" y="3195"/>
                  </a:cubicBezTo>
                  <a:cubicBezTo>
                    <a:pt x="5933" y="3013"/>
                    <a:pt x="6225" y="2812"/>
                    <a:pt x="6426" y="2556"/>
                  </a:cubicBezTo>
                  <a:cubicBezTo>
                    <a:pt x="6645" y="2282"/>
                    <a:pt x="6809" y="2027"/>
                    <a:pt x="6937" y="1753"/>
                  </a:cubicBezTo>
                  <a:cubicBezTo>
                    <a:pt x="7046" y="1479"/>
                    <a:pt x="7119" y="1224"/>
                    <a:pt x="7119" y="986"/>
                  </a:cubicBezTo>
                  <a:cubicBezTo>
                    <a:pt x="7119" y="858"/>
                    <a:pt x="7065" y="785"/>
                    <a:pt x="6955" y="785"/>
                  </a:cubicBezTo>
                  <a:cubicBezTo>
                    <a:pt x="6846" y="785"/>
                    <a:pt x="6718" y="950"/>
                    <a:pt x="6554" y="1297"/>
                  </a:cubicBezTo>
                  <a:cubicBezTo>
                    <a:pt x="6481" y="1443"/>
                    <a:pt x="6389" y="1607"/>
                    <a:pt x="6280" y="1789"/>
                  </a:cubicBezTo>
                  <a:cubicBezTo>
                    <a:pt x="6152" y="1972"/>
                    <a:pt x="6024" y="2118"/>
                    <a:pt x="5878" y="2282"/>
                  </a:cubicBezTo>
                  <a:cubicBezTo>
                    <a:pt x="5732" y="2428"/>
                    <a:pt x="5531" y="2556"/>
                    <a:pt x="5294" y="2647"/>
                  </a:cubicBezTo>
                  <a:cubicBezTo>
                    <a:pt x="5057" y="2739"/>
                    <a:pt x="4746" y="2794"/>
                    <a:pt x="4399" y="2794"/>
                  </a:cubicBezTo>
                  <a:cubicBezTo>
                    <a:pt x="4034" y="2794"/>
                    <a:pt x="3669" y="2721"/>
                    <a:pt x="3286" y="2593"/>
                  </a:cubicBezTo>
                  <a:cubicBezTo>
                    <a:pt x="2903" y="2447"/>
                    <a:pt x="2574" y="2282"/>
                    <a:pt x="2300" y="2082"/>
                  </a:cubicBezTo>
                  <a:cubicBezTo>
                    <a:pt x="2045" y="1863"/>
                    <a:pt x="1789" y="1643"/>
                    <a:pt x="1570" y="1406"/>
                  </a:cubicBezTo>
                  <a:cubicBezTo>
                    <a:pt x="1333" y="1151"/>
                    <a:pt x="1132" y="932"/>
                    <a:pt x="986" y="731"/>
                  </a:cubicBezTo>
                  <a:cubicBezTo>
                    <a:pt x="840" y="530"/>
                    <a:pt x="712" y="347"/>
                    <a:pt x="602" y="220"/>
                  </a:cubicBezTo>
                  <a:cubicBezTo>
                    <a:pt x="475" y="74"/>
                    <a:pt x="383" y="0"/>
                    <a:pt x="3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661675" y="686725"/>
              <a:ext cx="141500" cy="130100"/>
            </a:xfrm>
            <a:custGeom>
              <a:avLst/>
              <a:gdLst/>
              <a:ahLst/>
              <a:cxnLst/>
              <a:rect l="l" t="t" r="r" b="b"/>
              <a:pathLst>
                <a:path w="5660" h="5204" extrusionOk="0">
                  <a:moveTo>
                    <a:pt x="3907" y="567"/>
                  </a:moveTo>
                  <a:cubicBezTo>
                    <a:pt x="4126" y="567"/>
                    <a:pt x="4345" y="658"/>
                    <a:pt x="4564" y="822"/>
                  </a:cubicBezTo>
                  <a:cubicBezTo>
                    <a:pt x="4784" y="987"/>
                    <a:pt x="4893" y="1151"/>
                    <a:pt x="4893" y="1297"/>
                  </a:cubicBezTo>
                  <a:cubicBezTo>
                    <a:pt x="4893" y="1388"/>
                    <a:pt x="4857" y="1461"/>
                    <a:pt x="4747" y="1516"/>
                  </a:cubicBezTo>
                  <a:cubicBezTo>
                    <a:pt x="4656" y="1552"/>
                    <a:pt x="4546" y="1589"/>
                    <a:pt x="4400" y="1589"/>
                  </a:cubicBezTo>
                  <a:cubicBezTo>
                    <a:pt x="4126" y="1589"/>
                    <a:pt x="3853" y="1498"/>
                    <a:pt x="3579" y="1333"/>
                  </a:cubicBezTo>
                  <a:cubicBezTo>
                    <a:pt x="3305" y="1169"/>
                    <a:pt x="3177" y="1005"/>
                    <a:pt x="3177" y="859"/>
                  </a:cubicBezTo>
                  <a:cubicBezTo>
                    <a:pt x="3177" y="786"/>
                    <a:pt x="3232" y="713"/>
                    <a:pt x="3360" y="658"/>
                  </a:cubicBezTo>
                  <a:cubicBezTo>
                    <a:pt x="3487" y="603"/>
                    <a:pt x="3670" y="567"/>
                    <a:pt x="3907" y="567"/>
                  </a:cubicBezTo>
                  <a:close/>
                  <a:moveTo>
                    <a:pt x="3798" y="1"/>
                  </a:moveTo>
                  <a:cubicBezTo>
                    <a:pt x="3487" y="1"/>
                    <a:pt x="3232" y="74"/>
                    <a:pt x="2976" y="238"/>
                  </a:cubicBezTo>
                  <a:cubicBezTo>
                    <a:pt x="2739" y="384"/>
                    <a:pt x="2611" y="585"/>
                    <a:pt x="2611" y="822"/>
                  </a:cubicBezTo>
                  <a:cubicBezTo>
                    <a:pt x="2611" y="1151"/>
                    <a:pt x="2794" y="1461"/>
                    <a:pt x="3195" y="1735"/>
                  </a:cubicBezTo>
                  <a:cubicBezTo>
                    <a:pt x="3579" y="2027"/>
                    <a:pt x="3999" y="2173"/>
                    <a:pt x="4455" y="2173"/>
                  </a:cubicBezTo>
                  <a:cubicBezTo>
                    <a:pt x="4711" y="2173"/>
                    <a:pt x="4948" y="2082"/>
                    <a:pt x="5167" y="1936"/>
                  </a:cubicBezTo>
                  <a:cubicBezTo>
                    <a:pt x="5368" y="1790"/>
                    <a:pt x="5477" y="1607"/>
                    <a:pt x="5477" y="1406"/>
                  </a:cubicBezTo>
                  <a:cubicBezTo>
                    <a:pt x="5477" y="1060"/>
                    <a:pt x="5295" y="731"/>
                    <a:pt x="4948" y="439"/>
                  </a:cubicBezTo>
                  <a:cubicBezTo>
                    <a:pt x="4601" y="147"/>
                    <a:pt x="4218" y="1"/>
                    <a:pt x="3798" y="1"/>
                  </a:cubicBezTo>
                  <a:close/>
                  <a:moveTo>
                    <a:pt x="1753" y="3597"/>
                  </a:moveTo>
                  <a:cubicBezTo>
                    <a:pt x="1991" y="3597"/>
                    <a:pt x="2210" y="3688"/>
                    <a:pt x="2429" y="3871"/>
                  </a:cubicBezTo>
                  <a:cubicBezTo>
                    <a:pt x="2648" y="4035"/>
                    <a:pt x="2757" y="4199"/>
                    <a:pt x="2757" y="4327"/>
                  </a:cubicBezTo>
                  <a:cubicBezTo>
                    <a:pt x="2757" y="4418"/>
                    <a:pt x="2721" y="4491"/>
                    <a:pt x="2611" y="4546"/>
                  </a:cubicBezTo>
                  <a:cubicBezTo>
                    <a:pt x="2520" y="4601"/>
                    <a:pt x="2392" y="4619"/>
                    <a:pt x="2264" y="4619"/>
                  </a:cubicBezTo>
                  <a:cubicBezTo>
                    <a:pt x="1991" y="4619"/>
                    <a:pt x="1717" y="4546"/>
                    <a:pt x="1443" y="4364"/>
                  </a:cubicBezTo>
                  <a:cubicBezTo>
                    <a:pt x="1169" y="4199"/>
                    <a:pt x="1041" y="4035"/>
                    <a:pt x="1041" y="3907"/>
                  </a:cubicBezTo>
                  <a:cubicBezTo>
                    <a:pt x="1041" y="3816"/>
                    <a:pt x="1096" y="3761"/>
                    <a:pt x="1224" y="3707"/>
                  </a:cubicBezTo>
                  <a:cubicBezTo>
                    <a:pt x="1352" y="3633"/>
                    <a:pt x="1534" y="3597"/>
                    <a:pt x="1753" y="3597"/>
                  </a:cubicBezTo>
                  <a:close/>
                  <a:moveTo>
                    <a:pt x="548" y="567"/>
                  </a:moveTo>
                  <a:cubicBezTo>
                    <a:pt x="457" y="567"/>
                    <a:pt x="329" y="585"/>
                    <a:pt x="202" y="676"/>
                  </a:cubicBezTo>
                  <a:cubicBezTo>
                    <a:pt x="74" y="749"/>
                    <a:pt x="1" y="822"/>
                    <a:pt x="1" y="877"/>
                  </a:cubicBezTo>
                  <a:cubicBezTo>
                    <a:pt x="1" y="932"/>
                    <a:pt x="74" y="1078"/>
                    <a:pt x="202" y="1333"/>
                  </a:cubicBezTo>
                  <a:cubicBezTo>
                    <a:pt x="348" y="1571"/>
                    <a:pt x="475" y="1845"/>
                    <a:pt x="603" y="2173"/>
                  </a:cubicBezTo>
                  <a:cubicBezTo>
                    <a:pt x="731" y="2483"/>
                    <a:pt x="786" y="2739"/>
                    <a:pt x="767" y="2940"/>
                  </a:cubicBezTo>
                  <a:cubicBezTo>
                    <a:pt x="749" y="3141"/>
                    <a:pt x="676" y="3341"/>
                    <a:pt x="548" y="3542"/>
                  </a:cubicBezTo>
                  <a:cubicBezTo>
                    <a:pt x="494" y="3633"/>
                    <a:pt x="475" y="3743"/>
                    <a:pt x="475" y="3853"/>
                  </a:cubicBezTo>
                  <a:cubicBezTo>
                    <a:pt x="475" y="4181"/>
                    <a:pt x="658" y="4491"/>
                    <a:pt x="1060" y="4784"/>
                  </a:cubicBezTo>
                  <a:cubicBezTo>
                    <a:pt x="1443" y="5076"/>
                    <a:pt x="1863" y="5203"/>
                    <a:pt x="2319" y="5203"/>
                  </a:cubicBezTo>
                  <a:cubicBezTo>
                    <a:pt x="2575" y="5203"/>
                    <a:pt x="2812" y="5130"/>
                    <a:pt x="3031" y="4984"/>
                  </a:cubicBezTo>
                  <a:cubicBezTo>
                    <a:pt x="3232" y="4820"/>
                    <a:pt x="3341" y="4638"/>
                    <a:pt x="3341" y="4437"/>
                  </a:cubicBezTo>
                  <a:cubicBezTo>
                    <a:pt x="3341" y="4090"/>
                    <a:pt x="3159" y="3780"/>
                    <a:pt x="2812" y="3487"/>
                  </a:cubicBezTo>
                  <a:cubicBezTo>
                    <a:pt x="2465" y="3177"/>
                    <a:pt x="2064" y="3031"/>
                    <a:pt x="1644" y="3031"/>
                  </a:cubicBezTo>
                  <a:cubicBezTo>
                    <a:pt x="1534" y="3031"/>
                    <a:pt x="1406" y="3049"/>
                    <a:pt x="1242" y="3086"/>
                  </a:cubicBezTo>
                  <a:cubicBezTo>
                    <a:pt x="1279" y="2976"/>
                    <a:pt x="1297" y="2885"/>
                    <a:pt x="1297" y="2830"/>
                  </a:cubicBezTo>
                  <a:cubicBezTo>
                    <a:pt x="1333" y="2392"/>
                    <a:pt x="1206" y="1936"/>
                    <a:pt x="932" y="1479"/>
                  </a:cubicBezTo>
                  <a:lnTo>
                    <a:pt x="932" y="1479"/>
                  </a:lnTo>
                  <a:cubicBezTo>
                    <a:pt x="2045" y="2264"/>
                    <a:pt x="2903" y="2849"/>
                    <a:pt x="3469" y="3250"/>
                  </a:cubicBezTo>
                  <a:cubicBezTo>
                    <a:pt x="3743" y="3451"/>
                    <a:pt x="4035" y="3652"/>
                    <a:pt x="4345" y="3871"/>
                  </a:cubicBezTo>
                  <a:cubicBezTo>
                    <a:pt x="4638" y="4072"/>
                    <a:pt x="4857" y="4218"/>
                    <a:pt x="5003" y="4309"/>
                  </a:cubicBezTo>
                  <a:cubicBezTo>
                    <a:pt x="5167" y="4400"/>
                    <a:pt x="5258" y="4455"/>
                    <a:pt x="5331" y="4455"/>
                  </a:cubicBezTo>
                  <a:cubicBezTo>
                    <a:pt x="5386" y="4455"/>
                    <a:pt x="5459" y="4437"/>
                    <a:pt x="5532" y="4400"/>
                  </a:cubicBezTo>
                  <a:cubicBezTo>
                    <a:pt x="5605" y="4345"/>
                    <a:pt x="5642" y="4291"/>
                    <a:pt x="5642" y="4236"/>
                  </a:cubicBezTo>
                  <a:cubicBezTo>
                    <a:pt x="5660" y="4181"/>
                    <a:pt x="5569" y="4090"/>
                    <a:pt x="5386" y="3944"/>
                  </a:cubicBezTo>
                  <a:cubicBezTo>
                    <a:pt x="5203" y="3798"/>
                    <a:pt x="4747" y="3451"/>
                    <a:pt x="4017" y="2940"/>
                  </a:cubicBezTo>
                  <a:cubicBezTo>
                    <a:pt x="3268" y="2410"/>
                    <a:pt x="2648" y="1972"/>
                    <a:pt x="2173" y="1607"/>
                  </a:cubicBezTo>
                  <a:cubicBezTo>
                    <a:pt x="1680" y="1242"/>
                    <a:pt x="1315" y="987"/>
                    <a:pt x="1078" y="822"/>
                  </a:cubicBezTo>
                  <a:cubicBezTo>
                    <a:pt x="840" y="676"/>
                    <a:pt x="658" y="585"/>
                    <a:pt x="548" y="5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1"/>
            <p:cNvSpPr/>
            <p:nvPr/>
          </p:nvSpPr>
          <p:spPr>
            <a:xfrm>
              <a:off x="643425" y="594075"/>
              <a:ext cx="173000" cy="84000"/>
            </a:xfrm>
            <a:custGeom>
              <a:avLst/>
              <a:gdLst/>
              <a:ahLst/>
              <a:cxnLst/>
              <a:rect l="l" t="t" r="r" b="b"/>
              <a:pathLst>
                <a:path w="6920" h="3360" extrusionOk="0">
                  <a:moveTo>
                    <a:pt x="2118" y="1"/>
                  </a:moveTo>
                  <a:cubicBezTo>
                    <a:pt x="1534" y="1"/>
                    <a:pt x="1041" y="165"/>
                    <a:pt x="621" y="494"/>
                  </a:cubicBezTo>
                  <a:cubicBezTo>
                    <a:pt x="201" y="804"/>
                    <a:pt x="1" y="1133"/>
                    <a:pt x="1" y="1461"/>
                  </a:cubicBezTo>
                  <a:cubicBezTo>
                    <a:pt x="1" y="1717"/>
                    <a:pt x="92" y="1863"/>
                    <a:pt x="311" y="1863"/>
                  </a:cubicBezTo>
                  <a:cubicBezTo>
                    <a:pt x="384" y="1863"/>
                    <a:pt x="457" y="1826"/>
                    <a:pt x="530" y="1753"/>
                  </a:cubicBezTo>
                  <a:cubicBezTo>
                    <a:pt x="603" y="1662"/>
                    <a:pt x="694" y="1571"/>
                    <a:pt x="767" y="1443"/>
                  </a:cubicBezTo>
                  <a:cubicBezTo>
                    <a:pt x="859" y="1334"/>
                    <a:pt x="968" y="1206"/>
                    <a:pt x="1096" y="1096"/>
                  </a:cubicBezTo>
                  <a:cubicBezTo>
                    <a:pt x="1205" y="987"/>
                    <a:pt x="1388" y="895"/>
                    <a:pt x="1607" y="804"/>
                  </a:cubicBezTo>
                  <a:cubicBezTo>
                    <a:pt x="1826" y="731"/>
                    <a:pt x="2100" y="695"/>
                    <a:pt x="2447" y="695"/>
                  </a:cubicBezTo>
                  <a:cubicBezTo>
                    <a:pt x="2794" y="695"/>
                    <a:pt x="3177" y="749"/>
                    <a:pt x="3560" y="877"/>
                  </a:cubicBezTo>
                  <a:cubicBezTo>
                    <a:pt x="3962" y="1023"/>
                    <a:pt x="4290" y="1188"/>
                    <a:pt x="4583" y="1388"/>
                  </a:cubicBezTo>
                  <a:cubicBezTo>
                    <a:pt x="5185" y="1790"/>
                    <a:pt x="5678" y="2210"/>
                    <a:pt x="6061" y="2666"/>
                  </a:cubicBezTo>
                  <a:cubicBezTo>
                    <a:pt x="6463" y="3123"/>
                    <a:pt x="6700" y="3360"/>
                    <a:pt x="6791" y="3360"/>
                  </a:cubicBezTo>
                  <a:cubicBezTo>
                    <a:pt x="6883" y="3360"/>
                    <a:pt x="6919" y="3287"/>
                    <a:pt x="6919" y="3177"/>
                  </a:cubicBezTo>
                  <a:cubicBezTo>
                    <a:pt x="6919" y="2995"/>
                    <a:pt x="6718" y="2648"/>
                    <a:pt x="6317" y="2155"/>
                  </a:cubicBezTo>
                  <a:cubicBezTo>
                    <a:pt x="6134" y="1899"/>
                    <a:pt x="5897" y="1662"/>
                    <a:pt x="5623" y="1425"/>
                  </a:cubicBezTo>
                  <a:cubicBezTo>
                    <a:pt x="5331" y="1169"/>
                    <a:pt x="5002" y="932"/>
                    <a:pt x="4674" y="731"/>
                  </a:cubicBezTo>
                  <a:cubicBezTo>
                    <a:pt x="4327" y="512"/>
                    <a:pt x="3944" y="348"/>
                    <a:pt x="3487" y="220"/>
                  </a:cubicBezTo>
                  <a:cubicBezTo>
                    <a:pt x="3031" y="74"/>
                    <a:pt x="2574" y="1"/>
                    <a:pt x="21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6862000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0" y="1"/>
                  </a:moveTo>
                  <a:lnTo>
                    <a:pt x="0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6407900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1" y="1"/>
                  </a:moveTo>
                  <a:lnTo>
                    <a:pt x="1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1"/>
            <p:cNvSpPr/>
            <p:nvPr/>
          </p:nvSpPr>
          <p:spPr>
            <a:xfrm>
              <a:off x="5953800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1" y="1"/>
                  </a:moveTo>
                  <a:lnTo>
                    <a:pt x="1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1"/>
            <p:cNvSpPr/>
            <p:nvPr/>
          </p:nvSpPr>
          <p:spPr>
            <a:xfrm>
              <a:off x="5499250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1" y="1"/>
                  </a:moveTo>
                  <a:lnTo>
                    <a:pt x="1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1"/>
            <p:cNvSpPr/>
            <p:nvPr/>
          </p:nvSpPr>
          <p:spPr>
            <a:xfrm>
              <a:off x="5045175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0" y="1"/>
                  </a:moveTo>
                  <a:lnTo>
                    <a:pt x="0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1"/>
            <p:cNvSpPr/>
            <p:nvPr/>
          </p:nvSpPr>
          <p:spPr>
            <a:xfrm>
              <a:off x="4590625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0" y="1"/>
                  </a:moveTo>
                  <a:lnTo>
                    <a:pt x="0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1"/>
            <p:cNvSpPr/>
            <p:nvPr/>
          </p:nvSpPr>
          <p:spPr>
            <a:xfrm>
              <a:off x="4136525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0" y="1"/>
                  </a:moveTo>
                  <a:lnTo>
                    <a:pt x="0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1"/>
            <p:cNvSpPr/>
            <p:nvPr/>
          </p:nvSpPr>
          <p:spPr>
            <a:xfrm>
              <a:off x="3681975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0" y="1"/>
                  </a:moveTo>
                  <a:lnTo>
                    <a:pt x="0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1"/>
            <p:cNvSpPr/>
            <p:nvPr/>
          </p:nvSpPr>
          <p:spPr>
            <a:xfrm>
              <a:off x="3227875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1" y="1"/>
                  </a:moveTo>
                  <a:lnTo>
                    <a:pt x="1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1"/>
            <p:cNvSpPr/>
            <p:nvPr/>
          </p:nvSpPr>
          <p:spPr>
            <a:xfrm>
              <a:off x="2773325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1" y="1"/>
                  </a:moveTo>
                  <a:lnTo>
                    <a:pt x="1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1"/>
            <p:cNvSpPr/>
            <p:nvPr/>
          </p:nvSpPr>
          <p:spPr>
            <a:xfrm>
              <a:off x="2319225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1" y="1"/>
                  </a:moveTo>
                  <a:lnTo>
                    <a:pt x="1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1"/>
            <p:cNvSpPr/>
            <p:nvPr/>
          </p:nvSpPr>
          <p:spPr>
            <a:xfrm>
              <a:off x="1864675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1" y="1"/>
                  </a:moveTo>
                  <a:lnTo>
                    <a:pt x="1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1"/>
            <p:cNvSpPr/>
            <p:nvPr/>
          </p:nvSpPr>
          <p:spPr>
            <a:xfrm>
              <a:off x="1410600" y="4864400"/>
              <a:ext cx="25" cy="39275"/>
            </a:xfrm>
            <a:custGeom>
              <a:avLst/>
              <a:gdLst/>
              <a:ahLst/>
              <a:cxnLst/>
              <a:rect l="l" t="t" r="r" b="b"/>
              <a:pathLst>
                <a:path w="1" h="1571" fill="none" extrusionOk="0">
                  <a:moveTo>
                    <a:pt x="0" y="1"/>
                  </a:moveTo>
                  <a:lnTo>
                    <a:pt x="0" y="157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1"/>
            <p:cNvSpPr/>
            <p:nvPr/>
          </p:nvSpPr>
          <p:spPr>
            <a:xfrm>
              <a:off x="1369975" y="4864400"/>
              <a:ext cx="38825" cy="25"/>
            </a:xfrm>
            <a:custGeom>
              <a:avLst/>
              <a:gdLst/>
              <a:ahLst/>
              <a:cxnLst/>
              <a:rect l="l" t="t" r="r" b="b"/>
              <a:pathLst>
                <a:path w="1553" h="1" fill="none" extrusionOk="0">
                  <a:moveTo>
                    <a:pt x="1552" y="1"/>
                  </a:moveTo>
                  <a:lnTo>
                    <a:pt x="1" y="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1"/>
            <p:cNvSpPr/>
            <p:nvPr/>
          </p:nvSpPr>
          <p:spPr>
            <a:xfrm>
              <a:off x="1369975" y="4410775"/>
              <a:ext cx="38825" cy="25"/>
            </a:xfrm>
            <a:custGeom>
              <a:avLst/>
              <a:gdLst/>
              <a:ahLst/>
              <a:cxnLst/>
              <a:rect l="l" t="t" r="r" b="b"/>
              <a:pathLst>
                <a:path w="1553" h="1" fill="none" extrusionOk="0">
                  <a:moveTo>
                    <a:pt x="1552" y="0"/>
                  </a:moveTo>
                  <a:lnTo>
                    <a:pt x="1" y="0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1"/>
            <p:cNvSpPr/>
            <p:nvPr/>
          </p:nvSpPr>
          <p:spPr>
            <a:xfrm>
              <a:off x="1369975" y="3957125"/>
              <a:ext cx="38825" cy="25"/>
            </a:xfrm>
            <a:custGeom>
              <a:avLst/>
              <a:gdLst/>
              <a:ahLst/>
              <a:cxnLst/>
              <a:rect l="l" t="t" r="r" b="b"/>
              <a:pathLst>
                <a:path w="1553" h="1" fill="none" extrusionOk="0">
                  <a:moveTo>
                    <a:pt x="1552" y="1"/>
                  </a:moveTo>
                  <a:lnTo>
                    <a:pt x="1" y="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1"/>
            <p:cNvSpPr/>
            <p:nvPr/>
          </p:nvSpPr>
          <p:spPr>
            <a:xfrm>
              <a:off x="1369975" y="3503025"/>
              <a:ext cx="38825" cy="25"/>
            </a:xfrm>
            <a:custGeom>
              <a:avLst/>
              <a:gdLst/>
              <a:ahLst/>
              <a:cxnLst/>
              <a:rect l="l" t="t" r="r" b="b"/>
              <a:pathLst>
                <a:path w="1553" h="1" fill="none" extrusionOk="0">
                  <a:moveTo>
                    <a:pt x="1552" y="1"/>
                  </a:moveTo>
                  <a:lnTo>
                    <a:pt x="1" y="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1"/>
            <p:cNvSpPr/>
            <p:nvPr/>
          </p:nvSpPr>
          <p:spPr>
            <a:xfrm>
              <a:off x="1369975" y="3049400"/>
              <a:ext cx="38825" cy="25"/>
            </a:xfrm>
            <a:custGeom>
              <a:avLst/>
              <a:gdLst/>
              <a:ahLst/>
              <a:cxnLst/>
              <a:rect l="l" t="t" r="r" b="b"/>
              <a:pathLst>
                <a:path w="1553" h="1" fill="none" extrusionOk="0">
                  <a:moveTo>
                    <a:pt x="1552" y="0"/>
                  </a:moveTo>
                  <a:lnTo>
                    <a:pt x="1" y="0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1"/>
            <p:cNvSpPr/>
            <p:nvPr/>
          </p:nvSpPr>
          <p:spPr>
            <a:xfrm>
              <a:off x="1369975" y="2595300"/>
              <a:ext cx="38825" cy="25"/>
            </a:xfrm>
            <a:custGeom>
              <a:avLst/>
              <a:gdLst/>
              <a:ahLst/>
              <a:cxnLst/>
              <a:rect l="l" t="t" r="r" b="b"/>
              <a:pathLst>
                <a:path w="1553" h="1" fill="none" extrusionOk="0">
                  <a:moveTo>
                    <a:pt x="1552" y="0"/>
                  </a:moveTo>
                  <a:lnTo>
                    <a:pt x="1" y="0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1"/>
            <p:cNvSpPr/>
            <p:nvPr/>
          </p:nvSpPr>
          <p:spPr>
            <a:xfrm>
              <a:off x="1369975" y="2141650"/>
              <a:ext cx="38825" cy="25"/>
            </a:xfrm>
            <a:custGeom>
              <a:avLst/>
              <a:gdLst/>
              <a:ahLst/>
              <a:cxnLst/>
              <a:rect l="l" t="t" r="r" b="b"/>
              <a:pathLst>
                <a:path w="1553" h="1" fill="none" extrusionOk="0">
                  <a:moveTo>
                    <a:pt x="1552" y="1"/>
                  </a:moveTo>
                  <a:lnTo>
                    <a:pt x="1" y="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1"/>
            <p:cNvSpPr/>
            <p:nvPr/>
          </p:nvSpPr>
          <p:spPr>
            <a:xfrm>
              <a:off x="1369975" y="1687575"/>
              <a:ext cx="38825" cy="25"/>
            </a:xfrm>
            <a:custGeom>
              <a:avLst/>
              <a:gdLst/>
              <a:ahLst/>
              <a:cxnLst/>
              <a:rect l="l" t="t" r="r" b="b"/>
              <a:pathLst>
                <a:path w="1553" h="1" fill="none" extrusionOk="0">
                  <a:moveTo>
                    <a:pt x="1552" y="0"/>
                  </a:moveTo>
                  <a:lnTo>
                    <a:pt x="1" y="0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1"/>
            <p:cNvSpPr/>
            <p:nvPr/>
          </p:nvSpPr>
          <p:spPr>
            <a:xfrm>
              <a:off x="1369975" y="1233925"/>
              <a:ext cx="38825" cy="25"/>
            </a:xfrm>
            <a:custGeom>
              <a:avLst/>
              <a:gdLst/>
              <a:ahLst/>
              <a:cxnLst/>
              <a:rect l="l" t="t" r="r" b="b"/>
              <a:pathLst>
                <a:path w="1553" h="1" fill="none" extrusionOk="0">
                  <a:moveTo>
                    <a:pt x="1552" y="1"/>
                  </a:moveTo>
                  <a:lnTo>
                    <a:pt x="1" y="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1"/>
            <p:cNvSpPr/>
            <p:nvPr/>
          </p:nvSpPr>
          <p:spPr>
            <a:xfrm>
              <a:off x="1369975" y="779825"/>
              <a:ext cx="38825" cy="25"/>
            </a:xfrm>
            <a:custGeom>
              <a:avLst/>
              <a:gdLst/>
              <a:ahLst/>
              <a:cxnLst/>
              <a:rect l="l" t="t" r="r" b="b"/>
              <a:pathLst>
                <a:path w="1553" h="1" fill="none" extrusionOk="0">
                  <a:moveTo>
                    <a:pt x="1552" y="1"/>
                  </a:moveTo>
                  <a:lnTo>
                    <a:pt x="1" y="1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1"/>
            <p:cNvSpPr/>
            <p:nvPr/>
          </p:nvSpPr>
          <p:spPr>
            <a:xfrm>
              <a:off x="1369975" y="326200"/>
              <a:ext cx="38825" cy="25"/>
            </a:xfrm>
            <a:custGeom>
              <a:avLst/>
              <a:gdLst/>
              <a:ahLst/>
              <a:cxnLst/>
              <a:rect l="l" t="t" r="r" b="b"/>
              <a:pathLst>
                <a:path w="1553" h="1" fill="none" extrusionOk="0">
                  <a:moveTo>
                    <a:pt x="1552" y="0"/>
                  </a:moveTo>
                  <a:lnTo>
                    <a:pt x="1" y="0"/>
                  </a:lnTo>
                </a:path>
              </a:pathLst>
            </a:custGeom>
            <a:noFill/>
            <a:ln w="22825" cap="flat" cmpd="sng">
              <a:solidFill>
                <a:srgbClr val="00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1"/>
            <p:cNvSpPr/>
            <p:nvPr/>
          </p:nvSpPr>
          <p:spPr>
            <a:xfrm>
              <a:off x="2016200" y="4401650"/>
              <a:ext cx="53875" cy="73500"/>
            </a:xfrm>
            <a:custGeom>
              <a:avLst/>
              <a:gdLst/>
              <a:ahLst/>
              <a:cxnLst/>
              <a:rect l="l" t="t" r="r" b="b"/>
              <a:pathLst>
                <a:path w="2155" h="2940" extrusionOk="0">
                  <a:moveTo>
                    <a:pt x="1278" y="402"/>
                  </a:moveTo>
                  <a:cubicBezTo>
                    <a:pt x="1315" y="639"/>
                    <a:pt x="1370" y="986"/>
                    <a:pt x="1425" y="1460"/>
                  </a:cubicBezTo>
                  <a:cubicBezTo>
                    <a:pt x="1205" y="1497"/>
                    <a:pt x="1005" y="1533"/>
                    <a:pt x="804" y="1588"/>
                  </a:cubicBezTo>
                  <a:cubicBezTo>
                    <a:pt x="986" y="1077"/>
                    <a:pt x="1151" y="694"/>
                    <a:pt x="1278" y="402"/>
                  </a:cubicBezTo>
                  <a:close/>
                  <a:moveTo>
                    <a:pt x="1370" y="0"/>
                  </a:moveTo>
                  <a:cubicBezTo>
                    <a:pt x="1297" y="0"/>
                    <a:pt x="1224" y="18"/>
                    <a:pt x="1151" y="73"/>
                  </a:cubicBezTo>
                  <a:cubicBezTo>
                    <a:pt x="1078" y="128"/>
                    <a:pt x="1023" y="201"/>
                    <a:pt x="986" y="274"/>
                  </a:cubicBezTo>
                  <a:cubicBezTo>
                    <a:pt x="968" y="347"/>
                    <a:pt x="895" y="511"/>
                    <a:pt x="786" y="785"/>
                  </a:cubicBezTo>
                  <a:cubicBezTo>
                    <a:pt x="658" y="1059"/>
                    <a:pt x="585" y="1278"/>
                    <a:pt x="512" y="1424"/>
                  </a:cubicBezTo>
                  <a:cubicBezTo>
                    <a:pt x="494" y="1515"/>
                    <a:pt x="457" y="1606"/>
                    <a:pt x="402" y="1698"/>
                  </a:cubicBezTo>
                  <a:cubicBezTo>
                    <a:pt x="147" y="1789"/>
                    <a:pt x="1" y="1862"/>
                    <a:pt x="1" y="1917"/>
                  </a:cubicBezTo>
                  <a:cubicBezTo>
                    <a:pt x="1" y="1972"/>
                    <a:pt x="19" y="2008"/>
                    <a:pt x="55" y="2045"/>
                  </a:cubicBezTo>
                  <a:cubicBezTo>
                    <a:pt x="110" y="2081"/>
                    <a:pt x="165" y="2099"/>
                    <a:pt x="220" y="2099"/>
                  </a:cubicBezTo>
                  <a:lnTo>
                    <a:pt x="238" y="2099"/>
                  </a:lnTo>
                  <a:cubicBezTo>
                    <a:pt x="92" y="2464"/>
                    <a:pt x="1" y="2647"/>
                    <a:pt x="1" y="2684"/>
                  </a:cubicBezTo>
                  <a:cubicBezTo>
                    <a:pt x="1" y="2738"/>
                    <a:pt x="37" y="2793"/>
                    <a:pt x="74" y="2848"/>
                  </a:cubicBezTo>
                  <a:cubicBezTo>
                    <a:pt x="128" y="2903"/>
                    <a:pt x="183" y="2939"/>
                    <a:pt x="220" y="2939"/>
                  </a:cubicBezTo>
                  <a:cubicBezTo>
                    <a:pt x="274" y="2939"/>
                    <a:pt x="402" y="2611"/>
                    <a:pt x="658" y="1990"/>
                  </a:cubicBezTo>
                  <a:cubicBezTo>
                    <a:pt x="859" y="1935"/>
                    <a:pt x="1005" y="1880"/>
                    <a:pt x="1114" y="1862"/>
                  </a:cubicBezTo>
                  <a:cubicBezTo>
                    <a:pt x="1205" y="1844"/>
                    <a:pt x="1333" y="1807"/>
                    <a:pt x="1443" y="1771"/>
                  </a:cubicBezTo>
                  <a:cubicBezTo>
                    <a:pt x="1461" y="2026"/>
                    <a:pt x="1498" y="2282"/>
                    <a:pt x="1516" y="2538"/>
                  </a:cubicBezTo>
                  <a:cubicBezTo>
                    <a:pt x="1534" y="2684"/>
                    <a:pt x="1552" y="2793"/>
                    <a:pt x="1571" y="2848"/>
                  </a:cubicBezTo>
                  <a:cubicBezTo>
                    <a:pt x="1607" y="2903"/>
                    <a:pt x="1644" y="2939"/>
                    <a:pt x="1680" y="2939"/>
                  </a:cubicBezTo>
                  <a:cubicBezTo>
                    <a:pt x="1771" y="2939"/>
                    <a:pt x="1826" y="2757"/>
                    <a:pt x="1826" y="2410"/>
                  </a:cubicBezTo>
                  <a:cubicBezTo>
                    <a:pt x="1826" y="2209"/>
                    <a:pt x="1808" y="1972"/>
                    <a:pt x="1790" y="1680"/>
                  </a:cubicBezTo>
                  <a:cubicBezTo>
                    <a:pt x="2027" y="1625"/>
                    <a:pt x="2155" y="1552"/>
                    <a:pt x="2155" y="1497"/>
                  </a:cubicBezTo>
                  <a:cubicBezTo>
                    <a:pt x="2155" y="1442"/>
                    <a:pt x="2082" y="1406"/>
                    <a:pt x="1954" y="1406"/>
                  </a:cubicBezTo>
                  <a:lnTo>
                    <a:pt x="1753" y="1406"/>
                  </a:lnTo>
                  <a:cubicBezTo>
                    <a:pt x="1717" y="1004"/>
                    <a:pt x="1662" y="675"/>
                    <a:pt x="1589" y="402"/>
                  </a:cubicBezTo>
                  <a:cubicBezTo>
                    <a:pt x="1534" y="128"/>
                    <a:pt x="1461" y="0"/>
                    <a:pt x="13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1"/>
            <p:cNvSpPr/>
            <p:nvPr/>
          </p:nvSpPr>
          <p:spPr>
            <a:xfrm>
              <a:off x="2081000" y="4403000"/>
              <a:ext cx="55700" cy="71675"/>
            </a:xfrm>
            <a:custGeom>
              <a:avLst/>
              <a:gdLst/>
              <a:ahLst/>
              <a:cxnLst/>
              <a:rect l="l" t="t" r="r" b="b"/>
              <a:pathLst>
                <a:path w="2228" h="2867" extrusionOk="0">
                  <a:moveTo>
                    <a:pt x="1260" y="1"/>
                  </a:moveTo>
                  <a:cubicBezTo>
                    <a:pt x="731" y="1"/>
                    <a:pt x="384" y="19"/>
                    <a:pt x="220" y="37"/>
                  </a:cubicBezTo>
                  <a:cubicBezTo>
                    <a:pt x="74" y="37"/>
                    <a:pt x="1" y="74"/>
                    <a:pt x="1" y="129"/>
                  </a:cubicBezTo>
                  <a:cubicBezTo>
                    <a:pt x="1" y="183"/>
                    <a:pt x="19" y="238"/>
                    <a:pt x="56" y="293"/>
                  </a:cubicBezTo>
                  <a:cubicBezTo>
                    <a:pt x="110" y="348"/>
                    <a:pt x="147" y="384"/>
                    <a:pt x="202" y="384"/>
                  </a:cubicBezTo>
                  <a:lnTo>
                    <a:pt x="895" y="348"/>
                  </a:lnTo>
                  <a:lnTo>
                    <a:pt x="895" y="348"/>
                  </a:lnTo>
                  <a:cubicBezTo>
                    <a:pt x="877" y="603"/>
                    <a:pt x="786" y="1023"/>
                    <a:pt x="640" y="1607"/>
                  </a:cubicBezTo>
                  <a:cubicBezTo>
                    <a:pt x="494" y="2191"/>
                    <a:pt x="421" y="2520"/>
                    <a:pt x="421" y="2593"/>
                  </a:cubicBezTo>
                  <a:cubicBezTo>
                    <a:pt x="421" y="2648"/>
                    <a:pt x="439" y="2703"/>
                    <a:pt x="494" y="2776"/>
                  </a:cubicBezTo>
                  <a:cubicBezTo>
                    <a:pt x="549" y="2830"/>
                    <a:pt x="585" y="2867"/>
                    <a:pt x="640" y="2867"/>
                  </a:cubicBezTo>
                  <a:cubicBezTo>
                    <a:pt x="658" y="2867"/>
                    <a:pt x="695" y="2794"/>
                    <a:pt x="731" y="2648"/>
                  </a:cubicBezTo>
                  <a:cubicBezTo>
                    <a:pt x="768" y="2575"/>
                    <a:pt x="786" y="2447"/>
                    <a:pt x="841" y="2264"/>
                  </a:cubicBezTo>
                  <a:cubicBezTo>
                    <a:pt x="877" y="2064"/>
                    <a:pt x="914" y="1936"/>
                    <a:pt x="932" y="1845"/>
                  </a:cubicBezTo>
                  <a:cubicBezTo>
                    <a:pt x="1151" y="1005"/>
                    <a:pt x="1260" y="530"/>
                    <a:pt x="1260" y="439"/>
                  </a:cubicBezTo>
                  <a:cubicBezTo>
                    <a:pt x="1260" y="402"/>
                    <a:pt x="1242" y="366"/>
                    <a:pt x="1242" y="348"/>
                  </a:cubicBezTo>
                  <a:cubicBezTo>
                    <a:pt x="1388" y="348"/>
                    <a:pt x="1553" y="348"/>
                    <a:pt x="1699" y="366"/>
                  </a:cubicBezTo>
                  <a:cubicBezTo>
                    <a:pt x="1863" y="366"/>
                    <a:pt x="1991" y="384"/>
                    <a:pt x="2082" y="384"/>
                  </a:cubicBezTo>
                  <a:cubicBezTo>
                    <a:pt x="2173" y="384"/>
                    <a:pt x="2228" y="348"/>
                    <a:pt x="2228" y="293"/>
                  </a:cubicBezTo>
                  <a:cubicBezTo>
                    <a:pt x="2228" y="220"/>
                    <a:pt x="2137" y="165"/>
                    <a:pt x="1954" y="92"/>
                  </a:cubicBezTo>
                  <a:cubicBezTo>
                    <a:pt x="1772" y="37"/>
                    <a:pt x="1534" y="1"/>
                    <a:pt x="1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1"/>
            <p:cNvSpPr/>
            <p:nvPr/>
          </p:nvSpPr>
          <p:spPr>
            <a:xfrm>
              <a:off x="2176850" y="4402100"/>
              <a:ext cx="44300" cy="72575"/>
            </a:xfrm>
            <a:custGeom>
              <a:avLst/>
              <a:gdLst/>
              <a:ahLst/>
              <a:cxnLst/>
              <a:rect l="l" t="t" r="r" b="b"/>
              <a:pathLst>
                <a:path w="1772" h="2903" extrusionOk="0">
                  <a:moveTo>
                    <a:pt x="658" y="0"/>
                  </a:moveTo>
                  <a:cubicBezTo>
                    <a:pt x="621" y="0"/>
                    <a:pt x="585" y="19"/>
                    <a:pt x="585" y="37"/>
                  </a:cubicBezTo>
                  <a:cubicBezTo>
                    <a:pt x="566" y="55"/>
                    <a:pt x="566" y="73"/>
                    <a:pt x="566" y="128"/>
                  </a:cubicBezTo>
                  <a:cubicBezTo>
                    <a:pt x="566" y="311"/>
                    <a:pt x="475" y="731"/>
                    <a:pt x="274" y="1388"/>
                  </a:cubicBezTo>
                  <a:cubicBezTo>
                    <a:pt x="92" y="2045"/>
                    <a:pt x="0" y="2410"/>
                    <a:pt x="0" y="2520"/>
                  </a:cubicBezTo>
                  <a:cubicBezTo>
                    <a:pt x="0" y="2629"/>
                    <a:pt x="55" y="2720"/>
                    <a:pt x="146" y="2793"/>
                  </a:cubicBezTo>
                  <a:cubicBezTo>
                    <a:pt x="238" y="2866"/>
                    <a:pt x="366" y="2903"/>
                    <a:pt x="493" y="2903"/>
                  </a:cubicBezTo>
                  <a:cubicBezTo>
                    <a:pt x="785" y="2903"/>
                    <a:pt x="1059" y="2866"/>
                    <a:pt x="1351" y="2757"/>
                  </a:cubicBezTo>
                  <a:cubicBezTo>
                    <a:pt x="1625" y="2647"/>
                    <a:pt x="1771" y="2556"/>
                    <a:pt x="1771" y="2428"/>
                  </a:cubicBezTo>
                  <a:cubicBezTo>
                    <a:pt x="1771" y="2410"/>
                    <a:pt x="1753" y="2392"/>
                    <a:pt x="1753" y="2373"/>
                  </a:cubicBezTo>
                  <a:cubicBezTo>
                    <a:pt x="1753" y="2373"/>
                    <a:pt x="1735" y="2355"/>
                    <a:pt x="1698" y="2355"/>
                  </a:cubicBezTo>
                  <a:cubicBezTo>
                    <a:pt x="1680" y="2355"/>
                    <a:pt x="1607" y="2373"/>
                    <a:pt x="1497" y="2410"/>
                  </a:cubicBezTo>
                  <a:cubicBezTo>
                    <a:pt x="1132" y="2520"/>
                    <a:pt x="785" y="2556"/>
                    <a:pt x="475" y="2556"/>
                  </a:cubicBezTo>
                  <a:cubicBezTo>
                    <a:pt x="402" y="2556"/>
                    <a:pt x="366" y="2520"/>
                    <a:pt x="366" y="2446"/>
                  </a:cubicBezTo>
                  <a:cubicBezTo>
                    <a:pt x="366" y="2373"/>
                    <a:pt x="420" y="2154"/>
                    <a:pt x="548" y="1771"/>
                  </a:cubicBezTo>
                  <a:cubicBezTo>
                    <a:pt x="785" y="1004"/>
                    <a:pt x="895" y="511"/>
                    <a:pt x="895" y="329"/>
                  </a:cubicBezTo>
                  <a:cubicBezTo>
                    <a:pt x="895" y="238"/>
                    <a:pt x="877" y="165"/>
                    <a:pt x="804" y="110"/>
                  </a:cubicBezTo>
                  <a:cubicBezTo>
                    <a:pt x="749" y="37"/>
                    <a:pt x="694" y="0"/>
                    <a:pt x="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1"/>
            <p:cNvSpPr/>
            <p:nvPr/>
          </p:nvSpPr>
          <p:spPr>
            <a:xfrm>
              <a:off x="2232075" y="4402550"/>
              <a:ext cx="55250" cy="72125"/>
            </a:xfrm>
            <a:custGeom>
              <a:avLst/>
              <a:gdLst/>
              <a:ahLst/>
              <a:cxnLst/>
              <a:rect l="l" t="t" r="r" b="b"/>
              <a:pathLst>
                <a:path w="2210" h="2885" extrusionOk="0">
                  <a:moveTo>
                    <a:pt x="1424" y="347"/>
                  </a:moveTo>
                  <a:cubicBezTo>
                    <a:pt x="1534" y="347"/>
                    <a:pt x="1625" y="402"/>
                    <a:pt x="1716" y="548"/>
                  </a:cubicBezTo>
                  <a:cubicBezTo>
                    <a:pt x="1789" y="676"/>
                    <a:pt x="1826" y="840"/>
                    <a:pt x="1826" y="1059"/>
                  </a:cubicBezTo>
                  <a:cubicBezTo>
                    <a:pt x="1826" y="1260"/>
                    <a:pt x="1771" y="1497"/>
                    <a:pt x="1643" y="1735"/>
                  </a:cubicBezTo>
                  <a:cubicBezTo>
                    <a:pt x="1515" y="1972"/>
                    <a:pt x="1351" y="2155"/>
                    <a:pt x="1169" y="2319"/>
                  </a:cubicBezTo>
                  <a:cubicBezTo>
                    <a:pt x="1004" y="2483"/>
                    <a:pt x="840" y="2575"/>
                    <a:pt x="694" y="2575"/>
                  </a:cubicBezTo>
                  <a:cubicBezTo>
                    <a:pt x="621" y="2575"/>
                    <a:pt x="530" y="2520"/>
                    <a:pt x="475" y="2428"/>
                  </a:cubicBezTo>
                  <a:cubicBezTo>
                    <a:pt x="402" y="2337"/>
                    <a:pt x="365" y="2209"/>
                    <a:pt x="365" y="2063"/>
                  </a:cubicBezTo>
                  <a:cubicBezTo>
                    <a:pt x="365" y="1808"/>
                    <a:pt x="438" y="1534"/>
                    <a:pt x="566" y="1260"/>
                  </a:cubicBezTo>
                  <a:cubicBezTo>
                    <a:pt x="694" y="986"/>
                    <a:pt x="858" y="767"/>
                    <a:pt x="1023" y="603"/>
                  </a:cubicBezTo>
                  <a:cubicBezTo>
                    <a:pt x="1187" y="420"/>
                    <a:pt x="1315" y="347"/>
                    <a:pt x="1424" y="347"/>
                  </a:cubicBezTo>
                  <a:close/>
                  <a:moveTo>
                    <a:pt x="1406" y="1"/>
                  </a:moveTo>
                  <a:cubicBezTo>
                    <a:pt x="1260" y="1"/>
                    <a:pt x="1114" y="55"/>
                    <a:pt x="950" y="183"/>
                  </a:cubicBezTo>
                  <a:cubicBezTo>
                    <a:pt x="767" y="293"/>
                    <a:pt x="621" y="457"/>
                    <a:pt x="475" y="639"/>
                  </a:cubicBezTo>
                  <a:cubicBezTo>
                    <a:pt x="347" y="840"/>
                    <a:pt x="238" y="1059"/>
                    <a:pt x="128" y="1315"/>
                  </a:cubicBezTo>
                  <a:cubicBezTo>
                    <a:pt x="37" y="1570"/>
                    <a:pt x="0" y="1826"/>
                    <a:pt x="0" y="2082"/>
                  </a:cubicBezTo>
                  <a:cubicBezTo>
                    <a:pt x="0" y="2264"/>
                    <a:pt x="73" y="2447"/>
                    <a:pt x="201" y="2629"/>
                  </a:cubicBezTo>
                  <a:cubicBezTo>
                    <a:pt x="347" y="2794"/>
                    <a:pt x="493" y="2885"/>
                    <a:pt x="676" y="2885"/>
                  </a:cubicBezTo>
                  <a:cubicBezTo>
                    <a:pt x="931" y="2885"/>
                    <a:pt x="1169" y="2794"/>
                    <a:pt x="1406" y="2593"/>
                  </a:cubicBezTo>
                  <a:cubicBezTo>
                    <a:pt x="1661" y="2374"/>
                    <a:pt x="1844" y="2136"/>
                    <a:pt x="1990" y="1844"/>
                  </a:cubicBezTo>
                  <a:cubicBezTo>
                    <a:pt x="2136" y="1552"/>
                    <a:pt x="2209" y="1278"/>
                    <a:pt x="2209" y="1023"/>
                  </a:cubicBezTo>
                  <a:cubicBezTo>
                    <a:pt x="2209" y="749"/>
                    <a:pt x="2136" y="512"/>
                    <a:pt x="1972" y="311"/>
                  </a:cubicBezTo>
                  <a:cubicBezTo>
                    <a:pt x="1826" y="92"/>
                    <a:pt x="1643" y="1"/>
                    <a:pt x="1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1"/>
            <p:cNvSpPr/>
            <p:nvPr/>
          </p:nvSpPr>
          <p:spPr>
            <a:xfrm>
              <a:off x="2296875" y="4402550"/>
              <a:ext cx="68025" cy="72125"/>
            </a:xfrm>
            <a:custGeom>
              <a:avLst/>
              <a:gdLst/>
              <a:ahLst/>
              <a:cxnLst/>
              <a:rect l="l" t="t" r="r" b="b"/>
              <a:pathLst>
                <a:path w="2721" h="2885" extrusionOk="0">
                  <a:moveTo>
                    <a:pt x="1753" y="1"/>
                  </a:moveTo>
                  <a:cubicBezTo>
                    <a:pt x="1625" y="1"/>
                    <a:pt x="1552" y="55"/>
                    <a:pt x="1552" y="128"/>
                  </a:cubicBezTo>
                  <a:cubicBezTo>
                    <a:pt x="1552" y="165"/>
                    <a:pt x="1589" y="220"/>
                    <a:pt x="1643" y="293"/>
                  </a:cubicBezTo>
                  <a:cubicBezTo>
                    <a:pt x="1716" y="347"/>
                    <a:pt x="1789" y="384"/>
                    <a:pt x="1881" y="384"/>
                  </a:cubicBezTo>
                  <a:cubicBezTo>
                    <a:pt x="1972" y="384"/>
                    <a:pt x="2063" y="439"/>
                    <a:pt x="2136" y="530"/>
                  </a:cubicBezTo>
                  <a:cubicBezTo>
                    <a:pt x="2282" y="713"/>
                    <a:pt x="2355" y="968"/>
                    <a:pt x="2355" y="1297"/>
                  </a:cubicBezTo>
                  <a:cubicBezTo>
                    <a:pt x="2355" y="1607"/>
                    <a:pt x="2301" y="1881"/>
                    <a:pt x="2191" y="2118"/>
                  </a:cubicBezTo>
                  <a:cubicBezTo>
                    <a:pt x="2082" y="2374"/>
                    <a:pt x="1936" y="2502"/>
                    <a:pt x="1789" y="2502"/>
                  </a:cubicBezTo>
                  <a:cubicBezTo>
                    <a:pt x="1716" y="2502"/>
                    <a:pt x="1662" y="2428"/>
                    <a:pt x="1625" y="2301"/>
                  </a:cubicBezTo>
                  <a:cubicBezTo>
                    <a:pt x="1589" y="2173"/>
                    <a:pt x="1552" y="2027"/>
                    <a:pt x="1552" y="1881"/>
                  </a:cubicBezTo>
                  <a:cubicBezTo>
                    <a:pt x="1516" y="1461"/>
                    <a:pt x="1443" y="1260"/>
                    <a:pt x="1351" y="1260"/>
                  </a:cubicBezTo>
                  <a:cubicBezTo>
                    <a:pt x="1260" y="1260"/>
                    <a:pt x="1114" y="1388"/>
                    <a:pt x="895" y="1625"/>
                  </a:cubicBezTo>
                  <a:cubicBezTo>
                    <a:pt x="694" y="1863"/>
                    <a:pt x="512" y="2118"/>
                    <a:pt x="329" y="2410"/>
                  </a:cubicBezTo>
                  <a:cubicBezTo>
                    <a:pt x="366" y="2118"/>
                    <a:pt x="420" y="1698"/>
                    <a:pt x="512" y="1187"/>
                  </a:cubicBezTo>
                  <a:cubicBezTo>
                    <a:pt x="603" y="658"/>
                    <a:pt x="639" y="366"/>
                    <a:pt x="639" y="311"/>
                  </a:cubicBezTo>
                  <a:cubicBezTo>
                    <a:pt x="639" y="256"/>
                    <a:pt x="603" y="183"/>
                    <a:pt x="530" y="110"/>
                  </a:cubicBezTo>
                  <a:cubicBezTo>
                    <a:pt x="439" y="55"/>
                    <a:pt x="366" y="19"/>
                    <a:pt x="311" y="19"/>
                  </a:cubicBezTo>
                  <a:cubicBezTo>
                    <a:pt x="256" y="19"/>
                    <a:pt x="220" y="55"/>
                    <a:pt x="220" y="165"/>
                  </a:cubicBezTo>
                  <a:cubicBezTo>
                    <a:pt x="220" y="475"/>
                    <a:pt x="183" y="932"/>
                    <a:pt x="110" y="1497"/>
                  </a:cubicBezTo>
                  <a:cubicBezTo>
                    <a:pt x="37" y="2063"/>
                    <a:pt x="0" y="2392"/>
                    <a:pt x="0" y="2502"/>
                  </a:cubicBezTo>
                  <a:cubicBezTo>
                    <a:pt x="0" y="2611"/>
                    <a:pt x="37" y="2702"/>
                    <a:pt x="92" y="2775"/>
                  </a:cubicBezTo>
                  <a:cubicBezTo>
                    <a:pt x="147" y="2848"/>
                    <a:pt x="201" y="2885"/>
                    <a:pt x="238" y="2885"/>
                  </a:cubicBezTo>
                  <a:cubicBezTo>
                    <a:pt x="347" y="2885"/>
                    <a:pt x="548" y="2684"/>
                    <a:pt x="840" y="2282"/>
                  </a:cubicBezTo>
                  <a:cubicBezTo>
                    <a:pt x="986" y="2082"/>
                    <a:pt x="1114" y="1899"/>
                    <a:pt x="1224" y="1735"/>
                  </a:cubicBezTo>
                  <a:cubicBezTo>
                    <a:pt x="1260" y="2100"/>
                    <a:pt x="1315" y="2392"/>
                    <a:pt x="1388" y="2575"/>
                  </a:cubicBezTo>
                  <a:cubicBezTo>
                    <a:pt x="1479" y="2775"/>
                    <a:pt x="1607" y="2885"/>
                    <a:pt x="1771" y="2885"/>
                  </a:cubicBezTo>
                  <a:cubicBezTo>
                    <a:pt x="2027" y="2885"/>
                    <a:pt x="2246" y="2721"/>
                    <a:pt x="2428" y="2410"/>
                  </a:cubicBezTo>
                  <a:cubicBezTo>
                    <a:pt x="2629" y="2082"/>
                    <a:pt x="2720" y="1735"/>
                    <a:pt x="2720" y="1351"/>
                  </a:cubicBezTo>
                  <a:cubicBezTo>
                    <a:pt x="2720" y="968"/>
                    <a:pt x="2647" y="639"/>
                    <a:pt x="2483" y="384"/>
                  </a:cubicBezTo>
                  <a:cubicBezTo>
                    <a:pt x="2319" y="128"/>
                    <a:pt x="2063" y="1"/>
                    <a:pt x="17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1"/>
            <p:cNvSpPr/>
            <p:nvPr/>
          </p:nvSpPr>
          <p:spPr>
            <a:xfrm>
              <a:off x="2415525" y="4401650"/>
              <a:ext cx="52975" cy="73500"/>
            </a:xfrm>
            <a:custGeom>
              <a:avLst/>
              <a:gdLst/>
              <a:ahLst/>
              <a:cxnLst/>
              <a:rect l="l" t="t" r="r" b="b"/>
              <a:pathLst>
                <a:path w="2119" h="2940" extrusionOk="0">
                  <a:moveTo>
                    <a:pt x="1279" y="329"/>
                  </a:moveTo>
                  <a:cubicBezTo>
                    <a:pt x="1406" y="329"/>
                    <a:pt x="1516" y="383"/>
                    <a:pt x="1607" y="456"/>
                  </a:cubicBezTo>
                  <a:cubicBezTo>
                    <a:pt x="1699" y="529"/>
                    <a:pt x="1753" y="621"/>
                    <a:pt x="1753" y="749"/>
                  </a:cubicBezTo>
                  <a:cubicBezTo>
                    <a:pt x="1753" y="913"/>
                    <a:pt x="1644" y="1077"/>
                    <a:pt x="1443" y="1241"/>
                  </a:cubicBezTo>
                  <a:cubicBezTo>
                    <a:pt x="1242" y="1387"/>
                    <a:pt x="987" y="1515"/>
                    <a:pt x="658" y="1606"/>
                  </a:cubicBezTo>
                  <a:cubicBezTo>
                    <a:pt x="786" y="1095"/>
                    <a:pt x="859" y="785"/>
                    <a:pt x="859" y="621"/>
                  </a:cubicBezTo>
                  <a:cubicBezTo>
                    <a:pt x="859" y="566"/>
                    <a:pt x="841" y="511"/>
                    <a:pt x="822" y="456"/>
                  </a:cubicBezTo>
                  <a:cubicBezTo>
                    <a:pt x="1005" y="383"/>
                    <a:pt x="1151" y="329"/>
                    <a:pt x="1279" y="329"/>
                  </a:cubicBezTo>
                  <a:close/>
                  <a:moveTo>
                    <a:pt x="1206" y="0"/>
                  </a:moveTo>
                  <a:cubicBezTo>
                    <a:pt x="1041" y="0"/>
                    <a:pt x="859" y="37"/>
                    <a:pt x="676" y="91"/>
                  </a:cubicBezTo>
                  <a:cubicBezTo>
                    <a:pt x="494" y="164"/>
                    <a:pt x="402" y="219"/>
                    <a:pt x="402" y="292"/>
                  </a:cubicBezTo>
                  <a:cubicBezTo>
                    <a:pt x="402" y="347"/>
                    <a:pt x="439" y="402"/>
                    <a:pt x="494" y="456"/>
                  </a:cubicBezTo>
                  <a:cubicBezTo>
                    <a:pt x="494" y="785"/>
                    <a:pt x="366" y="1351"/>
                    <a:pt x="110" y="2172"/>
                  </a:cubicBezTo>
                  <a:cubicBezTo>
                    <a:pt x="37" y="2428"/>
                    <a:pt x="1" y="2592"/>
                    <a:pt x="1" y="2665"/>
                  </a:cubicBezTo>
                  <a:cubicBezTo>
                    <a:pt x="1" y="2720"/>
                    <a:pt x="19" y="2775"/>
                    <a:pt x="74" y="2848"/>
                  </a:cubicBezTo>
                  <a:cubicBezTo>
                    <a:pt x="129" y="2903"/>
                    <a:pt x="165" y="2939"/>
                    <a:pt x="202" y="2939"/>
                  </a:cubicBezTo>
                  <a:cubicBezTo>
                    <a:pt x="238" y="2939"/>
                    <a:pt x="366" y="2592"/>
                    <a:pt x="567" y="1917"/>
                  </a:cubicBezTo>
                  <a:cubicBezTo>
                    <a:pt x="1023" y="1826"/>
                    <a:pt x="1406" y="1680"/>
                    <a:pt x="1680" y="1479"/>
                  </a:cubicBezTo>
                  <a:cubicBezTo>
                    <a:pt x="1972" y="1278"/>
                    <a:pt x="2118" y="1022"/>
                    <a:pt x="2118" y="730"/>
                  </a:cubicBezTo>
                  <a:cubicBezTo>
                    <a:pt x="2118" y="511"/>
                    <a:pt x="2027" y="329"/>
                    <a:pt x="1863" y="201"/>
                  </a:cubicBezTo>
                  <a:cubicBezTo>
                    <a:pt x="1699" y="73"/>
                    <a:pt x="1479" y="0"/>
                    <a:pt x="12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1"/>
            <p:cNvSpPr/>
            <p:nvPr/>
          </p:nvSpPr>
          <p:spPr>
            <a:xfrm>
              <a:off x="2471200" y="4401650"/>
              <a:ext cx="53425" cy="73500"/>
            </a:xfrm>
            <a:custGeom>
              <a:avLst/>
              <a:gdLst/>
              <a:ahLst/>
              <a:cxnLst/>
              <a:rect l="l" t="t" r="r" b="b"/>
              <a:pathLst>
                <a:path w="2137" h="2940" extrusionOk="0">
                  <a:moveTo>
                    <a:pt x="1260" y="402"/>
                  </a:moveTo>
                  <a:cubicBezTo>
                    <a:pt x="1315" y="639"/>
                    <a:pt x="1370" y="986"/>
                    <a:pt x="1407" y="1460"/>
                  </a:cubicBezTo>
                  <a:cubicBezTo>
                    <a:pt x="1187" y="1497"/>
                    <a:pt x="987" y="1533"/>
                    <a:pt x="786" y="1588"/>
                  </a:cubicBezTo>
                  <a:cubicBezTo>
                    <a:pt x="987" y="1077"/>
                    <a:pt x="1151" y="694"/>
                    <a:pt x="1260" y="402"/>
                  </a:cubicBezTo>
                  <a:close/>
                  <a:moveTo>
                    <a:pt x="1370" y="0"/>
                  </a:moveTo>
                  <a:cubicBezTo>
                    <a:pt x="1297" y="0"/>
                    <a:pt x="1224" y="18"/>
                    <a:pt x="1133" y="73"/>
                  </a:cubicBezTo>
                  <a:cubicBezTo>
                    <a:pt x="1060" y="128"/>
                    <a:pt x="1005" y="201"/>
                    <a:pt x="987" y="274"/>
                  </a:cubicBezTo>
                  <a:cubicBezTo>
                    <a:pt x="950" y="347"/>
                    <a:pt x="877" y="511"/>
                    <a:pt x="768" y="785"/>
                  </a:cubicBezTo>
                  <a:cubicBezTo>
                    <a:pt x="658" y="1059"/>
                    <a:pt x="567" y="1278"/>
                    <a:pt x="512" y="1424"/>
                  </a:cubicBezTo>
                  <a:cubicBezTo>
                    <a:pt x="476" y="1515"/>
                    <a:pt x="439" y="1606"/>
                    <a:pt x="403" y="1698"/>
                  </a:cubicBezTo>
                  <a:cubicBezTo>
                    <a:pt x="129" y="1789"/>
                    <a:pt x="1" y="1862"/>
                    <a:pt x="1" y="1917"/>
                  </a:cubicBezTo>
                  <a:cubicBezTo>
                    <a:pt x="1" y="1972"/>
                    <a:pt x="19" y="2008"/>
                    <a:pt x="56" y="2045"/>
                  </a:cubicBezTo>
                  <a:cubicBezTo>
                    <a:pt x="92" y="2081"/>
                    <a:pt x="147" y="2099"/>
                    <a:pt x="202" y="2099"/>
                  </a:cubicBezTo>
                  <a:lnTo>
                    <a:pt x="238" y="2099"/>
                  </a:lnTo>
                  <a:cubicBezTo>
                    <a:pt x="74" y="2464"/>
                    <a:pt x="1" y="2647"/>
                    <a:pt x="1" y="2684"/>
                  </a:cubicBezTo>
                  <a:cubicBezTo>
                    <a:pt x="1" y="2738"/>
                    <a:pt x="19" y="2793"/>
                    <a:pt x="74" y="2848"/>
                  </a:cubicBezTo>
                  <a:cubicBezTo>
                    <a:pt x="129" y="2903"/>
                    <a:pt x="165" y="2939"/>
                    <a:pt x="220" y="2939"/>
                  </a:cubicBezTo>
                  <a:cubicBezTo>
                    <a:pt x="256" y="2939"/>
                    <a:pt x="403" y="2611"/>
                    <a:pt x="640" y="1990"/>
                  </a:cubicBezTo>
                  <a:cubicBezTo>
                    <a:pt x="841" y="1935"/>
                    <a:pt x="1005" y="1880"/>
                    <a:pt x="1096" y="1862"/>
                  </a:cubicBezTo>
                  <a:cubicBezTo>
                    <a:pt x="1206" y="1844"/>
                    <a:pt x="1315" y="1807"/>
                    <a:pt x="1443" y="1771"/>
                  </a:cubicBezTo>
                  <a:cubicBezTo>
                    <a:pt x="1461" y="2026"/>
                    <a:pt x="1480" y="2282"/>
                    <a:pt x="1498" y="2538"/>
                  </a:cubicBezTo>
                  <a:cubicBezTo>
                    <a:pt x="1516" y="2684"/>
                    <a:pt x="1534" y="2793"/>
                    <a:pt x="1571" y="2848"/>
                  </a:cubicBezTo>
                  <a:cubicBezTo>
                    <a:pt x="1589" y="2903"/>
                    <a:pt x="1626" y="2939"/>
                    <a:pt x="1680" y="2939"/>
                  </a:cubicBezTo>
                  <a:cubicBezTo>
                    <a:pt x="1772" y="2939"/>
                    <a:pt x="1808" y="2757"/>
                    <a:pt x="1808" y="2410"/>
                  </a:cubicBezTo>
                  <a:cubicBezTo>
                    <a:pt x="1808" y="2209"/>
                    <a:pt x="1790" y="1972"/>
                    <a:pt x="1772" y="1680"/>
                  </a:cubicBezTo>
                  <a:cubicBezTo>
                    <a:pt x="2009" y="1625"/>
                    <a:pt x="2137" y="1552"/>
                    <a:pt x="2137" y="1497"/>
                  </a:cubicBezTo>
                  <a:cubicBezTo>
                    <a:pt x="2137" y="1442"/>
                    <a:pt x="2082" y="1406"/>
                    <a:pt x="1954" y="1406"/>
                  </a:cubicBezTo>
                  <a:lnTo>
                    <a:pt x="1753" y="1406"/>
                  </a:lnTo>
                  <a:cubicBezTo>
                    <a:pt x="1717" y="1004"/>
                    <a:pt x="1662" y="675"/>
                    <a:pt x="1589" y="402"/>
                  </a:cubicBezTo>
                  <a:cubicBezTo>
                    <a:pt x="1516" y="128"/>
                    <a:pt x="1443" y="0"/>
                    <a:pt x="13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2534200" y="4402550"/>
              <a:ext cx="52050" cy="72600"/>
            </a:xfrm>
            <a:custGeom>
              <a:avLst/>
              <a:gdLst/>
              <a:ahLst/>
              <a:cxnLst/>
              <a:rect l="l" t="t" r="r" b="b"/>
              <a:pathLst>
                <a:path w="2082" h="2904" extrusionOk="0">
                  <a:moveTo>
                    <a:pt x="1260" y="366"/>
                  </a:moveTo>
                  <a:cubicBezTo>
                    <a:pt x="1552" y="366"/>
                    <a:pt x="1698" y="457"/>
                    <a:pt x="1698" y="621"/>
                  </a:cubicBezTo>
                  <a:cubicBezTo>
                    <a:pt x="1698" y="731"/>
                    <a:pt x="1661" y="822"/>
                    <a:pt x="1570" y="932"/>
                  </a:cubicBezTo>
                  <a:cubicBezTo>
                    <a:pt x="1479" y="1023"/>
                    <a:pt x="1387" y="1114"/>
                    <a:pt x="1278" y="1169"/>
                  </a:cubicBezTo>
                  <a:cubicBezTo>
                    <a:pt x="1168" y="1224"/>
                    <a:pt x="1059" y="1278"/>
                    <a:pt x="931" y="1351"/>
                  </a:cubicBezTo>
                  <a:cubicBezTo>
                    <a:pt x="785" y="1424"/>
                    <a:pt x="712" y="1479"/>
                    <a:pt x="657" y="1516"/>
                  </a:cubicBezTo>
                  <a:cubicBezTo>
                    <a:pt x="767" y="1096"/>
                    <a:pt x="822" y="804"/>
                    <a:pt x="822" y="639"/>
                  </a:cubicBezTo>
                  <a:cubicBezTo>
                    <a:pt x="822" y="585"/>
                    <a:pt x="822" y="530"/>
                    <a:pt x="785" y="475"/>
                  </a:cubicBezTo>
                  <a:cubicBezTo>
                    <a:pt x="968" y="402"/>
                    <a:pt x="1114" y="366"/>
                    <a:pt x="1260" y="366"/>
                  </a:cubicBezTo>
                  <a:close/>
                  <a:moveTo>
                    <a:pt x="1241" y="1"/>
                  </a:moveTo>
                  <a:cubicBezTo>
                    <a:pt x="1004" y="1"/>
                    <a:pt x="803" y="37"/>
                    <a:pt x="621" y="110"/>
                  </a:cubicBezTo>
                  <a:cubicBezTo>
                    <a:pt x="438" y="165"/>
                    <a:pt x="347" y="238"/>
                    <a:pt x="347" y="293"/>
                  </a:cubicBezTo>
                  <a:cubicBezTo>
                    <a:pt x="347" y="329"/>
                    <a:pt x="347" y="366"/>
                    <a:pt x="383" y="420"/>
                  </a:cubicBezTo>
                  <a:cubicBezTo>
                    <a:pt x="402" y="457"/>
                    <a:pt x="438" y="493"/>
                    <a:pt x="475" y="512"/>
                  </a:cubicBezTo>
                  <a:cubicBezTo>
                    <a:pt x="456" y="804"/>
                    <a:pt x="365" y="1205"/>
                    <a:pt x="219" y="1735"/>
                  </a:cubicBezTo>
                  <a:cubicBezTo>
                    <a:pt x="73" y="2264"/>
                    <a:pt x="0" y="2556"/>
                    <a:pt x="0" y="2629"/>
                  </a:cubicBezTo>
                  <a:cubicBezTo>
                    <a:pt x="0" y="2684"/>
                    <a:pt x="18" y="2739"/>
                    <a:pt x="73" y="2812"/>
                  </a:cubicBezTo>
                  <a:cubicBezTo>
                    <a:pt x="128" y="2867"/>
                    <a:pt x="164" y="2903"/>
                    <a:pt x="201" y="2903"/>
                  </a:cubicBezTo>
                  <a:cubicBezTo>
                    <a:pt x="237" y="2903"/>
                    <a:pt x="256" y="2830"/>
                    <a:pt x="310" y="2684"/>
                  </a:cubicBezTo>
                  <a:cubicBezTo>
                    <a:pt x="329" y="2611"/>
                    <a:pt x="347" y="2538"/>
                    <a:pt x="365" y="2483"/>
                  </a:cubicBezTo>
                  <a:cubicBezTo>
                    <a:pt x="383" y="2410"/>
                    <a:pt x="475" y="2155"/>
                    <a:pt x="603" y="1735"/>
                  </a:cubicBezTo>
                  <a:cubicBezTo>
                    <a:pt x="657" y="1936"/>
                    <a:pt x="858" y="2173"/>
                    <a:pt x="1150" y="2465"/>
                  </a:cubicBezTo>
                  <a:cubicBezTo>
                    <a:pt x="1460" y="2757"/>
                    <a:pt x="1698" y="2885"/>
                    <a:pt x="1862" y="2885"/>
                  </a:cubicBezTo>
                  <a:cubicBezTo>
                    <a:pt x="1953" y="2885"/>
                    <a:pt x="1990" y="2848"/>
                    <a:pt x="1990" y="2794"/>
                  </a:cubicBezTo>
                  <a:cubicBezTo>
                    <a:pt x="1990" y="2757"/>
                    <a:pt x="1953" y="2702"/>
                    <a:pt x="1880" y="2648"/>
                  </a:cubicBezTo>
                  <a:cubicBezTo>
                    <a:pt x="1862" y="2611"/>
                    <a:pt x="1826" y="2575"/>
                    <a:pt x="1789" y="2538"/>
                  </a:cubicBezTo>
                  <a:cubicBezTo>
                    <a:pt x="1753" y="2520"/>
                    <a:pt x="1698" y="2483"/>
                    <a:pt x="1643" y="2428"/>
                  </a:cubicBezTo>
                  <a:cubicBezTo>
                    <a:pt x="1588" y="2392"/>
                    <a:pt x="1534" y="2337"/>
                    <a:pt x="1479" y="2282"/>
                  </a:cubicBezTo>
                  <a:cubicBezTo>
                    <a:pt x="1406" y="2209"/>
                    <a:pt x="1351" y="2173"/>
                    <a:pt x="1314" y="2136"/>
                  </a:cubicBezTo>
                  <a:cubicBezTo>
                    <a:pt x="1278" y="2100"/>
                    <a:pt x="1205" y="2027"/>
                    <a:pt x="1114" y="1936"/>
                  </a:cubicBezTo>
                  <a:cubicBezTo>
                    <a:pt x="1022" y="1844"/>
                    <a:pt x="986" y="1753"/>
                    <a:pt x="986" y="1698"/>
                  </a:cubicBezTo>
                  <a:cubicBezTo>
                    <a:pt x="986" y="1680"/>
                    <a:pt x="1022" y="1662"/>
                    <a:pt x="1095" y="1625"/>
                  </a:cubicBezTo>
                  <a:cubicBezTo>
                    <a:pt x="1168" y="1589"/>
                    <a:pt x="1260" y="1534"/>
                    <a:pt x="1369" y="1479"/>
                  </a:cubicBezTo>
                  <a:cubicBezTo>
                    <a:pt x="1479" y="1424"/>
                    <a:pt x="1570" y="1351"/>
                    <a:pt x="1680" y="1278"/>
                  </a:cubicBezTo>
                  <a:cubicBezTo>
                    <a:pt x="1789" y="1205"/>
                    <a:pt x="1880" y="1114"/>
                    <a:pt x="1953" y="1005"/>
                  </a:cubicBezTo>
                  <a:cubicBezTo>
                    <a:pt x="2026" y="877"/>
                    <a:pt x="2081" y="749"/>
                    <a:pt x="2081" y="621"/>
                  </a:cubicBezTo>
                  <a:cubicBezTo>
                    <a:pt x="2081" y="420"/>
                    <a:pt x="1990" y="274"/>
                    <a:pt x="1826" y="165"/>
                  </a:cubicBezTo>
                  <a:cubicBezTo>
                    <a:pt x="1661" y="55"/>
                    <a:pt x="1460" y="1"/>
                    <a:pt x="1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1"/>
            <p:cNvSpPr/>
            <p:nvPr/>
          </p:nvSpPr>
          <p:spPr>
            <a:xfrm>
              <a:off x="2595800" y="4403000"/>
              <a:ext cx="55250" cy="71675"/>
            </a:xfrm>
            <a:custGeom>
              <a:avLst/>
              <a:gdLst/>
              <a:ahLst/>
              <a:cxnLst/>
              <a:rect l="l" t="t" r="r" b="b"/>
              <a:pathLst>
                <a:path w="2210" h="2867" extrusionOk="0">
                  <a:moveTo>
                    <a:pt x="1260" y="1"/>
                  </a:moveTo>
                  <a:cubicBezTo>
                    <a:pt x="731" y="1"/>
                    <a:pt x="384" y="19"/>
                    <a:pt x="220" y="37"/>
                  </a:cubicBezTo>
                  <a:cubicBezTo>
                    <a:pt x="74" y="37"/>
                    <a:pt x="1" y="74"/>
                    <a:pt x="1" y="129"/>
                  </a:cubicBezTo>
                  <a:cubicBezTo>
                    <a:pt x="1" y="183"/>
                    <a:pt x="19" y="238"/>
                    <a:pt x="55" y="293"/>
                  </a:cubicBezTo>
                  <a:cubicBezTo>
                    <a:pt x="110" y="348"/>
                    <a:pt x="147" y="384"/>
                    <a:pt x="201" y="384"/>
                  </a:cubicBezTo>
                  <a:lnTo>
                    <a:pt x="895" y="348"/>
                  </a:lnTo>
                  <a:lnTo>
                    <a:pt x="895" y="348"/>
                  </a:lnTo>
                  <a:cubicBezTo>
                    <a:pt x="877" y="603"/>
                    <a:pt x="785" y="1023"/>
                    <a:pt x="639" y="1607"/>
                  </a:cubicBezTo>
                  <a:cubicBezTo>
                    <a:pt x="493" y="2191"/>
                    <a:pt x="420" y="2520"/>
                    <a:pt x="420" y="2593"/>
                  </a:cubicBezTo>
                  <a:cubicBezTo>
                    <a:pt x="420" y="2648"/>
                    <a:pt x="439" y="2703"/>
                    <a:pt x="493" y="2776"/>
                  </a:cubicBezTo>
                  <a:cubicBezTo>
                    <a:pt x="548" y="2830"/>
                    <a:pt x="585" y="2867"/>
                    <a:pt x="639" y="2867"/>
                  </a:cubicBezTo>
                  <a:cubicBezTo>
                    <a:pt x="658" y="2867"/>
                    <a:pt x="694" y="2794"/>
                    <a:pt x="731" y="2648"/>
                  </a:cubicBezTo>
                  <a:cubicBezTo>
                    <a:pt x="749" y="2575"/>
                    <a:pt x="785" y="2447"/>
                    <a:pt x="840" y="2264"/>
                  </a:cubicBezTo>
                  <a:cubicBezTo>
                    <a:pt x="877" y="2064"/>
                    <a:pt x="913" y="1936"/>
                    <a:pt x="932" y="1845"/>
                  </a:cubicBezTo>
                  <a:cubicBezTo>
                    <a:pt x="1151" y="1005"/>
                    <a:pt x="1260" y="530"/>
                    <a:pt x="1260" y="439"/>
                  </a:cubicBezTo>
                  <a:cubicBezTo>
                    <a:pt x="1260" y="402"/>
                    <a:pt x="1242" y="366"/>
                    <a:pt x="1242" y="348"/>
                  </a:cubicBezTo>
                  <a:cubicBezTo>
                    <a:pt x="1388" y="348"/>
                    <a:pt x="1534" y="348"/>
                    <a:pt x="1698" y="366"/>
                  </a:cubicBezTo>
                  <a:cubicBezTo>
                    <a:pt x="1863" y="366"/>
                    <a:pt x="1990" y="384"/>
                    <a:pt x="2082" y="384"/>
                  </a:cubicBezTo>
                  <a:cubicBezTo>
                    <a:pt x="2173" y="384"/>
                    <a:pt x="2209" y="348"/>
                    <a:pt x="2209" y="293"/>
                  </a:cubicBezTo>
                  <a:cubicBezTo>
                    <a:pt x="2209" y="220"/>
                    <a:pt x="2136" y="165"/>
                    <a:pt x="1954" y="92"/>
                  </a:cubicBezTo>
                  <a:cubicBezTo>
                    <a:pt x="1771" y="37"/>
                    <a:pt x="1534" y="1"/>
                    <a:pt x="1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1"/>
            <p:cNvSpPr/>
            <p:nvPr/>
          </p:nvSpPr>
          <p:spPr>
            <a:xfrm>
              <a:off x="2651025" y="4403000"/>
              <a:ext cx="21025" cy="71675"/>
            </a:xfrm>
            <a:custGeom>
              <a:avLst/>
              <a:gdLst/>
              <a:ahLst/>
              <a:cxnLst/>
              <a:rect l="l" t="t" r="r" b="b"/>
              <a:pathLst>
                <a:path w="841" h="2867" extrusionOk="0">
                  <a:moveTo>
                    <a:pt x="585" y="1"/>
                  </a:moveTo>
                  <a:cubicBezTo>
                    <a:pt x="548" y="1"/>
                    <a:pt x="530" y="1"/>
                    <a:pt x="512" y="19"/>
                  </a:cubicBezTo>
                  <a:cubicBezTo>
                    <a:pt x="493" y="37"/>
                    <a:pt x="493" y="74"/>
                    <a:pt x="493" y="110"/>
                  </a:cubicBezTo>
                  <a:cubicBezTo>
                    <a:pt x="493" y="293"/>
                    <a:pt x="402" y="731"/>
                    <a:pt x="238" y="1443"/>
                  </a:cubicBezTo>
                  <a:cubicBezTo>
                    <a:pt x="73" y="2155"/>
                    <a:pt x="0" y="2538"/>
                    <a:pt x="0" y="2593"/>
                  </a:cubicBezTo>
                  <a:cubicBezTo>
                    <a:pt x="0" y="2648"/>
                    <a:pt x="19" y="2703"/>
                    <a:pt x="73" y="2757"/>
                  </a:cubicBezTo>
                  <a:cubicBezTo>
                    <a:pt x="128" y="2830"/>
                    <a:pt x="183" y="2867"/>
                    <a:pt x="201" y="2867"/>
                  </a:cubicBezTo>
                  <a:cubicBezTo>
                    <a:pt x="238" y="2867"/>
                    <a:pt x="274" y="2776"/>
                    <a:pt x="329" y="2630"/>
                  </a:cubicBezTo>
                  <a:cubicBezTo>
                    <a:pt x="347" y="2538"/>
                    <a:pt x="365" y="2447"/>
                    <a:pt x="384" y="2374"/>
                  </a:cubicBezTo>
                  <a:cubicBezTo>
                    <a:pt x="402" y="2301"/>
                    <a:pt x="438" y="2191"/>
                    <a:pt x="475" y="2064"/>
                  </a:cubicBezTo>
                  <a:cubicBezTo>
                    <a:pt x="493" y="1918"/>
                    <a:pt x="530" y="1808"/>
                    <a:pt x="548" y="1735"/>
                  </a:cubicBezTo>
                  <a:cubicBezTo>
                    <a:pt x="749" y="932"/>
                    <a:pt x="840" y="494"/>
                    <a:pt x="840" y="402"/>
                  </a:cubicBezTo>
                  <a:cubicBezTo>
                    <a:pt x="840" y="293"/>
                    <a:pt x="804" y="202"/>
                    <a:pt x="749" y="129"/>
                  </a:cubicBezTo>
                  <a:cubicBezTo>
                    <a:pt x="676" y="37"/>
                    <a:pt x="621" y="1"/>
                    <a:pt x="5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1"/>
            <p:cNvSpPr/>
            <p:nvPr/>
          </p:nvSpPr>
          <p:spPr>
            <a:xfrm>
              <a:off x="2680225" y="4401650"/>
              <a:ext cx="53425" cy="73500"/>
            </a:xfrm>
            <a:custGeom>
              <a:avLst/>
              <a:gdLst/>
              <a:ahLst/>
              <a:cxnLst/>
              <a:rect l="l" t="t" r="r" b="b"/>
              <a:pathLst>
                <a:path w="2137" h="2940" extrusionOk="0">
                  <a:moveTo>
                    <a:pt x="1279" y="402"/>
                  </a:moveTo>
                  <a:cubicBezTo>
                    <a:pt x="1315" y="639"/>
                    <a:pt x="1370" y="986"/>
                    <a:pt x="1425" y="1460"/>
                  </a:cubicBezTo>
                  <a:cubicBezTo>
                    <a:pt x="1206" y="1497"/>
                    <a:pt x="986" y="1533"/>
                    <a:pt x="804" y="1588"/>
                  </a:cubicBezTo>
                  <a:cubicBezTo>
                    <a:pt x="986" y="1077"/>
                    <a:pt x="1151" y="694"/>
                    <a:pt x="1279" y="402"/>
                  </a:cubicBezTo>
                  <a:close/>
                  <a:moveTo>
                    <a:pt x="1370" y="0"/>
                  </a:moveTo>
                  <a:cubicBezTo>
                    <a:pt x="1297" y="0"/>
                    <a:pt x="1224" y="18"/>
                    <a:pt x="1151" y="73"/>
                  </a:cubicBezTo>
                  <a:cubicBezTo>
                    <a:pt x="1078" y="128"/>
                    <a:pt x="1023" y="201"/>
                    <a:pt x="986" y="274"/>
                  </a:cubicBezTo>
                  <a:cubicBezTo>
                    <a:pt x="950" y="347"/>
                    <a:pt x="895" y="511"/>
                    <a:pt x="767" y="785"/>
                  </a:cubicBezTo>
                  <a:cubicBezTo>
                    <a:pt x="658" y="1059"/>
                    <a:pt x="567" y="1278"/>
                    <a:pt x="512" y="1424"/>
                  </a:cubicBezTo>
                  <a:cubicBezTo>
                    <a:pt x="494" y="1515"/>
                    <a:pt x="457" y="1606"/>
                    <a:pt x="402" y="1698"/>
                  </a:cubicBezTo>
                  <a:cubicBezTo>
                    <a:pt x="128" y="1789"/>
                    <a:pt x="1" y="1862"/>
                    <a:pt x="1" y="1917"/>
                  </a:cubicBezTo>
                  <a:cubicBezTo>
                    <a:pt x="1" y="1972"/>
                    <a:pt x="19" y="2008"/>
                    <a:pt x="55" y="2045"/>
                  </a:cubicBezTo>
                  <a:cubicBezTo>
                    <a:pt x="110" y="2081"/>
                    <a:pt x="147" y="2099"/>
                    <a:pt x="202" y="2099"/>
                  </a:cubicBezTo>
                  <a:lnTo>
                    <a:pt x="238" y="2099"/>
                  </a:lnTo>
                  <a:cubicBezTo>
                    <a:pt x="74" y="2464"/>
                    <a:pt x="1" y="2647"/>
                    <a:pt x="1" y="2684"/>
                  </a:cubicBezTo>
                  <a:cubicBezTo>
                    <a:pt x="1" y="2738"/>
                    <a:pt x="19" y="2793"/>
                    <a:pt x="74" y="2848"/>
                  </a:cubicBezTo>
                  <a:cubicBezTo>
                    <a:pt x="128" y="2903"/>
                    <a:pt x="183" y="2939"/>
                    <a:pt x="220" y="2939"/>
                  </a:cubicBezTo>
                  <a:cubicBezTo>
                    <a:pt x="256" y="2939"/>
                    <a:pt x="402" y="2611"/>
                    <a:pt x="640" y="1990"/>
                  </a:cubicBezTo>
                  <a:cubicBezTo>
                    <a:pt x="859" y="1935"/>
                    <a:pt x="1005" y="1880"/>
                    <a:pt x="1114" y="1862"/>
                  </a:cubicBezTo>
                  <a:cubicBezTo>
                    <a:pt x="1206" y="1844"/>
                    <a:pt x="1315" y="1807"/>
                    <a:pt x="1443" y="1771"/>
                  </a:cubicBezTo>
                  <a:cubicBezTo>
                    <a:pt x="1461" y="2026"/>
                    <a:pt x="1479" y="2282"/>
                    <a:pt x="1498" y="2538"/>
                  </a:cubicBezTo>
                  <a:cubicBezTo>
                    <a:pt x="1516" y="2684"/>
                    <a:pt x="1552" y="2793"/>
                    <a:pt x="1571" y="2848"/>
                  </a:cubicBezTo>
                  <a:cubicBezTo>
                    <a:pt x="1607" y="2903"/>
                    <a:pt x="1644" y="2939"/>
                    <a:pt x="1680" y="2939"/>
                  </a:cubicBezTo>
                  <a:cubicBezTo>
                    <a:pt x="1771" y="2939"/>
                    <a:pt x="1808" y="2757"/>
                    <a:pt x="1808" y="2410"/>
                  </a:cubicBezTo>
                  <a:cubicBezTo>
                    <a:pt x="1808" y="2209"/>
                    <a:pt x="1808" y="1972"/>
                    <a:pt x="1790" y="1680"/>
                  </a:cubicBezTo>
                  <a:cubicBezTo>
                    <a:pt x="2027" y="1625"/>
                    <a:pt x="2137" y="1552"/>
                    <a:pt x="2137" y="1497"/>
                  </a:cubicBezTo>
                  <a:cubicBezTo>
                    <a:pt x="2137" y="1442"/>
                    <a:pt x="2082" y="1406"/>
                    <a:pt x="1954" y="1406"/>
                  </a:cubicBezTo>
                  <a:lnTo>
                    <a:pt x="1753" y="1406"/>
                  </a:lnTo>
                  <a:cubicBezTo>
                    <a:pt x="1717" y="1004"/>
                    <a:pt x="1662" y="675"/>
                    <a:pt x="1589" y="402"/>
                  </a:cubicBezTo>
                  <a:cubicBezTo>
                    <a:pt x="1534" y="128"/>
                    <a:pt x="1443" y="0"/>
                    <a:pt x="13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1"/>
            <p:cNvSpPr/>
            <p:nvPr/>
          </p:nvSpPr>
          <p:spPr>
            <a:xfrm>
              <a:off x="2744575" y="4402100"/>
              <a:ext cx="44300" cy="72575"/>
            </a:xfrm>
            <a:custGeom>
              <a:avLst/>
              <a:gdLst/>
              <a:ahLst/>
              <a:cxnLst/>
              <a:rect l="l" t="t" r="r" b="b"/>
              <a:pathLst>
                <a:path w="1772" h="2903" extrusionOk="0">
                  <a:moveTo>
                    <a:pt x="658" y="0"/>
                  </a:moveTo>
                  <a:cubicBezTo>
                    <a:pt x="621" y="0"/>
                    <a:pt x="603" y="19"/>
                    <a:pt x="585" y="37"/>
                  </a:cubicBezTo>
                  <a:cubicBezTo>
                    <a:pt x="567" y="55"/>
                    <a:pt x="567" y="73"/>
                    <a:pt x="567" y="128"/>
                  </a:cubicBezTo>
                  <a:cubicBezTo>
                    <a:pt x="567" y="311"/>
                    <a:pt x="475" y="731"/>
                    <a:pt x="293" y="1388"/>
                  </a:cubicBezTo>
                  <a:cubicBezTo>
                    <a:pt x="92" y="2045"/>
                    <a:pt x="1" y="2410"/>
                    <a:pt x="1" y="2520"/>
                  </a:cubicBezTo>
                  <a:cubicBezTo>
                    <a:pt x="1" y="2629"/>
                    <a:pt x="55" y="2720"/>
                    <a:pt x="147" y="2793"/>
                  </a:cubicBezTo>
                  <a:cubicBezTo>
                    <a:pt x="238" y="2866"/>
                    <a:pt x="366" y="2903"/>
                    <a:pt x="494" y="2903"/>
                  </a:cubicBezTo>
                  <a:cubicBezTo>
                    <a:pt x="786" y="2903"/>
                    <a:pt x="1059" y="2866"/>
                    <a:pt x="1352" y="2757"/>
                  </a:cubicBezTo>
                  <a:cubicBezTo>
                    <a:pt x="1625" y="2647"/>
                    <a:pt x="1771" y="2556"/>
                    <a:pt x="1771" y="2428"/>
                  </a:cubicBezTo>
                  <a:cubicBezTo>
                    <a:pt x="1771" y="2410"/>
                    <a:pt x="1771" y="2392"/>
                    <a:pt x="1753" y="2373"/>
                  </a:cubicBezTo>
                  <a:cubicBezTo>
                    <a:pt x="1753" y="2373"/>
                    <a:pt x="1735" y="2355"/>
                    <a:pt x="1717" y="2355"/>
                  </a:cubicBezTo>
                  <a:cubicBezTo>
                    <a:pt x="1680" y="2355"/>
                    <a:pt x="1625" y="2373"/>
                    <a:pt x="1498" y="2410"/>
                  </a:cubicBezTo>
                  <a:cubicBezTo>
                    <a:pt x="1132" y="2520"/>
                    <a:pt x="786" y="2556"/>
                    <a:pt x="475" y="2556"/>
                  </a:cubicBezTo>
                  <a:cubicBezTo>
                    <a:pt x="402" y="2556"/>
                    <a:pt x="366" y="2520"/>
                    <a:pt x="366" y="2446"/>
                  </a:cubicBezTo>
                  <a:cubicBezTo>
                    <a:pt x="366" y="2373"/>
                    <a:pt x="439" y="2154"/>
                    <a:pt x="548" y="1771"/>
                  </a:cubicBezTo>
                  <a:cubicBezTo>
                    <a:pt x="786" y="1004"/>
                    <a:pt x="895" y="511"/>
                    <a:pt x="895" y="329"/>
                  </a:cubicBezTo>
                  <a:cubicBezTo>
                    <a:pt x="895" y="238"/>
                    <a:pt x="877" y="165"/>
                    <a:pt x="822" y="110"/>
                  </a:cubicBezTo>
                  <a:cubicBezTo>
                    <a:pt x="749" y="37"/>
                    <a:pt x="694" y="0"/>
                    <a:pt x="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2839950" y="4401650"/>
              <a:ext cx="52975" cy="73500"/>
            </a:xfrm>
            <a:custGeom>
              <a:avLst/>
              <a:gdLst/>
              <a:ahLst/>
              <a:cxnLst/>
              <a:rect l="l" t="t" r="r" b="b"/>
              <a:pathLst>
                <a:path w="2119" h="2940" extrusionOk="0">
                  <a:moveTo>
                    <a:pt x="1297" y="329"/>
                  </a:moveTo>
                  <a:cubicBezTo>
                    <a:pt x="1425" y="329"/>
                    <a:pt x="1534" y="383"/>
                    <a:pt x="1626" y="456"/>
                  </a:cubicBezTo>
                  <a:cubicBezTo>
                    <a:pt x="1717" y="529"/>
                    <a:pt x="1753" y="621"/>
                    <a:pt x="1753" y="749"/>
                  </a:cubicBezTo>
                  <a:cubicBezTo>
                    <a:pt x="1753" y="913"/>
                    <a:pt x="1662" y="1077"/>
                    <a:pt x="1461" y="1241"/>
                  </a:cubicBezTo>
                  <a:cubicBezTo>
                    <a:pt x="1261" y="1387"/>
                    <a:pt x="987" y="1515"/>
                    <a:pt x="658" y="1606"/>
                  </a:cubicBezTo>
                  <a:cubicBezTo>
                    <a:pt x="804" y="1095"/>
                    <a:pt x="859" y="785"/>
                    <a:pt x="859" y="621"/>
                  </a:cubicBezTo>
                  <a:cubicBezTo>
                    <a:pt x="859" y="566"/>
                    <a:pt x="859" y="511"/>
                    <a:pt x="822" y="456"/>
                  </a:cubicBezTo>
                  <a:cubicBezTo>
                    <a:pt x="1005" y="383"/>
                    <a:pt x="1169" y="329"/>
                    <a:pt x="1297" y="329"/>
                  </a:cubicBezTo>
                  <a:close/>
                  <a:moveTo>
                    <a:pt x="1224" y="0"/>
                  </a:moveTo>
                  <a:cubicBezTo>
                    <a:pt x="1060" y="0"/>
                    <a:pt x="877" y="37"/>
                    <a:pt x="695" y="91"/>
                  </a:cubicBezTo>
                  <a:cubicBezTo>
                    <a:pt x="494" y="164"/>
                    <a:pt x="403" y="219"/>
                    <a:pt x="403" y="292"/>
                  </a:cubicBezTo>
                  <a:cubicBezTo>
                    <a:pt x="403" y="347"/>
                    <a:pt x="439" y="402"/>
                    <a:pt x="512" y="456"/>
                  </a:cubicBezTo>
                  <a:cubicBezTo>
                    <a:pt x="494" y="785"/>
                    <a:pt x="366" y="1351"/>
                    <a:pt x="129" y="2172"/>
                  </a:cubicBezTo>
                  <a:cubicBezTo>
                    <a:pt x="37" y="2428"/>
                    <a:pt x="1" y="2592"/>
                    <a:pt x="1" y="2665"/>
                  </a:cubicBezTo>
                  <a:cubicBezTo>
                    <a:pt x="1" y="2720"/>
                    <a:pt x="19" y="2775"/>
                    <a:pt x="74" y="2848"/>
                  </a:cubicBezTo>
                  <a:cubicBezTo>
                    <a:pt x="129" y="2903"/>
                    <a:pt x="184" y="2939"/>
                    <a:pt x="220" y="2939"/>
                  </a:cubicBezTo>
                  <a:cubicBezTo>
                    <a:pt x="257" y="2939"/>
                    <a:pt x="366" y="2592"/>
                    <a:pt x="567" y="1917"/>
                  </a:cubicBezTo>
                  <a:cubicBezTo>
                    <a:pt x="1041" y="1826"/>
                    <a:pt x="1407" y="1680"/>
                    <a:pt x="1699" y="1479"/>
                  </a:cubicBezTo>
                  <a:cubicBezTo>
                    <a:pt x="1972" y="1278"/>
                    <a:pt x="2119" y="1022"/>
                    <a:pt x="2119" y="730"/>
                  </a:cubicBezTo>
                  <a:cubicBezTo>
                    <a:pt x="2119" y="511"/>
                    <a:pt x="2027" y="329"/>
                    <a:pt x="1863" y="201"/>
                  </a:cubicBezTo>
                  <a:cubicBezTo>
                    <a:pt x="1699" y="73"/>
                    <a:pt x="1480" y="0"/>
                    <a:pt x="12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2896100" y="4402550"/>
              <a:ext cx="52050" cy="72600"/>
            </a:xfrm>
            <a:custGeom>
              <a:avLst/>
              <a:gdLst/>
              <a:ahLst/>
              <a:cxnLst/>
              <a:rect l="l" t="t" r="r" b="b"/>
              <a:pathLst>
                <a:path w="2082" h="2904" extrusionOk="0">
                  <a:moveTo>
                    <a:pt x="1260" y="366"/>
                  </a:moveTo>
                  <a:cubicBezTo>
                    <a:pt x="1570" y="366"/>
                    <a:pt x="1716" y="457"/>
                    <a:pt x="1716" y="621"/>
                  </a:cubicBezTo>
                  <a:cubicBezTo>
                    <a:pt x="1716" y="731"/>
                    <a:pt x="1662" y="822"/>
                    <a:pt x="1570" y="932"/>
                  </a:cubicBezTo>
                  <a:cubicBezTo>
                    <a:pt x="1497" y="1023"/>
                    <a:pt x="1388" y="1114"/>
                    <a:pt x="1296" y="1169"/>
                  </a:cubicBezTo>
                  <a:cubicBezTo>
                    <a:pt x="1187" y="1224"/>
                    <a:pt x="1059" y="1278"/>
                    <a:pt x="931" y="1351"/>
                  </a:cubicBezTo>
                  <a:cubicBezTo>
                    <a:pt x="804" y="1424"/>
                    <a:pt x="712" y="1479"/>
                    <a:pt x="676" y="1516"/>
                  </a:cubicBezTo>
                  <a:cubicBezTo>
                    <a:pt x="785" y="1096"/>
                    <a:pt x="840" y="804"/>
                    <a:pt x="840" y="639"/>
                  </a:cubicBezTo>
                  <a:cubicBezTo>
                    <a:pt x="840" y="585"/>
                    <a:pt x="822" y="530"/>
                    <a:pt x="804" y="475"/>
                  </a:cubicBezTo>
                  <a:cubicBezTo>
                    <a:pt x="968" y="402"/>
                    <a:pt x="1132" y="366"/>
                    <a:pt x="1260" y="366"/>
                  </a:cubicBezTo>
                  <a:close/>
                  <a:moveTo>
                    <a:pt x="1242" y="1"/>
                  </a:moveTo>
                  <a:cubicBezTo>
                    <a:pt x="1023" y="1"/>
                    <a:pt x="822" y="37"/>
                    <a:pt x="639" y="110"/>
                  </a:cubicBezTo>
                  <a:cubicBezTo>
                    <a:pt x="438" y="165"/>
                    <a:pt x="347" y="238"/>
                    <a:pt x="347" y="293"/>
                  </a:cubicBezTo>
                  <a:cubicBezTo>
                    <a:pt x="347" y="329"/>
                    <a:pt x="365" y="366"/>
                    <a:pt x="384" y="420"/>
                  </a:cubicBezTo>
                  <a:cubicBezTo>
                    <a:pt x="420" y="457"/>
                    <a:pt x="457" y="493"/>
                    <a:pt x="493" y="512"/>
                  </a:cubicBezTo>
                  <a:cubicBezTo>
                    <a:pt x="457" y="804"/>
                    <a:pt x="384" y="1205"/>
                    <a:pt x="219" y="1735"/>
                  </a:cubicBezTo>
                  <a:cubicBezTo>
                    <a:pt x="73" y="2264"/>
                    <a:pt x="0" y="2556"/>
                    <a:pt x="0" y="2629"/>
                  </a:cubicBezTo>
                  <a:cubicBezTo>
                    <a:pt x="0" y="2684"/>
                    <a:pt x="37" y="2739"/>
                    <a:pt x="73" y="2812"/>
                  </a:cubicBezTo>
                  <a:cubicBezTo>
                    <a:pt x="128" y="2867"/>
                    <a:pt x="183" y="2903"/>
                    <a:pt x="219" y="2903"/>
                  </a:cubicBezTo>
                  <a:cubicBezTo>
                    <a:pt x="238" y="2903"/>
                    <a:pt x="274" y="2830"/>
                    <a:pt x="311" y="2684"/>
                  </a:cubicBezTo>
                  <a:cubicBezTo>
                    <a:pt x="347" y="2611"/>
                    <a:pt x="365" y="2538"/>
                    <a:pt x="384" y="2483"/>
                  </a:cubicBezTo>
                  <a:cubicBezTo>
                    <a:pt x="402" y="2410"/>
                    <a:pt x="475" y="2155"/>
                    <a:pt x="603" y="1735"/>
                  </a:cubicBezTo>
                  <a:cubicBezTo>
                    <a:pt x="676" y="1936"/>
                    <a:pt x="858" y="2173"/>
                    <a:pt x="1169" y="2465"/>
                  </a:cubicBezTo>
                  <a:cubicBezTo>
                    <a:pt x="1461" y="2757"/>
                    <a:pt x="1698" y="2885"/>
                    <a:pt x="1862" y="2885"/>
                  </a:cubicBezTo>
                  <a:cubicBezTo>
                    <a:pt x="1954" y="2885"/>
                    <a:pt x="2008" y="2848"/>
                    <a:pt x="2008" y="2794"/>
                  </a:cubicBezTo>
                  <a:cubicBezTo>
                    <a:pt x="2008" y="2757"/>
                    <a:pt x="1972" y="2702"/>
                    <a:pt x="1899" y="2648"/>
                  </a:cubicBezTo>
                  <a:cubicBezTo>
                    <a:pt x="1862" y="2611"/>
                    <a:pt x="1826" y="2575"/>
                    <a:pt x="1789" y="2538"/>
                  </a:cubicBezTo>
                  <a:cubicBezTo>
                    <a:pt x="1753" y="2520"/>
                    <a:pt x="1716" y="2483"/>
                    <a:pt x="1662" y="2428"/>
                  </a:cubicBezTo>
                  <a:cubicBezTo>
                    <a:pt x="1607" y="2392"/>
                    <a:pt x="1552" y="2337"/>
                    <a:pt x="1479" y="2282"/>
                  </a:cubicBezTo>
                  <a:cubicBezTo>
                    <a:pt x="1424" y="2209"/>
                    <a:pt x="1369" y="2173"/>
                    <a:pt x="1333" y="2136"/>
                  </a:cubicBezTo>
                  <a:cubicBezTo>
                    <a:pt x="1296" y="2100"/>
                    <a:pt x="1223" y="2027"/>
                    <a:pt x="1132" y="1936"/>
                  </a:cubicBezTo>
                  <a:cubicBezTo>
                    <a:pt x="1041" y="1844"/>
                    <a:pt x="986" y="1753"/>
                    <a:pt x="986" y="1698"/>
                  </a:cubicBezTo>
                  <a:cubicBezTo>
                    <a:pt x="986" y="1680"/>
                    <a:pt x="1023" y="1662"/>
                    <a:pt x="1096" y="1625"/>
                  </a:cubicBezTo>
                  <a:cubicBezTo>
                    <a:pt x="1169" y="1589"/>
                    <a:pt x="1260" y="1534"/>
                    <a:pt x="1369" y="1479"/>
                  </a:cubicBezTo>
                  <a:cubicBezTo>
                    <a:pt x="1479" y="1424"/>
                    <a:pt x="1589" y="1351"/>
                    <a:pt x="1698" y="1278"/>
                  </a:cubicBezTo>
                  <a:cubicBezTo>
                    <a:pt x="1808" y="1205"/>
                    <a:pt x="1899" y="1114"/>
                    <a:pt x="1972" y="1005"/>
                  </a:cubicBezTo>
                  <a:cubicBezTo>
                    <a:pt x="2045" y="877"/>
                    <a:pt x="2081" y="749"/>
                    <a:pt x="2081" y="621"/>
                  </a:cubicBezTo>
                  <a:cubicBezTo>
                    <a:pt x="2081" y="420"/>
                    <a:pt x="2008" y="274"/>
                    <a:pt x="1826" y="165"/>
                  </a:cubicBezTo>
                  <a:cubicBezTo>
                    <a:pt x="1662" y="55"/>
                    <a:pt x="1479" y="1"/>
                    <a:pt x="12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1"/>
            <p:cNvSpPr/>
            <p:nvPr/>
          </p:nvSpPr>
          <p:spPr>
            <a:xfrm>
              <a:off x="2957700" y="4403475"/>
              <a:ext cx="55700" cy="71675"/>
            </a:xfrm>
            <a:custGeom>
              <a:avLst/>
              <a:gdLst/>
              <a:ahLst/>
              <a:cxnLst/>
              <a:rect l="l" t="t" r="r" b="b"/>
              <a:pathLst>
                <a:path w="2228" h="2867" extrusionOk="0">
                  <a:moveTo>
                    <a:pt x="1406" y="0"/>
                  </a:moveTo>
                  <a:cubicBezTo>
                    <a:pt x="859" y="0"/>
                    <a:pt x="548" y="55"/>
                    <a:pt x="512" y="164"/>
                  </a:cubicBezTo>
                  <a:cubicBezTo>
                    <a:pt x="494" y="201"/>
                    <a:pt x="494" y="219"/>
                    <a:pt x="494" y="256"/>
                  </a:cubicBezTo>
                  <a:cubicBezTo>
                    <a:pt x="494" y="456"/>
                    <a:pt x="457" y="730"/>
                    <a:pt x="366" y="1022"/>
                  </a:cubicBezTo>
                  <a:cubicBezTo>
                    <a:pt x="293" y="1333"/>
                    <a:pt x="202" y="1625"/>
                    <a:pt x="129" y="1899"/>
                  </a:cubicBezTo>
                  <a:cubicBezTo>
                    <a:pt x="37" y="2172"/>
                    <a:pt x="1" y="2355"/>
                    <a:pt x="1" y="2465"/>
                  </a:cubicBezTo>
                  <a:cubicBezTo>
                    <a:pt x="1" y="2592"/>
                    <a:pt x="56" y="2684"/>
                    <a:pt x="147" y="2757"/>
                  </a:cubicBezTo>
                  <a:cubicBezTo>
                    <a:pt x="238" y="2830"/>
                    <a:pt x="348" y="2866"/>
                    <a:pt x="475" y="2866"/>
                  </a:cubicBezTo>
                  <a:cubicBezTo>
                    <a:pt x="749" y="2866"/>
                    <a:pt x="1041" y="2811"/>
                    <a:pt x="1352" y="2702"/>
                  </a:cubicBezTo>
                  <a:cubicBezTo>
                    <a:pt x="1662" y="2611"/>
                    <a:pt x="1808" y="2501"/>
                    <a:pt x="1808" y="2410"/>
                  </a:cubicBezTo>
                  <a:cubicBezTo>
                    <a:pt x="1808" y="2337"/>
                    <a:pt x="1790" y="2318"/>
                    <a:pt x="1735" y="2318"/>
                  </a:cubicBezTo>
                  <a:cubicBezTo>
                    <a:pt x="1717" y="2318"/>
                    <a:pt x="1662" y="2337"/>
                    <a:pt x="1534" y="2373"/>
                  </a:cubicBezTo>
                  <a:cubicBezTo>
                    <a:pt x="1151" y="2465"/>
                    <a:pt x="804" y="2519"/>
                    <a:pt x="494" y="2519"/>
                  </a:cubicBezTo>
                  <a:cubicBezTo>
                    <a:pt x="457" y="2519"/>
                    <a:pt x="421" y="2501"/>
                    <a:pt x="402" y="2483"/>
                  </a:cubicBezTo>
                  <a:cubicBezTo>
                    <a:pt x="384" y="2465"/>
                    <a:pt x="384" y="2446"/>
                    <a:pt x="384" y="2410"/>
                  </a:cubicBezTo>
                  <a:cubicBezTo>
                    <a:pt x="384" y="2300"/>
                    <a:pt x="457" y="2026"/>
                    <a:pt x="603" y="1552"/>
                  </a:cubicBezTo>
                  <a:cubicBezTo>
                    <a:pt x="895" y="1552"/>
                    <a:pt x="1151" y="1533"/>
                    <a:pt x="1370" y="1479"/>
                  </a:cubicBezTo>
                  <a:cubicBezTo>
                    <a:pt x="1607" y="1442"/>
                    <a:pt x="1717" y="1369"/>
                    <a:pt x="1717" y="1278"/>
                  </a:cubicBezTo>
                  <a:cubicBezTo>
                    <a:pt x="1717" y="1241"/>
                    <a:pt x="1680" y="1223"/>
                    <a:pt x="1589" y="1223"/>
                  </a:cubicBezTo>
                  <a:cubicBezTo>
                    <a:pt x="1516" y="1223"/>
                    <a:pt x="1388" y="1223"/>
                    <a:pt x="1242" y="1241"/>
                  </a:cubicBezTo>
                  <a:cubicBezTo>
                    <a:pt x="1078" y="1241"/>
                    <a:pt x="950" y="1260"/>
                    <a:pt x="859" y="1260"/>
                  </a:cubicBezTo>
                  <a:lnTo>
                    <a:pt x="694" y="1260"/>
                  </a:lnTo>
                  <a:cubicBezTo>
                    <a:pt x="786" y="876"/>
                    <a:pt x="840" y="602"/>
                    <a:pt x="840" y="402"/>
                  </a:cubicBezTo>
                  <a:cubicBezTo>
                    <a:pt x="1096" y="347"/>
                    <a:pt x="1242" y="329"/>
                    <a:pt x="1315" y="329"/>
                  </a:cubicBezTo>
                  <a:cubicBezTo>
                    <a:pt x="1388" y="310"/>
                    <a:pt x="1498" y="310"/>
                    <a:pt x="1662" y="292"/>
                  </a:cubicBezTo>
                  <a:cubicBezTo>
                    <a:pt x="1826" y="274"/>
                    <a:pt x="1954" y="256"/>
                    <a:pt x="2045" y="237"/>
                  </a:cubicBezTo>
                  <a:cubicBezTo>
                    <a:pt x="2173" y="219"/>
                    <a:pt x="2228" y="183"/>
                    <a:pt x="2228" y="128"/>
                  </a:cubicBezTo>
                  <a:cubicBezTo>
                    <a:pt x="2228" y="55"/>
                    <a:pt x="1954" y="0"/>
                    <a:pt x="14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3012025" y="4402550"/>
              <a:ext cx="51575" cy="71675"/>
            </a:xfrm>
            <a:custGeom>
              <a:avLst/>
              <a:gdLst/>
              <a:ahLst/>
              <a:cxnLst/>
              <a:rect l="l" t="t" r="r" b="b"/>
              <a:pathLst>
                <a:path w="2063" h="2867" extrusionOk="0">
                  <a:moveTo>
                    <a:pt x="1771" y="1"/>
                  </a:moveTo>
                  <a:cubicBezTo>
                    <a:pt x="1625" y="1"/>
                    <a:pt x="1424" y="55"/>
                    <a:pt x="1205" y="147"/>
                  </a:cubicBezTo>
                  <a:cubicBezTo>
                    <a:pt x="986" y="256"/>
                    <a:pt x="822" y="366"/>
                    <a:pt x="712" y="475"/>
                  </a:cubicBezTo>
                  <a:cubicBezTo>
                    <a:pt x="676" y="512"/>
                    <a:pt x="639" y="566"/>
                    <a:pt x="621" y="639"/>
                  </a:cubicBezTo>
                  <a:cubicBezTo>
                    <a:pt x="584" y="731"/>
                    <a:pt x="584" y="804"/>
                    <a:pt x="584" y="859"/>
                  </a:cubicBezTo>
                  <a:cubicBezTo>
                    <a:pt x="584" y="932"/>
                    <a:pt x="621" y="1023"/>
                    <a:pt x="730" y="1151"/>
                  </a:cubicBezTo>
                  <a:cubicBezTo>
                    <a:pt x="822" y="1260"/>
                    <a:pt x="931" y="1370"/>
                    <a:pt x="1041" y="1479"/>
                  </a:cubicBezTo>
                  <a:cubicBezTo>
                    <a:pt x="1168" y="1570"/>
                    <a:pt x="1278" y="1680"/>
                    <a:pt x="1369" y="1808"/>
                  </a:cubicBezTo>
                  <a:cubicBezTo>
                    <a:pt x="1479" y="1917"/>
                    <a:pt x="1534" y="2009"/>
                    <a:pt x="1534" y="2082"/>
                  </a:cubicBezTo>
                  <a:cubicBezTo>
                    <a:pt x="1534" y="2209"/>
                    <a:pt x="1442" y="2301"/>
                    <a:pt x="1296" y="2410"/>
                  </a:cubicBezTo>
                  <a:cubicBezTo>
                    <a:pt x="1150" y="2502"/>
                    <a:pt x="986" y="2556"/>
                    <a:pt x="785" y="2556"/>
                  </a:cubicBezTo>
                  <a:cubicBezTo>
                    <a:pt x="694" y="2556"/>
                    <a:pt x="603" y="2538"/>
                    <a:pt x="529" y="2483"/>
                  </a:cubicBezTo>
                  <a:cubicBezTo>
                    <a:pt x="438" y="2447"/>
                    <a:pt x="383" y="2410"/>
                    <a:pt x="329" y="2355"/>
                  </a:cubicBezTo>
                  <a:cubicBezTo>
                    <a:pt x="201" y="2228"/>
                    <a:pt x="110" y="2155"/>
                    <a:pt x="73" y="2155"/>
                  </a:cubicBezTo>
                  <a:cubicBezTo>
                    <a:pt x="18" y="2155"/>
                    <a:pt x="0" y="2209"/>
                    <a:pt x="0" y="2282"/>
                  </a:cubicBezTo>
                  <a:cubicBezTo>
                    <a:pt x="0" y="2410"/>
                    <a:pt x="73" y="2538"/>
                    <a:pt x="256" y="2666"/>
                  </a:cubicBezTo>
                  <a:cubicBezTo>
                    <a:pt x="420" y="2812"/>
                    <a:pt x="639" y="2867"/>
                    <a:pt x="895" y="2867"/>
                  </a:cubicBezTo>
                  <a:cubicBezTo>
                    <a:pt x="1150" y="2867"/>
                    <a:pt x="1387" y="2794"/>
                    <a:pt x="1588" y="2648"/>
                  </a:cubicBezTo>
                  <a:cubicBezTo>
                    <a:pt x="1789" y="2502"/>
                    <a:pt x="1899" y="2301"/>
                    <a:pt x="1899" y="2082"/>
                  </a:cubicBezTo>
                  <a:cubicBezTo>
                    <a:pt x="1899" y="1972"/>
                    <a:pt x="1844" y="1844"/>
                    <a:pt x="1753" y="1698"/>
                  </a:cubicBezTo>
                  <a:cubicBezTo>
                    <a:pt x="1643" y="1552"/>
                    <a:pt x="1534" y="1424"/>
                    <a:pt x="1406" y="1333"/>
                  </a:cubicBezTo>
                  <a:cubicBezTo>
                    <a:pt x="1095" y="1041"/>
                    <a:pt x="931" y="877"/>
                    <a:pt x="931" y="822"/>
                  </a:cubicBezTo>
                  <a:cubicBezTo>
                    <a:pt x="931" y="713"/>
                    <a:pt x="1095" y="585"/>
                    <a:pt x="1406" y="475"/>
                  </a:cubicBezTo>
                  <a:cubicBezTo>
                    <a:pt x="1497" y="439"/>
                    <a:pt x="1588" y="402"/>
                    <a:pt x="1716" y="384"/>
                  </a:cubicBezTo>
                  <a:cubicBezTo>
                    <a:pt x="1826" y="347"/>
                    <a:pt x="1917" y="329"/>
                    <a:pt x="1972" y="311"/>
                  </a:cubicBezTo>
                  <a:cubicBezTo>
                    <a:pt x="2026" y="293"/>
                    <a:pt x="2063" y="274"/>
                    <a:pt x="2063" y="256"/>
                  </a:cubicBezTo>
                  <a:cubicBezTo>
                    <a:pt x="2063" y="183"/>
                    <a:pt x="2026" y="128"/>
                    <a:pt x="1972" y="92"/>
                  </a:cubicBezTo>
                  <a:cubicBezTo>
                    <a:pt x="1917" y="37"/>
                    <a:pt x="1862" y="1"/>
                    <a:pt x="17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3066325" y="4402550"/>
              <a:ext cx="51600" cy="71675"/>
            </a:xfrm>
            <a:custGeom>
              <a:avLst/>
              <a:gdLst/>
              <a:ahLst/>
              <a:cxnLst/>
              <a:rect l="l" t="t" r="r" b="b"/>
              <a:pathLst>
                <a:path w="2064" h="2867" extrusionOk="0">
                  <a:moveTo>
                    <a:pt x="1789" y="1"/>
                  </a:moveTo>
                  <a:cubicBezTo>
                    <a:pt x="1625" y="1"/>
                    <a:pt x="1443" y="55"/>
                    <a:pt x="1224" y="147"/>
                  </a:cubicBezTo>
                  <a:cubicBezTo>
                    <a:pt x="986" y="256"/>
                    <a:pt x="822" y="366"/>
                    <a:pt x="712" y="475"/>
                  </a:cubicBezTo>
                  <a:cubicBezTo>
                    <a:pt x="676" y="512"/>
                    <a:pt x="658" y="566"/>
                    <a:pt x="621" y="639"/>
                  </a:cubicBezTo>
                  <a:cubicBezTo>
                    <a:pt x="603" y="731"/>
                    <a:pt x="585" y="804"/>
                    <a:pt x="585" y="859"/>
                  </a:cubicBezTo>
                  <a:cubicBezTo>
                    <a:pt x="585" y="932"/>
                    <a:pt x="639" y="1023"/>
                    <a:pt x="731" y="1151"/>
                  </a:cubicBezTo>
                  <a:cubicBezTo>
                    <a:pt x="840" y="1260"/>
                    <a:pt x="950" y="1370"/>
                    <a:pt x="1059" y="1479"/>
                  </a:cubicBezTo>
                  <a:cubicBezTo>
                    <a:pt x="1187" y="1570"/>
                    <a:pt x="1297" y="1680"/>
                    <a:pt x="1388" y="1808"/>
                  </a:cubicBezTo>
                  <a:cubicBezTo>
                    <a:pt x="1479" y="1917"/>
                    <a:pt x="1534" y="2009"/>
                    <a:pt x="1534" y="2082"/>
                  </a:cubicBezTo>
                  <a:cubicBezTo>
                    <a:pt x="1534" y="2209"/>
                    <a:pt x="1461" y="2301"/>
                    <a:pt x="1315" y="2410"/>
                  </a:cubicBezTo>
                  <a:cubicBezTo>
                    <a:pt x="1169" y="2502"/>
                    <a:pt x="986" y="2556"/>
                    <a:pt x="804" y="2556"/>
                  </a:cubicBezTo>
                  <a:cubicBezTo>
                    <a:pt x="712" y="2556"/>
                    <a:pt x="621" y="2538"/>
                    <a:pt x="530" y="2483"/>
                  </a:cubicBezTo>
                  <a:cubicBezTo>
                    <a:pt x="457" y="2447"/>
                    <a:pt x="384" y="2410"/>
                    <a:pt x="329" y="2355"/>
                  </a:cubicBezTo>
                  <a:cubicBezTo>
                    <a:pt x="201" y="2228"/>
                    <a:pt x="128" y="2155"/>
                    <a:pt x="73" y="2155"/>
                  </a:cubicBezTo>
                  <a:cubicBezTo>
                    <a:pt x="19" y="2155"/>
                    <a:pt x="0" y="2209"/>
                    <a:pt x="0" y="2282"/>
                  </a:cubicBezTo>
                  <a:cubicBezTo>
                    <a:pt x="0" y="2410"/>
                    <a:pt x="92" y="2538"/>
                    <a:pt x="256" y="2666"/>
                  </a:cubicBezTo>
                  <a:cubicBezTo>
                    <a:pt x="420" y="2812"/>
                    <a:pt x="639" y="2867"/>
                    <a:pt x="895" y="2867"/>
                  </a:cubicBezTo>
                  <a:cubicBezTo>
                    <a:pt x="1169" y="2867"/>
                    <a:pt x="1406" y="2794"/>
                    <a:pt x="1607" y="2648"/>
                  </a:cubicBezTo>
                  <a:cubicBezTo>
                    <a:pt x="1808" y="2502"/>
                    <a:pt x="1899" y="2301"/>
                    <a:pt x="1899" y="2082"/>
                  </a:cubicBezTo>
                  <a:cubicBezTo>
                    <a:pt x="1899" y="1972"/>
                    <a:pt x="1862" y="1844"/>
                    <a:pt x="1753" y="1698"/>
                  </a:cubicBezTo>
                  <a:cubicBezTo>
                    <a:pt x="1662" y="1552"/>
                    <a:pt x="1552" y="1424"/>
                    <a:pt x="1424" y="1333"/>
                  </a:cubicBezTo>
                  <a:cubicBezTo>
                    <a:pt x="1096" y="1041"/>
                    <a:pt x="931" y="877"/>
                    <a:pt x="931" y="822"/>
                  </a:cubicBezTo>
                  <a:cubicBezTo>
                    <a:pt x="931" y="713"/>
                    <a:pt x="1096" y="585"/>
                    <a:pt x="1406" y="475"/>
                  </a:cubicBezTo>
                  <a:cubicBezTo>
                    <a:pt x="1497" y="439"/>
                    <a:pt x="1607" y="402"/>
                    <a:pt x="1716" y="384"/>
                  </a:cubicBezTo>
                  <a:cubicBezTo>
                    <a:pt x="1844" y="347"/>
                    <a:pt x="1917" y="329"/>
                    <a:pt x="1990" y="311"/>
                  </a:cubicBezTo>
                  <a:cubicBezTo>
                    <a:pt x="2045" y="293"/>
                    <a:pt x="2063" y="274"/>
                    <a:pt x="2063" y="256"/>
                  </a:cubicBezTo>
                  <a:cubicBezTo>
                    <a:pt x="2063" y="183"/>
                    <a:pt x="2045" y="128"/>
                    <a:pt x="1990" y="92"/>
                  </a:cubicBezTo>
                  <a:cubicBezTo>
                    <a:pt x="1935" y="37"/>
                    <a:pt x="1862" y="1"/>
                    <a:pt x="17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3129300" y="4402550"/>
              <a:ext cx="49775" cy="73050"/>
            </a:xfrm>
            <a:custGeom>
              <a:avLst/>
              <a:gdLst/>
              <a:ahLst/>
              <a:cxnLst/>
              <a:rect l="l" t="t" r="r" b="b"/>
              <a:pathLst>
                <a:path w="1991" h="2922" extrusionOk="0">
                  <a:moveTo>
                    <a:pt x="421" y="1"/>
                  </a:moveTo>
                  <a:cubicBezTo>
                    <a:pt x="384" y="1"/>
                    <a:pt x="366" y="19"/>
                    <a:pt x="347" y="37"/>
                  </a:cubicBezTo>
                  <a:cubicBezTo>
                    <a:pt x="347" y="55"/>
                    <a:pt x="347" y="92"/>
                    <a:pt x="347" y="128"/>
                  </a:cubicBezTo>
                  <a:cubicBezTo>
                    <a:pt x="347" y="293"/>
                    <a:pt x="274" y="603"/>
                    <a:pt x="165" y="1078"/>
                  </a:cubicBezTo>
                  <a:cubicBezTo>
                    <a:pt x="55" y="1534"/>
                    <a:pt x="1" y="1881"/>
                    <a:pt x="1" y="2082"/>
                  </a:cubicBezTo>
                  <a:cubicBezTo>
                    <a:pt x="1" y="2301"/>
                    <a:pt x="55" y="2502"/>
                    <a:pt x="183" y="2666"/>
                  </a:cubicBezTo>
                  <a:cubicBezTo>
                    <a:pt x="311" y="2830"/>
                    <a:pt x="457" y="2921"/>
                    <a:pt x="640" y="2921"/>
                  </a:cubicBezTo>
                  <a:cubicBezTo>
                    <a:pt x="877" y="2921"/>
                    <a:pt x="1096" y="2812"/>
                    <a:pt x="1297" y="2593"/>
                  </a:cubicBezTo>
                  <a:cubicBezTo>
                    <a:pt x="1516" y="2374"/>
                    <a:pt x="1680" y="2063"/>
                    <a:pt x="1790" y="1698"/>
                  </a:cubicBezTo>
                  <a:cubicBezTo>
                    <a:pt x="1917" y="1333"/>
                    <a:pt x="1990" y="932"/>
                    <a:pt x="1990" y="512"/>
                  </a:cubicBezTo>
                  <a:cubicBezTo>
                    <a:pt x="1990" y="366"/>
                    <a:pt x="1936" y="238"/>
                    <a:pt x="1863" y="147"/>
                  </a:cubicBezTo>
                  <a:cubicBezTo>
                    <a:pt x="1771" y="55"/>
                    <a:pt x="1698" y="1"/>
                    <a:pt x="1644" y="1"/>
                  </a:cubicBezTo>
                  <a:cubicBezTo>
                    <a:pt x="1589" y="1"/>
                    <a:pt x="1571" y="37"/>
                    <a:pt x="1571" y="92"/>
                  </a:cubicBezTo>
                  <a:cubicBezTo>
                    <a:pt x="1571" y="128"/>
                    <a:pt x="1571" y="183"/>
                    <a:pt x="1589" y="311"/>
                  </a:cubicBezTo>
                  <a:cubicBezTo>
                    <a:pt x="1589" y="420"/>
                    <a:pt x="1607" y="530"/>
                    <a:pt x="1607" y="658"/>
                  </a:cubicBezTo>
                  <a:cubicBezTo>
                    <a:pt x="1607" y="895"/>
                    <a:pt x="1571" y="1151"/>
                    <a:pt x="1498" y="1388"/>
                  </a:cubicBezTo>
                  <a:cubicBezTo>
                    <a:pt x="1443" y="1625"/>
                    <a:pt x="1370" y="1826"/>
                    <a:pt x="1260" y="2009"/>
                  </a:cubicBezTo>
                  <a:cubicBezTo>
                    <a:pt x="1169" y="2173"/>
                    <a:pt x="1078" y="2301"/>
                    <a:pt x="968" y="2410"/>
                  </a:cubicBezTo>
                  <a:cubicBezTo>
                    <a:pt x="859" y="2520"/>
                    <a:pt x="749" y="2575"/>
                    <a:pt x="658" y="2575"/>
                  </a:cubicBezTo>
                  <a:cubicBezTo>
                    <a:pt x="567" y="2575"/>
                    <a:pt x="494" y="2520"/>
                    <a:pt x="439" y="2428"/>
                  </a:cubicBezTo>
                  <a:cubicBezTo>
                    <a:pt x="384" y="2319"/>
                    <a:pt x="347" y="2209"/>
                    <a:pt x="347" y="2045"/>
                  </a:cubicBezTo>
                  <a:cubicBezTo>
                    <a:pt x="347" y="1899"/>
                    <a:pt x="402" y="1607"/>
                    <a:pt x="512" y="1169"/>
                  </a:cubicBezTo>
                  <a:cubicBezTo>
                    <a:pt x="640" y="731"/>
                    <a:pt x="694" y="475"/>
                    <a:pt x="694" y="366"/>
                  </a:cubicBezTo>
                  <a:cubicBezTo>
                    <a:pt x="694" y="274"/>
                    <a:pt x="658" y="183"/>
                    <a:pt x="585" y="110"/>
                  </a:cubicBezTo>
                  <a:cubicBezTo>
                    <a:pt x="530" y="37"/>
                    <a:pt x="475" y="1"/>
                    <a:pt x="4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3186800" y="4402550"/>
              <a:ext cx="52050" cy="72600"/>
            </a:xfrm>
            <a:custGeom>
              <a:avLst/>
              <a:gdLst/>
              <a:ahLst/>
              <a:cxnLst/>
              <a:rect l="l" t="t" r="r" b="b"/>
              <a:pathLst>
                <a:path w="2082" h="2904" extrusionOk="0">
                  <a:moveTo>
                    <a:pt x="1260" y="366"/>
                  </a:moveTo>
                  <a:cubicBezTo>
                    <a:pt x="1552" y="366"/>
                    <a:pt x="1698" y="457"/>
                    <a:pt x="1698" y="621"/>
                  </a:cubicBezTo>
                  <a:cubicBezTo>
                    <a:pt x="1698" y="731"/>
                    <a:pt x="1662" y="822"/>
                    <a:pt x="1571" y="932"/>
                  </a:cubicBezTo>
                  <a:cubicBezTo>
                    <a:pt x="1479" y="1023"/>
                    <a:pt x="1388" y="1114"/>
                    <a:pt x="1279" y="1169"/>
                  </a:cubicBezTo>
                  <a:cubicBezTo>
                    <a:pt x="1169" y="1224"/>
                    <a:pt x="1060" y="1278"/>
                    <a:pt x="932" y="1351"/>
                  </a:cubicBezTo>
                  <a:cubicBezTo>
                    <a:pt x="786" y="1424"/>
                    <a:pt x="713" y="1479"/>
                    <a:pt x="658" y="1516"/>
                  </a:cubicBezTo>
                  <a:cubicBezTo>
                    <a:pt x="767" y="1096"/>
                    <a:pt x="841" y="804"/>
                    <a:pt x="841" y="639"/>
                  </a:cubicBezTo>
                  <a:cubicBezTo>
                    <a:pt x="841" y="585"/>
                    <a:pt x="822" y="530"/>
                    <a:pt x="786" y="475"/>
                  </a:cubicBezTo>
                  <a:cubicBezTo>
                    <a:pt x="968" y="402"/>
                    <a:pt x="1133" y="366"/>
                    <a:pt x="1260" y="366"/>
                  </a:cubicBezTo>
                  <a:close/>
                  <a:moveTo>
                    <a:pt x="1242" y="1"/>
                  </a:moveTo>
                  <a:cubicBezTo>
                    <a:pt x="1005" y="1"/>
                    <a:pt x="804" y="37"/>
                    <a:pt x="621" y="110"/>
                  </a:cubicBezTo>
                  <a:cubicBezTo>
                    <a:pt x="439" y="165"/>
                    <a:pt x="348" y="238"/>
                    <a:pt x="348" y="293"/>
                  </a:cubicBezTo>
                  <a:cubicBezTo>
                    <a:pt x="348" y="329"/>
                    <a:pt x="348" y="366"/>
                    <a:pt x="384" y="420"/>
                  </a:cubicBezTo>
                  <a:cubicBezTo>
                    <a:pt x="402" y="457"/>
                    <a:pt x="439" y="493"/>
                    <a:pt x="475" y="512"/>
                  </a:cubicBezTo>
                  <a:cubicBezTo>
                    <a:pt x="457" y="804"/>
                    <a:pt x="366" y="1205"/>
                    <a:pt x="220" y="1735"/>
                  </a:cubicBezTo>
                  <a:cubicBezTo>
                    <a:pt x="74" y="2264"/>
                    <a:pt x="1" y="2556"/>
                    <a:pt x="1" y="2629"/>
                  </a:cubicBezTo>
                  <a:cubicBezTo>
                    <a:pt x="1" y="2684"/>
                    <a:pt x="19" y="2739"/>
                    <a:pt x="74" y="2812"/>
                  </a:cubicBezTo>
                  <a:cubicBezTo>
                    <a:pt x="129" y="2867"/>
                    <a:pt x="165" y="2903"/>
                    <a:pt x="220" y="2903"/>
                  </a:cubicBezTo>
                  <a:cubicBezTo>
                    <a:pt x="238" y="2903"/>
                    <a:pt x="275" y="2830"/>
                    <a:pt x="311" y="2684"/>
                  </a:cubicBezTo>
                  <a:cubicBezTo>
                    <a:pt x="329" y="2611"/>
                    <a:pt x="348" y="2538"/>
                    <a:pt x="384" y="2483"/>
                  </a:cubicBezTo>
                  <a:cubicBezTo>
                    <a:pt x="402" y="2410"/>
                    <a:pt x="475" y="2155"/>
                    <a:pt x="603" y="1735"/>
                  </a:cubicBezTo>
                  <a:cubicBezTo>
                    <a:pt x="658" y="1936"/>
                    <a:pt x="859" y="2173"/>
                    <a:pt x="1151" y="2465"/>
                  </a:cubicBezTo>
                  <a:cubicBezTo>
                    <a:pt x="1461" y="2757"/>
                    <a:pt x="1698" y="2885"/>
                    <a:pt x="1863" y="2885"/>
                  </a:cubicBezTo>
                  <a:cubicBezTo>
                    <a:pt x="1954" y="2885"/>
                    <a:pt x="1991" y="2848"/>
                    <a:pt x="1991" y="2794"/>
                  </a:cubicBezTo>
                  <a:cubicBezTo>
                    <a:pt x="1991" y="2757"/>
                    <a:pt x="1954" y="2702"/>
                    <a:pt x="1899" y="2648"/>
                  </a:cubicBezTo>
                  <a:cubicBezTo>
                    <a:pt x="1863" y="2611"/>
                    <a:pt x="1826" y="2575"/>
                    <a:pt x="1790" y="2538"/>
                  </a:cubicBezTo>
                  <a:cubicBezTo>
                    <a:pt x="1753" y="2520"/>
                    <a:pt x="1698" y="2483"/>
                    <a:pt x="1644" y="2428"/>
                  </a:cubicBezTo>
                  <a:cubicBezTo>
                    <a:pt x="1589" y="2392"/>
                    <a:pt x="1534" y="2337"/>
                    <a:pt x="1479" y="2282"/>
                  </a:cubicBezTo>
                  <a:cubicBezTo>
                    <a:pt x="1406" y="2209"/>
                    <a:pt x="1352" y="2173"/>
                    <a:pt x="1315" y="2136"/>
                  </a:cubicBezTo>
                  <a:cubicBezTo>
                    <a:pt x="1279" y="2100"/>
                    <a:pt x="1224" y="2027"/>
                    <a:pt x="1114" y="1936"/>
                  </a:cubicBezTo>
                  <a:cubicBezTo>
                    <a:pt x="1023" y="1844"/>
                    <a:pt x="987" y="1753"/>
                    <a:pt x="987" y="1698"/>
                  </a:cubicBezTo>
                  <a:cubicBezTo>
                    <a:pt x="987" y="1680"/>
                    <a:pt x="1023" y="1662"/>
                    <a:pt x="1096" y="1625"/>
                  </a:cubicBezTo>
                  <a:cubicBezTo>
                    <a:pt x="1169" y="1589"/>
                    <a:pt x="1260" y="1534"/>
                    <a:pt x="1370" y="1479"/>
                  </a:cubicBezTo>
                  <a:cubicBezTo>
                    <a:pt x="1479" y="1424"/>
                    <a:pt x="1571" y="1351"/>
                    <a:pt x="1680" y="1278"/>
                  </a:cubicBezTo>
                  <a:cubicBezTo>
                    <a:pt x="1790" y="1205"/>
                    <a:pt x="1881" y="1114"/>
                    <a:pt x="1954" y="1005"/>
                  </a:cubicBezTo>
                  <a:cubicBezTo>
                    <a:pt x="2045" y="877"/>
                    <a:pt x="2082" y="749"/>
                    <a:pt x="2082" y="621"/>
                  </a:cubicBezTo>
                  <a:cubicBezTo>
                    <a:pt x="2082" y="420"/>
                    <a:pt x="1991" y="274"/>
                    <a:pt x="1826" y="165"/>
                  </a:cubicBezTo>
                  <a:cubicBezTo>
                    <a:pt x="1662" y="55"/>
                    <a:pt x="1461" y="1"/>
                    <a:pt x="12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3248425" y="4403475"/>
              <a:ext cx="55700" cy="71675"/>
            </a:xfrm>
            <a:custGeom>
              <a:avLst/>
              <a:gdLst/>
              <a:ahLst/>
              <a:cxnLst/>
              <a:rect l="l" t="t" r="r" b="b"/>
              <a:pathLst>
                <a:path w="2228" h="2867" extrusionOk="0">
                  <a:moveTo>
                    <a:pt x="1388" y="0"/>
                  </a:moveTo>
                  <a:cubicBezTo>
                    <a:pt x="840" y="0"/>
                    <a:pt x="548" y="55"/>
                    <a:pt x="493" y="164"/>
                  </a:cubicBezTo>
                  <a:cubicBezTo>
                    <a:pt x="493" y="201"/>
                    <a:pt x="475" y="219"/>
                    <a:pt x="475" y="256"/>
                  </a:cubicBezTo>
                  <a:cubicBezTo>
                    <a:pt x="475" y="456"/>
                    <a:pt x="438" y="730"/>
                    <a:pt x="365" y="1022"/>
                  </a:cubicBezTo>
                  <a:cubicBezTo>
                    <a:pt x="274" y="1333"/>
                    <a:pt x="201" y="1625"/>
                    <a:pt x="110" y="1899"/>
                  </a:cubicBezTo>
                  <a:cubicBezTo>
                    <a:pt x="37" y="2172"/>
                    <a:pt x="0" y="2355"/>
                    <a:pt x="0" y="2465"/>
                  </a:cubicBezTo>
                  <a:cubicBezTo>
                    <a:pt x="0" y="2592"/>
                    <a:pt x="37" y="2684"/>
                    <a:pt x="128" y="2757"/>
                  </a:cubicBezTo>
                  <a:cubicBezTo>
                    <a:pt x="238" y="2830"/>
                    <a:pt x="347" y="2866"/>
                    <a:pt x="457" y="2866"/>
                  </a:cubicBezTo>
                  <a:cubicBezTo>
                    <a:pt x="749" y="2866"/>
                    <a:pt x="1041" y="2811"/>
                    <a:pt x="1333" y="2702"/>
                  </a:cubicBezTo>
                  <a:cubicBezTo>
                    <a:pt x="1643" y="2611"/>
                    <a:pt x="1789" y="2501"/>
                    <a:pt x="1789" y="2410"/>
                  </a:cubicBezTo>
                  <a:cubicBezTo>
                    <a:pt x="1789" y="2337"/>
                    <a:pt x="1771" y="2318"/>
                    <a:pt x="1734" y="2318"/>
                  </a:cubicBezTo>
                  <a:cubicBezTo>
                    <a:pt x="1716" y="2318"/>
                    <a:pt x="1643" y="2337"/>
                    <a:pt x="1515" y="2373"/>
                  </a:cubicBezTo>
                  <a:cubicBezTo>
                    <a:pt x="1132" y="2465"/>
                    <a:pt x="785" y="2519"/>
                    <a:pt x="475" y="2519"/>
                  </a:cubicBezTo>
                  <a:cubicBezTo>
                    <a:pt x="438" y="2519"/>
                    <a:pt x="420" y="2501"/>
                    <a:pt x="402" y="2483"/>
                  </a:cubicBezTo>
                  <a:cubicBezTo>
                    <a:pt x="384" y="2465"/>
                    <a:pt x="365" y="2446"/>
                    <a:pt x="365" y="2410"/>
                  </a:cubicBezTo>
                  <a:cubicBezTo>
                    <a:pt x="365" y="2300"/>
                    <a:pt x="438" y="2026"/>
                    <a:pt x="584" y="1552"/>
                  </a:cubicBezTo>
                  <a:cubicBezTo>
                    <a:pt x="876" y="1552"/>
                    <a:pt x="1150" y="1533"/>
                    <a:pt x="1369" y="1479"/>
                  </a:cubicBezTo>
                  <a:cubicBezTo>
                    <a:pt x="1588" y="1442"/>
                    <a:pt x="1698" y="1369"/>
                    <a:pt x="1698" y="1278"/>
                  </a:cubicBezTo>
                  <a:cubicBezTo>
                    <a:pt x="1698" y="1241"/>
                    <a:pt x="1661" y="1223"/>
                    <a:pt x="1588" y="1223"/>
                  </a:cubicBezTo>
                  <a:cubicBezTo>
                    <a:pt x="1497" y="1223"/>
                    <a:pt x="1388" y="1223"/>
                    <a:pt x="1223" y="1241"/>
                  </a:cubicBezTo>
                  <a:cubicBezTo>
                    <a:pt x="1059" y="1241"/>
                    <a:pt x="931" y="1260"/>
                    <a:pt x="840" y="1260"/>
                  </a:cubicBezTo>
                  <a:lnTo>
                    <a:pt x="676" y="1260"/>
                  </a:lnTo>
                  <a:cubicBezTo>
                    <a:pt x="785" y="876"/>
                    <a:pt x="840" y="602"/>
                    <a:pt x="840" y="402"/>
                  </a:cubicBezTo>
                  <a:cubicBezTo>
                    <a:pt x="1077" y="347"/>
                    <a:pt x="1242" y="329"/>
                    <a:pt x="1315" y="329"/>
                  </a:cubicBezTo>
                  <a:cubicBezTo>
                    <a:pt x="1369" y="310"/>
                    <a:pt x="1479" y="310"/>
                    <a:pt x="1643" y="292"/>
                  </a:cubicBezTo>
                  <a:cubicBezTo>
                    <a:pt x="1807" y="274"/>
                    <a:pt x="1935" y="256"/>
                    <a:pt x="2045" y="237"/>
                  </a:cubicBezTo>
                  <a:cubicBezTo>
                    <a:pt x="2154" y="219"/>
                    <a:pt x="2227" y="183"/>
                    <a:pt x="2227" y="128"/>
                  </a:cubicBezTo>
                  <a:cubicBezTo>
                    <a:pt x="2227" y="55"/>
                    <a:pt x="1935" y="0"/>
                    <a:pt x="13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3302275" y="4402550"/>
              <a:ext cx="51600" cy="71675"/>
            </a:xfrm>
            <a:custGeom>
              <a:avLst/>
              <a:gdLst/>
              <a:ahLst/>
              <a:cxnLst/>
              <a:rect l="l" t="t" r="r" b="b"/>
              <a:pathLst>
                <a:path w="2064" h="2867" extrusionOk="0">
                  <a:moveTo>
                    <a:pt x="1789" y="1"/>
                  </a:moveTo>
                  <a:cubicBezTo>
                    <a:pt x="1625" y="1"/>
                    <a:pt x="1442" y="55"/>
                    <a:pt x="1223" y="147"/>
                  </a:cubicBezTo>
                  <a:cubicBezTo>
                    <a:pt x="986" y="256"/>
                    <a:pt x="822" y="366"/>
                    <a:pt x="712" y="475"/>
                  </a:cubicBezTo>
                  <a:cubicBezTo>
                    <a:pt x="694" y="512"/>
                    <a:pt x="657" y="566"/>
                    <a:pt x="621" y="639"/>
                  </a:cubicBezTo>
                  <a:cubicBezTo>
                    <a:pt x="603" y="731"/>
                    <a:pt x="584" y="804"/>
                    <a:pt x="584" y="859"/>
                  </a:cubicBezTo>
                  <a:cubicBezTo>
                    <a:pt x="584" y="932"/>
                    <a:pt x="639" y="1023"/>
                    <a:pt x="730" y="1151"/>
                  </a:cubicBezTo>
                  <a:cubicBezTo>
                    <a:pt x="840" y="1260"/>
                    <a:pt x="950" y="1370"/>
                    <a:pt x="1059" y="1479"/>
                  </a:cubicBezTo>
                  <a:cubicBezTo>
                    <a:pt x="1187" y="1570"/>
                    <a:pt x="1296" y="1680"/>
                    <a:pt x="1388" y="1808"/>
                  </a:cubicBezTo>
                  <a:cubicBezTo>
                    <a:pt x="1479" y="1917"/>
                    <a:pt x="1534" y="2009"/>
                    <a:pt x="1534" y="2082"/>
                  </a:cubicBezTo>
                  <a:cubicBezTo>
                    <a:pt x="1534" y="2209"/>
                    <a:pt x="1461" y="2301"/>
                    <a:pt x="1315" y="2410"/>
                  </a:cubicBezTo>
                  <a:cubicBezTo>
                    <a:pt x="1169" y="2502"/>
                    <a:pt x="986" y="2556"/>
                    <a:pt x="804" y="2556"/>
                  </a:cubicBezTo>
                  <a:cubicBezTo>
                    <a:pt x="712" y="2556"/>
                    <a:pt x="621" y="2538"/>
                    <a:pt x="530" y="2483"/>
                  </a:cubicBezTo>
                  <a:cubicBezTo>
                    <a:pt x="457" y="2447"/>
                    <a:pt x="384" y="2410"/>
                    <a:pt x="329" y="2355"/>
                  </a:cubicBezTo>
                  <a:cubicBezTo>
                    <a:pt x="201" y="2228"/>
                    <a:pt x="128" y="2155"/>
                    <a:pt x="73" y="2155"/>
                  </a:cubicBezTo>
                  <a:cubicBezTo>
                    <a:pt x="37" y="2155"/>
                    <a:pt x="0" y="2209"/>
                    <a:pt x="0" y="2282"/>
                  </a:cubicBezTo>
                  <a:cubicBezTo>
                    <a:pt x="0" y="2410"/>
                    <a:pt x="92" y="2538"/>
                    <a:pt x="256" y="2666"/>
                  </a:cubicBezTo>
                  <a:cubicBezTo>
                    <a:pt x="420" y="2812"/>
                    <a:pt x="639" y="2867"/>
                    <a:pt x="895" y="2867"/>
                  </a:cubicBezTo>
                  <a:cubicBezTo>
                    <a:pt x="1169" y="2867"/>
                    <a:pt x="1406" y="2794"/>
                    <a:pt x="1607" y="2648"/>
                  </a:cubicBezTo>
                  <a:cubicBezTo>
                    <a:pt x="1808" y="2502"/>
                    <a:pt x="1899" y="2301"/>
                    <a:pt x="1899" y="2082"/>
                  </a:cubicBezTo>
                  <a:cubicBezTo>
                    <a:pt x="1899" y="1972"/>
                    <a:pt x="1862" y="1844"/>
                    <a:pt x="1753" y="1698"/>
                  </a:cubicBezTo>
                  <a:cubicBezTo>
                    <a:pt x="1662" y="1552"/>
                    <a:pt x="1552" y="1424"/>
                    <a:pt x="1424" y="1333"/>
                  </a:cubicBezTo>
                  <a:cubicBezTo>
                    <a:pt x="1096" y="1041"/>
                    <a:pt x="931" y="877"/>
                    <a:pt x="931" y="822"/>
                  </a:cubicBezTo>
                  <a:cubicBezTo>
                    <a:pt x="931" y="713"/>
                    <a:pt x="1096" y="585"/>
                    <a:pt x="1406" y="475"/>
                  </a:cubicBezTo>
                  <a:cubicBezTo>
                    <a:pt x="1497" y="439"/>
                    <a:pt x="1607" y="402"/>
                    <a:pt x="1716" y="384"/>
                  </a:cubicBezTo>
                  <a:cubicBezTo>
                    <a:pt x="1844" y="347"/>
                    <a:pt x="1917" y="329"/>
                    <a:pt x="1990" y="311"/>
                  </a:cubicBezTo>
                  <a:cubicBezTo>
                    <a:pt x="2045" y="293"/>
                    <a:pt x="2063" y="274"/>
                    <a:pt x="2063" y="256"/>
                  </a:cubicBezTo>
                  <a:cubicBezTo>
                    <a:pt x="2063" y="183"/>
                    <a:pt x="2045" y="128"/>
                    <a:pt x="1990" y="92"/>
                  </a:cubicBezTo>
                  <a:cubicBezTo>
                    <a:pt x="1935" y="37"/>
                    <a:pt x="1862" y="1"/>
                    <a:pt x="17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3357025" y="4464150"/>
              <a:ext cx="17375" cy="30625"/>
            </a:xfrm>
            <a:custGeom>
              <a:avLst/>
              <a:gdLst/>
              <a:ahLst/>
              <a:cxnLst/>
              <a:rect l="l" t="t" r="r" b="b"/>
              <a:pathLst>
                <a:path w="695" h="1225" extrusionOk="0">
                  <a:moveTo>
                    <a:pt x="348" y="1"/>
                  </a:moveTo>
                  <a:cubicBezTo>
                    <a:pt x="311" y="1"/>
                    <a:pt x="256" y="19"/>
                    <a:pt x="202" y="74"/>
                  </a:cubicBezTo>
                  <a:cubicBezTo>
                    <a:pt x="165" y="129"/>
                    <a:pt x="147" y="184"/>
                    <a:pt x="147" y="220"/>
                  </a:cubicBezTo>
                  <a:cubicBezTo>
                    <a:pt x="147" y="257"/>
                    <a:pt x="165" y="293"/>
                    <a:pt x="183" y="311"/>
                  </a:cubicBezTo>
                  <a:cubicBezTo>
                    <a:pt x="220" y="330"/>
                    <a:pt x="256" y="366"/>
                    <a:pt x="293" y="403"/>
                  </a:cubicBezTo>
                  <a:cubicBezTo>
                    <a:pt x="329" y="421"/>
                    <a:pt x="348" y="457"/>
                    <a:pt x="348" y="494"/>
                  </a:cubicBezTo>
                  <a:cubicBezTo>
                    <a:pt x="348" y="640"/>
                    <a:pt x="256" y="804"/>
                    <a:pt x="92" y="1005"/>
                  </a:cubicBezTo>
                  <a:cubicBezTo>
                    <a:pt x="37" y="1078"/>
                    <a:pt x="1" y="1133"/>
                    <a:pt x="1" y="1169"/>
                  </a:cubicBezTo>
                  <a:cubicBezTo>
                    <a:pt x="1" y="1206"/>
                    <a:pt x="37" y="1224"/>
                    <a:pt x="92" y="1224"/>
                  </a:cubicBezTo>
                  <a:cubicBezTo>
                    <a:pt x="183" y="1224"/>
                    <a:pt x="311" y="1115"/>
                    <a:pt x="476" y="932"/>
                  </a:cubicBezTo>
                  <a:cubicBezTo>
                    <a:pt x="622" y="749"/>
                    <a:pt x="695" y="567"/>
                    <a:pt x="695" y="384"/>
                  </a:cubicBezTo>
                  <a:cubicBezTo>
                    <a:pt x="695" y="293"/>
                    <a:pt x="658" y="202"/>
                    <a:pt x="585" y="111"/>
                  </a:cubicBezTo>
                  <a:cubicBezTo>
                    <a:pt x="512" y="38"/>
                    <a:pt x="439" y="1"/>
                    <a:pt x="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3427775" y="4402550"/>
              <a:ext cx="57075" cy="72125"/>
            </a:xfrm>
            <a:custGeom>
              <a:avLst/>
              <a:gdLst/>
              <a:ahLst/>
              <a:cxnLst/>
              <a:rect l="l" t="t" r="r" b="b"/>
              <a:pathLst>
                <a:path w="2283" h="2885" extrusionOk="0">
                  <a:moveTo>
                    <a:pt x="621" y="1"/>
                  </a:moveTo>
                  <a:cubicBezTo>
                    <a:pt x="585" y="1"/>
                    <a:pt x="566" y="19"/>
                    <a:pt x="548" y="37"/>
                  </a:cubicBezTo>
                  <a:cubicBezTo>
                    <a:pt x="548" y="55"/>
                    <a:pt x="530" y="74"/>
                    <a:pt x="530" y="128"/>
                  </a:cubicBezTo>
                  <a:cubicBezTo>
                    <a:pt x="530" y="293"/>
                    <a:pt x="439" y="749"/>
                    <a:pt x="256" y="1461"/>
                  </a:cubicBezTo>
                  <a:cubicBezTo>
                    <a:pt x="128" y="1497"/>
                    <a:pt x="55" y="1552"/>
                    <a:pt x="55" y="1589"/>
                  </a:cubicBezTo>
                  <a:cubicBezTo>
                    <a:pt x="55" y="1625"/>
                    <a:pt x="55" y="1662"/>
                    <a:pt x="92" y="1698"/>
                  </a:cubicBezTo>
                  <a:cubicBezTo>
                    <a:pt x="110" y="1735"/>
                    <a:pt x="146" y="1753"/>
                    <a:pt x="183" y="1771"/>
                  </a:cubicBezTo>
                  <a:cubicBezTo>
                    <a:pt x="55" y="2246"/>
                    <a:pt x="0" y="2502"/>
                    <a:pt x="0" y="2575"/>
                  </a:cubicBezTo>
                  <a:cubicBezTo>
                    <a:pt x="0" y="2648"/>
                    <a:pt x="19" y="2702"/>
                    <a:pt x="92" y="2775"/>
                  </a:cubicBezTo>
                  <a:cubicBezTo>
                    <a:pt x="146" y="2848"/>
                    <a:pt x="183" y="2885"/>
                    <a:pt x="219" y="2885"/>
                  </a:cubicBezTo>
                  <a:cubicBezTo>
                    <a:pt x="256" y="2885"/>
                    <a:pt x="274" y="2812"/>
                    <a:pt x="311" y="2666"/>
                  </a:cubicBezTo>
                  <a:cubicBezTo>
                    <a:pt x="347" y="2593"/>
                    <a:pt x="366" y="2520"/>
                    <a:pt x="384" y="2447"/>
                  </a:cubicBezTo>
                  <a:cubicBezTo>
                    <a:pt x="402" y="2374"/>
                    <a:pt x="420" y="2282"/>
                    <a:pt x="457" y="2136"/>
                  </a:cubicBezTo>
                  <a:cubicBezTo>
                    <a:pt x="493" y="2009"/>
                    <a:pt x="530" y="1863"/>
                    <a:pt x="566" y="1735"/>
                  </a:cubicBezTo>
                  <a:cubicBezTo>
                    <a:pt x="895" y="1662"/>
                    <a:pt x="1242" y="1589"/>
                    <a:pt x="1643" y="1534"/>
                  </a:cubicBezTo>
                  <a:lnTo>
                    <a:pt x="1643" y="1534"/>
                  </a:lnTo>
                  <a:cubicBezTo>
                    <a:pt x="1479" y="2173"/>
                    <a:pt x="1406" y="2520"/>
                    <a:pt x="1406" y="2593"/>
                  </a:cubicBezTo>
                  <a:cubicBezTo>
                    <a:pt x="1406" y="2666"/>
                    <a:pt x="1424" y="2739"/>
                    <a:pt x="1479" y="2794"/>
                  </a:cubicBezTo>
                  <a:cubicBezTo>
                    <a:pt x="1534" y="2867"/>
                    <a:pt x="1570" y="2885"/>
                    <a:pt x="1607" y="2885"/>
                  </a:cubicBezTo>
                  <a:cubicBezTo>
                    <a:pt x="1643" y="2885"/>
                    <a:pt x="1680" y="2812"/>
                    <a:pt x="1716" y="2666"/>
                  </a:cubicBezTo>
                  <a:cubicBezTo>
                    <a:pt x="1735" y="2593"/>
                    <a:pt x="1753" y="2520"/>
                    <a:pt x="1771" y="2447"/>
                  </a:cubicBezTo>
                  <a:cubicBezTo>
                    <a:pt x="1789" y="2374"/>
                    <a:pt x="1826" y="2282"/>
                    <a:pt x="1844" y="2155"/>
                  </a:cubicBezTo>
                  <a:cubicBezTo>
                    <a:pt x="1881" y="2027"/>
                    <a:pt x="1935" y="1808"/>
                    <a:pt x="2027" y="1479"/>
                  </a:cubicBezTo>
                  <a:cubicBezTo>
                    <a:pt x="2209" y="1443"/>
                    <a:pt x="2282" y="1406"/>
                    <a:pt x="2282" y="1351"/>
                  </a:cubicBezTo>
                  <a:cubicBezTo>
                    <a:pt x="2282" y="1297"/>
                    <a:pt x="2228" y="1242"/>
                    <a:pt x="2100" y="1224"/>
                  </a:cubicBezTo>
                  <a:cubicBezTo>
                    <a:pt x="2228" y="767"/>
                    <a:pt x="2282" y="493"/>
                    <a:pt x="2282" y="402"/>
                  </a:cubicBezTo>
                  <a:cubicBezTo>
                    <a:pt x="2282" y="311"/>
                    <a:pt x="2246" y="220"/>
                    <a:pt x="2191" y="128"/>
                  </a:cubicBezTo>
                  <a:cubicBezTo>
                    <a:pt x="2118" y="37"/>
                    <a:pt x="2063" y="1"/>
                    <a:pt x="2027" y="1"/>
                  </a:cubicBezTo>
                  <a:cubicBezTo>
                    <a:pt x="1972" y="1"/>
                    <a:pt x="1935" y="37"/>
                    <a:pt x="1935" y="128"/>
                  </a:cubicBezTo>
                  <a:cubicBezTo>
                    <a:pt x="1935" y="293"/>
                    <a:pt x="1881" y="658"/>
                    <a:pt x="1735" y="1224"/>
                  </a:cubicBezTo>
                  <a:cubicBezTo>
                    <a:pt x="1388" y="1242"/>
                    <a:pt x="1023" y="1297"/>
                    <a:pt x="676" y="1370"/>
                  </a:cubicBezTo>
                  <a:cubicBezTo>
                    <a:pt x="804" y="840"/>
                    <a:pt x="877" y="530"/>
                    <a:pt x="877" y="420"/>
                  </a:cubicBezTo>
                  <a:cubicBezTo>
                    <a:pt x="877" y="311"/>
                    <a:pt x="840" y="220"/>
                    <a:pt x="767" y="128"/>
                  </a:cubicBezTo>
                  <a:cubicBezTo>
                    <a:pt x="712" y="37"/>
                    <a:pt x="658" y="1"/>
                    <a:pt x="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3493950" y="4401650"/>
              <a:ext cx="53875" cy="73500"/>
            </a:xfrm>
            <a:custGeom>
              <a:avLst/>
              <a:gdLst/>
              <a:ahLst/>
              <a:cxnLst/>
              <a:rect l="l" t="t" r="r" b="b"/>
              <a:pathLst>
                <a:path w="2155" h="2940" extrusionOk="0">
                  <a:moveTo>
                    <a:pt x="1278" y="402"/>
                  </a:moveTo>
                  <a:cubicBezTo>
                    <a:pt x="1333" y="639"/>
                    <a:pt x="1370" y="986"/>
                    <a:pt x="1424" y="1460"/>
                  </a:cubicBezTo>
                  <a:cubicBezTo>
                    <a:pt x="1205" y="1497"/>
                    <a:pt x="1004" y="1533"/>
                    <a:pt x="804" y="1588"/>
                  </a:cubicBezTo>
                  <a:cubicBezTo>
                    <a:pt x="1004" y="1077"/>
                    <a:pt x="1150" y="694"/>
                    <a:pt x="1278" y="402"/>
                  </a:cubicBezTo>
                  <a:close/>
                  <a:moveTo>
                    <a:pt x="1370" y="0"/>
                  </a:moveTo>
                  <a:cubicBezTo>
                    <a:pt x="1297" y="0"/>
                    <a:pt x="1223" y="18"/>
                    <a:pt x="1150" y="73"/>
                  </a:cubicBezTo>
                  <a:cubicBezTo>
                    <a:pt x="1077" y="128"/>
                    <a:pt x="1023" y="201"/>
                    <a:pt x="986" y="274"/>
                  </a:cubicBezTo>
                  <a:cubicBezTo>
                    <a:pt x="968" y="347"/>
                    <a:pt x="895" y="511"/>
                    <a:pt x="785" y="785"/>
                  </a:cubicBezTo>
                  <a:cubicBezTo>
                    <a:pt x="676" y="1059"/>
                    <a:pt x="585" y="1278"/>
                    <a:pt x="512" y="1424"/>
                  </a:cubicBezTo>
                  <a:cubicBezTo>
                    <a:pt x="493" y="1515"/>
                    <a:pt x="457" y="1606"/>
                    <a:pt x="420" y="1698"/>
                  </a:cubicBezTo>
                  <a:cubicBezTo>
                    <a:pt x="146" y="1789"/>
                    <a:pt x="0" y="1862"/>
                    <a:pt x="0" y="1917"/>
                  </a:cubicBezTo>
                  <a:cubicBezTo>
                    <a:pt x="0" y="1972"/>
                    <a:pt x="19" y="2008"/>
                    <a:pt x="73" y="2045"/>
                  </a:cubicBezTo>
                  <a:cubicBezTo>
                    <a:pt x="110" y="2081"/>
                    <a:pt x="165" y="2099"/>
                    <a:pt x="219" y="2099"/>
                  </a:cubicBezTo>
                  <a:lnTo>
                    <a:pt x="238" y="2099"/>
                  </a:lnTo>
                  <a:cubicBezTo>
                    <a:pt x="92" y="2464"/>
                    <a:pt x="0" y="2647"/>
                    <a:pt x="0" y="2684"/>
                  </a:cubicBezTo>
                  <a:cubicBezTo>
                    <a:pt x="0" y="2738"/>
                    <a:pt x="37" y="2793"/>
                    <a:pt x="92" y="2848"/>
                  </a:cubicBezTo>
                  <a:cubicBezTo>
                    <a:pt x="128" y="2903"/>
                    <a:pt x="183" y="2939"/>
                    <a:pt x="219" y="2939"/>
                  </a:cubicBezTo>
                  <a:cubicBezTo>
                    <a:pt x="274" y="2939"/>
                    <a:pt x="420" y="2611"/>
                    <a:pt x="658" y="1990"/>
                  </a:cubicBezTo>
                  <a:cubicBezTo>
                    <a:pt x="858" y="1935"/>
                    <a:pt x="1004" y="1880"/>
                    <a:pt x="1114" y="1862"/>
                  </a:cubicBezTo>
                  <a:cubicBezTo>
                    <a:pt x="1223" y="1844"/>
                    <a:pt x="1333" y="1807"/>
                    <a:pt x="1443" y="1771"/>
                  </a:cubicBezTo>
                  <a:cubicBezTo>
                    <a:pt x="1479" y="2026"/>
                    <a:pt x="1497" y="2282"/>
                    <a:pt x="1516" y="2538"/>
                  </a:cubicBezTo>
                  <a:cubicBezTo>
                    <a:pt x="1534" y="2684"/>
                    <a:pt x="1552" y="2793"/>
                    <a:pt x="1570" y="2848"/>
                  </a:cubicBezTo>
                  <a:cubicBezTo>
                    <a:pt x="1607" y="2903"/>
                    <a:pt x="1643" y="2939"/>
                    <a:pt x="1698" y="2939"/>
                  </a:cubicBezTo>
                  <a:cubicBezTo>
                    <a:pt x="1771" y="2939"/>
                    <a:pt x="1826" y="2757"/>
                    <a:pt x="1826" y="2410"/>
                  </a:cubicBezTo>
                  <a:cubicBezTo>
                    <a:pt x="1826" y="2209"/>
                    <a:pt x="1808" y="1972"/>
                    <a:pt x="1789" y="1680"/>
                  </a:cubicBezTo>
                  <a:cubicBezTo>
                    <a:pt x="2027" y="1625"/>
                    <a:pt x="2154" y="1552"/>
                    <a:pt x="2154" y="1497"/>
                  </a:cubicBezTo>
                  <a:cubicBezTo>
                    <a:pt x="2154" y="1442"/>
                    <a:pt x="2081" y="1406"/>
                    <a:pt x="1972" y="1406"/>
                  </a:cubicBezTo>
                  <a:lnTo>
                    <a:pt x="1771" y="1406"/>
                  </a:lnTo>
                  <a:cubicBezTo>
                    <a:pt x="1716" y="1004"/>
                    <a:pt x="1662" y="675"/>
                    <a:pt x="1607" y="402"/>
                  </a:cubicBezTo>
                  <a:cubicBezTo>
                    <a:pt x="1534" y="128"/>
                    <a:pt x="1461" y="0"/>
                    <a:pt x="13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3558750" y="4403475"/>
              <a:ext cx="55700" cy="71675"/>
            </a:xfrm>
            <a:custGeom>
              <a:avLst/>
              <a:gdLst/>
              <a:ahLst/>
              <a:cxnLst/>
              <a:rect l="l" t="t" r="r" b="b"/>
              <a:pathLst>
                <a:path w="2228" h="2867" extrusionOk="0">
                  <a:moveTo>
                    <a:pt x="1406" y="0"/>
                  </a:moveTo>
                  <a:cubicBezTo>
                    <a:pt x="840" y="0"/>
                    <a:pt x="548" y="55"/>
                    <a:pt x="494" y="164"/>
                  </a:cubicBezTo>
                  <a:cubicBezTo>
                    <a:pt x="494" y="201"/>
                    <a:pt x="494" y="219"/>
                    <a:pt x="494" y="256"/>
                  </a:cubicBezTo>
                  <a:cubicBezTo>
                    <a:pt x="494" y="456"/>
                    <a:pt x="439" y="730"/>
                    <a:pt x="366" y="1022"/>
                  </a:cubicBezTo>
                  <a:cubicBezTo>
                    <a:pt x="274" y="1333"/>
                    <a:pt x="201" y="1625"/>
                    <a:pt x="110" y="1899"/>
                  </a:cubicBezTo>
                  <a:cubicBezTo>
                    <a:pt x="37" y="2172"/>
                    <a:pt x="1" y="2355"/>
                    <a:pt x="1" y="2465"/>
                  </a:cubicBezTo>
                  <a:cubicBezTo>
                    <a:pt x="1" y="2592"/>
                    <a:pt x="37" y="2684"/>
                    <a:pt x="128" y="2757"/>
                  </a:cubicBezTo>
                  <a:cubicBezTo>
                    <a:pt x="238" y="2830"/>
                    <a:pt x="347" y="2866"/>
                    <a:pt x="475" y="2866"/>
                  </a:cubicBezTo>
                  <a:cubicBezTo>
                    <a:pt x="749" y="2866"/>
                    <a:pt x="1041" y="2811"/>
                    <a:pt x="1351" y="2702"/>
                  </a:cubicBezTo>
                  <a:cubicBezTo>
                    <a:pt x="1644" y="2611"/>
                    <a:pt x="1808" y="2501"/>
                    <a:pt x="1808" y="2410"/>
                  </a:cubicBezTo>
                  <a:cubicBezTo>
                    <a:pt x="1808" y="2337"/>
                    <a:pt x="1771" y="2318"/>
                    <a:pt x="1735" y="2318"/>
                  </a:cubicBezTo>
                  <a:cubicBezTo>
                    <a:pt x="1717" y="2318"/>
                    <a:pt x="1644" y="2337"/>
                    <a:pt x="1516" y="2373"/>
                  </a:cubicBezTo>
                  <a:cubicBezTo>
                    <a:pt x="1151" y="2465"/>
                    <a:pt x="804" y="2519"/>
                    <a:pt x="475" y="2519"/>
                  </a:cubicBezTo>
                  <a:cubicBezTo>
                    <a:pt x="457" y="2519"/>
                    <a:pt x="420" y="2501"/>
                    <a:pt x="402" y="2483"/>
                  </a:cubicBezTo>
                  <a:cubicBezTo>
                    <a:pt x="384" y="2465"/>
                    <a:pt x="366" y="2446"/>
                    <a:pt x="366" y="2410"/>
                  </a:cubicBezTo>
                  <a:cubicBezTo>
                    <a:pt x="366" y="2300"/>
                    <a:pt x="439" y="2026"/>
                    <a:pt x="585" y="1552"/>
                  </a:cubicBezTo>
                  <a:cubicBezTo>
                    <a:pt x="895" y="1552"/>
                    <a:pt x="1151" y="1533"/>
                    <a:pt x="1370" y="1479"/>
                  </a:cubicBezTo>
                  <a:cubicBezTo>
                    <a:pt x="1589" y="1442"/>
                    <a:pt x="1717" y="1369"/>
                    <a:pt x="1717" y="1278"/>
                  </a:cubicBezTo>
                  <a:cubicBezTo>
                    <a:pt x="1717" y="1241"/>
                    <a:pt x="1662" y="1223"/>
                    <a:pt x="1589" y="1223"/>
                  </a:cubicBezTo>
                  <a:cubicBezTo>
                    <a:pt x="1516" y="1223"/>
                    <a:pt x="1388" y="1223"/>
                    <a:pt x="1224" y="1241"/>
                  </a:cubicBezTo>
                  <a:cubicBezTo>
                    <a:pt x="1078" y="1241"/>
                    <a:pt x="950" y="1260"/>
                    <a:pt x="840" y="1260"/>
                  </a:cubicBezTo>
                  <a:lnTo>
                    <a:pt x="676" y="1260"/>
                  </a:lnTo>
                  <a:cubicBezTo>
                    <a:pt x="786" y="876"/>
                    <a:pt x="840" y="602"/>
                    <a:pt x="840" y="402"/>
                  </a:cubicBezTo>
                  <a:cubicBezTo>
                    <a:pt x="1078" y="347"/>
                    <a:pt x="1242" y="329"/>
                    <a:pt x="1315" y="329"/>
                  </a:cubicBezTo>
                  <a:cubicBezTo>
                    <a:pt x="1370" y="310"/>
                    <a:pt x="1498" y="310"/>
                    <a:pt x="1644" y="292"/>
                  </a:cubicBezTo>
                  <a:cubicBezTo>
                    <a:pt x="1808" y="274"/>
                    <a:pt x="1954" y="256"/>
                    <a:pt x="2045" y="237"/>
                  </a:cubicBezTo>
                  <a:cubicBezTo>
                    <a:pt x="2173" y="219"/>
                    <a:pt x="2228" y="183"/>
                    <a:pt x="2228" y="128"/>
                  </a:cubicBezTo>
                  <a:cubicBezTo>
                    <a:pt x="2228" y="55"/>
                    <a:pt x="1954" y="0"/>
                    <a:pt x="14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3618075" y="4403000"/>
              <a:ext cx="74425" cy="71675"/>
            </a:xfrm>
            <a:custGeom>
              <a:avLst/>
              <a:gdLst/>
              <a:ahLst/>
              <a:cxnLst/>
              <a:rect l="l" t="t" r="r" b="b"/>
              <a:pathLst>
                <a:path w="2977" h="2867" extrusionOk="0">
                  <a:moveTo>
                    <a:pt x="621" y="1"/>
                  </a:moveTo>
                  <a:cubicBezTo>
                    <a:pt x="585" y="1"/>
                    <a:pt x="567" y="1"/>
                    <a:pt x="548" y="19"/>
                  </a:cubicBezTo>
                  <a:cubicBezTo>
                    <a:pt x="530" y="37"/>
                    <a:pt x="530" y="74"/>
                    <a:pt x="530" y="110"/>
                  </a:cubicBezTo>
                  <a:cubicBezTo>
                    <a:pt x="530" y="293"/>
                    <a:pt x="439" y="731"/>
                    <a:pt x="256" y="1406"/>
                  </a:cubicBezTo>
                  <a:cubicBezTo>
                    <a:pt x="92" y="2100"/>
                    <a:pt x="1" y="2484"/>
                    <a:pt x="1" y="2557"/>
                  </a:cubicBezTo>
                  <a:cubicBezTo>
                    <a:pt x="1" y="2611"/>
                    <a:pt x="19" y="2684"/>
                    <a:pt x="74" y="2757"/>
                  </a:cubicBezTo>
                  <a:cubicBezTo>
                    <a:pt x="129" y="2830"/>
                    <a:pt x="165" y="2867"/>
                    <a:pt x="202" y="2867"/>
                  </a:cubicBezTo>
                  <a:cubicBezTo>
                    <a:pt x="202" y="2867"/>
                    <a:pt x="220" y="2830"/>
                    <a:pt x="238" y="2794"/>
                  </a:cubicBezTo>
                  <a:cubicBezTo>
                    <a:pt x="256" y="2757"/>
                    <a:pt x="256" y="2739"/>
                    <a:pt x="275" y="2721"/>
                  </a:cubicBezTo>
                  <a:cubicBezTo>
                    <a:pt x="293" y="2684"/>
                    <a:pt x="293" y="2648"/>
                    <a:pt x="311" y="2611"/>
                  </a:cubicBezTo>
                  <a:cubicBezTo>
                    <a:pt x="329" y="2557"/>
                    <a:pt x="329" y="2520"/>
                    <a:pt x="348" y="2484"/>
                  </a:cubicBezTo>
                  <a:cubicBezTo>
                    <a:pt x="366" y="2447"/>
                    <a:pt x="384" y="2392"/>
                    <a:pt x="384" y="2337"/>
                  </a:cubicBezTo>
                  <a:cubicBezTo>
                    <a:pt x="402" y="2283"/>
                    <a:pt x="421" y="2228"/>
                    <a:pt x="439" y="2173"/>
                  </a:cubicBezTo>
                  <a:cubicBezTo>
                    <a:pt x="439" y="2137"/>
                    <a:pt x="457" y="2082"/>
                    <a:pt x="475" y="2009"/>
                  </a:cubicBezTo>
                  <a:cubicBezTo>
                    <a:pt x="494" y="1954"/>
                    <a:pt x="530" y="1808"/>
                    <a:pt x="585" y="1607"/>
                  </a:cubicBezTo>
                  <a:cubicBezTo>
                    <a:pt x="640" y="1406"/>
                    <a:pt x="694" y="1151"/>
                    <a:pt x="749" y="877"/>
                  </a:cubicBezTo>
                  <a:cubicBezTo>
                    <a:pt x="914" y="1406"/>
                    <a:pt x="1041" y="1735"/>
                    <a:pt x="1151" y="1881"/>
                  </a:cubicBezTo>
                  <a:cubicBezTo>
                    <a:pt x="1206" y="1972"/>
                    <a:pt x="1279" y="2009"/>
                    <a:pt x="1352" y="2009"/>
                  </a:cubicBezTo>
                  <a:cubicBezTo>
                    <a:pt x="1425" y="2009"/>
                    <a:pt x="1534" y="1936"/>
                    <a:pt x="1644" y="1826"/>
                  </a:cubicBezTo>
                  <a:cubicBezTo>
                    <a:pt x="1753" y="1699"/>
                    <a:pt x="2064" y="1315"/>
                    <a:pt x="2575" y="695"/>
                  </a:cubicBezTo>
                  <a:lnTo>
                    <a:pt x="2575" y="695"/>
                  </a:lnTo>
                  <a:cubicBezTo>
                    <a:pt x="2465" y="987"/>
                    <a:pt x="2356" y="1333"/>
                    <a:pt x="2264" y="1735"/>
                  </a:cubicBezTo>
                  <a:cubicBezTo>
                    <a:pt x="2173" y="2137"/>
                    <a:pt x="2118" y="2392"/>
                    <a:pt x="2118" y="2502"/>
                  </a:cubicBezTo>
                  <a:cubicBezTo>
                    <a:pt x="2118" y="2611"/>
                    <a:pt x="2137" y="2703"/>
                    <a:pt x="2173" y="2757"/>
                  </a:cubicBezTo>
                  <a:cubicBezTo>
                    <a:pt x="2210" y="2830"/>
                    <a:pt x="2246" y="2867"/>
                    <a:pt x="2283" y="2867"/>
                  </a:cubicBezTo>
                  <a:cubicBezTo>
                    <a:pt x="2319" y="2867"/>
                    <a:pt x="2356" y="2776"/>
                    <a:pt x="2410" y="2630"/>
                  </a:cubicBezTo>
                  <a:cubicBezTo>
                    <a:pt x="2429" y="2538"/>
                    <a:pt x="2447" y="2465"/>
                    <a:pt x="2465" y="2374"/>
                  </a:cubicBezTo>
                  <a:cubicBezTo>
                    <a:pt x="2483" y="2283"/>
                    <a:pt x="2520" y="2173"/>
                    <a:pt x="2556" y="2045"/>
                  </a:cubicBezTo>
                  <a:cubicBezTo>
                    <a:pt x="2575" y="1899"/>
                    <a:pt x="2611" y="1790"/>
                    <a:pt x="2629" y="1699"/>
                  </a:cubicBezTo>
                  <a:cubicBezTo>
                    <a:pt x="2666" y="1589"/>
                    <a:pt x="2703" y="1479"/>
                    <a:pt x="2739" y="1315"/>
                  </a:cubicBezTo>
                  <a:cubicBezTo>
                    <a:pt x="2794" y="1151"/>
                    <a:pt x="2812" y="1041"/>
                    <a:pt x="2849" y="968"/>
                  </a:cubicBezTo>
                  <a:cubicBezTo>
                    <a:pt x="2867" y="877"/>
                    <a:pt x="2885" y="804"/>
                    <a:pt x="2903" y="695"/>
                  </a:cubicBezTo>
                  <a:cubicBezTo>
                    <a:pt x="2940" y="585"/>
                    <a:pt x="2958" y="512"/>
                    <a:pt x="2976" y="439"/>
                  </a:cubicBezTo>
                  <a:cubicBezTo>
                    <a:pt x="2976" y="384"/>
                    <a:pt x="2976" y="329"/>
                    <a:pt x="2976" y="275"/>
                  </a:cubicBezTo>
                  <a:cubicBezTo>
                    <a:pt x="2976" y="220"/>
                    <a:pt x="2958" y="183"/>
                    <a:pt x="2903" y="129"/>
                  </a:cubicBezTo>
                  <a:cubicBezTo>
                    <a:pt x="2849" y="74"/>
                    <a:pt x="2794" y="37"/>
                    <a:pt x="2739" y="37"/>
                  </a:cubicBezTo>
                  <a:cubicBezTo>
                    <a:pt x="2703" y="37"/>
                    <a:pt x="2611" y="110"/>
                    <a:pt x="2502" y="220"/>
                  </a:cubicBezTo>
                  <a:cubicBezTo>
                    <a:pt x="2392" y="348"/>
                    <a:pt x="2210" y="567"/>
                    <a:pt x="1991" y="877"/>
                  </a:cubicBezTo>
                  <a:cubicBezTo>
                    <a:pt x="1753" y="1169"/>
                    <a:pt x="1552" y="1406"/>
                    <a:pt x="1406" y="1589"/>
                  </a:cubicBezTo>
                  <a:cubicBezTo>
                    <a:pt x="1279" y="1333"/>
                    <a:pt x="1187" y="1078"/>
                    <a:pt x="1078" y="822"/>
                  </a:cubicBezTo>
                  <a:cubicBezTo>
                    <a:pt x="987" y="567"/>
                    <a:pt x="950" y="402"/>
                    <a:pt x="932" y="293"/>
                  </a:cubicBezTo>
                  <a:cubicBezTo>
                    <a:pt x="932" y="238"/>
                    <a:pt x="877" y="183"/>
                    <a:pt x="786" y="110"/>
                  </a:cubicBezTo>
                  <a:cubicBezTo>
                    <a:pt x="713" y="37"/>
                    <a:pt x="658" y="1"/>
                    <a:pt x="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3698850" y="4402550"/>
              <a:ext cx="55250" cy="72125"/>
            </a:xfrm>
            <a:custGeom>
              <a:avLst/>
              <a:gdLst/>
              <a:ahLst/>
              <a:cxnLst/>
              <a:rect l="l" t="t" r="r" b="b"/>
              <a:pathLst>
                <a:path w="2210" h="2885" extrusionOk="0">
                  <a:moveTo>
                    <a:pt x="1425" y="347"/>
                  </a:moveTo>
                  <a:cubicBezTo>
                    <a:pt x="1534" y="347"/>
                    <a:pt x="1626" y="402"/>
                    <a:pt x="1717" y="548"/>
                  </a:cubicBezTo>
                  <a:cubicBezTo>
                    <a:pt x="1790" y="676"/>
                    <a:pt x="1826" y="840"/>
                    <a:pt x="1826" y="1059"/>
                  </a:cubicBezTo>
                  <a:cubicBezTo>
                    <a:pt x="1826" y="1260"/>
                    <a:pt x="1772" y="1497"/>
                    <a:pt x="1644" y="1735"/>
                  </a:cubicBezTo>
                  <a:cubicBezTo>
                    <a:pt x="1516" y="1972"/>
                    <a:pt x="1352" y="2155"/>
                    <a:pt x="1169" y="2319"/>
                  </a:cubicBezTo>
                  <a:cubicBezTo>
                    <a:pt x="1005" y="2483"/>
                    <a:pt x="841" y="2575"/>
                    <a:pt x="695" y="2575"/>
                  </a:cubicBezTo>
                  <a:cubicBezTo>
                    <a:pt x="622" y="2575"/>
                    <a:pt x="530" y="2520"/>
                    <a:pt x="476" y="2428"/>
                  </a:cubicBezTo>
                  <a:cubicBezTo>
                    <a:pt x="403" y="2337"/>
                    <a:pt x="366" y="2209"/>
                    <a:pt x="366" y="2063"/>
                  </a:cubicBezTo>
                  <a:cubicBezTo>
                    <a:pt x="366" y="1808"/>
                    <a:pt x="439" y="1534"/>
                    <a:pt x="567" y="1260"/>
                  </a:cubicBezTo>
                  <a:cubicBezTo>
                    <a:pt x="695" y="986"/>
                    <a:pt x="841" y="767"/>
                    <a:pt x="1005" y="603"/>
                  </a:cubicBezTo>
                  <a:cubicBezTo>
                    <a:pt x="1169" y="420"/>
                    <a:pt x="1315" y="347"/>
                    <a:pt x="1425" y="347"/>
                  </a:cubicBezTo>
                  <a:close/>
                  <a:moveTo>
                    <a:pt x="1407" y="1"/>
                  </a:moveTo>
                  <a:cubicBezTo>
                    <a:pt x="1261" y="1"/>
                    <a:pt x="1114" y="55"/>
                    <a:pt x="932" y="183"/>
                  </a:cubicBezTo>
                  <a:cubicBezTo>
                    <a:pt x="768" y="293"/>
                    <a:pt x="622" y="457"/>
                    <a:pt x="476" y="639"/>
                  </a:cubicBezTo>
                  <a:cubicBezTo>
                    <a:pt x="348" y="840"/>
                    <a:pt x="220" y="1059"/>
                    <a:pt x="129" y="1315"/>
                  </a:cubicBezTo>
                  <a:cubicBezTo>
                    <a:pt x="37" y="1570"/>
                    <a:pt x="1" y="1826"/>
                    <a:pt x="1" y="2082"/>
                  </a:cubicBezTo>
                  <a:cubicBezTo>
                    <a:pt x="1" y="2264"/>
                    <a:pt x="74" y="2447"/>
                    <a:pt x="202" y="2629"/>
                  </a:cubicBezTo>
                  <a:cubicBezTo>
                    <a:pt x="330" y="2794"/>
                    <a:pt x="494" y="2885"/>
                    <a:pt x="676" y="2885"/>
                  </a:cubicBezTo>
                  <a:cubicBezTo>
                    <a:pt x="932" y="2885"/>
                    <a:pt x="1169" y="2794"/>
                    <a:pt x="1407" y="2593"/>
                  </a:cubicBezTo>
                  <a:cubicBezTo>
                    <a:pt x="1644" y="2374"/>
                    <a:pt x="1845" y="2136"/>
                    <a:pt x="1991" y="1844"/>
                  </a:cubicBezTo>
                  <a:cubicBezTo>
                    <a:pt x="2137" y="1552"/>
                    <a:pt x="2210" y="1278"/>
                    <a:pt x="2210" y="1023"/>
                  </a:cubicBezTo>
                  <a:cubicBezTo>
                    <a:pt x="2210" y="749"/>
                    <a:pt x="2137" y="512"/>
                    <a:pt x="1972" y="311"/>
                  </a:cubicBezTo>
                  <a:cubicBezTo>
                    <a:pt x="1826" y="92"/>
                    <a:pt x="1626" y="1"/>
                    <a:pt x="14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3760925" y="4403000"/>
              <a:ext cx="50225" cy="82625"/>
            </a:xfrm>
            <a:custGeom>
              <a:avLst/>
              <a:gdLst/>
              <a:ahLst/>
              <a:cxnLst/>
              <a:rect l="l" t="t" r="r" b="b"/>
              <a:pathLst>
                <a:path w="2009" h="3305" extrusionOk="0">
                  <a:moveTo>
                    <a:pt x="1680" y="1"/>
                  </a:moveTo>
                  <a:cubicBezTo>
                    <a:pt x="1443" y="1"/>
                    <a:pt x="1187" y="110"/>
                    <a:pt x="932" y="366"/>
                  </a:cubicBezTo>
                  <a:cubicBezTo>
                    <a:pt x="658" y="603"/>
                    <a:pt x="439" y="895"/>
                    <a:pt x="256" y="1242"/>
                  </a:cubicBezTo>
                  <a:cubicBezTo>
                    <a:pt x="92" y="1571"/>
                    <a:pt x="1" y="1881"/>
                    <a:pt x="1" y="2155"/>
                  </a:cubicBezTo>
                  <a:cubicBezTo>
                    <a:pt x="1" y="2337"/>
                    <a:pt x="74" y="2502"/>
                    <a:pt x="238" y="2648"/>
                  </a:cubicBezTo>
                  <a:cubicBezTo>
                    <a:pt x="384" y="2794"/>
                    <a:pt x="548" y="2867"/>
                    <a:pt x="713" y="2867"/>
                  </a:cubicBezTo>
                  <a:cubicBezTo>
                    <a:pt x="877" y="2867"/>
                    <a:pt x="1041" y="2812"/>
                    <a:pt x="1205" y="2684"/>
                  </a:cubicBezTo>
                  <a:cubicBezTo>
                    <a:pt x="1370" y="2538"/>
                    <a:pt x="1534" y="2356"/>
                    <a:pt x="1662" y="2137"/>
                  </a:cubicBezTo>
                  <a:lnTo>
                    <a:pt x="1662" y="2137"/>
                  </a:lnTo>
                  <a:cubicBezTo>
                    <a:pt x="1625" y="2228"/>
                    <a:pt x="1589" y="2337"/>
                    <a:pt x="1552" y="2465"/>
                  </a:cubicBezTo>
                  <a:cubicBezTo>
                    <a:pt x="1516" y="2611"/>
                    <a:pt x="1461" y="2739"/>
                    <a:pt x="1424" y="2885"/>
                  </a:cubicBezTo>
                  <a:cubicBezTo>
                    <a:pt x="1388" y="3013"/>
                    <a:pt x="1370" y="3104"/>
                    <a:pt x="1370" y="3195"/>
                  </a:cubicBezTo>
                  <a:cubicBezTo>
                    <a:pt x="1370" y="3268"/>
                    <a:pt x="1406" y="3305"/>
                    <a:pt x="1479" y="3305"/>
                  </a:cubicBezTo>
                  <a:cubicBezTo>
                    <a:pt x="1534" y="3305"/>
                    <a:pt x="1644" y="3104"/>
                    <a:pt x="1790" y="2684"/>
                  </a:cubicBezTo>
                  <a:cubicBezTo>
                    <a:pt x="1917" y="2283"/>
                    <a:pt x="1990" y="2027"/>
                    <a:pt x="1990" y="1918"/>
                  </a:cubicBezTo>
                  <a:cubicBezTo>
                    <a:pt x="1990" y="1808"/>
                    <a:pt x="1954" y="1699"/>
                    <a:pt x="1899" y="1626"/>
                  </a:cubicBezTo>
                  <a:cubicBezTo>
                    <a:pt x="1826" y="1534"/>
                    <a:pt x="1753" y="1498"/>
                    <a:pt x="1662" y="1498"/>
                  </a:cubicBezTo>
                  <a:cubicBezTo>
                    <a:pt x="1479" y="1498"/>
                    <a:pt x="1333" y="1498"/>
                    <a:pt x="1205" y="1534"/>
                  </a:cubicBezTo>
                  <a:cubicBezTo>
                    <a:pt x="1096" y="1552"/>
                    <a:pt x="1041" y="1589"/>
                    <a:pt x="1041" y="1644"/>
                  </a:cubicBezTo>
                  <a:cubicBezTo>
                    <a:pt x="1041" y="1680"/>
                    <a:pt x="1059" y="1717"/>
                    <a:pt x="1114" y="1753"/>
                  </a:cubicBezTo>
                  <a:cubicBezTo>
                    <a:pt x="1169" y="1790"/>
                    <a:pt x="1224" y="1808"/>
                    <a:pt x="1297" y="1808"/>
                  </a:cubicBezTo>
                  <a:cubicBezTo>
                    <a:pt x="1370" y="1808"/>
                    <a:pt x="1498" y="1790"/>
                    <a:pt x="1644" y="1753"/>
                  </a:cubicBezTo>
                  <a:lnTo>
                    <a:pt x="1644" y="1753"/>
                  </a:lnTo>
                  <a:cubicBezTo>
                    <a:pt x="1498" y="1972"/>
                    <a:pt x="1333" y="2155"/>
                    <a:pt x="1151" y="2301"/>
                  </a:cubicBezTo>
                  <a:cubicBezTo>
                    <a:pt x="968" y="2447"/>
                    <a:pt x="822" y="2520"/>
                    <a:pt x="694" y="2520"/>
                  </a:cubicBezTo>
                  <a:cubicBezTo>
                    <a:pt x="603" y="2520"/>
                    <a:pt x="530" y="2484"/>
                    <a:pt x="475" y="2410"/>
                  </a:cubicBezTo>
                  <a:cubicBezTo>
                    <a:pt x="402" y="2337"/>
                    <a:pt x="384" y="2264"/>
                    <a:pt x="384" y="2155"/>
                  </a:cubicBezTo>
                  <a:cubicBezTo>
                    <a:pt x="384" y="1918"/>
                    <a:pt x="457" y="1662"/>
                    <a:pt x="603" y="1370"/>
                  </a:cubicBezTo>
                  <a:cubicBezTo>
                    <a:pt x="749" y="1096"/>
                    <a:pt x="932" y="859"/>
                    <a:pt x="1132" y="658"/>
                  </a:cubicBezTo>
                  <a:cubicBezTo>
                    <a:pt x="1333" y="475"/>
                    <a:pt x="1534" y="384"/>
                    <a:pt x="1698" y="384"/>
                  </a:cubicBezTo>
                  <a:cubicBezTo>
                    <a:pt x="1771" y="384"/>
                    <a:pt x="1826" y="384"/>
                    <a:pt x="1881" y="421"/>
                  </a:cubicBezTo>
                  <a:cubicBezTo>
                    <a:pt x="1917" y="439"/>
                    <a:pt x="1954" y="439"/>
                    <a:pt x="1972" y="439"/>
                  </a:cubicBezTo>
                  <a:cubicBezTo>
                    <a:pt x="1990" y="439"/>
                    <a:pt x="2009" y="421"/>
                    <a:pt x="2009" y="366"/>
                  </a:cubicBezTo>
                  <a:cubicBezTo>
                    <a:pt x="2009" y="293"/>
                    <a:pt x="1972" y="220"/>
                    <a:pt x="1899" y="129"/>
                  </a:cubicBezTo>
                  <a:cubicBezTo>
                    <a:pt x="1826" y="37"/>
                    <a:pt x="1753" y="1"/>
                    <a:pt x="1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3825275" y="4402100"/>
              <a:ext cx="44300" cy="72575"/>
            </a:xfrm>
            <a:custGeom>
              <a:avLst/>
              <a:gdLst/>
              <a:ahLst/>
              <a:cxnLst/>
              <a:rect l="l" t="t" r="r" b="b"/>
              <a:pathLst>
                <a:path w="1772" h="2903" extrusionOk="0">
                  <a:moveTo>
                    <a:pt x="658" y="0"/>
                  </a:moveTo>
                  <a:cubicBezTo>
                    <a:pt x="621" y="0"/>
                    <a:pt x="603" y="19"/>
                    <a:pt x="585" y="37"/>
                  </a:cubicBezTo>
                  <a:cubicBezTo>
                    <a:pt x="566" y="55"/>
                    <a:pt x="566" y="73"/>
                    <a:pt x="566" y="128"/>
                  </a:cubicBezTo>
                  <a:cubicBezTo>
                    <a:pt x="566" y="311"/>
                    <a:pt x="475" y="731"/>
                    <a:pt x="274" y="1388"/>
                  </a:cubicBezTo>
                  <a:cubicBezTo>
                    <a:pt x="92" y="2045"/>
                    <a:pt x="1" y="2410"/>
                    <a:pt x="1" y="2520"/>
                  </a:cubicBezTo>
                  <a:cubicBezTo>
                    <a:pt x="1" y="2629"/>
                    <a:pt x="55" y="2720"/>
                    <a:pt x="147" y="2793"/>
                  </a:cubicBezTo>
                  <a:cubicBezTo>
                    <a:pt x="238" y="2866"/>
                    <a:pt x="366" y="2903"/>
                    <a:pt x="493" y="2903"/>
                  </a:cubicBezTo>
                  <a:cubicBezTo>
                    <a:pt x="786" y="2903"/>
                    <a:pt x="1059" y="2866"/>
                    <a:pt x="1351" y="2757"/>
                  </a:cubicBezTo>
                  <a:cubicBezTo>
                    <a:pt x="1625" y="2647"/>
                    <a:pt x="1771" y="2556"/>
                    <a:pt x="1771" y="2428"/>
                  </a:cubicBezTo>
                  <a:cubicBezTo>
                    <a:pt x="1771" y="2410"/>
                    <a:pt x="1771" y="2392"/>
                    <a:pt x="1753" y="2373"/>
                  </a:cubicBezTo>
                  <a:cubicBezTo>
                    <a:pt x="1753" y="2373"/>
                    <a:pt x="1735" y="2355"/>
                    <a:pt x="1698" y="2355"/>
                  </a:cubicBezTo>
                  <a:cubicBezTo>
                    <a:pt x="1680" y="2355"/>
                    <a:pt x="1607" y="2373"/>
                    <a:pt x="1497" y="2410"/>
                  </a:cubicBezTo>
                  <a:cubicBezTo>
                    <a:pt x="1132" y="2520"/>
                    <a:pt x="786" y="2556"/>
                    <a:pt x="475" y="2556"/>
                  </a:cubicBezTo>
                  <a:cubicBezTo>
                    <a:pt x="402" y="2556"/>
                    <a:pt x="366" y="2520"/>
                    <a:pt x="366" y="2446"/>
                  </a:cubicBezTo>
                  <a:cubicBezTo>
                    <a:pt x="366" y="2373"/>
                    <a:pt x="439" y="2154"/>
                    <a:pt x="548" y="1771"/>
                  </a:cubicBezTo>
                  <a:cubicBezTo>
                    <a:pt x="786" y="1004"/>
                    <a:pt x="895" y="511"/>
                    <a:pt x="895" y="329"/>
                  </a:cubicBezTo>
                  <a:cubicBezTo>
                    <a:pt x="895" y="238"/>
                    <a:pt x="877" y="165"/>
                    <a:pt x="804" y="110"/>
                  </a:cubicBezTo>
                  <a:cubicBezTo>
                    <a:pt x="749" y="37"/>
                    <a:pt x="694" y="0"/>
                    <a:pt x="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3880500" y="4402550"/>
              <a:ext cx="55250" cy="72125"/>
            </a:xfrm>
            <a:custGeom>
              <a:avLst/>
              <a:gdLst/>
              <a:ahLst/>
              <a:cxnLst/>
              <a:rect l="l" t="t" r="r" b="b"/>
              <a:pathLst>
                <a:path w="2210" h="2885" extrusionOk="0">
                  <a:moveTo>
                    <a:pt x="1424" y="347"/>
                  </a:moveTo>
                  <a:cubicBezTo>
                    <a:pt x="1534" y="347"/>
                    <a:pt x="1625" y="402"/>
                    <a:pt x="1716" y="548"/>
                  </a:cubicBezTo>
                  <a:cubicBezTo>
                    <a:pt x="1789" y="676"/>
                    <a:pt x="1844" y="840"/>
                    <a:pt x="1844" y="1059"/>
                  </a:cubicBezTo>
                  <a:cubicBezTo>
                    <a:pt x="1844" y="1260"/>
                    <a:pt x="1771" y="1497"/>
                    <a:pt x="1643" y="1735"/>
                  </a:cubicBezTo>
                  <a:cubicBezTo>
                    <a:pt x="1516" y="1972"/>
                    <a:pt x="1351" y="2155"/>
                    <a:pt x="1187" y="2319"/>
                  </a:cubicBezTo>
                  <a:cubicBezTo>
                    <a:pt x="1004" y="2483"/>
                    <a:pt x="840" y="2575"/>
                    <a:pt x="712" y="2575"/>
                  </a:cubicBezTo>
                  <a:cubicBezTo>
                    <a:pt x="621" y="2575"/>
                    <a:pt x="548" y="2520"/>
                    <a:pt x="475" y="2428"/>
                  </a:cubicBezTo>
                  <a:cubicBezTo>
                    <a:pt x="402" y="2337"/>
                    <a:pt x="384" y="2209"/>
                    <a:pt x="384" y="2063"/>
                  </a:cubicBezTo>
                  <a:cubicBezTo>
                    <a:pt x="384" y="1808"/>
                    <a:pt x="439" y="1534"/>
                    <a:pt x="566" y="1260"/>
                  </a:cubicBezTo>
                  <a:cubicBezTo>
                    <a:pt x="712" y="986"/>
                    <a:pt x="858" y="767"/>
                    <a:pt x="1023" y="603"/>
                  </a:cubicBezTo>
                  <a:cubicBezTo>
                    <a:pt x="1187" y="420"/>
                    <a:pt x="1315" y="347"/>
                    <a:pt x="1424" y="347"/>
                  </a:cubicBezTo>
                  <a:close/>
                  <a:moveTo>
                    <a:pt x="1406" y="1"/>
                  </a:moveTo>
                  <a:cubicBezTo>
                    <a:pt x="1260" y="1"/>
                    <a:pt x="1114" y="55"/>
                    <a:pt x="950" y="183"/>
                  </a:cubicBezTo>
                  <a:cubicBezTo>
                    <a:pt x="785" y="293"/>
                    <a:pt x="621" y="457"/>
                    <a:pt x="475" y="639"/>
                  </a:cubicBezTo>
                  <a:cubicBezTo>
                    <a:pt x="347" y="840"/>
                    <a:pt x="238" y="1059"/>
                    <a:pt x="146" y="1315"/>
                  </a:cubicBezTo>
                  <a:cubicBezTo>
                    <a:pt x="55" y="1570"/>
                    <a:pt x="0" y="1826"/>
                    <a:pt x="0" y="2082"/>
                  </a:cubicBezTo>
                  <a:cubicBezTo>
                    <a:pt x="0" y="2264"/>
                    <a:pt x="73" y="2447"/>
                    <a:pt x="201" y="2629"/>
                  </a:cubicBezTo>
                  <a:cubicBezTo>
                    <a:pt x="347" y="2794"/>
                    <a:pt x="493" y="2885"/>
                    <a:pt x="676" y="2885"/>
                  </a:cubicBezTo>
                  <a:cubicBezTo>
                    <a:pt x="931" y="2885"/>
                    <a:pt x="1169" y="2794"/>
                    <a:pt x="1406" y="2593"/>
                  </a:cubicBezTo>
                  <a:cubicBezTo>
                    <a:pt x="1662" y="2374"/>
                    <a:pt x="1844" y="2136"/>
                    <a:pt x="1990" y="1844"/>
                  </a:cubicBezTo>
                  <a:cubicBezTo>
                    <a:pt x="2136" y="1552"/>
                    <a:pt x="2209" y="1278"/>
                    <a:pt x="2209" y="1023"/>
                  </a:cubicBezTo>
                  <a:cubicBezTo>
                    <a:pt x="2209" y="749"/>
                    <a:pt x="2136" y="512"/>
                    <a:pt x="1990" y="311"/>
                  </a:cubicBezTo>
                  <a:cubicBezTo>
                    <a:pt x="1826" y="92"/>
                    <a:pt x="1643" y="1"/>
                    <a:pt x="1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3938450" y="4403000"/>
              <a:ext cx="58450" cy="71675"/>
            </a:xfrm>
            <a:custGeom>
              <a:avLst/>
              <a:gdLst/>
              <a:ahLst/>
              <a:cxnLst/>
              <a:rect l="l" t="t" r="r" b="b"/>
              <a:pathLst>
                <a:path w="2338" h="2867" extrusionOk="0">
                  <a:moveTo>
                    <a:pt x="1479" y="348"/>
                  </a:moveTo>
                  <a:cubicBezTo>
                    <a:pt x="1607" y="348"/>
                    <a:pt x="1735" y="366"/>
                    <a:pt x="1826" y="421"/>
                  </a:cubicBezTo>
                  <a:cubicBezTo>
                    <a:pt x="1918" y="475"/>
                    <a:pt x="1954" y="548"/>
                    <a:pt x="1954" y="640"/>
                  </a:cubicBezTo>
                  <a:cubicBezTo>
                    <a:pt x="1954" y="695"/>
                    <a:pt x="1936" y="749"/>
                    <a:pt x="1899" y="786"/>
                  </a:cubicBezTo>
                  <a:cubicBezTo>
                    <a:pt x="1863" y="841"/>
                    <a:pt x="1826" y="895"/>
                    <a:pt x="1790" y="914"/>
                  </a:cubicBezTo>
                  <a:cubicBezTo>
                    <a:pt x="1753" y="950"/>
                    <a:pt x="1699" y="987"/>
                    <a:pt x="1625" y="1023"/>
                  </a:cubicBezTo>
                  <a:cubicBezTo>
                    <a:pt x="1534" y="1078"/>
                    <a:pt x="1425" y="1114"/>
                    <a:pt x="1297" y="1169"/>
                  </a:cubicBezTo>
                  <a:cubicBezTo>
                    <a:pt x="1151" y="1224"/>
                    <a:pt x="1041" y="1279"/>
                    <a:pt x="987" y="1315"/>
                  </a:cubicBezTo>
                  <a:cubicBezTo>
                    <a:pt x="1078" y="932"/>
                    <a:pt x="1133" y="713"/>
                    <a:pt x="1133" y="640"/>
                  </a:cubicBezTo>
                  <a:cubicBezTo>
                    <a:pt x="1133" y="548"/>
                    <a:pt x="1096" y="475"/>
                    <a:pt x="1005" y="402"/>
                  </a:cubicBezTo>
                  <a:cubicBezTo>
                    <a:pt x="1206" y="366"/>
                    <a:pt x="1352" y="348"/>
                    <a:pt x="1479" y="348"/>
                  </a:cubicBezTo>
                  <a:close/>
                  <a:moveTo>
                    <a:pt x="932" y="1479"/>
                  </a:moveTo>
                  <a:cubicBezTo>
                    <a:pt x="987" y="1552"/>
                    <a:pt x="1060" y="1589"/>
                    <a:pt x="1133" y="1589"/>
                  </a:cubicBezTo>
                  <a:cubicBezTo>
                    <a:pt x="1315" y="1589"/>
                    <a:pt x="1516" y="1626"/>
                    <a:pt x="1699" y="1680"/>
                  </a:cubicBezTo>
                  <a:cubicBezTo>
                    <a:pt x="1881" y="1735"/>
                    <a:pt x="1991" y="1808"/>
                    <a:pt x="1991" y="1881"/>
                  </a:cubicBezTo>
                  <a:cubicBezTo>
                    <a:pt x="1991" y="1991"/>
                    <a:pt x="1918" y="2082"/>
                    <a:pt x="1772" y="2191"/>
                  </a:cubicBezTo>
                  <a:cubicBezTo>
                    <a:pt x="1607" y="2301"/>
                    <a:pt x="1443" y="2374"/>
                    <a:pt x="1224" y="2447"/>
                  </a:cubicBezTo>
                  <a:cubicBezTo>
                    <a:pt x="1005" y="2502"/>
                    <a:pt x="804" y="2538"/>
                    <a:pt x="603" y="2557"/>
                  </a:cubicBezTo>
                  <a:cubicBezTo>
                    <a:pt x="658" y="2502"/>
                    <a:pt x="768" y="2137"/>
                    <a:pt x="932" y="1479"/>
                  </a:cubicBezTo>
                  <a:close/>
                  <a:moveTo>
                    <a:pt x="1133" y="1"/>
                  </a:moveTo>
                  <a:cubicBezTo>
                    <a:pt x="968" y="1"/>
                    <a:pt x="822" y="19"/>
                    <a:pt x="713" y="56"/>
                  </a:cubicBezTo>
                  <a:cubicBezTo>
                    <a:pt x="585" y="92"/>
                    <a:pt x="530" y="129"/>
                    <a:pt x="530" y="183"/>
                  </a:cubicBezTo>
                  <a:cubicBezTo>
                    <a:pt x="530" y="220"/>
                    <a:pt x="567" y="275"/>
                    <a:pt x="603" y="329"/>
                  </a:cubicBezTo>
                  <a:cubicBezTo>
                    <a:pt x="658" y="384"/>
                    <a:pt x="713" y="421"/>
                    <a:pt x="768" y="421"/>
                  </a:cubicBezTo>
                  <a:lnTo>
                    <a:pt x="786" y="421"/>
                  </a:lnTo>
                  <a:cubicBezTo>
                    <a:pt x="786" y="768"/>
                    <a:pt x="676" y="1260"/>
                    <a:pt x="475" y="1899"/>
                  </a:cubicBezTo>
                  <a:cubicBezTo>
                    <a:pt x="421" y="2118"/>
                    <a:pt x="384" y="2246"/>
                    <a:pt x="384" y="2301"/>
                  </a:cubicBezTo>
                  <a:cubicBezTo>
                    <a:pt x="384" y="2337"/>
                    <a:pt x="402" y="2392"/>
                    <a:pt x="439" y="2447"/>
                  </a:cubicBezTo>
                  <a:cubicBezTo>
                    <a:pt x="475" y="2502"/>
                    <a:pt x="512" y="2520"/>
                    <a:pt x="548" y="2557"/>
                  </a:cubicBezTo>
                  <a:cubicBezTo>
                    <a:pt x="439" y="2538"/>
                    <a:pt x="329" y="2520"/>
                    <a:pt x="238" y="2465"/>
                  </a:cubicBezTo>
                  <a:cubicBezTo>
                    <a:pt x="147" y="2392"/>
                    <a:pt x="92" y="2374"/>
                    <a:pt x="74" y="2374"/>
                  </a:cubicBezTo>
                  <a:cubicBezTo>
                    <a:pt x="37" y="2374"/>
                    <a:pt x="1" y="2410"/>
                    <a:pt x="1" y="2484"/>
                  </a:cubicBezTo>
                  <a:cubicBezTo>
                    <a:pt x="1" y="2557"/>
                    <a:pt x="74" y="2648"/>
                    <a:pt x="202" y="2739"/>
                  </a:cubicBezTo>
                  <a:cubicBezTo>
                    <a:pt x="329" y="2830"/>
                    <a:pt x="475" y="2867"/>
                    <a:pt x="621" y="2867"/>
                  </a:cubicBezTo>
                  <a:cubicBezTo>
                    <a:pt x="914" y="2867"/>
                    <a:pt x="1169" y="2830"/>
                    <a:pt x="1443" y="2739"/>
                  </a:cubicBezTo>
                  <a:cubicBezTo>
                    <a:pt x="1717" y="2648"/>
                    <a:pt x="1918" y="2520"/>
                    <a:pt x="2100" y="2374"/>
                  </a:cubicBezTo>
                  <a:cubicBezTo>
                    <a:pt x="2264" y="2210"/>
                    <a:pt x="2337" y="2064"/>
                    <a:pt x="2337" y="1899"/>
                  </a:cubicBezTo>
                  <a:cubicBezTo>
                    <a:pt x="2337" y="1772"/>
                    <a:pt x="2264" y="1662"/>
                    <a:pt x="2118" y="1552"/>
                  </a:cubicBezTo>
                  <a:cubicBezTo>
                    <a:pt x="1972" y="1461"/>
                    <a:pt x="1772" y="1406"/>
                    <a:pt x="1552" y="1388"/>
                  </a:cubicBezTo>
                  <a:lnTo>
                    <a:pt x="1516" y="1388"/>
                  </a:lnTo>
                  <a:cubicBezTo>
                    <a:pt x="1772" y="1297"/>
                    <a:pt x="1972" y="1187"/>
                    <a:pt x="2118" y="1060"/>
                  </a:cubicBezTo>
                  <a:cubicBezTo>
                    <a:pt x="2264" y="932"/>
                    <a:pt x="2319" y="786"/>
                    <a:pt x="2319" y="621"/>
                  </a:cubicBezTo>
                  <a:cubicBezTo>
                    <a:pt x="2319" y="421"/>
                    <a:pt x="2228" y="275"/>
                    <a:pt x="2009" y="165"/>
                  </a:cubicBezTo>
                  <a:cubicBezTo>
                    <a:pt x="1808" y="56"/>
                    <a:pt x="1516" y="1"/>
                    <a:pt x="11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4010575" y="4403000"/>
              <a:ext cx="21000" cy="71675"/>
            </a:xfrm>
            <a:custGeom>
              <a:avLst/>
              <a:gdLst/>
              <a:ahLst/>
              <a:cxnLst/>
              <a:rect l="l" t="t" r="r" b="b"/>
              <a:pathLst>
                <a:path w="840" h="2867" extrusionOk="0">
                  <a:moveTo>
                    <a:pt x="584" y="1"/>
                  </a:moveTo>
                  <a:cubicBezTo>
                    <a:pt x="548" y="1"/>
                    <a:pt x="511" y="1"/>
                    <a:pt x="493" y="19"/>
                  </a:cubicBezTo>
                  <a:cubicBezTo>
                    <a:pt x="493" y="37"/>
                    <a:pt x="493" y="74"/>
                    <a:pt x="493" y="110"/>
                  </a:cubicBezTo>
                  <a:cubicBezTo>
                    <a:pt x="475" y="293"/>
                    <a:pt x="402" y="731"/>
                    <a:pt x="237" y="1443"/>
                  </a:cubicBezTo>
                  <a:cubicBezTo>
                    <a:pt x="73" y="2155"/>
                    <a:pt x="0" y="2538"/>
                    <a:pt x="0" y="2593"/>
                  </a:cubicBezTo>
                  <a:cubicBezTo>
                    <a:pt x="0" y="2648"/>
                    <a:pt x="18" y="2703"/>
                    <a:pt x="73" y="2757"/>
                  </a:cubicBezTo>
                  <a:cubicBezTo>
                    <a:pt x="128" y="2830"/>
                    <a:pt x="164" y="2867"/>
                    <a:pt x="201" y="2867"/>
                  </a:cubicBezTo>
                  <a:cubicBezTo>
                    <a:pt x="237" y="2867"/>
                    <a:pt x="274" y="2776"/>
                    <a:pt x="329" y="2630"/>
                  </a:cubicBezTo>
                  <a:cubicBezTo>
                    <a:pt x="347" y="2538"/>
                    <a:pt x="365" y="2447"/>
                    <a:pt x="383" y="2374"/>
                  </a:cubicBezTo>
                  <a:cubicBezTo>
                    <a:pt x="402" y="2301"/>
                    <a:pt x="420" y="2191"/>
                    <a:pt x="456" y="2064"/>
                  </a:cubicBezTo>
                  <a:cubicBezTo>
                    <a:pt x="493" y="1918"/>
                    <a:pt x="511" y="1808"/>
                    <a:pt x="529" y="1735"/>
                  </a:cubicBezTo>
                  <a:cubicBezTo>
                    <a:pt x="730" y="932"/>
                    <a:pt x="840" y="494"/>
                    <a:pt x="840" y="402"/>
                  </a:cubicBezTo>
                  <a:cubicBezTo>
                    <a:pt x="840" y="293"/>
                    <a:pt x="803" y="202"/>
                    <a:pt x="730" y="129"/>
                  </a:cubicBezTo>
                  <a:cubicBezTo>
                    <a:pt x="676" y="37"/>
                    <a:pt x="621" y="1"/>
                    <a:pt x="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4040675" y="4402100"/>
              <a:ext cx="60725" cy="72575"/>
            </a:xfrm>
            <a:custGeom>
              <a:avLst/>
              <a:gdLst/>
              <a:ahLst/>
              <a:cxnLst/>
              <a:rect l="l" t="t" r="r" b="b"/>
              <a:pathLst>
                <a:path w="2429" h="2903" extrusionOk="0">
                  <a:moveTo>
                    <a:pt x="2173" y="0"/>
                  </a:moveTo>
                  <a:cubicBezTo>
                    <a:pt x="2119" y="0"/>
                    <a:pt x="2100" y="73"/>
                    <a:pt x="2082" y="183"/>
                  </a:cubicBezTo>
                  <a:cubicBezTo>
                    <a:pt x="2082" y="201"/>
                    <a:pt x="2082" y="365"/>
                    <a:pt x="2045" y="676"/>
                  </a:cubicBezTo>
                  <a:cubicBezTo>
                    <a:pt x="1991" y="1333"/>
                    <a:pt x="1863" y="1899"/>
                    <a:pt x="1699" y="2355"/>
                  </a:cubicBezTo>
                  <a:cubicBezTo>
                    <a:pt x="1571" y="2100"/>
                    <a:pt x="1297" y="1406"/>
                    <a:pt x="859" y="256"/>
                  </a:cubicBezTo>
                  <a:cubicBezTo>
                    <a:pt x="822" y="201"/>
                    <a:pt x="786" y="146"/>
                    <a:pt x="731" y="92"/>
                  </a:cubicBezTo>
                  <a:cubicBezTo>
                    <a:pt x="676" y="37"/>
                    <a:pt x="640" y="19"/>
                    <a:pt x="603" y="19"/>
                  </a:cubicBezTo>
                  <a:cubicBezTo>
                    <a:pt x="567" y="19"/>
                    <a:pt x="549" y="55"/>
                    <a:pt x="549" y="146"/>
                  </a:cubicBezTo>
                  <a:cubicBezTo>
                    <a:pt x="530" y="329"/>
                    <a:pt x="439" y="767"/>
                    <a:pt x="275" y="1479"/>
                  </a:cubicBezTo>
                  <a:cubicBezTo>
                    <a:pt x="92" y="2173"/>
                    <a:pt x="1" y="2556"/>
                    <a:pt x="1" y="2629"/>
                  </a:cubicBezTo>
                  <a:cubicBezTo>
                    <a:pt x="1" y="2684"/>
                    <a:pt x="19" y="2757"/>
                    <a:pt x="74" y="2812"/>
                  </a:cubicBezTo>
                  <a:cubicBezTo>
                    <a:pt x="129" y="2885"/>
                    <a:pt x="165" y="2903"/>
                    <a:pt x="202" y="2903"/>
                  </a:cubicBezTo>
                  <a:cubicBezTo>
                    <a:pt x="238" y="2903"/>
                    <a:pt x="256" y="2848"/>
                    <a:pt x="293" y="2739"/>
                  </a:cubicBezTo>
                  <a:cubicBezTo>
                    <a:pt x="330" y="2629"/>
                    <a:pt x="384" y="2373"/>
                    <a:pt x="494" y="1972"/>
                  </a:cubicBezTo>
                  <a:cubicBezTo>
                    <a:pt x="585" y="1570"/>
                    <a:pt x="676" y="1223"/>
                    <a:pt x="768" y="895"/>
                  </a:cubicBezTo>
                  <a:cubicBezTo>
                    <a:pt x="1169" y="1917"/>
                    <a:pt x="1407" y="2538"/>
                    <a:pt x="1498" y="2720"/>
                  </a:cubicBezTo>
                  <a:cubicBezTo>
                    <a:pt x="1516" y="2775"/>
                    <a:pt x="1553" y="2812"/>
                    <a:pt x="1589" y="2848"/>
                  </a:cubicBezTo>
                  <a:cubicBezTo>
                    <a:pt x="1644" y="2885"/>
                    <a:pt x="1680" y="2903"/>
                    <a:pt x="1717" y="2903"/>
                  </a:cubicBezTo>
                  <a:cubicBezTo>
                    <a:pt x="1826" y="2903"/>
                    <a:pt x="1936" y="2739"/>
                    <a:pt x="2045" y="2373"/>
                  </a:cubicBezTo>
                  <a:cubicBezTo>
                    <a:pt x="2155" y="2027"/>
                    <a:pt x="2265" y="1643"/>
                    <a:pt x="2319" y="1223"/>
                  </a:cubicBezTo>
                  <a:cubicBezTo>
                    <a:pt x="2392" y="822"/>
                    <a:pt x="2429" y="493"/>
                    <a:pt x="2429" y="274"/>
                  </a:cubicBezTo>
                  <a:cubicBezTo>
                    <a:pt x="2429" y="219"/>
                    <a:pt x="2392" y="165"/>
                    <a:pt x="2338" y="110"/>
                  </a:cubicBezTo>
                  <a:cubicBezTo>
                    <a:pt x="2283" y="37"/>
                    <a:pt x="2228" y="0"/>
                    <a:pt x="2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2260825" y="4525775"/>
              <a:ext cx="57075" cy="72125"/>
            </a:xfrm>
            <a:custGeom>
              <a:avLst/>
              <a:gdLst/>
              <a:ahLst/>
              <a:cxnLst/>
              <a:rect l="l" t="t" r="r" b="b"/>
              <a:pathLst>
                <a:path w="2283" h="2885" extrusionOk="0">
                  <a:moveTo>
                    <a:pt x="621" y="0"/>
                  </a:moveTo>
                  <a:cubicBezTo>
                    <a:pt x="584" y="0"/>
                    <a:pt x="566" y="19"/>
                    <a:pt x="548" y="37"/>
                  </a:cubicBezTo>
                  <a:cubicBezTo>
                    <a:pt x="548" y="55"/>
                    <a:pt x="530" y="73"/>
                    <a:pt x="530" y="128"/>
                  </a:cubicBezTo>
                  <a:cubicBezTo>
                    <a:pt x="530" y="293"/>
                    <a:pt x="438" y="749"/>
                    <a:pt x="256" y="1461"/>
                  </a:cubicBezTo>
                  <a:cubicBezTo>
                    <a:pt x="128" y="1497"/>
                    <a:pt x="55" y="1552"/>
                    <a:pt x="55" y="1589"/>
                  </a:cubicBezTo>
                  <a:cubicBezTo>
                    <a:pt x="55" y="1625"/>
                    <a:pt x="55" y="1662"/>
                    <a:pt x="92" y="1698"/>
                  </a:cubicBezTo>
                  <a:cubicBezTo>
                    <a:pt x="110" y="1735"/>
                    <a:pt x="146" y="1753"/>
                    <a:pt x="183" y="1771"/>
                  </a:cubicBezTo>
                  <a:cubicBezTo>
                    <a:pt x="55" y="2246"/>
                    <a:pt x="0" y="2501"/>
                    <a:pt x="0" y="2574"/>
                  </a:cubicBezTo>
                  <a:cubicBezTo>
                    <a:pt x="0" y="2647"/>
                    <a:pt x="37" y="2702"/>
                    <a:pt x="92" y="2775"/>
                  </a:cubicBezTo>
                  <a:cubicBezTo>
                    <a:pt x="146" y="2848"/>
                    <a:pt x="183" y="2885"/>
                    <a:pt x="219" y="2885"/>
                  </a:cubicBezTo>
                  <a:cubicBezTo>
                    <a:pt x="256" y="2885"/>
                    <a:pt x="274" y="2812"/>
                    <a:pt x="329" y="2666"/>
                  </a:cubicBezTo>
                  <a:cubicBezTo>
                    <a:pt x="347" y="2593"/>
                    <a:pt x="365" y="2520"/>
                    <a:pt x="384" y="2447"/>
                  </a:cubicBezTo>
                  <a:cubicBezTo>
                    <a:pt x="402" y="2374"/>
                    <a:pt x="420" y="2282"/>
                    <a:pt x="457" y="2136"/>
                  </a:cubicBezTo>
                  <a:cubicBezTo>
                    <a:pt x="493" y="2008"/>
                    <a:pt x="530" y="1862"/>
                    <a:pt x="566" y="1735"/>
                  </a:cubicBezTo>
                  <a:cubicBezTo>
                    <a:pt x="895" y="1662"/>
                    <a:pt x="1260" y="1589"/>
                    <a:pt x="1643" y="1534"/>
                  </a:cubicBezTo>
                  <a:lnTo>
                    <a:pt x="1643" y="1534"/>
                  </a:lnTo>
                  <a:cubicBezTo>
                    <a:pt x="1479" y="2173"/>
                    <a:pt x="1406" y="2520"/>
                    <a:pt x="1406" y="2593"/>
                  </a:cubicBezTo>
                  <a:cubicBezTo>
                    <a:pt x="1406" y="2666"/>
                    <a:pt x="1424" y="2739"/>
                    <a:pt x="1479" y="2793"/>
                  </a:cubicBezTo>
                  <a:cubicBezTo>
                    <a:pt x="1534" y="2866"/>
                    <a:pt x="1570" y="2885"/>
                    <a:pt x="1607" y="2885"/>
                  </a:cubicBezTo>
                  <a:cubicBezTo>
                    <a:pt x="1643" y="2885"/>
                    <a:pt x="1680" y="2812"/>
                    <a:pt x="1716" y="2666"/>
                  </a:cubicBezTo>
                  <a:cubicBezTo>
                    <a:pt x="1735" y="2593"/>
                    <a:pt x="1753" y="2520"/>
                    <a:pt x="1771" y="2447"/>
                  </a:cubicBezTo>
                  <a:cubicBezTo>
                    <a:pt x="1789" y="2374"/>
                    <a:pt x="1826" y="2282"/>
                    <a:pt x="1844" y="2155"/>
                  </a:cubicBezTo>
                  <a:cubicBezTo>
                    <a:pt x="1881" y="2027"/>
                    <a:pt x="1954" y="1808"/>
                    <a:pt x="2027" y="1479"/>
                  </a:cubicBezTo>
                  <a:cubicBezTo>
                    <a:pt x="2209" y="1443"/>
                    <a:pt x="2282" y="1406"/>
                    <a:pt x="2282" y="1351"/>
                  </a:cubicBezTo>
                  <a:cubicBezTo>
                    <a:pt x="2282" y="1297"/>
                    <a:pt x="2227" y="1242"/>
                    <a:pt x="2100" y="1224"/>
                  </a:cubicBezTo>
                  <a:cubicBezTo>
                    <a:pt x="2227" y="767"/>
                    <a:pt x="2282" y="493"/>
                    <a:pt x="2282" y="402"/>
                  </a:cubicBezTo>
                  <a:cubicBezTo>
                    <a:pt x="2282" y="311"/>
                    <a:pt x="2246" y="219"/>
                    <a:pt x="2191" y="128"/>
                  </a:cubicBezTo>
                  <a:cubicBezTo>
                    <a:pt x="2118" y="37"/>
                    <a:pt x="2063" y="0"/>
                    <a:pt x="2027" y="0"/>
                  </a:cubicBezTo>
                  <a:cubicBezTo>
                    <a:pt x="1972" y="0"/>
                    <a:pt x="1935" y="37"/>
                    <a:pt x="1935" y="128"/>
                  </a:cubicBezTo>
                  <a:cubicBezTo>
                    <a:pt x="1935" y="293"/>
                    <a:pt x="1881" y="658"/>
                    <a:pt x="1735" y="1224"/>
                  </a:cubicBezTo>
                  <a:cubicBezTo>
                    <a:pt x="1388" y="1242"/>
                    <a:pt x="1023" y="1297"/>
                    <a:pt x="676" y="1370"/>
                  </a:cubicBezTo>
                  <a:cubicBezTo>
                    <a:pt x="804" y="840"/>
                    <a:pt x="877" y="530"/>
                    <a:pt x="877" y="420"/>
                  </a:cubicBezTo>
                  <a:cubicBezTo>
                    <a:pt x="877" y="311"/>
                    <a:pt x="840" y="219"/>
                    <a:pt x="767" y="128"/>
                  </a:cubicBezTo>
                  <a:cubicBezTo>
                    <a:pt x="712" y="37"/>
                    <a:pt x="658" y="0"/>
                    <a:pt x="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1"/>
            <p:cNvSpPr/>
            <p:nvPr/>
          </p:nvSpPr>
          <p:spPr>
            <a:xfrm>
              <a:off x="2327000" y="4524850"/>
              <a:ext cx="53875" cy="73500"/>
            </a:xfrm>
            <a:custGeom>
              <a:avLst/>
              <a:gdLst/>
              <a:ahLst/>
              <a:cxnLst/>
              <a:rect l="l" t="t" r="r" b="b"/>
              <a:pathLst>
                <a:path w="2155" h="2940" extrusionOk="0">
                  <a:moveTo>
                    <a:pt x="1278" y="403"/>
                  </a:moveTo>
                  <a:cubicBezTo>
                    <a:pt x="1333" y="640"/>
                    <a:pt x="1369" y="987"/>
                    <a:pt x="1424" y="1461"/>
                  </a:cubicBezTo>
                  <a:cubicBezTo>
                    <a:pt x="1205" y="1498"/>
                    <a:pt x="1004" y="1534"/>
                    <a:pt x="804" y="1589"/>
                  </a:cubicBezTo>
                  <a:cubicBezTo>
                    <a:pt x="1004" y="1078"/>
                    <a:pt x="1150" y="695"/>
                    <a:pt x="1278" y="403"/>
                  </a:cubicBezTo>
                  <a:close/>
                  <a:moveTo>
                    <a:pt x="1369" y="1"/>
                  </a:moveTo>
                  <a:cubicBezTo>
                    <a:pt x="1296" y="1"/>
                    <a:pt x="1223" y="19"/>
                    <a:pt x="1150" y="74"/>
                  </a:cubicBezTo>
                  <a:cubicBezTo>
                    <a:pt x="1077" y="129"/>
                    <a:pt x="1023" y="202"/>
                    <a:pt x="1004" y="275"/>
                  </a:cubicBezTo>
                  <a:cubicBezTo>
                    <a:pt x="968" y="348"/>
                    <a:pt x="895" y="512"/>
                    <a:pt x="785" y="786"/>
                  </a:cubicBezTo>
                  <a:cubicBezTo>
                    <a:pt x="676" y="1060"/>
                    <a:pt x="584" y="1279"/>
                    <a:pt x="511" y="1425"/>
                  </a:cubicBezTo>
                  <a:cubicBezTo>
                    <a:pt x="493" y="1516"/>
                    <a:pt x="457" y="1607"/>
                    <a:pt x="420" y="1699"/>
                  </a:cubicBezTo>
                  <a:cubicBezTo>
                    <a:pt x="146" y="1790"/>
                    <a:pt x="0" y="1863"/>
                    <a:pt x="0" y="1918"/>
                  </a:cubicBezTo>
                  <a:cubicBezTo>
                    <a:pt x="0" y="1972"/>
                    <a:pt x="19" y="2009"/>
                    <a:pt x="73" y="2045"/>
                  </a:cubicBezTo>
                  <a:cubicBezTo>
                    <a:pt x="110" y="2082"/>
                    <a:pt x="165" y="2100"/>
                    <a:pt x="219" y="2100"/>
                  </a:cubicBezTo>
                  <a:lnTo>
                    <a:pt x="238" y="2100"/>
                  </a:lnTo>
                  <a:cubicBezTo>
                    <a:pt x="92" y="2465"/>
                    <a:pt x="19" y="2648"/>
                    <a:pt x="19" y="2684"/>
                  </a:cubicBezTo>
                  <a:cubicBezTo>
                    <a:pt x="19" y="2739"/>
                    <a:pt x="37" y="2794"/>
                    <a:pt x="92" y="2849"/>
                  </a:cubicBezTo>
                  <a:cubicBezTo>
                    <a:pt x="128" y="2903"/>
                    <a:pt x="183" y="2940"/>
                    <a:pt x="219" y="2940"/>
                  </a:cubicBezTo>
                  <a:cubicBezTo>
                    <a:pt x="274" y="2940"/>
                    <a:pt x="420" y="2611"/>
                    <a:pt x="657" y="1991"/>
                  </a:cubicBezTo>
                  <a:cubicBezTo>
                    <a:pt x="858" y="1936"/>
                    <a:pt x="1023" y="1881"/>
                    <a:pt x="1114" y="1863"/>
                  </a:cubicBezTo>
                  <a:cubicBezTo>
                    <a:pt x="1223" y="1845"/>
                    <a:pt x="1333" y="1808"/>
                    <a:pt x="1461" y="1772"/>
                  </a:cubicBezTo>
                  <a:cubicBezTo>
                    <a:pt x="1479" y="2027"/>
                    <a:pt x="1497" y="2283"/>
                    <a:pt x="1515" y="2538"/>
                  </a:cubicBezTo>
                  <a:cubicBezTo>
                    <a:pt x="1534" y="2684"/>
                    <a:pt x="1552" y="2794"/>
                    <a:pt x="1570" y="2849"/>
                  </a:cubicBezTo>
                  <a:cubicBezTo>
                    <a:pt x="1607" y="2903"/>
                    <a:pt x="1643" y="2940"/>
                    <a:pt x="1698" y="2940"/>
                  </a:cubicBezTo>
                  <a:cubicBezTo>
                    <a:pt x="1771" y="2940"/>
                    <a:pt x="1826" y="2757"/>
                    <a:pt x="1826" y="2411"/>
                  </a:cubicBezTo>
                  <a:cubicBezTo>
                    <a:pt x="1826" y="2210"/>
                    <a:pt x="1808" y="1972"/>
                    <a:pt x="1789" y="1680"/>
                  </a:cubicBezTo>
                  <a:cubicBezTo>
                    <a:pt x="2027" y="1626"/>
                    <a:pt x="2154" y="1553"/>
                    <a:pt x="2154" y="1498"/>
                  </a:cubicBezTo>
                  <a:cubicBezTo>
                    <a:pt x="2154" y="1443"/>
                    <a:pt x="2081" y="1407"/>
                    <a:pt x="1972" y="1407"/>
                  </a:cubicBezTo>
                  <a:lnTo>
                    <a:pt x="1771" y="1407"/>
                  </a:lnTo>
                  <a:cubicBezTo>
                    <a:pt x="1716" y="1005"/>
                    <a:pt x="1662" y="676"/>
                    <a:pt x="1607" y="403"/>
                  </a:cubicBezTo>
                  <a:cubicBezTo>
                    <a:pt x="1534" y="129"/>
                    <a:pt x="1461" y="1"/>
                    <a:pt x="13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1"/>
            <p:cNvSpPr/>
            <p:nvPr/>
          </p:nvSpPr>
          <p:spPr>
            <a:xfrm>
              <a:off x="2385875" y="4525775"/>
              <a:ext cx="51600" cy="71675"/>
            </a:xfrm>
            <a:custGeom>
              <a:avLst/>
              <a:gdLst/>
              <a:ahLst/>
              <a:cxnLst/>
              <a:rect l="l" t="t" r="r" b="b"/>
              <a:pathLst>
                <a:path w="2064" h="2867" extrusionOk="0">
                  <a:moveTo>
                    <a:pt x="1771" y="0"/>
                  </a:moveTo>
                  <a:cubicBezTo>
                    <a:pt x="1625" y="0"/>
                    <a:pt x="1442" y="55"/>
                    <a:pt x="1205" y="146"/>
                  </a:cubicBezTo>
                  <a:cubicBezTo>
                    <a:pt x="986" y="256"/>
                    <a:pt x="822" y="366"/>
                    <a:pt x="712" y="475"/>
                  </a:cubicBezTo>
                  <a:cubicBezTo>
                    <a:pt x="676" y="512"/>
                    <a:pt x="639" y="566"/>
                    <a:pt x="621" y="639"/>
                  </a:cubicBezTo>
                  <a:cubicBezTo>
                    <a:pt x="584" y="731"/>
                    <a:pt x="584" y="804"/>
                    <a:pt x="584" y="858"/>
                  </a:cubicBezTo>
                  <a:cubicBezTo>
                    <a:pt x="584" y="931"/>
                    <a:pt x="621" y="1023"/>
                    <a:pt x="730" y="1151"/>
                  </a:cubicBezTo>
                  <a:cubicBezTo>
                    <a:pt x="822" y="1260"/>
                    <a:pt x="931" y="1370"/>
                    <a:pt x="1059" y="1479"/>
                  </a:cubicBezTo>
                  <a:cubicBezTo>
                    <a:pt x="1169" y="1570"/>
                    <a:pt x="1278" y="1680"/>
                    <a:pt x="1388" y="1808"/>
                  </a:cubicBezTo>
                  <a:cubicBezTo>
                    <a:pt x="1479" y="1917"/>
                    <a:pt x="1534" y="2008"/>
                    <a:pt x="1534" y="2082"/>
                  </a:cubicBezTo>
                  <a:cubicBezTo>
                    <a:pt x="1534" y="2209"/>
                    <a:pt x="1461" y="2301"/>
                    <a:pt x="1296" y="2410"/>
                  </a:cubicBezTo>
                  <a:cubicBezTo>
                    <a:pt x="1150" y="2501"/>
                    <a:pt x="986" y="2556"/>
                    <a:pt x="785" y="2556"/>
                  </a:cubicBezTo>
                  <a:cubicBezTo>
                    <a:pt x="694" y="2556"/>
                    <a:pt x="603" y="2538"/>
                    <a:pt x="530" y="2483"/>
                  </a:cubicBezTo>
                  <a:cubicBezTo>
                    <a:pt x="438" y="2447"/>
                    <a:pt x="384" y="2410"/>
                    <a:pt x="329" y="2355"/>
                  </a:cubicBezTo>
                  <a:cubicBezTo>
                    <a:pt x="201" y="2228"/>
                    <a:pt x="110" y="2155"/>
                    <a:pt x="73" y="2155"/>
                  </a:cubicBezTo>
                  <a:cubicBezTo>
                    <a:pt x="18" y="2155"/>
                    <a:pt x="0" y="2209"/>
                    <a:pt x="0" y="2282"/>
                  </a:cubicBezTo>
                  <a:cubicBezTo>
                    <a:pt x="0" y="2410"/>
                    <a:pt x="73" y="2538"/>
                    <a:pt x="256" y="2666"/>
                  </a:cubicBezTo>
                  <a:cubicBezTo>
                    <a:pt x="420" y="2812"/>
                    <a:pt x="639" y="2866"/>
                    <a:pt x="895" y="2866"/>
                  </a:cubicBezTo>
                  <a:cubicBezTo>
                    <a:pt x="1150" y="2866"/>
                    <a:pt x="1388" y="2793"/>
                    <a:pt x="1588" y="2647"/>
                  </a:cubicBezTo>
                  <a:cubicBezTo>
                    <a:pt x="1789" y="2501"/>
                    <a:pt x="1899" y="2301"/>
                    <a:pt x="1899" y="2082"/>
                  </a:cubicBezTo>
                  <a:cubicBezTo>
                    <a:pt x="1899" y="1972"/>
                    <a:pt x="1844" y="1844"/>
                    <a:pt x="1753" y="1698"/>
                  </a:cubicBezTo>
                  <a:cubicBezTo>
                    <a:pt x="1643" y="1552"/>
                    <a:pt x="1534" y="1424"/>
                    <a:pt x="1406" y="1333"/>
                  </a:cubicBezTo>
                  <a:cubicBezTo>
                    <a:pt x="1096" y="1041"/>
                    <a:pt x="931" y="877"/>
                    <a:pt x="931" y="822"/>
                  </a:cubicBezTo>
                  <a:cubicBezTo>
                    <a:pt x="931" y="712"/>
                    <a:pt x="1096" y="585"/>
                    <a:pt x="1406" y="475"/>
                  </a:cubicBezTo>
                  <a:cubicBezTo>
                    <a:pt x="1497" y="439"/>
                    <a:pt x="1607" y="402"/>
                    <a:pt x="1716" y="384"/>
                  </a:cubicBezTo>
                  <a:cubicBezTo>
                    <a:pt x="1826" y="347"/>
                    <a:pt x="1917" y="329"/>
                    <a:pt x="1972" y="311"/>
                  </a:cubicBezTo>
                  <a:cubicBezTo>
                    <a:pt x="2027" y="293"/>
                    <a:pt x="2063" y="274"/>
                    <a:pt x="2063" y="256"/>
                  </a:cubicBezTo>
                  <a:cubicBezTo>
                    <a:pt x="2063" y="183"/>
                    <a:pt x="2027" y="128"/>
                    <a:pt x="1972" y="92"/>
                  </a:cubicBezTo>
                  <a:cubicBezTo>
                    <a:pt x="1917" y="37"/>
                    <a:pt x="1862" y="0"/>
                    <a:pt x="17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2485350" y="4524850"/>
              <a:ext cx="53425" cy="73500"/>
            </a:xfrm>
            <a:custGeom>
              <a:avLst/>
              <a:gdLst/>
              <a:ahLst/>
              <a:cxnLst/>
              <a:rect l="l" t="t" r="r" b="b"/>
              <a:pathLst>
                <a:path w="2137" h="2940" extrusionOk="0">
                  <a:moveTo>
                    <a:pt x="1279" y="403"/>
                  </a:moveTo>
                  <a:cubicBezTo>
                    <a:pt x="1315" y="640"/>
                    <a:pt x="1370" y="987"/>
                    <a:pt x="1406" y="1461"/>
                  </a:cubicBezTo>
                  <a:cubicBezTo>
                    <a:pt x="1206" y="1498"/>
                    <a:pt x="987" y="1534"/>
                    <a:pt x="804" y="1589"/>
                  </a:cubicBezTo>
                  <a:cubicBezTo>
                    <a:pt x="987" y="1078"/>
                    <a:pt x="1151" y="695"/>
                    <a:pt x="1279" y="403"/>
                  </a:cubicBezTo>
                  <a:close/>
                  <a:moveTo>
                    <a:pt x="1370" y="1"/>
                  </a:moveTo>
                  <a:cubicBezTo>
                    <a:pt x="1297" y="1"/>
                    <a:pt x="1224" y="19"/>
                    <a:pt x="1151" y="74"/>
                  </a:cubicBezTo>
                  <a:cubicBezTo>
                    <a:pt x="1078" y="129"/>
                    <a:pt x="1023" y="202"/>
                    <a:pt x="987" y="275"/>
                  </a:cubicBezTo>
                  <a:cubicBezTo>
                    <a:pt x="950" y="348"/>
                    <a:pt x="877" y="512"/>
                    <a:pt x="768" y="786"/>
                  </a:cubicBezTo>
                  <a:cubicBezTo>
                    <a:pt x="658" y="1060"/>
                    <a:pt x="567" y="1279"/>
                    <a:pt x="512" y="1425"/>
                  </a:cubicBezTo>
                  <a:cubicBezTo>
                    <a:pt x="475" y="1516"/>
                    <a:pt x="439" y="1607"/>
                    <a:pt x="402" y="1699"/>
                  </a:cubicBezTo>
                  <a:cubicBezTo>
                    <a:pt x="129" y="1790"/>
                    <a:pt x="1" y="1863"/>
                    <a:pt x="1" y="1918"/>
                  </a:cubicBezTo>
                  <a:cubicBezTo>
                    <a:pt x="1" y="1972"/>
                    <a:pt x="19" y="2009"/>
                    <a:pt x="56" y="2045"/>
                  </a:cubicBezTo>
                  <a:cubicBezTo>
                    <a:pt x="110" y="2082"/>
                    <a:pt x="147" y="2100"/>
                    <a:pt x="202" y="2100"/>
                  </a:cubicBezTo>
                  <a:lnTo>
                    <a:pt x="238" y="2100"/>
                  </a:lnTo>
                  <a:cubicBezTo>
                    <a:pt x="74" y="2465"/>
                    <a:pt x="1" y="2648"/>
                    <a:pt x="1" y="2684"/>
                  </a:cubicBezTo>
                  <a:cubicBezTo>
                    <a:pt x="1" y="2739"/>
                    <a:pt x="19" y="2794"/>
                    <a:pt x="74" y="2849"/>
                  </a:cubicBezTo>
                  <a:cubicBezTo>
                    <a:pt x="129" y="2903"/>
                    <a:pt x="183" y="2940"/>
                    <a:pt x="220" y="2940"/>
                  </a:cubicBezTo>
                  <a:cubicBezTo>
                    <a:pt x="256" y="2940"/>
                    <a:pt x="402" y="2611"/>
                    <a:pt x="640" y="1991"/>
                  </a:cubicBezTo>
                  <a:cubicBezTo>
                    <a:pt x="859" y="1936"/>
                    <a:pt x="1005" y="1881"/>
                    <a:pt x="1114" y="1863"/>
                  </a:cubicBezTo>
                  <a:cubicBezTo>
                    <a:pt x="1206" y="1845"/>
                    <a:pt x="1315" y="1808"/>
                    <a:pt x="1443" y="1772"/>
                  </a:cubicBezTo>
                  <a:cubicBezTo>
                    <a:pt x="1461" y="2027"/>
                    <a:pt x="1479" y="2283"/>
                    <a:pt x="1498" y="2538"/>
                  </a:cubicBezTo>
                  <a:cubicBezTo>
                    <a:pt x="1516" y="2684"/>
                    <a:pt x="1534" y="2794"/>
                    <a:pt x="1571" y="2849"/>
                  </a:cubicBezTo>
                  <a:cubicBezTo>
                    <a:pt x="1589" y="2903"/>
                    <a:pt x="1644" y="2940"/>
                    <a:pt x="1680" y="2940"/>
                  </a:cubicBezTo>
                  <a:cubicBezTo>
                    <a:pt x="1772" y="2940"/>
                    <a:pt x="1808" y="2757"/>
                    <a:pt x="1808" y="2411"/>
                  </a:cubicBezTo>
                  <a:cubicBezTo>
                    <a:pt x="1808" y="2210"/>
                    <a:pt x="1808" y="1972"/>
                    <a:pt x="1772" y="1680"/>
                  </a:cubicBezTo>
                  <a:cubicBezTo>
                    <a:pt x="2027" y="1626"/>
                    <a:pt x="2137" y="1553"/>
                    <a:pt x="2137" y="1498"/>
                  </a:cubicBezTo>
                  <a:cubicBezTo>
                    <a:pt x="2137" y="1443"/>
                    <a:pt x="2082" y="1407"/>
                    <a:pt x="1954" y="1407"/>
                  </a:cubicBezTo>
                  <a:lnTo>
                    <a:pt x="1753" y="1407"/>
                  </a:lnTo>
                  <a:cubicBezTo>
                    <a:pt x="1717" y="1005"/>
                    <a:pt x="1662" y="676"/>
                    <a:pt x="1589" y="403"/>
                  </a:cubicBezTo>
                  <a:cubicBezTo>
                    <a:pt x="1534" y="129"/>
                    <a:pt x="1443" y="1"/>
                    <a:pt x="1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2590775" y="4525325"/>
              <a:ext cx="44300" cy="72575"/>
            </a:xfrm>
            <a:custGeom>
              <a:avLst/>
              <a:gdLst/>
              <a:ahLst/>
              <a:cxnLst/>
              <a:rect l="l" t="t" r="r" b="b"/>
              <a:pathLst>
                <a:path w="1772" h="2903" extrusionOk="0">
                  <a:moveTo>
                    <a:pt x="658" y="0"/>
                  </a:moveTo>
                  <a:cubicBezTo>
                    <a:pt x="621" y="0"/>
                    <a:pt x="603" y="18"/>
                    <a:pt x="585" y="37"/>
                  </a:cubicBezTo>
                  <a:cubicBezTo>
                    <a:pt x="567" y="55"/>
                    <a:pt x="567" y="73"/>
                    <a:pt x="567" y="128"/>
                  </a:cubicBezTo>
                  <a:cubicBezTo>
                    <a:pt x="567" y="311"/>
                    <a:pt x="475" y="730"/>
                    <a:pt x="293" y="1388"/>
                  </a:cubicBezTo>
                  <a:cubicBezTo>
                    <a:pt x="92" y="2045"/>
                    <a:pt x="1" y="2410"/>
                    <a:pt x="1" y="2519"/>
                  </a:cubicBezTo>
                  <a:cubicBezTo>
                    <a:pt x="1" y="2629"/>
                    <a:pt x="55" y="2720"/>
                    <a:pt x="147" y="2793"/>
                  </a:cubicBezTo>
                  <a:cubicBezTo>
                    <a:pt x="256" y="2866"/>
                    <a:pt x="366" y="2903"/>
                    <a:pt x="494" y="2903"/>
                  </a:cubicBezTo>
                  <a:cubicBezTo>
                    <a:pt x="786" y="2903"/>
                    <a:pt x="1078" y="2866"/>
                    <a:pt x="1352" y="2757"/>
                  </a:cubicBezTo>
                  <a:cubicBezTo>
                    <a:pt x="1625" y="2647"/>
                    <a:pt x="1771" y="2556"/>
                    <a:pt x="1771" y="2428"/>
                  </a:cubicBezTo>
                  <a:cubicBezTo>
                    <a:pt x="1771" y="2410"/>
                    <a:pt x="1771" y="2392"/>
                    <a:pt x="1753" y="2373"/>
                  </a:cubicBezTo>
                  <a:cubicBezTo>
                    <a:pt x="1753" y="2373"/>
                    <a:pt x="1735" y="2355"/>
                    <a:pt x="1717" y="2355"/>
                  </a:cubicBezTo>
                  <a:cubicBezTo>
                    <a:pt x="1698" y="2355"/>
                    <a:pt x="1625" y="2373"/>
                    <a:pt x="1498" y="2410"/>
                  </a:cubicBezTo>
                  <a:cubicBezTo>
                    <a:pt x="1133" y="2519"/>
                    <a:pt x="786" y="2556"/>
                    <a:pt x="475" y="2556"/>
                  </a:cubicBezTo>
                  <a:cubicBezTo>
                    <a:pt x="421" y="2556"/>
                    <a:pt x="384" y="2519"/>
                    <a:pt x="384" y="2446"/>
                  </a:cubicBezTo>
                  <a:cubicBezTo>
                    <a:pt x="384" y="2373"/>
                    <a:pt x="439" y="2154"/>
                    <a:pt x="548" y="1771"/>
                  </a:cubicBezTo>
                  <a:cubicBezTo>
                    <a:pt x="786" y="1004"/>
                    <a:pt x="913" y="511"/>
                    <a:pt x="913" y="329"/>
                  </a:cubicBezTo>
                  <a:cubicBezTo>
                    <a:pt x="913" y="237"/>
                    <a:pt x="877" y="164"/>
                    <a:pt x="822" y="110"/>
                  </a:cubicBezTo>
                  <a:cubicBezTo>
                    <a:pt x="749" y="37"/>
                    <a:pt x="713" y="0"/>
                    <a:pt x="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2646000" y="4525775"/>
              <a:ext cx="55250" cy="72125"/>
            </a:xfrm>
            <a:custGeom>
              <a:avLst/>
              <a:gdLst/>
              <a:ahLst/>
              <a:cxnLst/>
              <a:rect l="l" t="t" r="r" b="b"/>
              <a:pathLst>
                <a:path w="2210" h="2885" extrusionOk="0">
                  <a:moveTo>
                    <a:pt x="1424" y="347"/>
                  </a:moveTo>
                  <a:cubicBezTo>
                    <a:pt x="1534" y="347"/>
                    <a:pt x="1644" y="402"/>
                    <a:pt x="1717" y="548"/>
                  </a:cubicBezTo>
                  <a:cubicBezTo>
                    <a:pt x="1790" y="676"/>
                    <a:pt x="1844" y="840"/>
                    <a:pt x="1844" y="1059"/>
                  </a:cubicBezTo>
                  <a:cubicBezTo>
                    <a:pt x="1844" y="1260"/>
                    <a:pt x="1771" y="1497"/>
                    <a:pt x="1644" y="1735"/>
                  </a:cubicBezTo>
                  <a:cubicBezTo>
                    <a:pt x="1516" y="1972"/>
                    <a:pt x="1370" y="2155"/>
                    <a:pt x="1187" y="2319"/>
                  </a:cubicBezTo>
                  <a:cubicBezTo>
                    <a:pt x="1005" y="2483"/>
                    <a:pt x="840" y="2574"/>
                    <a:pt x="713" y="2574"/>
                  </a:cubicBezTo>
                  <a:cubicBezTo>
                    <a:pt x="621" y="2574"/>
                    <a:pt x="548" y="2520"/>
                    <a:pt x="475" y="2428"/>
                  </a:cubicBezTo>
                  <a:cubicBezTo>
                    <a:pt x="420" y="2337"/>
                    <a:pt x="384" y="2209"/>
                    <a:pt x="384" y="2063"/>
                  </a:cubicBezTo>
                  <a:cubicBezTo>
                    <a:pt x="384" y="1808"/>
                    <a:pt x="439" y="1534"/>
                    <a:pt x="585" y="1260"/>
                  </a:cubicBezTo>
                  <a:cubicBezTo>
                    <a:pt x="713" y="986"/>
                    <a:pt x="859" y="767"/>
                    <a:pt x="1023" y="603"/>
                  </a:cubicBezTo>
                  <a:cubicBezTo>
                    <a:pt x="1187" y="420"/>
                    <a:pt x="1315" y="347"/>
                    <a:pt x="1424" y="347"/>
                  </a:cubicBezTo>
                  <a:close/>
                  <a:moveTo>
                    <a:pt x="1406" y="0"/>
                  </a:moveTo>
                  <a:cubicBezTo>
                    <a:pt x="1278" y="0"/>
                    <a:pt x="1114" y="55"/>
                    <a:pt x="950" y="183"/>
                  </a:cubicBezTo>
                  <a:cubicBezTo>
                    <a:pt x="786" y="293"/>
                    <a:pt x="621" y="457"/>
                    <a:pt x="493" y="639"/>
                  </a:cubicBezTo>
                  <a:cubicBezTo>
                    <a:pt x="347" y="840"/>
                    <a:pt x="238" y="1059"/>
                    <a:pt x="147" y="1315"/>
                  </a:cubicBezTo>
                  <a:cubicBezTo>
                    <a:pt x="55" y="1570"/>
                    <a:pt x="1" y="1826"/>
                    <a:pt x="1" y="2082"/>
                  </a:cubicBezTo>
                  <a:cubicBezTo>
                    <a:pt x="1" y="2264"/>
                    <a:pt x="74" y="2447"/>
                    <a:pt x="201" y="2629"/>
                  </a:cubicBezTo>
                  <a:cubicBezTo>
                    <a:pt x="347" y="2793"/>
                    <a:pt x="512" y="2885"/>
                    <a:pt x="694" y="2885"/>
                  </a:cubicBezTo>
                  <a:cubicBezTo>
                    <a:pt x="932" y="2885"/>
                    <a:pt x="1169" y="2793"/>
                    <a:pt x="1424" y="2593"/>
                  </a:cubicBezTo>
                  <a:cubicBezTo>
                    <a:pt x="1662" y="2374"/>
                    <a:pt x="1863" y="2136"/>
                    <a:pt x="2009" y="1844"/>
                  </a:cubicBezTo>
                  <a:cubicBezTo>
                    <a:pt x="2136" y="1552"/>
                    <a:pt x="2209" y="1278"/>
                    <a:pt x="2209" y="1023"/>
                  </a:cubicBezTo>
                  <a:cubicBezTo>
                    <a:pt x="2209" y="749"/>
                    <a:pt x="2136" y="512"/>
                    <a:pt x="1990" y="311"/>
                  </a:cubicBezTo>
                  <a:cubicBezTo>
                    <a:pt x="1826" y="92"/>
                    <a:pt x="1644" y="0"/>
                    <a:pt x="14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2710800" y="4525775"/>
              <a:ext cx="68500" cy="72125"/>
            </a:xfrm>
            <a:custGeom>
              <a:avLst/>
              <a:gdLst/>
              <a:ahLst/>
              <a:cxnLst/>
              <a:rect l="l" t="t" r="r" b="b"/>
              <a:pathLst>
                <a:path w="2740" h="2885" extrusionOk="0">
                  <a:moveTo>
                    <a:pt x="1753" y="0"/>
                  </a:moveTo>
                  <a:cubicBezTo>
                    <a:pt x="1625" y="0"/>
                    <a:pt x="1552" y="55"/>
                    <a:pt x="1552" y="128"/>
                  </a:cubicBezTo>
                  <a:cubicBezTo>
                    <a:pt x="1552" y="165"/>
                    <a:pt x="1589" y="219"/>
                    <a:pt x="1662" y="293"/>
                  </a:cubicBezTo>
                  <a:cubicBezTo>
                    <a:pt x="1717" y="347"/>
                    <a:pt x="1790" y="384"/>
                    <a:pt x="1881" y="384"/>
                  </a:cubicBezTo>
                  <a:cubicBezTo>
                    <a:pt x="1991" y="384"/>
                    <a:pt x="2064" y="439"/>
                    <a:pt x="2137" y="530"/>
                  </a:cubicBezTo>
                  <a:cubicBezTo>
                    <a:pt x="2283" y="712"/>
                    <a:pt x="2374" y="968"/>
                    <a:pt x="2374" y="1297"/>
                  </a:cubicBezTo>
                  <a:cubicBezTo>
                    <a:pt x="2374" y="1607"/>
                    <a:pt x="2301" y="1881"/>
                    <a:pt x="2191" y="2118"/>
                  </a:cubicBezTo>
                  <a:cubicBezTo>
                    <a:pt x="2082" y="2374"/>
                    <a:pt x="1954" y="2501"/>
                    <a:pt x="1790" y="2501"/>
                  </a:cubicBezTo>
                  <a:cubicBezTo>
                    <a:pt x="1717" y="2501"/>
                    <a:pt x="1662" y="2428"/>
                    <a:pt x="1625" y="2301"/>
                  </a:cubicBezTo>
                  <a:cubicBezTo>
                    <a:pt x="1589" y="2173"/>
                    <a:pt x="1571" y="2027"/>
                    <a:pt x="1552" y="1881"/>
                  </a:cubicBezTo>
                  <a:cubicBezTo>
                    <a:pt x="1516" y="1461"/>
                    <a:pt x="1443" y="1260"/>
                    <a:pt x="1352" y="1260"/>
                  </a:cubicBezTo>
                  <a:cubicBezTo>
                    <a:pt x="1260" y="1260"/>
                    <a:pt x="1114" y="1388"/>
                    <a:pt x="914" y="1625"/>
                  </a:cubicBezTo>
                  <a:cubicBezTo>
                    <a:pt x="694" y="1862"/>
                    <a:pt x="512" y="2118"/>
                    <a:pt x="348" y="2410"/>
                  </a:cubicBezTo>
                  <a:cubicBezTo>
                    <a:pt x="366" y="2118"/>
                    <a:pt x="421" y="1698"/>
                    <a:pt x="512" y="1187"/>
                  </a:cubicBezTo>
                  <a:cubicBezTo>
                    <a:pt x="603" y="658"/>
                    <a:pt x="658" y="366"/>
                    <a:pt x="658" y="311"/>
                  </a:cubicBezTo>
                  <a:cubicBezTo>
                    <a:pt x="658" y="256"/>
                    <a:pt x="603" y="183"/>
                    <a:pt x="530" y="110"/>
                  </a:cubicBezTo>
                  <a:cubicBezTo>
                    <a:pt x="457" y="55"/>
                    <a:pt x="384" y="19"/>
                    <a:pt x="311" y="19"/>
                  </a:cubicBezTo>
                  <a:cubicBezTo>
                    <a:pt x="256" y="19"/>
                    <a:pt x="238" y="55"/>
                    <a:pt x="238" y="165"/>
                  </a:cubicBezTo>
                  <a:cubicBezTo>
                    <a:pt x="238" y="475"/>
                    <a:pt x="183" y="931"/>
                    <a:pt x="110" y="1497"/>
                  </a:cubicBezTo>
                  <a:cubicBezTo>
                    <a:pt x="37" y="2063"/>
                    <a:pt x="1" y="2392"/>
                    <a:pt x="1" y="2501"/>
                  </a:cubicBezTo>
                  <a:cubicBezTo>
                    <a:pt x="1" y="2611"/>
                    <a:pt x="37" y="2702"/>
                    <a:pt x="92" y="2775"/>
                  </a:cubicBezTo>
                  <a:cubicBezTo>
                    <a:pt x="147" y="2848"/>
                    <a:pt x="202" y="2885"/>
                    <a:pt x="238" y="2885"/>
                  </a:cubicBezTo>
                  <a:cubicBezTo>
                    <a:pt x="366" y="2885"/>
                    <a:pt x="567" y="2684"/>
                    <a:pt x="841" y="2282"/>
                  </a:cubicBezTo>
                  <a:cubicBezTo>
                    <a:pt x="987" y="2082"/>
                    <a:pt x="1133" y="1899"/>
                    <a:pt x="1242" y="1735"/>
                  </a:cubicBezTo>
                  <a:cubicBezTo>
                    <a:pt x="1260" y="2100"/>
                    <a:pt x="1315" y="2392"/>
                    <a:pt x="1406" y="2574"/>
                  </a:cubicBezTo>
                  <a:cubicBezTo>
                    <a:pt x="1479" y="2775"/>
                    <a:pt x="1607" y="2885"/>
                    <a:pt x="1790" y="2885"/>
                  </a:cubicBezTo>
                  <a:cubicBezTo>
                    <a:pt x="2027" y="2885"/>
                    <a:pt x="2246" y="2720"/>
                    <a:pt x="2447" y="2410"/>
                  </a:cubicBezTo>
                  <a:cubicBezTo>
                    <a:pt x="2630" y="2082"/>
                    <a:pt x="2739" y="1735"/>
                    <a:pt x="2739" y="1351"/>
                  </a:cubicBezTo>
                  <a:cubicBezTo>
                    <a:pt x="2739" y="968"/>
                    <a:pt x="2648" y="639"/>
                    <a:pt x="2483" y="384"/>
                  </a:cubicBezTo>
                  <a:cubicBezTo>
                    <a:pt x="2319" y="128"/>
                    <a:pt x="2082" y="0"/>
                    <a:pt x="17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2829475" y="4524850"/>
              <a:ext cx="53400" cy="73500"/>
            </a:xfrm>
            <a:custGeom>
              <a:avLst/>
              <a:gdLst/>
              <a:ahLst/>
              <a:cxnLst/>
              <a:rect l="l" t="t" r="r" b="b"/>
              <a:pathLst>
                <a:path w="2136" h="2940" extrusionOk="0">
                  <a:moveTo>
                    <a:pt x="1278" y="403"/>
                  </a:moveTo>
                  <a:cubicBezTo>
                    <a:pt x="1314" y="640"/>
                    <a:pt x="1369" y="987"/>
                    <a:pt x="1406" y="1461"/>
                  </a:cubicBezTo>
                  <a:cubicBezTo>
                    <a:pt x="1205" y="1498"/>
                    <a:pt x="986" y="1534"/>
                    <a:pt x="803" y="1589"/>
                  </a:cubicBezTo>
                  <a:cubicBezTo>
                    <a:pt x="986" y="1078"/>
                    <a:pt x="1150" y="695"/>
                    <a:pt x="1278" y="403"/>
                  </a:cubicBezTo>
                  <a:close/>
                  <a:moveTo>
                    <a:pt x="1369" y="1"/>
                  </a:moveTo>
                  <a:cubicBezTo>
                    <a:pt x="1296" y="1"/>
                    <a:pt x="1223" y="19"/>
                    <a:pt x="1150" y="74"/>
                  </a:cubicBezTo>
                  <a:cubicBezTo>
                    <a:pt x="1077" y="129"/>
                    <a:pt x="1022" y="202"/>
                    <a:pt x="986" y="275"/>
                  </a:cubicBezTo>
                  <a:cubicBezTo>
                    <a:pt x="949" y="348"/>
                    <a:pt x="876" y="512"/>
                    <a:pt x="767" y="786"/>
                  </a:cubicBezTo>
                  <a:cubicBezTo>
                    <a:pt x="657" y="1060"/>
                    <a:pt x="566" y="1279"/>
                    <a:pt x="511" y="1425"/>
                  </a:cubicBezTo>
                  <a:cubicBezTo>
                    <a:pt x="475" y="1516"/>
                    <a:pt x="438" y="1607"/>
                    <a:pt x="402" y="1699"/>
                  </a:cubicBezTo>
                  <a:cubicBezTo>
                    <a:pt x="128" y="1790"/>
                    <a:pt x="0" y="1863"/>
                    <a:pt x="0" y="1918"/>
                  </a:cubicBezTo>
                  <a:cubicBezTo>
                    <a:pt x="0" y="1972"/>
                    <a:pt x="18" y="2009"/>
                    <a:pt x="55" y="2045"/>
                  </a:cubicBezTo>
                  <a:cubicBezTo>
                    <a:pt x="110" y="2082"/>
                    <a:pt x="146" y="2100"/>
                    <a:pt x="201" y="2100"/>
                  </a:cubicBezTo>
                  <a:lnTo>
                    <a:pt x="237" y="2100"/>
                  </a:lnTo>
                  <a:cubicBezTo>
                    <a:pt x="73" y="2465"/>
                    <a:pt x="0" y="2648"/>
                    <a:pt x="0" y="2684"/>
                  </a:cubicBezTo>
                  <a:cubicBezTo>
                    <a:pt x="0" y="2739"/>
                    <a:pt x="18" y="2794"/>
                    <a:pt x="73" y="2849"/>
                  </a:cubicBezTo>
                  <a:cubicBezTo>
                    <a:pt x="128" y="2903"/>
                    <a:pt x="183" y="2940"/>
                    <a:pt x="219" y="2940"/>
                  </a:cubicBezTo>
                  <a:cubicBezTo>
                    <a:pt x="256" y="2940"/>
                    <a:pt x="402" y="2611"/>
                    <a:pt x="639" y="1991"/>
                  </a:cubicBezTo>
                  <a:cubicBezTo>
                    <a:pt x="858" y="1936"/>
                    <a:pt x="1004" y="1881"/>
                    <a:pt x="1114" y="1863"/>
                  </a:cubicBezTo>
                  <a:cubicBezTo>
                    <a:pt x="1205" y="1845"/>
                    <a:pt x="1314" y="1808"/>
                    <a:pt x="1442" y="1772"/>
                  </a:cubicBezTo>
                  <a:cubicBezTo>
                    <a:pt x="1460" y="2027"/>
                    <a:pt x="1479" y="2283"/>
                    <a:pt x="1497" y="2538"/>
                  </a:cubicBezTo>
                  <a:cubicBezTo>
                    <a:pt x="1515" y="2684"/>
                    <a:pt x="1534" y="2794"/>
                    <a:pt x="1570" y="2849"/>
                  </a:cubicBezTo>
                  <a:cubicBezTo>
                    <a:pt x="1588" y="2903"/>
                    <a:pt x="1625" y="2940"/>
                    <a:pt x="1680" y="2940"/>
                  </a:cubicBezTo>
                  <a:cubicBezTo>
                    <a:pt x="1771" y="2940"/>
                    <a:pt x="1807" y="2757"/>
                    <a:pt x="1807" y="2411"/>
                  </a:cubicBezTo>
                  <a:cubicBezTo>
                    <a:pt x="1807" y="2210"/>
                    <a:pt x="1807" y="1972"/>
                    <a:pt x="1771" y="1680"/>
                  </a:cubicBezTo>
                  <a:cubicBezTo>
                    <a:pt x="2026" y="1626"/>
                    <a:pt x="2136" y="1553"/>
                    <a:pt x="2136" y="1498"/>
                  </a:cubicBezTo>
                  <a:cubicBezTo>
                    <a:pt x="2136" y="1443"/>
                    <a:pt x="2081" y="1407"/>
                    <a:pt x="1953" y="1407"/>
                  </a:cubicBezTo>
                  <a:lnTo>
                    <a:pt x="1753" y="1407"/>
                  </a:lnTo>
                  <a:cubicBezTo>
                    <a:pt x="1716" y="1005"/>
                    <a:pt x="1661" y="676"/>
                    <a:pt x="1588" y="403"/>
                  </a:cubicBezTo>
                  <a:cubicBezTo>
                    <a:pt x="1515" y="129"/>
                    <a:pt x="1442" y="1"/>
                    <a:pt x="13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2893350" y="4526675"/>
              <a:ext cx="54800" cy="71675"/>
            </a:xfrm>
            <a:custGeom>
              <a:avLst/>
              <a:gdLst/>
              <a:ahLst/>
              <a:cxnLst/>
              <a:rect l="l" t="t" r="r" b="b"/>
              <a:pathLst>
                <a:path w="2192" h="2867" extrusionOk="0">
                  <a:moveTo>
                    <a:pt x="1352" y="1"/>
                  </a:moveTo>
                  <a:cubicBezTo>
                    <a:pt x="1078" y="1"/>
                    <a:pt x="877" y="1"/>
                    <a:pt x="749" y="37"/>
                  </a:cubicBezTo>
                  <a:cubicBezTo>
                    <a:pt x="621" y="56"/>
                    <a:pt x="530" y="92"/>
                    <a:pt x="512" y="147"/>
                  </a:cubicBezTo>
                  <a:cubicBezTo>
                    <a:pt x="494" y="183"/>
                    <a:pt x="475" y="220"/>
                    <a:pt x="475" y="257"/>
                  </a:cubicBezTo>
                  <a:cubicBezTo>
                    <a:pt x="475" y="457"/>
                    <a:pt x="384" y="895"/>
                    <a:pt x="238" y="1516"/>
                  </a:cubicBezTo>
                  <a:cubicBezTo>
                    <a:pt x="74" y="2155"/>
                    <a:pt x="1" y="2502"/>
                    <a:pt x="1" y="2557"/>
                  </a:cubicBezTo>
                  <a:cubicBezTo>
                    <a:pt x="1" y="2593"/>
                    <a:pt x="19" y="2666"/>
                    <a:pt x="74" y="2739"/>
                  </a:cubicBezTo>
                  <a:cubicBezTo>
                    <a:pt x="147" y="2812"/>
                    <a:pt x="183" y="2867"/>
                    <a:pt x="220" y="2867"/>
                  </a:cubicBezTo>
                  <a:cubicBezTo>
                    <a:pt x="238" y="2867"/>
                    <a:pt x="256" y="2830"/>
                    <a:pt x="275" y="2794"/>
                  </a:cubicBezTo>
                  <a:lnTo>
                    <a:pt x="293" y="2721"/>
                  </a:lnTo>
                  <a:cubicBezTo>
                    <a:pt x="311" y="2684"/>
                    <a:pt x="311" y="2648"/>
                    <a:pt x="329" y="2611"/>
                  </a:cubicBezTo>
                  <a:cubicBezTo>
                    <a:pt x="348" y="2557"/>
                    <a:pt x="348" y="2520"/>
                    <a:pt x="366" y="2484"/>
                  </a:cubicBezTo>
                  <a:cubicBezTo>
                    <a:pt x="366" y="2447"/>
                    <a:pt x="384" y="2411"/>
                    <a:pt x="402" y="2338"/>
                  </a:cubicBezTo>
                  <a:cubicBezTo>
                    <a:pt x="402" y="2283"/>
                    <a:pt x="439" y="2155"/>
                    <a:pt x="494" y="1972"/>
                  </a:cubicBezTo>
                  <a:cubicBezTo>
                    <a:pt x="530" y="1772"/>
                    <a:pt x="567" y="1662"/>
                    <a:pt x="567" y="1644"/>
                  </a:cubicBezTo>
                  <a:cubicBezTo>
                    <a:pt x="859" y="1644"/>
                    <a:pt x="1114" y="1607"/>
                    <a:pt x="1352" y="1553"/>
                  </a:cubicBezTo>
                  <a:cubicBezTo>
                    <a:pt x="1589" y="1498"/>
                    <a:pt x="1717" y="1425"/>
                    <a:pt x="1717" y="1334"/>
                  </a:cubicBezTo>
                  <a:cubicBezTo>
                    <a:pt x="1717" y="1297"/>
                    <a:pt x="1662" y="1279"/>
                    <a:pt x="1552" y="1279"/>
                  </a:cubicBezTo>
                  <a:cubicBezTo>
                    <a:pt x="1516" y="1279"/>
                    <a:pt x="1388" y="1279"/>
                    <a:pt x="1187" y="1297"/>
                  </a:cubicBezTo>
                  <a:cubicBezTo>
                    <a:pt x="1005" y="1315"/>
                    <a:pt x="822" y="1315"/>
                    <a:pt x="640" y="1315"/>
                  </a:cubicBezTo>
                  <a:cubicBezTo>
                    <a:pt x="749" y="841"/>
                    <a:pt x="804" y="549"/>
                    <a:pt x="804" y="421"/>
                  </a:cubicBezTo>
                  <a:cubicBezTo>
                    <a:pt x="804" y="403"/>
                    <a:pt x="804" y="403"/>
                    <a:pt x="804" y="384"/>
                  </a:cubicBezTo>
                  <a:cubicBezTo>
                    <a:pt x="841" y="384"/>
                    <a:pt x="914" y="366"/>
                    <a:pt x="1023" y="366"/>
                  </a:cubicBezTo>
                  <a:cubicBezTo>
                    <a:pt x="1133" y="348"/>
                    <a:pt x="1224" y="330"/>
                    <a:pt x="1279" y="330"/>
                  </a:cubicBezTo>
                  <a:cubicBezTo>
                    <a:pt x="1352" y="330"/>
                    <a:pt x="1425" y="311"/>
                    <a:pt x="1498" y="311"/>
                  </a:cubicBezTo>
                  <a:cubicBezTo>
                    <a:pt x="1571" y="293"/>
                    <a:pt x="1644" y="293"/>
                    <a:pt x="1699" y="293"/>
                  </a:cubicBezTo>
                  <a:cubicBezTo>
                    <a:pt x="1735" y="293"/>
                    <a:pt x="1790" y="275"/>
                    <a:pt x="1845" y="275"/>
                  </a:cubicBezTo>
                  <a:cubicBezTo>
                    <a:pt x="1918" y="275"/>
                    <a:pt x="1954" y="257"/>
                    <a:pt x="1991" y="257"/>
                  </a:cubicBezTo>
                  <a:cubicBezTo>
                    <a:pt x="2027" y="238"/>
                    <a:pt x="2064" y="238"/>
                    <a:pt x="2118" y="220"/>
                  </a:cubicBezTo>
                  <a:cubicBezTo>
                    <a:pt x="2155" y="202"/>
                    <a:pt x="2191" y="183"/>
                    <a:pt x="2191" y="147"/>
                  </a:cubicBezTo>
                  <a:cubicBezTo>
                    <a:pt x="2191" y="110"/>
                    <a:pt x="2118" y="56"/>
                    <a:pt x="1954" y="37"/>
                  </a:cubicBezTo>
                  <a:cubicBezTo>
                    <a:pt x="1808" y="1"/>
                    <a:pt x="1607" y="1"/>
                    <a:pt x="1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2946750" y="4526675"/>
              <a:ext cx="54800" cy="71675"/>
            </a:xfrm>
            <a:custGeom>
              <a:avLst/>
              <a:gdLst/>
              <a:ahLst/>
              <a:cxnLst/>
              <a:rect l="l" t="t" r="r" b="b"/>
              <a:pathLst>
                <a:path w="2192" h="2867" extrusionOk="0">
                  <a:moveTo>
                    <a:pt x="1352" y="1"/>
                  </a:moveTo>
                  <a:cubicBezTo>
                    <a:pt x="1096" y="1"/>
                    <a:pt x="895" y="1"/>
                    <a:pt x="767" y="37"/>
                  </a:cubicBezTo>
                  <a:cubicBezTo>
                    <a:pt x="621" y="56"/>
                    <a:pt x="548" y="92"/>
                    <a:pt x="512" y="147"/>
                  </a:cubicBezTo>
                  <a:cubicBezTo>
                    <a:pt x="494" y="183"/>
                    <a:pt x="494" y="220"/>
                    <a:pt x="494" y="257"/>
                  </a:cubicBezTo>
                  <a:cubicBezTo>
                    <a:pt x="475" y="457"/>
                    <a:pt x="402" y="895"/>
                    <a:pt x="238" y="1516"/>
                  </a:cubicBezTo>
                  <a:cubicBezTo>
                    <a:pt x="92" y="2155"/>
                    <a:pt x="1" y="2502"/>
                    <a:pt x="1" y="2557"/>
                  </a:cubicBezTo>
                  <a:cubicBezTo>
                    <a:pt x="1" y="2593"/>
                    <a:pt x="37" y="2666"/>
                    <a:pt x="92" y="2739"/>
                  </a:cubicBezTo>
                  <a:cubicBezTo>
                    <a:pt x="147" y="2812"/>
                    <a:pt x="201" y="2867"/>
                    <a:pt x="238" y="2867"/>
                  </a:cubicBezTo>
                  <a:cubicBezTo>
                    <a:pt x="256" y="2867"/>
                    <a:pt x="274" y="2830"/>
                    <a:pt x="274" y="2794"/>
                  </a:cubicBezTo>
                  <a:lnTo>
                    <a:pt x="311" y="2721"/>
                  </a:lnTo>
                  <a:cubicBezTo>
                    <a:pt x="311" y="2684"/>
                    <a:pt x="329" y="2648"/>
                    <a:pt x="347" y="2611"/>
                  </a:cubicBezTo>
                  <a:cubicBezTo>
                    <a:pt x="347" y="2557"/>
                    <a:pt x="366" y="2520"/>
                    <a:pt x="366" y="2484"/>
                  </a:cubicBezTo>
                  <a:cubicBezTo>
                    <a:pt x="384" y="2447"/>
                    <a:pt x="384" y="2411"/>
                    <a:pt x="402" y="2338"/>
                  </a:cubicBezTo>
                  <a:cubicBezTo>
                    <a:pt x="420" y="2283"/>
                    <a:pt x="457" y="2155"/>
                    <a:pt x="494" y="1972"/>
                  </a:cubicBezTo>
                  <a:cubicBezTo>
                    <a:pt x="548" y="1772"/>
                    <a:pt x="567" y="1662"/>
                    <a:pt x="585" y="1644"/>
                  </a:cubicBezTo>
                  <a:cubicBezTo>
                    <a:pt x="877" y="1644"/>
                    <a:pt x="1132" y="1607"/>
                    <a:pt x="1370" y="1553"/>
                  </a:cubicBezTo>
                  <a:cubicBezTo>
                    <a:pt x="1607" y="1498"/>
                    <a:pt x="1717" y="1425"/>
                    <a:pt x="1717" y="1334"/>
                  </a:cubicBezTo>
                  <a:cubicBezTo>
                    <a:pt x="1717" y="1297"/>
                    <a:pt x="1662" y="1279"/>
                    <a:pt x="1571" y="1279"/>
                  </a:cubicBezTo>
                  <a:cubicBezTo>
                    <a:pt x="1516" y="1279"/>
                    <a:pt x="1406" y="1279"/>
                    <a:pt x="1205" y="1297"/>
                  </a:cubicBezTo>
                  <a:cubicBezTo>
                    <a:pt x="1005" y="1315"/>
                    <a:pt x="822" y="1315"/>
                    <a:pt x="658" y="1315"/>
                  </a:cubicBezTo>
                  <a:cubicBezTo>
                    <a:pt x="767" y="841"/>
                    <a:pt x="822" y="549"/>
                    <a:pt x="822" y="421"/>
                  </a:cubicBezTo>
                  <a:cubicBezTo>
                    <a:pt x="822" y="403"/>
                    <a:pt x="822" y="403"/>
                    <a:pt x="822" y="384"/>
                  </a:cubicBezTo>
                  <a:cubicBezTo>
                    <a:pt x="840" y="384"/>
                    <a:pt x="913" y="366"/>
                    <a:pt x="1023" y="366"/>
                  </a:cubicBezTo>
                  <a:cubicBezTo>
                    <a:pt x="1151" y="348"/>
                    <a:pt x="1224" y="330"/>
                    <a:pt x="1297" y="330"/>
                  </a:cubicBezTo>
                  <a:cubicBezTo>
                    <a:pt x="1370" y="330"/>
                    <a:pt x="1443" y="311"/>
                    <a:pt x="1516" y="311"/>
                  </a:cubicBezTo>
                  <a:cubicBezTo>
                    <a:pt x="1589" y="293"/>
                    <a:pt x="1662" y="293"/>
                    <a:pt x="1698" y="293"/>
                  </a:cubicBezTo>
                  <a:cubicBezTo>
                    <a:pt x="1753" y="293"/>
                    <a:pt x="1808" y="275"/>
                    <a:pt x="1863" y="275"/>
                  </a:cubicBezTo>
                  <a:cubicBezTo>
                    <a:pt x="1917" y="275"/>
                    <a:pt x="1972" y="257"/>
                    <a:pt x="2009" y="257"/>
                  </a:cubicBezTo>
                  <a:cubicBezTo>
                    <a:pt x="2045" y="238"/>
                    <a:pt x="2082" y="238"/>
                    <a:pt x="2136" y="220"/>
                  </a:cubicBezTo>
                  <a:cubicBezTo>
                    <a:pt x="2173" y="202"/>
                    <a:pt x="2191" y="183"/>
                    <a:pt x="2191" y="147"/>
                  </a:cubicBezTo>
                  <a:cubicBezTo>
                    <a:pt x="2191" y="110"/>
                    <a:pt x="2118" y="56"/>
                    <a:pt x="1972" y="37"/>
                  </a:cubicBezTo>
                  <a:cubicBezTo>
                    <a:pt x="1826" y="1"/>
                    <a:pt x="1625" y="1"/>
                    <a:pt x="1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3001975" y="4526225"/>
              <a:ext cx="21025" cy="71675"/>
            </a:xfrm>
            <a:custGeom>
              <a:avLst/>
              <a:gdLst/>
              <a:ahLst/>
              <a:cxnLst/>
              <a:rect l="l" t="t" r="r" b="b"/>
              <a:pathLst>
                <a:path w="841" h="2867" extrusionOk="0">
                  <a:moveTo>
                    <a:pt x="585" y="1"/>
                  </a:moveTo>
                  <a:cubicBezTo>
                    <a:pt x="548" y="1"/>
                    <a:pt x="512" y="1"/>
                    <a:pt x="512" y="19"/>
                  </a:cubicBezTo>
                  <a:cubicBezTo>
                    <a:pt x="493" y="37"/>
                    <a:pt x="493" y="74"/>
                    <a:pt x="493" y="110"/>
                  </a:cubicBezTo>
                  <a:cubicBezTo>
                    <a:pt x="493" y="293"/>
                    <a:pt x="402" y="731"/>
                    <a:pt x="238" y="1443"/>
                  </a:cubicBezTo>
                  <a:cubicBezTo>
                    <a:pt x="74" y="2155"/>
                    <a:pt x="0" y="2538"/>
                    <a:pt x="0" y="2593"/>
                  </a:cubicBezTo>
                  <a:cubicBezTo>
                    <a:pt x="0" y="2648"/>
                    <a:pt x="19" y="2702"/>
                    <a:pt x="74" y="2757"/>
                  </a:cubicBezTo>
                  <a:cubicBezTo>
                    <a:pt x="128" y="2830"/>
                    <a:pt x="165" y="2867"/>
                    <a:pt x="201" y="2867"/>
                  </a:cubicBezTo>
                  <a:cubicBezTo>
                    <a:pt x="238" y="2867"/>
                    <a:pt x="274" y="2775"/>
                    <a:pt x="329" y="2629"/>
                  </a:cubicBezTo>
                  <a:cubicBezTo>
                    <a:pt x="347" y="2538"/>
                    <a:pt x="366" y="2447"/>
                    <a:pt x="384" y="2374"/>
                  </a:cubicBezTo>
                  <a:cubicBezTo>
                    <a:pt x="402" y="2301"/>
                    <a:pt x="439" y="2191"/>
                    <a:pt x="457" y="2064"/>
                  </a:cubicBezTo>
                  <a:cubicBezTo>
                    <a:pt x="493" y="1917"/>
                    <a:pt x="530" y="1808"/>
                    <a:pt x="548" y="1735"/>
                  </a:cubicBezTo>
                  <a:cubicBezTo>
                    <a:pt x="749" y="932"/>
                    <a:pt x="840" y="494"/>
                    <a:pt x="840" y="402"/>
                  </a:cubicBezTo>
                  <a:cubicBezTo>
                    <a:pt x="840" y="293"/>
                    <a:pt x="804" y="201"/>
                    <a:pt x="749" y="128"/>
                  </a:cubicBezTo>
                  <a:cubicBezTo>
                    <a:pt x="676" y="37"/>
                    <a:pt x="621" y="1"/>
                    <a:pt x="5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3032100" y="4525325"/>
              <a:ext cx="60725" cy="72575"/>
            </a:xfrm>
            <a:custGeom>
              <a:avLst/>
              <a:gdLst/>
              <a:ahLst/>
              <a:cxnLst/>
              <a:rect l="l" t="t" r="r" b="b"/>
              <a:pathLst>
                <a:path w="2429" h="2903" extrusionOk="0">
                  <a:moveTo>
                    <a:pt x="2173" y="0"/>
                  </a:moveTo>
                  <a:cubicBezTo>
                    <a:pt x="2118" y="0"/>
                    <a:pt x="2100" y="73"/>
                    <a:pt x="2100" y="183"/>
                  </a:cubicBezTo>
                  <a:cubicBezTo>
                    <a:pt x="2100" y="201"/>
                    <a:pt x="2081" y="365"/>
                    <a:pt x="2045" y="676"/>
                  </a:cubicBezTo>
                  <a:cubicBezTo>
                    <a:pt x="1990" y="1333"/>
                    <a:pt x="1881" y="1899"/>
                    <a:pt x="1698" y="2355"/>
                  </a:cubicBezTo>
                  <a:cubicBezTo>
                    <a:pt x="1570" y="2100"/>
                    <a:pt x="1296" y="1406"/>
                    <a:pt x="858" y="256"/>
                  </a:cubicBezTo>
                  <a:cubicBezTo>
                    <a:pt x="840" y="201"/>
                    <a:pt x="785" y="146"/>
                    <a:pt x="731" y="91"/>
                  </a:cubicBezTo>
                  <a:cubicBezTo>
                    <a:pt x="694" y="37"/>
                    <a:pt x="639" y="18"/>
                    <a:pt x="621" y="18"/>
                  </a:cubicBezTo>
                  <a:cubicBezTo>
                    <a:pt x="566" y="18"/>
                    <a:pt x="548" y="55"/>
                    <a:pt x="548" y="146"/>
                  </a:cubicBezTo>
                  <a:cubicBezTo>
                    <a:pt x="548" y="329"/>
                    <a:pt x="457" y="767"/>
                    <a:pt x="274" y="1479"/>
                  </a:cubicBezTo>
                  <a:cubicBezTo>
                    <a:pt x="92" y="2173"/>
                    <a:pt x="0" y="2556"/>
                    <a:pt x="0" y="2629"/>
                  </a:cubicBezTo>
                  <a:cubicBezTo>
                    <a:pt x="0" y="2684"/>
                    <a:pt x="37" y="2757"/>
                    <a:pt x="73" y="2811"/>
                  </a:cubicBezTo>
                  <a:cubicBezTo>
                    <a:pt x="128" y="2884"/>
                    <a:pt x="165" y="2903"/>
                    <a:pt x="201" y="2903"/>
                  </a:cubicBezTo>
                  <a:cubicBezTo>
                    <a:pt x="238" y="2903"/>
                    <a:pt x="256" y="2848"/>
                    <a:pt x="292" y="2738"/>
                  </a:cubicBezTo>
                  <a:cubicBezTo>
                    <a:pt x="329" y="2629"/>
                    <a:pt x="402" y="2373"/>
                    <a:pt x="493" y="1972"/>
                  </a:cubicBezTo>
                  <a:cubicBezTo>
                    <a:pt x="584" y="1570"/>
                    <a:pt x="694" y="1223"/>
                    <a:pt x="767" y="895"/>
                  </a:cubicBezTo>
                  <a:cubicBezTo>
                    <a:pt x="1169" y="1917"/>
                    <a:pt x="1406" y="2538"/>
                    <a:pt x="1497" y="2720"/>
                  </a:cubicBezTo>
                  <a:cubicBezTo>
                    <a:pt x="1515" y="2775"/>
                    <a:pt x="1552" y="2811"/>
                    <a:pt x="1589" y="2848"/>
                  </a:cubicBezTo>
                  <a:cubicBezTo>
                    <a:pt x="1643" y="2884"/>
                    <a:pt x="1680" y="2903"/>
                    <a:pt x="1716" y="2903"/>
                  </a:cubicBezTo>
                  <a:cubicBezTo>
                    <a:pt x="1826" y="2903"/>
                    <a:pt x="1935" y="2738"/>
                    <a:pt x="2045" y="2373"/>
                  </a:cubicBezTo>
                  <a:cubicBezTo>
                    <a:pt x="2173" y="2026"/>
                    <a:pt x="2264" y="1643"/>
                    <a:pt x="2337" y="1223"/>
                  </a:cubicBezTo>
                  <a:cubicBezTo>
                    <a:pt x="2392" y="822"/>
                    <a:pt x="2428" y="493"/>
                    <a:pt x="2428" y="274"/>
                  </a:cubicBezTo>
                  <a:cubicBezTo>
                    <a:pt x="2428" y="219"/>
                    <a:pt x="2410" y="164"/>
                    <a:pt x="2337" y="110"/>
                  </a:cubicBezTo>
                  <a:cubicBezTo>
                    <a:pt x="2282" y="37"/>
                    <a:pt x="2227" y="0"/>
                    <a:pt x="2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3103300" y="4526225"/>
              <a:ext cx="21000" cy="71675"/>
            </a:xfrm>
            <a:custGeom>
              <a:avLst/>
              <a:gdLst/>
              <a:ahLst/>
              <a:cxnLst/>
              <a:rect l="l" t="t" r="r" b="b"/>
              <a:pathLst>
                <a:path w="840" h="2867" extrusionOk="0">
                  <a:moveTo>
                    <a:pt x="584" y="1"/>
                  </a:moveTo>
                  <a:cubicBezTo>
                    <a:pt x="548" y="1"/>
                    <a:pt x="529" y="1"/>
                    <a:pt x="511" y="19"/>
                  </a:cubicBezTo>
                  <a:cubicBezTo>
                    <a:pt x="493" y="37"/>
                    <a:pt x="493" y="74"/>
                    <a:pt x="493" y="110"/>
                  </a:cubicBezTo>
                  <a:cubicBezTo>
                    <a:pt x="493" y="293"/>
                    <a:pt x="402" y="731"/>
                    <a:pt x="237" y="1443"/>
                  </a:cubicBezTo>
                  <a:cubicBezTo>
                    <a:pt x="73" y="2155"/>
                    <a:pt x="0" y="2538"/>
                    <a:pt x="0" y="2593"/>
                  </a:cubicBezTo>
                  <a:cubicBezTo>
                    <a:pt x="0" y="2648"/>
                    <a:pt x="18" y="2702"/>
                    <a:pt x="73" y="2757"/>
                  </a:cubicBezTo>
                  <a:cubicBezTo>
                    <a:pt x="128" y="2830"/>
                    <a:pt x="183" y="2867"/>
                    <a:pt x="201" y="2867"/>
                  </a:cubicBezTo>
                  <a:cubicBezTo>
                    <a:pt x="237" y="2867"/>
                    <a:pt x="274" y="2775"/>
                    <a:pt x="329" y="2629"/>
                  </a:cubicBezTo>
                  <a:cubicBezTo>
                    <a:pt x="347" y="2538"/>
                    <a:pt x="365" y="2447"/>
                    <a:pt x="383" y="2374"/>
                  </a:cubicBezTo>
                  <a:cubicBezTo>
                    <a:pt x="402" y="2301"/>
                    <a:pt x="438" y="2191"/>
                    <a:pt x="475" y="2064"/>
                  </a:cubicBezTo>
                  <a:cubicBezTo>
                    <a:pt x="493" y="1917"/>
                    <a:pt x="529" y="1808"/>
                    <a:pt x="548" y="1735"/>
                  </a:cubicBezTo>
                  <a:cubicBezTo>
                    <a:pt x="749" y="932"/>
                    <a:pt x="840" y="494"/>
                    <a:pt x="840" y="402"/>
                  </a:cubicBezTo>
                  <a:cubicBezTo>
                    <a:pt x="840" y="293"/>
                    <a:pt x="803" y="201"/>
                    <a:pt x="749" y="128"/>
                  </a:cubicBezTo>
                  <a:cubicBezTo>
                    <a:pt x="676" y="37"/>
                    <a:pt x="621" y="1"/>
                    <a:pt x="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3134325" y="4526225"/>
              <a:ext cx="55700" cy="71675"/>
            </a:xfrm>
            <a:custGeom>
              <a:avLst/>
              <a:gdLst/>
              <a:ahLst/>
              <a:cxnLst/>
              <a:rect l="l" t="t" r="r" b="b"/>
              <a:pathLst>
                <a:path w="2228" h="2867" extrusionOk="0">
                  <a:moveTo>
                    <a:pt x="1278" y="1"/>
                  </a:moveTo>
                  <a:cubicBezTo>
                    <a:pt x="749" y="1"/>
                    <a:pt x="402" y="19"/>
                    <a:pt x="238" y="37"/>
                  </a:cubicBezTo>
                  <a:cubicBezTo>
                    <a:pt x="92" y="37"/>
                    <a:pt x="0" y="74"/>
                    <a:pt x="0" y="128"/>
                  </a:cubicBezTo>
                  <a:cubicBezTo>
                    <a:pt x="0" y="183"/>
                    <a:pt x="37" y="238"/>
                    <a:pt x="73" y="293"/>
                  </a:cubicBezTo>
                  <a:cubicBezTo>
                    <a:pt x="128" y="348"/>
                    <a:pt x="165" y="384"/>
                    <a:pt x="220" y="384"/>
                  </a:cubicBezTo>
                  <a:lnTo>
                    <a:pt x="913" y="348"/>
                  </a:lnTo>
                  <a:lnTo>
                    <a:pt x="913" y="348"/>
                  </a:lnTo>
                  <a:cubicBezTo>
                    <a:pt x="895" y="603"/>
                    <a:pt x="804" y="1023"/>
                    <a:pt x="658" y="1607"/>
                  </a:cubicBezTo>
                  <a:cubicBezTo>
                    <a:pt x="512" y="2191"/>
                    <a:pt x="439" y="2520"/>
                    <a:pt x="439" y="2593"/>
                  </a:cubicBezTo>
                  <a:cubicBezTo>
                    <a:pt x="439" y="2648"/>
                    <a:pt x="457" y="2702"/>
                    <a:pt x="512" y="2775"/>
                  </a:cubicBezTo>
                  <a:cubicBezTo>
                    <a:pt x="566" y="2830"/>
                    <a:pt x="603" y="2867"/>
                    <a:pt x="658" y="2867"/>
                  </a:cubicBezTo>
                  <a:cubicBezTo>
                    <a:pt x="676" y="2867"/>
                    <a:pt x="712" y="2794"/>
                    <a:pt x="749" y="2648"/>
                  </a:cubicBezTo>
                  <a:cubicBezTo>
                    <a:pt x="767" y="2575"/>
                    <a:pt x="804" y="2447"/>
                    <a:pt x="858" y="2264"/>
                  </a:cubicBezTo>
                  <a:cubicBezTo>
                    <a:pt x="895" y="2064"/>
                    <a:pt x="931" y="1936"/>
                    <a:pt x="950" y="1844"/>
                  </a:cubicBezTo>
                  <a:cubicBezTo>
                    <a:pt x="1169" y="1005"/>
                    <a:pt x="1278" y="530"/>
                    <a:pt x="1278" y="439"/>
                  </a:cubicBezTo>
                  <a:cubicBezTo>
                    <a:pt x="1278" y="402"/>
                    <a:pt x="1260" y="366"/>
                    <a:pt x="1260" y="348"/>
                  </a:cubicBezTo>
                  <a:cubicBezTo>
                    <a:pt x="1406" y="348"/>
                    <a:pt x="1552" y="348"/>
                    <a:pt x="1716" y="366"/>
                  </a:cubicBezTo>
                  <a:cubicBezTo>
                    <a:pt x="1881" y="366"/>
                    <a:pt x="2008" y="384"/>
                    <a:pt x="2100" y="384"/>
                  </a:cubicBezTo>
                  <a:cubicBezTo>
                    <a:pt x="2191" y="384"/>
                    <a:pt x="2228" y="348"/>
                    <a:pt x="2228" y="293"/>
                  </a:cubicBezTo>
                  <a:cubicBezTo>
                    <a:pt x="2228" y="220"/>
                    <a:pt x="2136" y="165"/>
                    <a:pt x="1972" y="92"/>
                  </a:cubicBezTo>
                  <a:cubicBezTo>
                    <a:pt x="1789" y="37"/>
                    <a:pt x="1552" y="1"/>
                    <a:pt x="1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3192275" y="4526225"/>
              <a:ext cx="52975" cy="72600"/>
            </a:xfrm>
            <a:custGeom>
              <a:avLst/>
              <a:gdLst/>
              <a:ahLst/>
              <a:cxnLst/>
              <a:rect l="l" t="t" r="r" b="b"/>
              <a:pathLst>
                <a:path w="2119" h="2904" extrusionOk="0">
                  <a:moveTo>
                    <a:pt x="165" y="1"/>
                  </a:moveTo>
                  <a:cubicBezTo>
                    <a:pt x="56" y="1"/>
                    <a:pt x="1" y="92"/>
                    <a:pt x="1" y="293"/>
                  </a:cubicBezTo>
                  <a:cubicBezTo>
                    <a:pt x="1" y="475"/>
                    <a:pt x="37" y="676"/>
                    <a:pt x="110" y="877"/>
                  </a:cubicBezTo>
                  <a:cubicBezTo>
                    <a:pt x="183" y="1078"/>
                    <a:pt x="293" y="1260"/>
                    <a:pt x="421" y="1425"/>
                  </a:cubicBezTo>
                  <a:cubicBezTo>
                    <a:pt x="567" y="1589"/>
                    <a:pt x="713" y="1698"/>
                    <a:pt x="877" y="1735"/>
                  </a:cubicBezTo>
                  <a:cubicBezTo>
                    <a:pt x="859" y="1753"/>
                    <a:pt x="822" y="1808"/>
                    <a:pt x="786" y="1881"/>
                  </a:cubicBezTo>
                  <a:lnTo>
                    <a:pt x="713" y="2027"/>
                  </a:lnTo>
                  <a:cubicBezTo>
                    <a:pt x="695" y="2064"/>
                    <a:pt x="676" y="2100"/>
                    <a:pt x="640" y="2155"/>
                  </a:cubicBezTo>
                  <a:cubicBezTo>
                    <a:pt x="622" y="2210"/>
                    <a:pt x="603" y="2264"/>
                    <a:pt x="585" y="2301"/>
                  </a:cubicBezTo>
                  <a:cubicBezTo>
                    <a:pt x="567" y="2319"/>
                    <a:pt x="548" y="2356"/>
                    <a:pt x="530" y="2410"/>
                  </a:cubicBezTo>
                  <a:cubicBezTo>
                    <a:pt x="457" y="2556"/>
                    <a:pt x="402" y="2684"/>
                    <a:pt x="402" y="2757"/>
                  </a:cubicBezTo>
                  <a:cubicBezTo>
                    <a:pt x="402" y="2848"/>
                    <a:pt x="439" y="2903"/>
                    <a:pt x="494" y="2903"/>
                  </a:cubicBezTo>
                  <a:cubicBezTo>
                    <a:pt x="548" y="2903"/>
                    <a:pt x="603" y="2867"/>
                    <a:pt x="658" y="2775"/>
                  </a:cubicBezTo>
                  <a:cubicBezTo>
                    <a:pt x="731" y="2702"/>
                    <a:pt x="841" y="2502"/>
                    <a:pt x="1023" y="2155"/>
                  </a:cubicBezTo>
                  <a:cubicBezTo>
                    <a:pt x="1206" y="1826"/>
                    <a:pt x="1370" y="1516"/>
                    <a:pt x="1553" y="1242"/>
                  </a:cubicBezTo>
                  <a:cubicBezTo>
                    <a:pt x="1717" y="950"/>
                    <a:pt x="1863" y="731"/>
                    <a:pt x="1972" y="548"/>
                  </a:cubicBezTo>
                  <a:cubicBezTo>
                    <a:pt x="2064" y="384"/>
                    <a:pt x="2118" y="275"/>
                    <a:pt x="2118" y="220"/>
                  </a:cubicBezTo>
                  <a:cubicBezTo>
                    <a:pt x="2118" y="147"/>
                    <a:pt x="2100" y="110"/>
                    <a:pt x="2064" y="55"/>
                  </a:cubicBezTo>
                  <a:cubicBezTo>
                    <a:pt x="2027" y="19"/>
                    <a:pt x="1991" y="1"/>
                    <a:pt x="1936" y="1"/>
                  </a:cubicBezTo>
                  <a:cubicBezTo>
                    <a:pt x="1881" y="1"/>
                    <a:pt x="1772" y="110"/>
                    <a:pt x="1644" y="348"/>
                  </a:cubicBezTo>
                  <a:cubicBezTo>
                    <a:pt x="1498" y="585"/>
                    <a:pt x="1370" y="822"/>
                    <a:pt x="1242" y="1059"/>
                  </a:cubicBezTo>
                  <a:cubicBezTo>
                    <a:pt x="1114" y="1297"/>
                    <a:pt x="1023" y="1406"/>
                    <a:pt x="968" y="1406"/>
                  </a:cubicBezTo>
                  <a:cubicBezTo>
                    <a:pt x="914" y="1406"/>
                    <a:pt x="841" y="1370"/>
                    <a:pt x="749" y="1279"/>
                  </a:cubicBezTo>
                  <a:cubicBezTo>
                    <a:pt x="658" y="1169"/>
                    <a:pt x="585" y="1059"/>
                    <a:pt x="530" y="932"/>
                  </a:cubicBezTo>
                  <a:cubicBezTo>
                    <a:pt x="457" y="804"/>
                    <a:pt x="421" y="658"/>
                    <a:pt x="366" y="494"/>
                  </a:cubicBezTo>
                  <a:cubicBezTo>
                    <a:pt x="329" y="329"/>
                    <a:pt x="311" y="220"/>
                    <a:pt x="275" y="128"/>
                  </a:cubicBezTo>
                  <a:cubicBezTo>
                    <a:pt x="256" y="37"/>
                    <a:pt x="220" y="1"/>
                    <a:pt x="1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3289025" y="4526675"/>
              <a:ext cx="54800" cy="71675"/>
            </a:xfrm>
            <a:custGeom>
              <a:avLst/>
              <a:gdLst/>
              <a:ahLst/>
              <a:cxnLst/>
              <a:rect l="l" t="t" r="r" b="b"/>
              <a:pathLst>
                <a:path w="2192" h="2867" extrusionOk="0">
                  <a:moveTo>
                    <a:pt x="1352" y="1"/>
                  </a:moveTo>
                  <a:cubicBezTo>
                    <a:pt x="1078" y="1"/>
                    <a:pt x="895" y="1"/>
                    <a:pt x="749" y="37"/>
                  </a:cubicBezTo>
                  <a:cubicBezTo>
                    <a:pt x="622" y="56"/>
                    <a:pt x="530" y="92"/>
                    <a:pt x="512" y="147"/>
                  </a:cubicBezTo>
                  <a:cubicBezTo>
                    <a:pt x="494" y="183"/>
                    <a:pt x="476" y="220"/>
                    <a:pt x="476" y="257"/>
                  </a:cubicBezTo>
                  <a:cubicBezTo>
                    <a:pt x="476" y="457"/>
                    <a:pt x="384" y="895"/>
                    <a:pt x="238" y="1516"/>
                  </a:cubicBezTo>
                  <a:cubicBezTo>
                    <a:pt x="74" y="2155"/>
                    <a:pt x="1" y="2502"/>
                    <a:pt x="1" y="2557"/>
                  </a:cubicBezTo>
                  <a:cubicBezTo>
                    <a:pt x="1" y="2593"/>
                    <a:pt x="19" y="2666"/>
                    <a:pt x="92" y="2739"/>
                  </a:cubicBezTo>
                  <a:cubicBezTo>
                    <a:pt x="147" y="2812"/>
                    <a:pt x="183" y="2867"/>
                    <a:pt x="220" y="2867"/>
                  </a:cubicBezTo>
                  <a:cubicBezTo>
                    <a:pt x="238" y="2867"/>
                    <a:pt x="256" y="2830"/>
                    <a:pt x="275" y="2794"/>
                  </a:cubicBezTo>
                  <a:lnTo>
                    <a:pt x="293" y="2721"/>
                  </a:lnTo>
                  <a:cubicBezTo>
                    <a:pt x="311" y="2684"/>
                    <a:pt x="329" y="2648"/>
                    <a:pt x="329" y="2611"/>
                  </a:cubicBezTo>
                  <a:cubicBezTo>
                    <a:pt x="348" y="2557"/>
                    <a:pt x="348" y="2520"/>
                    <a:pt x="366" y="2484"/>
                  </a:cubicBezTo>
                  <a:cubicBezTo>
                    <a:pt x="366" y="2447"/>
                    <a:pt x="384" y="2411"/>
                    <a:pt x="403" y="2338"/>
                  </a:cubicBezTo>
                  <a:cubicBezTo>
                    <a:pt x="403" y="2283"/>
                    <a:pt x="439" y="2155"/>
                    <a:pt x="494" y="1972"/>
                  </a:cubicBezTo>
                  <a:cubicBezTo>
                    <a:pt x="530" y="1772"/>
                    <a:pt x="567" y="1662"/>
                    <a:pt x="567" y="1644"/>
                  </a:cubicBezTo>
                  <a:lnTo>
                    <a:pt x="585" y="1644"/>
                  </a:lnTo>
                  <a:cubicBezTo>
                    <a:pt x="859" y="1644"/>
                    <a:pt x="1114" y="1607"/>
                    <a:pt x="1352" y="1553"/>
                  </a:cubicBezTo>
                  <a:cubicBezTo>
                    <a:pt x="1589" y="1498"/>
                    <a:pt x="1717" y="1425"/>
                    <a:pt x="1717" y="1334"/>
                  </a:cubicBezTo>
                  <a:cubicBezTo>
                    <a:pt x="1717" y="1297"/>
                    <a:pt x="1662" y="1279"/>
                    <a:pt x="1553" y="1279"/>
                  </a:cubicBezTo>
                  <a:cubicBezTo>
                    <a:pt x="1516" y="1279"/>
                    <a:pt x="1388" y="1279"/>
                    <a:pt x="1187" y="1297"/>
                  </a:cubicBezTo>
                  <a:cubicBezTo>
                    <a:pt x="1005" y="1315"/>
                    <a:pt x="822" y="1315"/>
                    <a:pt x="640" y="1315"/>
                  </a:cubicBezTo>
                  <a:cubicBezTo>
                    <a:pt x="749" y="841"/>
                    <a:pt x="804" y="549"/>
                    <a:pt x="804" y="421"/>
                  </a:cubicBezTo>
                  <a:cubicBezTo>
                    <a:pt x="804" y="403"/>
                    <a:pt x="804" y="403"/>
                    <a:pt x="804" y="384"/>
                  </a:cubicBezTo>
                  <a:cubicBezTo>
                    <a:pt x="841" y="384"/>
                    <a:pt x="914" y="366"/>
                    <a:pt x="1023" y="366"/>
                  </a:cubicBezTo>
                  <a:cubicBezTo>
                    <a:pt x="1133" y="348"/>
                    <a:pt x="1224" y="330"/>
                    <a:pt x="1297" y="330"/>
                  </a:cubicBezTo>
                  <a:cubicBezTo>
                    <a:pt x="1352" y="330"/>
                    <a:pt x="1425" y="311"/>
                    <a:pt x="1498" y="311"/>
                  </a:cubicBezTo>
                  <a:cubicBezTo>
                    <a:pt x="1589" y="293"/>
                    <a:pt x="1644" y="293"/>
                    <a:pt x="1699" y="293"/>
                  </a:cubicBezTo>
                  <a:cubicBezTo>
                    <a:pt x="1753" y="293"/>
                    <a:pt x="1790" y="275"/>
                    <a:pt x="1863" y="275"/>
                  </a:cubicBezTo>
                  <a:cubicBezTo>
                    <a:pt x="1918" y="275"/>
                    <a:pt x="1954" y="257"/>
                    <a:pt x="1991" y="257"/>
                  </a:cubicBezTo>
                  <a:cubicBezTo>
                    <a:pt x="2027" y="238"/>
                    <a:pt x="2064" y="238"/>
                    <a:pt x="2118" y="220"/>
                  </a:cubicBezTo>
                  <a:cubicBezTo>
                    <a:pt x="2173" y="202"/>
                    <a:pt x="2192" y="183"/>
                    <a:pt x="2192" y="147"/>
                  </a:cubicBezTo>
                  <a:cubicBezTo>
                    <a:pt x="2192" y="110"/>
                    <a:pt x="2118" y="56"/>
                    <a:pt x="1954" y="37"/>
                  </a:cubicBezTo>
                  <a:cubicBezTo>
                    <a:pt x="1808" y="1"/>
                    <a:pt x="1607" y="1"/>
                    <a:pt x="1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3342425" y="4525775"/>
              <a:ext cx="55250" cy="72125"/>
            </a:xfrm>
            <a:custGeom>
              <a:avLst/>
              <a:gdLst/>
              <a:ahLst/>
              <a:cxnLst/>
              <a:rect l="l" t="t" r="r" b="b"/>
              <a:pathLst>
                <a:path w="2210" h="2885" extrusionOk="0">
                  <a:moveTo>
                    <a:pt x="1425" y="347"/>
                  </a:moveTo>
                  <a:cubicBezTo>
                    <a:pt x="1534" y="347"/>
                    <a:pt x="1625" y="402"/>
                    <a:pt x="1717" y="548"/>
                  </a:cubicBezTo>
                  <a:cubicBezTo>
                    <a:pt x="1790" y="676"/>
                    <a:pt x="1826" y="840"/>
                    <a:pt x="1826" y="1059"/>
                  </a:cubicBezTo>
                  <a:cubicBezTo>
                    <a:pt x="1826" y="1260"/>
                    <a:pt x="1771" y="1497"/>
                    <a:pt x="1644" y="1735"/>
                  </a:cubicBezTo>
                  <a:cubicBezTo>
                    <a:pt x="1516" y="1972"/>
                    <a:pt x="1352" y="2155"/>
                    <a:pt x="1169" y="2319"/>
                  </a:cubicBezTo>
                  <a:cubicBezTo>
                    <a:pt x="1005" y="2483"/>
                    <a:pt x="840" y="2574"/>
                    <a:pt x="713" y="2574"/>
                  </a:cubicBezTo>
                  <a:cubicBezTo>
                    <a:pt x="621" y="2574"/>
                    <a:pt x="548" y="2520"/>
                    <a:pt x="475" y="2428"/>
                  </a:cubicBezTo>
                  <a:cubicBezTo>
                    <a:pt x="402" y="2337"/>
                    <a:pt x="384" y="2209"/>
                    <a:pt x="384" y="2063"/>
                  </a:cubicBezTo>
                  <a:cubicBezTo>
                    <a:pt x="384" y="1808"/>
                    <a:pt x="439" y="1534"/>
                    <a:pt x="567" y="1260"/>
                  </a:cubicBezTo>
                  <a:cubicBezTo>
                    <a:pt x="713" y="986"/>
                    <a:pt x="859" y="767"/>
                    <a:pt x="1023" y="603"/>
                  </a:cubicBezTo>
                  <a:cubicBezTo>
                    <a:pt x="1187" y="420"/>
                    <a:pt x="1315" y="347"/>
                    <a:pt x="1425" y="347"/>
                  </a:cubicBezTo>
                  <a:close/>
                  <a:moveTo>
                    <a:pt x="1406" y="0"/>
                  </a:moveTo>
                  <a:cubicBezTo>
                    <a:pt x="1260" y="0"/>
                    <a:pt x="1114" y="55"/>
                    <a:pt x="950" y="183"/>
                  </a:cubicBezTo>
                  <a:cubicBezTo>
                    <a:pt x="767" y="293"/>
                    <a:pt x="621" y="457"/>
                    <a:pt x="475" y="639"/>
                  </a:cubicBezTo>
                  <a:cubicBezTo>
                    <a:pt x="348" y="840"/>
                    <a:pt x="238" y="1059"/>
                    <a:pt x="147" y="1315"/>
                  </a:cubicBezTo>
                  <a:cubicBezTo>
                    <a:pt x="56" y="1570"/>
                    <a:pt x="1" y="1826"/>
                    <a:pt x="1" y="2082"/>
                  </a:cubicBezTo>
                  <a:cubicBezTo>
                    <a:pt x="1" y="2264"/>
                    <a:pt x="74" y="2447"/>
                    <a:pt x="202" y="2629"/>
                  </a:cubicBezTo>
                  <a:cubicBezTo>
                    <a:pt x="348" y="2793"/>
                    <a:pt x="494" y="2885"/>
                    <a:pt x="676" y="2885"/>
                  </a:cubicBezTo>
                  <a:cubicBezTo>
                    <a:pt x="932" y="2885"/>
                    <a:pt x="1169" y="2793"/>
                    <a:pt x="1406" y="2593"/>
                  </a:cubicBezTo>
                  <a:cubicBezTo>
                    <a:pt x="1662" y="2374"/>
                    <a:pt x="1844" y="2136"/>
                    <a:pt x="1991" y="1844"/>
                  </a:cubicBezTo>
                  <a:cubicBezTo>
                    <a:pt x="2137" y="1552"/>
                    <a:pt x="2210" y="1278"/>
                    <a:pt x="2210" y="1023"/>
                  </a:cubicBezTo>
                  <a:cubicBezTo>
                    <a:pt x="2210" y="749"/>
                    <a:pt x="2137" y="512"/>
                    <a:pt x="1991" y="311"/>
                  </a:cubicBezTo>
                  <a:cubicBezTo>
                    <a:pt x="1826" y="92"/>
                    <a:pt x="1644" y="0"/>
                    <a:pt x="14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1"/>
            <p:cNvSpPr/>
            <p:nvPr/>
          </p:nvSpPr>
          <p:spPr>
            <a:xfrm>
              <a:off x="3404500" y="4525775"/>
              <a:ext cx="52500" cy="72575"/>
            </a:xfrm>
            <a:custGeom>
              <a:avLst/>
              <a:gdLst/>
              <a:ahLst/>
              <a:cxnLst/>
              <a:rect l="l" t="t" r="r" b="b"/>
              <a:pathLst>
                <a:path w="2100" h="2903" extrusionOk="0">
                  <a:moveTo>
                    <a:pt x="1278" y="366"/>
                  </a:moveTo>
                  <a:cubicBezTo>
                    <a:pt x="1570" y="366"/>
                    <a:pt x="1716" y="457"/>
                    <a:pt x="1716" y="621"/>
                  </a:cubicBezTo>
                  <a:cubicBezTo>
                    <a:pt x="1716" y="731"/>
                    <a:pt x="1680" y="822"/>
                    <a:pt x="1589" y="931"/>
                  </a:cubicBezTo>
                  <a:cubicBezTo>
                    <a:pt x="1497" y="1023"/>
                    <a:pt x="1406" y="1114"/>
                    <a:pt x="1297" y="1169"/>
                  </a:cubicBezTo>
                  <a:cubicBezTo>
                    <a:pt x="1187" y="1224"/>
                    <a:pt x="1077" y="1278"/>
                    <a:pt x="950" y="1351"/>
                  </a:cubicBezTo>
                  <a:cubicBezTo>
                    <a:pt x="804" y="1424"/>
                    <a:pt x="712" y="1479"/>
                    <a:pt x="676" y="1516"/>
                  </a:cubicBezTo>
                  <a:cubicBezTo>
                    <a:pt x="785" y="1096"/>
                    <a:pt x="840" y="804"/>
                    <a:pt x="840" y="639"/>
                  </a:cubicBezTo>
                  <a:cubicBezTo>
                    <a:pt x="840" y="585"/>
                    <a:pt x="840" y="530"/>
                    <a:pt x="804" y="475"/>
                  </a:cubicBezTo>
                  <a:cubicBezTo>
                    <a:pt x="986" y="402"/>
                    <a:pt x="1132" y="366"/>
                    <a:pt x="1278" y="366"/>
                  </a:cubicBezTo>
                  <a:close/>
                  <a:moveTo>
                    <a:pt x="1260" y="0"/>
                  </a:moveTo>
                  <a:cubicBezTo>
                    <a:pt x="1023" y="0"/>
                    <a:pt x="822" y="37"/>
                    <a:pt x="639" y="110"/>
                  </a:cubicBezTo>
                  <a:cubicBezTo>
                    <a:pt x="457" y="165"/>
                    <a:pt x="366" y="238"/>
                    <a:pt x="366" y="293"/>
                  </a:cubicBezTo>
                  <a:cubicBezTo>
                    <a:pt x="366" y="329"/>
                    <a:pt x="366" y="366"/>
                    <a:pt x="402" y="420"/>
                  </a:cubicBezTo>
                  <a:cubicBezTo>
                    <a:pt x="420" y="457"/>
                    <a:pt x="457" y="493"/>
                    <a:pt x="493" y="512"/>
                  </a:cubicBezTo>
                  <a:cubicBezTo>
                    <a:pt x="475" y="804"/>
                    <a:pt x="384" y="1205"/>
                    <a:pt x="238" y="1735"/>
                  </a:cubicBezTo>
                  <a:cubicBezTo>
                    <a:pt x="92" y="2264"/>
                    <a:pt x="0" y="2556"/>
                    <a:pt x="0" y="2629"/>
                  </a:cubicBezTo>
                  <a:cubicBezTo>
                    <a:pt x="0" y="2684"/>
                    <a:pt x="37" y="2739"/>
                    <a:pt x="92" y="2812"/>
                  </a:cubicBezTo>
                  <a:cubicBezTo>
                    <a:pt x="146" y="2866"/>
                    <a:pt x="183" y="2903"/>
                    <a:pt x="219" y="2903"/>
                  </a:cubicBezTo>
                  <a:cubicBezTo>
                    <a:pt x="256" y="2903"/>
                    <a:pt x="274" y="2830"/>
                    <a:pt x="329" y="2684"/>
                  </a:cubicBezTo>
                  <a:cubicBezTo>
                    <a:pt x="347" y="2611"/>
                    <a:pt x="366" y="2538"/>
                    <a:pt x="384" y="2483"/>
                  </a:cubicBezTo>
                  <a:cubicBezTo>
                    <a:pt x="402" y="2410"/>
                    <a:pt x="475" y="2155"/>
                    <a:pt x="621" y="1735"/>
                  </a:cubicBezTo>
                  <a:cubicBezTo>
                    <a:pt x="676" y="1935"/>
                    <a:pt x="858" y="2173"/>
                    <a:pt x="1169" y="2465"/>
                  </a:cubicBezTo>
                  <a:cubicBezTo>
                    <a:pt x="1479" y="2757"/>
                    <a:pt x="1716" y="2885"/>
                    <a:pt x="1881" y="2885"/>
                  </a:cubicBezTo>
                  <a:cubicBezTo>
                    <a:pt x="1972" y="2885"/>
                    <a:pt x="2008" y="2866"/>
                    <a:pt x="2008" y="2793"/>
                  </a:cubicBezTo>
                  <a:cubicBezTo>
                    <a:pt x="2008" y="2757"/>
                    <a:pt x="1972" y="2702"/>
                    <a:pt x="1899" y="2647"/>
                  </a:cubicBezTo>
                  <a:cubicBezTo>
                    <a:pt x="1862" y="2611"/>
                    <a:pt x="1844" y="2574"/>
                    <a:pt x="1808" y="2538"/>
                  </a:cubicBezTo>
                  <a:cubicBezTo>
                    <a:pt x="1771" y="2520"/>
                    <a:pt x="1716" y="2483"/>
                    <a:pt x="1662" y="2428"/>
                  </a:cubicBezTo>
                  <a:cubicBezTo>
                    <a:pt x="1607" y="2392"/>
                    <a:pt x="1552" y="2337"/>
                    <a:pt x="1479" y="2282"/>
                  </a:cubicBezTo>
                  <a:cubicBezTo>
                    <a:pt x="1424" y="2209"/>
                    <a:pt x="1370" y="2173"/>
                    <a:pt x="1333" y="2136"/>
                  </a:cubicBezTo>
                  <a:cubicBezTo>
                    <a:pt x="1297" y="2100"/>
                    <a:pt x="1224" y="2027"/>
                    <a:pt x="1132" y="1935"/>
                  </a:cubicBezTo>
                  <a:cubicBezTo>
                    <a:pt x="1041" y="1844"/>
                    <a:pt x="986" y="1753"/>
                    <a:pt x="986" y="1698"/>
                  </a:cubicBezTo>
                  <a:cubicBezTo>
                    <a:pt x="986" y="1680"/>
                    <a:pt x="1023" y="1662"/>
                    <a:pt x="1114" y="1625"/>
                  </a:cubicBezTo>
                  <a:cubicBezTo>
                    <a:pt x="1187" y="1589"/>
                    <a:pt x="1278" y="1534"/>
                    <a:pt x="1388" y="1479"/>
                  </a:cubicBezTo>
                  <a:cubicBezTo>
                    <a:pt x="1479" y="1424"/>
                    <a:pt x="1589" y="1351"/>
                    <a:pt x="1698" y="1278"/>
                  </a:cubicBezTo>
                  <a:cubicBezTo>
                    <a:pt x="1808" y="1205"/>
                    <a:pt x="1899" y="1114"/>
                    <a:pt x="1972" y="1004"/>
                  </a:cubicBezTo>
                  <a:cubicBezTo>
                    <a:pt x="2045" y="877"/>
                    <a:pt x="2100" y="749"/>
                    <a:pt x="2100" y="621"/>
                  </a:cubicBezTo>
                  <a:cubicBezTo>
                    <a:pt x="2100" y="420"/>
                    <a:pt x="2008" y="274"/>
                    <a:pt x="1844" y="165"/>
                  </a:cubicBezTo>
                  <a:cubicBezTo>
                    <a:pt x="1680" y="55"/>
                    <a:pt x="1479" y="0"/>
                    <a:pt x="12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3506725" y="4525775"/>
              <a:ext cx="55250" cy="72125"/>
            </a:xfrm>
            <a:custGeom>
              <a:avLst/>
              <a:gdLst/>
              <a:ahLst/>
              <a:cxnLst/>
              <a:rect l="l" t="t" r="r" b="b"/>
              <a:pathLst>
                <a:path w="2210" h="2885" extrusionOk="0">
                  <a:moveTo>
                    <a:pt x="1424" y="347"/>
                  </a:moveTo>
                  <a:cubicBezTo>
                    <a:pt x="1534" y="347"/>
                    <a:pt x="1625" y="402"/>
                    <a:pt x="1698" y="548"/>
                  </a:cubicBezTo>
                  <a:cubicBezTo>
                    <a:pt x="1790" y="676"/>
                    <a:pt x="1826" y="840"/>
                    <a:pt x="1826" y="1059"/>
                  </a:cubicBezTo>
                  <a:cubicBezTo>
                    <a:pt x="1826" y="1260"/>
                    <a:pt x="1753" y="1497"/>
                    <a:pt x="1625" y="1735"/>
                  </a:cubicBezTo>
                  <a:cubicBezTo>
                    <a:pt x="1497" y="1972"/>
                    <a:pt x="1351" y="2155"/>
                    <a:pt x="1169" y="2319"/>
                  </a:cubicBezTo>
                  <a:cubicBezTo>
                    <a:pt x="986" y="2483"/>
                    <a:pt x="840" y="2574"/>
                    <a:pt x="694" y="2574"/>
                  </a:cubicBezTo>
                  <a:cubicBezTo>
                    <a:pt x="603" y="2574"/>
                    <a:pt x="530" y="2520"/>
                    <a:pt x="475" y="2428"/>
                  </a:cubicBezTo>
                  <a:cubicBezTo>
                    <a:pt x="402" y="2337"/>
                    <a:pt x="366" y="2209"/>
                    <a:pt x="366" y="2063"/>
                  </a:cubicBezTo>
                  <a:cubicBezTo>
                    <a:pt x="366" y="1808"/>
                    <a:pt x="439" y="1534"/>
                    <a:pt x="566" y="1260"/>
                  </a:cubicBezTo>
                  <a:cubicBezTo>
                    <a:pt x="694" y="986"/>
                    <a:pt x="840" y="767"/>
                    <a:pt x="1005" y="603"/>
                  </a:cubicBezTo>
                  <a:cubicBezTo>
                    <a:pt x="1169" y="420"/>
                    <a:pt x="1315" y="347"/>
                    <a:pt x="1424" y="347"/>
                  </a:cubicBezTo>
                  <a:close/>
                  <a:moveTo>
                    <a:pt x="1406" y="0"/>
                  </a:moveTo>
                  <a:cubicBezTo>
                    <a:pt x="1260" y="0"/>
                    <a:pt x="1096" y="55"/>
                    <a:pt x="932" y="183"/>
                  </a:cubicBezTo>
                  <a:cubicBezTo>
                    <a:pt x="767" y="293"/>
                    <a:pt x="621" y="457"/>
                    <a:pt x="475" y="639"/>
                  </a:cubicBezTo>
                  <a:cubicBezTo>
                    <a:pt x="329" y="840"/>
                    <a:pt x="220" y="1059"/>
                    <a:pt x="128" y="1315"/>
                  </a:cubicBezTo>
                  <a:cubicBezTo>
                    <a:pt x="37" y="1570"/>
                    <a:pt x="1" y="1826"/>
                    <a:pt x="1" y="2082"/>
                  </a:cubicBezTo>
                  <a:cubicBezTo>
                    <a:pt x="1" y="2264"/>
                    <a:pt x="55" y="2447"/>
                    <a:pt x="201" y="2629"/>
                  </a:cubicBezTo>
                  <a:cubicBezTo>
                    <a:pt x="329" y="2793"/>
                    <a:pt x="493" y="2885"/>
                    <a:pt x="676" y="2885"/>
                  </a:cubicBezTo>
                  <a:cubicBezTo>
                    <a:pt x="913" y="2885"/>
                    <a:pt x="1169" y="2793"/>
                    <a:pt x="1406" y="2593"/>
                  </a:cubicBezTo>
                  <a:cubicBezTo>
                    <a:pt x="1643" y="2374"/>
                    <a:pt x="1844" y="2136"/>
                    <a:pt x="1990" y="1844"/>
                  </a:cubicBezTo>
                  <a:cubicBezTo>
                    <a:pt x="2136" y="1552"/>
                    <a:pt x="2209" y="1278"/>
                    <a:pt x="2209" y="1023"/>
                  </a:cubicBezTo>
                  <a:cubicBezTo>
                    <a:pt x="2209" y="749"/>
                    <a:pt x="2136" y="512"/>
                    <a:pt x="1972" y="311"/>
                  </a:cubicBezTo>
                  <a:cubicBezTo>
                    <a:pt x="1826" y="92"/>
                    <a:pt x="1625" y="0"/>
                    <a:pt x="14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3566500" y="4525775"/>
              <a:ext cx="61650" cy="72125"/>
            </a:xfrm>
            <a:custGeom>
              <a:avLst/>
              <a:gdLst/>
              <a:ahLst/>
              <a:cxnLst/>
              <a:rect l="l" t="t" r="r" b="b"/>
              <a:pathLst>
                <a:path w="2466" h="2885" extrusionOk="0">
                  <a:moveTo>
                    <a:pt x="457" y="0"/>
                  </a:moveTo>
                  <a:cubicBezTo>
                    <a:pt x="421" y="0"/>
                    <a:pt x="403" y="37"/>
                    <a:pt x="403" y="110"/>
                  </a:cubicBezTo>
                  <a:cubicBezTo>
                    <a:pt x="403" y="402"/>
                    <a:pt x="585" y="877"/>
                    <a:pt x="950" y="1534"/>
                  </a:cubicBezTo>
                  <a:cubicBezTo>
                    <a:pt x="603" y="1990"/>
                    <a:pt x="330" y="2337"/>
                    <a:pt x="92" y="2574"/>
                  </a:cubicBezTo>
                  <a:lnTo>
                    <a:pt x="37" y="2647"/>
                  </a:lnTo>
                  <a:cubicBezTo>
                    <a:pt x="37" y="2647"/>
                    <a:pt x="19" y="2666"/>
                    <a:pt x="19" y="2666"/>
                  </a:cubicBezTo>
                  <a:cubicBezTo>
                    <a:pt x="19" y="2684"/>
                    <a:pt x="1" y="2684"/>
                    <a:pt x="1" y="2702"/>
                  </a:cubicBezTo>
                  <a:cubicBezTo>
                    <a:pt x="1" y="2702"/>
                    <a:pt x="1" y="2720"/>
                    <a:pt x="1" y="2739"/>
                  </a:cubicBezTo>
                  <a:cubicBezTo>
                    <a:pt x="1" y="2757"/>
                    <a:pt x="19" y="2793"/>
                    <a:pt x="74" y="2830"/>
                  </a:cubicBezTo>
                  <a:cubicBezTo>
                    <a:pt x="110" y="2866"/>
                    <a:pt x="165" y="2885"/>
                    <a:pt x="202" y="2885"/>
                  </a:cubicBezTo>
                  <a:cubicBezTo>
                    <a:pt x="238" y="2885"/>
                    <a:pt x="293" y="2866"/>
                    <a:pt x="348" y="2812"/>
                  </a:cubicBezTo>
                  <a:cubicBezTo>
                    <a:pt x="366" y="2793"/>
                    <a:pt x="403" y="2775"/>
                    <a:pt x="421" y="2757"/>
                  </a:cubicBezTo>
                  <a:cubicBezTo>
                    <a:pt x="439" y="2739"/>
                    <a:pt x="476" y="2702"/>
                    <a:pt x="512" y="2647"/>
                  </a:cubicBezTo>
                  <a:cubicBezTo>
                    <a:pt x="549" y="2611"/>
                    <a:pt x="585" y="2574"/>
                    <a:pt x="603" y="2538"/>
                  </a:cubicBezTo>
                  <a:cubicBezTo>
                    <a:pt x="640" y="2501"/>
                    <a:pt x="676" y="2465"/>
                    <a:pt x="731" y="2392"/>
                  </a:cubicBezTo>
                  <a:cubicBezTo>
                    <a:pt x="768" y="2337"/>
                    <a:pt x="822" y="2282"/>
                    <a:pt x="859" y="2228"/>
                  </a:cubicBezTo>
                  <a:cubicBezTo>
                    <a:pt x="895" y="2173"/>
                    <a:pt x="987" y="2045"/>
                    <a:pt x="1133" y="1862"/>
                  </a:cubicBezTo>
                  <a:cubicBezTo>
                    <a:pt x="1315" y="2155"/>
                    <a:pt x="1480" y="2392"/>
                    <a:pt x="1644" y="2593"/>
                  </a:cubicBezTo>
                  <a:cubicBezTo>
                    <a:pt x="1790" y="2793"/>
                    <a:pt x="1918" y="2885"/>
                    <a:pt x="1972" y="2885"/>
                  </a:cubicBezTo>
                  <a:cubicBezTo>
                    <a:pt x="2009" y="2885"/>
                    <a:pt x="2027" y="2866"/>
                    <a:pt x="2046" y="2848"/>
                  </a:cubicBezTo>
                  <a:cubicBezTo>
                    <a:pt x="2082" y="2830"/>
                    <a:pt x="2082" y="2793"/>
                    <a:pt x="2082" y="2739"/>
                  </a:cubicBezTo>
                  <a:cubicBezTo>
                    <a:pt x="2082" y="2702"/>
                    <a:pt x="2046" y="2629"/>
                    <a:pt x="1991" y="2520"/>
                  </a:cubicBezTo>
                  <a:cubicBezTo>
                    <a:pt x="1936" y="2410"/>
                    <a:pt x="1826" y="2264"/>
                    <a:pt x="1699" y="2045"/>
                  </a:cubicBezTo>
                  <a:cubicBezTo>
                    <a:pt x="1553" y="1844"/>
                    <a:pt x="1443" y="1680"/>
                    <a:pt x="1370" y="1552"/>
                  </a:cubicBezTo>
                  <a:cubicBezTo>
                    <a:pt x="1863" y="913"/>
                    <a:pt x="2155" y="548"/>
                    <a:pt x="2265" y="457"/>
                  </a:cubicBezTo>
                  <a:cubicBezTo>
                    <a:pt x="2283" y="420"/>
                    <a:pt x="2319" y="402"/>
                    <a:pt x="2356" y="366"/>
                  </a:cubicBezTo>
                  <a:cubicBezTo>
                    <a:pt x="2392" y="347"/>
                    <a:pt x="2429" y="329"/>
                    <a:pt x="2447" y="311"/>
                  </a:cubicBezTo>
                  <a:cubicBezTo>
                    <a:pt x="2465" y="293"/>
                    <a:pt x="2465" y="274"/>
                    <a:pt x="2465" y="238"/>
                  </a:cubicBezTo>
                  <a:cubicBezTo>
                    <a:pt x="2465" y="219"/>
                    <a:pt x="2447" y="165"/>
                    <a:pt x="2392" y="110"/>
                  </a:cubicBezTo>
                  <a:cubicBezTo>
                    <a:pt x="2338" y="55"/>
                    <a:pt x="2283" y="19"/>
                    <a:pt x="2265" y="19"/>
                  </a:cubicBezTo>
                  <a:cubicBezTo>
                    <a:pt x="2173" y="19"/>
                    <a:pt x="2082" y="92"/>
                    <a:pt x="1954" y="238"/>
                  </a:cubicBezTo>
                  <a:cubicBezTo>
                    <a:pt x="1826" y="366"/>
                    <a:pt x="1571" y="694"/>
                    <a:pt x="1188" y="1242"/>
                  </a:cubicBezTo>
                  <a:cubicBezTo>
                    <a:pt x="932" y="804"/>
                    <a:pt x="804" y="457"/>
                    <a:pt x="804" y="201"/>
                  </a:cubicBezTo>
                  <a:cubicBezTo>
                    <a:pt x="804" y="146"/>
                    <a:pt x="768" y="110"/>
                    <a:pt x="695" y="73"/>
                  </a:cubicBezTo>
                  <a:cubicBezTo>
                    <a:pt x="622" y="19"/>
                    <a:pt x="530" y="0"/>
                    <a:pt x="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3637700" y="4526225"/>
              <a:ext cx="52525" cy="72600"/>
            </a:xfrm>
            <a:custGeom>
              <a:avLst/>
              <a:gdLst/>
              <a:ahLst/>
              <a:cxnLst/>
              <a:rect l="l" t="t" r="r" b="b"/>
              <a:pathLst>
                <a:path w="2101" h="2904" extrusionOk="0">
                  <a:moveTo>
                    <a:pt x="165" y="1"/>
                  </a:moveTo>
                  <a:cubicBezTo>
                    <a:pt x="56" y="1"/>
                    <a:pt x="1" y="92"/>
                    <a:pt x="1" y="293"/>
                  </a:cubicBezTo>
                  <a:cubicBezTo>
                    <a:pt x="1" y="475"/>
                    <a:pt x="19" y="676"/>
                    <a:pt x="92" y="877"/>
                  </a:cubicBezTo>
                  <a:cubicBezTo>
                    <a:pt x="165" y="1078"/>
                    <a:pt x="275" y="1260"/>
                    <a:pt x="402" y="1425"/>
                  </a:cubicBezTo>
                  <a:cubicBezTo>
                    <a:pt x="548" y="1589"/>
                    <a:pt x="694" y="1698"/>
                    <a:pt x="859" y="1735"/>
                  </a:cubicBezTo>
                  <a:cubicBezTo>
                    <a:pt x="840" y="1753"/>
                    <a:pt x="804" y="1808"/>
                    <a:pt x="786" y="1881"/>
                  </a:cubicBezTo>
                  <a:lnTo>
                    <a:pt x="694" y="2027"/>
                  </a:lnTo>
                  <a:cubicBezTo>
                    <a:pt x="694" y="2064"/>
                    <a:pt x="658" y="2100"/>
                    <a:pt x="640" y="2155"/>
                  </a:cubicBezTo>
                  <a:cubicBezTo>
                    <a:pt x="603" y="2210"/>
                    <a:pt x="585" y="2264"/>
                    <a:pt x="567" y="2301"/>
                  </a:cubicBezTo>
                  <a:cubicBezTo>
                    <a:pt x="548" y="2319"/>
                    <a:pt x="530" y="2356"/>
                    <a:pt x="512" y="2410"/>
                  </a:cubicBezTo>
                  <a:cubicBezTo>
                    <a:pt x="439" y="2556"/>
                    <a:pt x="402" y="2684"/>
                    <a:pt x="402" y="2757"/>
                  </a:cubicBezTo>
                  <a:cubicBezTo>
                    <a:pt x="402" y="2848"/>
                    <a:pt x="421" y="2903"/>
                    <a:pt x="494" y="2903"/>
                  </a:cubicBezTo>
                  <a:cubicBezTo>
                    <a:pt x="530" y="2903"/>
                    <a:pt x="585" y="2867"/>
                    <a:pt x="640" y="2775"/>
                  </a:cubicBezTo>
                  <a:cubicBezTo>
                    <a:pt x="713" y="2702"/>
                    <a:pt x="840" y="2502"/>
                    <a:pt x="1005" y="2155"/>
                  </a:cubicBezTo>
                  <a:cubicBezTo>
                    <a:pt x="1187" y="1826"/>
                    <a:pt x="1352" y="1516"/>
                    <a:pt x="1534" y="1242"/>
                  </a:cubicBezTo>
                  <a:cubicBezTo>
                    <a:pt x="1717" y="950"/>
                    <a:pt x="1844" y="731"/>
                    <a:pt x="1954" y="548"/>
                  </a:cubicBezTo>
                  <a:cubicBezTo>
                    <a:pt x="2064" y="384"/>
                    <a:pt x="2100" y="275"/>
                    <a:pt x="2100" y="220"/>
                  </a:cubicBezTo>
                  <a:cubicBezTo>
                    <a:pt x="2100" y="147"/>
                    <a:pt x="2082" y="110"/>
                    <a:pt x="2045" y="55"/>
                  </a:cubicBezTo>
                  <a:cubicBezTo>
                    <a:pt x="2027" y="19"/>
                    <a:pt x="1972" y="1"/>
                    <a:pt x="1918" y="1"/>
                  </a:cubicBezTo>
                  <a:cubicBezTo>
                    <a:pt x="1863" y="1"/>
                    <a:pt x="1753" y="110"/>
                    <a:pt x="1625" y="348"/>
                  </a:cubicBezTo>
                  <a:cubicBezTo>
                    <a:pt x="1498" y="585"/>
                    <a:pt x="1352" y="822"/>
                    <a:pt x="1224" y="1059"/>
                  </a:cubicBezTo>
                  <a:cubicBezTo>
                    <a:pt x="1096" y="1297"/>
                    <a:pt x="1005" y="1406"/>
                    <a:pt x="950" y="1406"/>
                  </a:cubicBezTo>
                  <a:cubicBezTo>
                    <a:pt x="895" y="1406"/>
                    <a:pt x="822" y="1370"/>
                    <a:pt x="731" y="1279"/>
                  </a:cubicBezTo>
                  <a:cubicBezTo>
                    <a:pt x="640" y="1169"/>
                    <a:pt x="567" y="1059"/>
                    <a:pt x="512" y="932"/>
                  </a:cubicBezTo>
                  <a:cubicBezTo>
                    <a:pt x="439" y="804"/>
                    <a:pt x="402" y="658"/>
                    <a:pt x="366" y="494"/>
                  </a:cubicBezTo>
                  <a:cubicBezTo>
                    <a:pt x="311" y="329"/>
                    <a:pt x="293" y="220"/>
                    <a:pt x="256" y="128"/>
                  </a:cubicBezTo>
                  <a:cubicBezTo>
                    <a:pt x="238" y="37"/>
                    <a:pt x="202" y="1"/>
                    <a:pt x="1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3692025" y="4526225"/>
              <a:ext cx="50225" cy="82625"/>
            </a:xfrm>
            <a:custGeom>
              <a:avLst/>
              <a:gdLst/>
              <a:ahLst/>
              <a:cxnLst/>
              <a:rect l="l" t="t" r="r" b="b"/>
              <a:pathLst>
                <a:path w="2009" h="3305" extrusionOk="0">
                  <a:moveTo>
                    <a:pt x="1661" y="1"/>
                  </a:moveTo>
                  <a:cubicBezTo>
                    <a:pt x="1424" y="1"/>
                    <a:pt x="1187" y="110"/>
                    <a:pt x="913" y="366"/>
                  </a:cubicBezTo>
                  <a:cubicBezTo>
                    <a:pt x="657" y="603"/>
                    <a:pt x="438" y="895"/>
                    <a:pt x="256" y="1242"/>
                  </a:cubicBezTo>
                  <a:cubicBezTo>
                    <a:pt x="73" y="1571"/>
                    <a:pt x="0" y="1881"/>
                    <a:pt x="0" y="2155"/>
                  </a:cubicBezTo>
                  <a:cubicBezTo>
                    <a:pt x="0" y="2337"/>
                    <a:pt x="73" y="2502"/>
                    <a:pt x="219" y="2648"/>
                  </a:cubicBezTo>
                  <a:cubicBezTo>
                    <a:pt x="383" y="2794"/>
                    <a:pt x="548" y="2867"/>
                    <a:pt x="694" y="2867"/>
                  </a:cubicBezTo>
                  <a:cubicBezTo>
                    <a:pt x="858" y="2867"/>
                    <a:pt x="1022" y="2812"/>
                    <a:pt x="1187" y="2684"/>
                  </a:cubicBezTo>
                  <a:cubicBezTo>
                    <a:pt x="1369" y="2538"/>
                    <a:pt x="1515" y="2356"/>
                    <a:pt x="1643" y="2137"/>
                  </a:cubicBezTo>
                  <a:lnTo>
                    <a:pt x="1643" y="2137"/>
                  </a:lnTo>
                  <a:cubicBezTo>
                    <a:pt x="1625" y="2228"/>
                    <a:pt x="1588" y="2337"/>
                    <a:pt x="1552" y="2465"/>
                  </a:cubicBezTo>
                  <a:cubicBezTo>
                    <a:pt x="1497" y="2611"/>
                    <a:pt x="1460" y="2739"/>
                    <a:pt x="1424" y="2885"/>
                  </a:cubicBezTo>
                  <a:cubicBezTo>
                    <a:pt x="1387" y="3013"/>
                    <a:pt x="1351" y="3104"/>
                    <a:pt x="1351" y="3195"/>
                  </a:cubicBezTo>
                  <a:cubicBezTo>
                    <a:pt x="1351" y="3268"/>
                    <a:pt x="1387" y="3305"/>
                    <a:pt x="1460" y="3305"/>
                  </a:cubicBezTo>
                  <a:cubicBezTo>
                    <a:pt x="1534" y="3305"/>
                    <a:pt x="1643" y="3104"/>
                    <a:pt x="1771" y="2684"/>
                  </a:cubicBezTo>
                  <a:cubicBezTo>
                    <a:pt x="1917" y="2283"/>
                    <a:pt x="1972" y="2027"/>
                    <a:pt x="1972" y="1917"/>
                  </a:cubicBezTo>
                  <a:cubicBezTo>
                    <a:pt x="1972" y="1808"/>
                    <a:pt x="1953" y="1698"/>
                    <a:pt x="1880" y="1625"/>
                  </a:cubicBezTo>
                  <a:cubicBezTo>
                    <a:pt x="1826" y="1534"/>
                    <a:pt x="1753" y="1498"/>
                    <a:pt x="1643" y="1498"/>
                  </a:cubicBezTo>
                  <a:cubicBezTo>
                    <a:pt x="1460" y="1498"/>
                    <a:pt x="1314" y="1498"/>
                    <a:pt x="1205" y="1534"/>
                  </a:cubicBezTo>
                  <a:cubicBezTo>
                    <a:pt x="1077" y="1552"/>
                    <a:pt x="1022" y="1589"/>
                    <a:pt x="1022" y="1644"/>
                  </a:cubicBezTo>
                  <a:cubicBezTo>
                    <a:pt x="1022" y="1680"/>
                    <a:pt x="1059" y="1717"/>
                    <a:pt x="1114" y="1753"/>
                  </a:cubicBezTo>
                  <a:cubicBezTo>
                    <a:pt x="1150" y="1790"/>
                    <a:pt x="1223" y="1808"/>
                    <a:pt x="1296" y="1808"/>
                  </a:cubicBezTo>
                  <a:cubicBezTo>
                    <a:pt x="1369" y="1808"/>
                    <a:pt x="1479" y="1790"/>
                    <a:pt x="1643" y="1753"/>
                  </a:cubicBezTo>
                  <a:lnTo>
                    <a:pt x="1643" y="1753"/>
                  </a:lnTo>
                  <a:cubicBezTo>
                    <a:pt x="1479" y="1972"/>
                    <a:pt x="1314" y="2155"/>
                    <a:pt x="1150" y="2301"/>
                  </a:cubicBezTo>
                  <a:cubicBezTo>
                    <a:pt x="968" y="2447"/>
                    <a:pt x="822" y="2520"/>
                    <a:pt x="676" y="2520"/>
                  </a:cubicBezTo>
                  <a:cubicBezTo>
                    <a:pt x="603" y="2520"/>
                    <a:pt x="529" y="2483"/>
                    <a:pt x="456" y="2410"/>
                  </a:cubicBezTo>
                  <a:cubicBezTo>
                    <a:pt x="402" y="2337"/>
                    <a:pt x="365" y="2264"/>
                    <a:pt x="365" y="2155"/>
                  </a:cubicBezTo>
                  <a:cubicBezTo>
                    <a:pt x="365" y="1917"/>
                    <a:pt x="438" y="1662"/>
                    <a:pt x="584" y="1370"/>
                  </a:cubicBezTo>
                  <a:cubicBezTo>
                    <a:pt x="730" y="1096"/>
                    <a:pt x="913" y="859"/>
                    <a:pt x="1114" y="658"/>
                  </a:cubicBezTo>
                  <a:cubicBezTo>
                    <a:pt x="1333" y="475"/>
                    <a:pt x="1515" y="384"/>
                    <a:pt x="1698" y="384"/>
                  </a:cubicBezTo>
                  <a:cubicBezTo>
                    <a:pt x="1753" y="384"/>
                    <a:pt x="1807" y="384"/>
                    <a:pt x="1862" y="421"/>
                  </a:cubicBezTo>
                  <a:cubicBezTo>
                    <a:pt x="1917" y="439"/>
                    <a:pt x="1953" y="439"/>
                    <a:pt x="1953" y="439"/>
                  </a:cubicBezTo>
                  <a:cubicBezTo>
                    <a:pt x="1990" y="439"/>
                    <a:pt x="2008" y="421"/>
                    <a:pt x="2008" y="366"/>
                  </a:cubicBezTo>
                  <a:cubicBezTo>
                    <a:pt x="2008" y="293"/>
                    <a:pt x="1972" y="220"/>
                    <a:pt x="1899" y="128"/>
                  </a:cubicBezTo>
                  <a:cubicBezTo>
                    <a:pt x="1807" y="37"/>
                    <a:pt x="1734" y="1"/>
                    <a:pt x="16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1"/>
            <p:cNvSpPr/>
            <p:nvPr/>
          </p:nvSpPr>
          <p:spPr>
            <a:xfrm>
              <a:off x="3756375" y="4526675"/>
              <a:ext cx="55700" cy="71675"/>
            </a:xfrm>
            <a:custGeom>
              <a:avLst/>
              <a:gdLst/>
              <a:ahLst/>
              <a:cxnLst/>
              <a:rect l="l" t="t" r="r" b="b"/>
              <a:pathLst>
                <a:path w="2228" h="2867" extrusionOk="0">
                  <a:moveTo>
                    <a:pt x="1406" y="1"/>
                  </a:moveTo>
                  <a:cubicBezTo>
                    <a:pt x="840" y="1"/>
                    <a:pt x="548" y="56"/>
                    <a:pt x="511" y="165"/>
                  </a:cubicBezTo>
                  <a:cubicBezTo>
                    <a:pt x="493" y="202"/>
                    <a:pt x="493" y="220"/>
                    <a:pt x="493" y="257"/>
                  </a:cubicBezTo>
                  <a:cubicBezTo>
                    <a:pt x="493" y="457"/>
                    <a:pt x="438" y="731"/>
                    <a:pt x="365" y="1023"/>
                  </a:cubicBezTo>
                  <a:cubicBezTo>
                    <a:pt x="274" y="1334"/>
                    <a:pt x="201" y="1626"/>
                    <a:pt x="110" y="1899"/>
                  </a:cubicBezTo>
                  <a:cubicBezTo>
                    <a:pt x="37" y="2173"/>
                    <a:pt x="0" y="2356"/>
                    <a:pt x="0" y="2465"/>
                  </a:cubicBezTo>
                  <a:cubicBezTo>
                    <a:pt x="0" y="2593"/>
                    <a:pt x="37" y="2684"/>
                    <a:pt x="146" y="2757"/>
                  </a:cubicBezTo>
                  <a:cubicBezTo>
                    <a:pt x="237" y="2830"/>
                    <a:pt x="347" y="2867"/>
                    <a:pt x="475" y="2867"/>
                  </a:cubicBezTo>
                  <a:cubicBezTo>
                    <a:pt x="748" y="2867"/>
                    <a:pt x="1041" y="2812"/>
                    <a:pt x="1351" y="2703"/>
                  </a:cubicBezTo>
                  <a:cubicBezTo>
                    <a:pt x="1643" y="2611"/>
                    <a:pt x="1807" y="2502"/>
                    <a:pt x="1807" y="2411"/>
                  </a:cubicBezTo>
                  <a:cubicBezTo>
                    <a:pt x="1807" y="2338"/>
                    <a:pt x="1789" y="2319"/>
                    <a:pt x="1734" y="2319"/>
                  </a:cubicBezTo>
                  <a:cubicBezTo>
                    <a:pt x="1716" y="2319"/>
                    <a:pt x="1643" y="2338"/>
                    <a:pt x="1533" y="2374"/>
                  </a:cubicBezTo>
                  <a:cubicBezTo>
                    <a:pt x="1150" y="2465"/>
                    <a:pt x="803" y="2520"/>
                    <a:pt x="475" y="2520"/>
                  </a:cubicBezTo>
                  <a:cubicBezTo>
                    <a:pt x="456" y="2520"/>
                    <a:pt x="420" y="2502"/>
                    <a:pt x="402" y="2484"/>
                  </a:cubicBezTo>
                  <a:cubicBezTo>
                    <a:pt x="383" y="2465"/>
                    <a:pt x="365" y="2447"/>
                    <a:pt x="365" y="2411"/>
                  </a:cubicBezTo>
                  <a:cubicBezTo>
                    <a:pt x="365" y="2301"/>
                    <a:pt x="438" y="2027"/>
                    <a:pt x="584" y="1553"/>
                  </a:cubicBezTo>
                  <a:cubicBezTo>
                    <a:pt x="895" y="1553"/>
                    <a:pt x="1150" y="1534"/>
                    <a:pt x="1369" y="1480"/>
                  </a:cubicBezTo>
                  <a:cubicBezTo>
                    <a:pt x="1606" y="1443"/>
                    <a:pt x="1716" y="1370"/>
                    <a:pt x="1716" y="1279"/>
                  </a:cubicBezTo>
                  <a:cubicBezTo>
                    <a:pt x="1716" y="1242"/>
                    <a:pt x="1661" y="1224"/>
                    <a:pt x="1588" y="1224"/>
                  </a:cubicBezTo>
                  <a:cubicBezTo>
                    <a:pt x="1515" y="1224"/>
                    <a:pt x="1387" y="1224"/>
                    <a:pt x="1223" y="1242"/>
                  </a:cubicBezTo>
                  <a:cubicBezTo>
                    <a:pt x="1077" y="1242"/>
                    <a:pt x="949" y="1261"/>
                    <a:pt x="840" y="1261"/>
                  </a:cubicBezTo>
                  <a:lnTo>
                    <a:pt x="675" y="1261"/>
                  </a:lnTo>
                  <a:cubicBezTo>
                    <a:pt x="785" y="877"/>
                    <a:pt x="840" y="603"/>
                    <a:pt x="840" y="403"/>
                  </a:cubicBezTo>
                  <a:cubicBezTo>
                    <a:pt x="1095" y="348"/>
                    <a:pt x="1241" y="330"/>
                    <a:pt x="1314" y="330"/>
                  </a:cubicBezTo>
                  <a:cubicBezTo>
                    <a:pt x="1369" y="311"/>
                    <a:pt x="1497" y="311"/>
                    <a:pt x="1661" y="293"/>
                  </a:cubicBezTo>
                  <a:cubicBezTo>
                    <a:pt x="1826" y="275"/>
                    <a:pt x="1953" y="257"/>
                    <a:pt x="2045" y="238"/>
                  </a:cubicBezTo>
                  <a:cubicBezTo>
                    <a:pt x="2172" y="220"/>
                    <a:pt x="2227" y="183"/>
                    <a:pt x="2227" y="129"/>
                  </a:cubicBezTo>
                  <a:cubicBezTo>
                    <a:pt x="2227" y="56"/>
                    <a:pt x="1953" y="1"/>
                    <a:pt x="1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1"/>
            <p:cNvSpPr/>
            <p:nvPr/>
          </p:nvSpPr>
          <p:spPr>
            <a:xfrm>
              <a:off x="3815225" y="4525325"/>
              <a:ext cx="60725" cy="72575"/>
            </a:xfrm>
            <a:custGeom>
              <a:avLst/>
              <a:gdLst/>
              <a:ahLst/>
              <a:cxnLst/>
              <a:rect l="l" t="t" r="r" b="b"/>
              <a:pathLst>
                <a:path w="2429" h="2903" extrusionOk="0">
                  <a:moveTo>
                    <a:pt x="2173" y="0"/>
                  </a:moveTo>
                  <a:cubicBezTo>
                    <a:pt x="2137" y="0"/>
                    <a:pt x="2100" y="73"/>
                    <a:pt x="2100" y="183"/>
                  </a:cubicBezTo>
                  <a:cubicBezTo>
                    <a:pt x="2100" y="201"/>
                    <a:pt x="2082" y="365"/>
                    <a:pt x="2064" y="676"/>
                  </a:cubicBezTo>
                  <a:cubicBezTo>
                    <a:pt x="1991" y="1333"/>
                    <a:pt x="1881" y="1899"/>
                    <a:pt x="1699" y="2355"/>
                  </a:cubicBezTo>
                  <a:cubicBezTo>
                    <a:pt x="1571" y="2100"/>
                    <a:pt x="1297" y="1406"/>
                    <a:pt x="859" y="256"/>
                  </a:cubicBezTo>
                  <a:cubicBezTo>
                    <a:pt x="841" y="201"/>
                    <a:pt x="804" y="146"/>
                    <a:pt x="749" y="91"/>
                  </a:cubicBezTo>
                  <a:cubicBezTo>
                    <a:pt x="695" y="37"/>
                    <a:pt x="640" y="18"/>
                    <a:pt x="622" y="18"/>
                  </a:cubicBezTo>
                  <a:cubicBezTo>
                    <a:pt x="567" y="18"/>
                    <a:pt x="549" y="55"/>
                    <a:pt x="549" y="146"/>
                  </a:cubicBezTo>
                  <a:cubicBezTo>
                    <a:pt x="549" y="329"/>
                    <a:pt x="457" y="767"/>
                    <a:pt x="275" y="1479"/>
                  </a:cubicBezTo>
                  <a:cubicBezTo>
                    <a:pt x="92" y="2173"/>
                    <a:pt x="1" y="2556"/>
                    <a:pt x="1" y="2629"/>
                  </a:cubicBezTo>
                  <a:cubicBezTo>
                    <a:pt x="1" y="2684"/>
                    <a:pt x="37" y="2757"/>
                    <a:pt x="74" y="2811"/>
                  </a:cubicBezTo>
                  <a:cubicBezTo>
                    <a:pt x="129" y="2884"/>
                    <a:pt x="183" y="2903"/>
                    <a:pt x="202" y="2903"/>
                  </a:cubicBezTo>
                  <a:cubicBezTo>
                    <a:pt x="238" y="2903"/>
                    <a:pt x="257" y="2848"/>
                    <a:pt x="293" y="2738"/>
                  </a:cubicBezTo>
                  <a:cubicBezTo>
                    <a:pt x="330" y="2629"/>
                    <a:pt x="403" y="2373"/>
                    <a:pt x="494" y="1972"/>
                  </a:cubicBezTo>
                  <a:cubicBezTo>
                    <a:pt x="603" y="1570"/>
                    <a:pt x="695" y="1223"/>
                    <a:pt x="768" y="895"/>
                  </a:cubicBezTo>
                  <a:cubicBezTo>
                    <a:pt x="1169" y="1917"/>
                    <a:pt x="1407" y="2538"/>
                    <a:pt x="1498" y="2720"/>
                  </a:cubicBezTo>
                  <a:cubicBezTo>
                    <a:pt x="1516" y="2775"/>
                    <a:pt x="1553" y="2811"/>
                    <a:pt x="1607" y="2848"/>
                  </a:cubicBezTo>
                  <a:cubicBezTo>
                    <a:pt x="1644" y="2884"/>
                    <a:pt x="1680" y="2903"/>
                    <a:pt x="1717" y="2903"/>
                  </a:cubicBezTo>
                  <a:cubicBezTo>
                    <a:pt x="1826" y="2903"/>
                    <a:pt x="1936" y="2738"/>
                    <a:pt x="2046" y="2373"/>
                  </a:cubicBezTo>
                  <a:cubicBezTo>
                    <a:pt x="2173" y="2026"/>
                    <a:pt x="2265" y="1643"/>
                    <a:pt x="2338" y="1223"/>
                  </a:cubicBezTo>
                  <a:cubicBezTo>
                    <a:pt x="2392" y="822"/>
                    <a:pt x="2429" y="493"/>
                    <a:pt x="2429" y="274"/>
                  </a:cubicBezTo>
                  <a:cubicBezTo>
                    <a:pt x="2429" y="219"/>
                    <a:pt x="2411" y="164"/>
                    <a:pt x="2338" y="110"/>
                  </a:cubicBezTo>
                  <a:cubicBezTo>
                    <a:pt x="2283" y="37"/>
                    <a:pt x="2228" y="0"/>
                    <a:pt x="2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1"/>
            <p:cNvSpPr/>
            <p:nvPr/>
          </p:nvSpPr>
          <p:spPr>
            <a:xfrm>
              <a:off x="3885050" y="4585100"/>
              <a:ext cx="12350" cy="15075"/>
            </a:xfrm>
            <a:custGeom>
              <a:avLst/>
              <a:gdLst/>
              <a:ahLst/>
              <a:cxnLst/>
              <a:rect l="l" t="t" r="r" b="b"/>
              <a:pathLst>
                <a:path w="494" h="603" extrusionOk="0">
                  <a:moveTo>
                    <a:pt x="220" y="1"/>
                  </a:moveTo>
                  <a:cubicBezTo>
                    <a:pt x="165" y="1"/>
                    <a:pt x="129" y="19"/>
                    <a:pt x="74" y="74"/>
                  </a:cubicBezTo>
                  <a:cubicBezTo>
                    <a:pt x="37" y="147"/>
                    <a:pt x="1" y="201"/>
                    <a:pt x="1" y="256"/>
                  </a:cubicBezTo>
                  <a:cubicBezTo>
                    <a:pt x="1" y="311"/>
                    <a:pt x="56" y="384"/>
                    <a:pt x="129" y="475"/>
                  </a:cubicBezTo>
                  <a:cubicBezTo>
                    <a:pt x="220" y="566"/>
                    <a:pt x="311" y="603"/>
                    <a:pt x="366" y="603"/>
                  </a:cubicBezTo>
                  <a:cubicBezTo>
                    <a:pt x="403" y="603"/>
                    <a:pt x="421" y="603"/>
                    <a:pt x="457" y="566"/>
                  </a:cubicBezTo>
                  <a:cubicBezTo>
                    <a:pt x="494" y="548"/>
                    <a:pt x="494" y="512"/>
                    <a:pt x="494" y="493"/>
                  </a:cubicBezTo>
                  <a:cubicBezTo>
                    <a:pt x="494" y="420"/>
                    <a:pt x="476" y="329"/>
                    <a:pt x="403" y="201"/>
                  </a:cubicBezTo>
                  <a:cubicBezTo>
                    <a:pt x="330" y="55"/>
                    <a:pt x="275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2390900" y="4649000"/>
              <a:ext cx="55225" cy="72125"/>
            </a:xfrm>
            <a:custGeom>
              <a:avLst/>
              <a:gdLst/>
              <a:ahLst/>
              <a:cxnLst/>
              <a:rect l="l" t="t" r="r" b="b"/>
              <a:pathLst>
                <a:path w="2209" h="2885" extrusionOk="0">
                  <a:moveTo>
                    <a:pt x="1424" y="347"/>
                  </a:moveTo>
                  <a:cubicBezTo>
                    <a:pt x="1533" y="347"/>
                    <a:pt x="1643" y="402"/>
                    <a:pt x="1716" y="548"/>
                  </a:cubicBezTo>
                  <a:cubicBezTo>
                    <a:pt x="1789" y="676"/>
                    <a:pt x="1844" y="840"/>
                    <a:pt x="1844" y="1059"/>
                  </a:cubicBezTo>
                  <a:cubicBezTo>
                    <a:pt x="1844" y="1260"/>
                    <a:pt x="1771" y="1497"/>
                    <a:pt x="1643" y="1735"/>
                  </a:cubicBezTo>
                  <a:cubicBezTo>
                    <a:pt x="1515" y="1972"/>
                    <a:pt x="1369" y="2154"/>
                    <a:pt x="1187" y="2319"/>
                  </a:cubicBezTo>
                  <a:cubicBezTo>
                    <a:pt x="1004" y="2483"/>
                    <a:pt x="840" y="2574"/>
                    <a:pt x="712" y="2574"/>
                  </a:cubicBezTo>
                  <a:cubicBezTo>
                    <a:pt x="621" y="2574"/>
                    <a:pt x="548" y="2520"/>
                    <a:pt x="475" y="2428"/>
                  </a:cubicBezTo>
                  <a:cubicBezTo>
                    <a:pt x="420" y="2337"/>
                    <a:pt x="383" y="2209"/>
                    <a:pt x="383" y="2063"/>
                  </a:cubicBezTo>
                  <a:cubicBezTo>
                    <a:pt x="383" y="1808"/>
                    <a:pt x="438" y="1534"/>
                    <a:pt x="584" y="1260"/>
                  </a:cubicBezTo>
                  <a:cubicBezTo>
                    <a:pt x="712" y="986"/>
                    <a:pt x="858" y="767"/>
                    <a:pt x="1022" y="603"/>
                  </a:cubicBezTo>
                  <a:cubicBezTo>
                    <a:pt x="1187" y="420"/>
                    <a:pt x="1314" y="347"/>
                    <a:pt x="1424" y="347"/>
                  </a:cubicBezTo>
                  <a:close/>
                  <a:moveTo>
                    <a:pt x="1406" y="0"/>
                  </a:moveTo>
                  <a:cubicBezTo>
                    <a:pt x="1260" y="0"/>
                    <a:pt x="1114" y="55"/>
                    <a:pt x="949" y="183"/>
                  </a:cubicBezTo>
                  <a:cubicBezTo>
                    <a:pt x="785" y="292"/>
                    <a:pt x="621" y="457"/>
                    <a:pt x="493" y="639"/>
                  </a:cubicBezTo>
                  <a:cubicBezTo>
                    <a:pt x="347" y="840"/>
                    <a:pt x="237" y="1059"/>
                    <a:pt x="146" y="1315"/>
                  </a:cubicBezTo>
                  <a:cubicBezTo>
                    <a:pt x="55" y="1570"/>
                    <a:pt x="0" y="1826"/>
                    <a:pt x="0" y="2081"/>
                  </a:cubicBezTo>
                  <a:cubicBezTo>
                    <a:pt x="0" y="2264"/>
                    <a:pt x="73" y="2446"/>
                    <a:pt x="201" y="2629"/>
                  </a:cubicBezTo>
                  <a:cubicBezTo>
                    <a:pt x="347" y="2793"/>
                    <a:pt x="511" y="2885"/>
                    <a:pt x="675" y="2885"/>
                  </a:cubicBezTo>
                  <a:cubicBezTo>
                    <a:pt x="931" y="2885"/>
                    <a:pt x="1168" y="2793"/>
                    <a:pt x="1406" y="2593"/>
                  </a:cubicBezTo>
                  <a:cubicBezTo>
                    <a:pt x="1661" y="2373"/>
                    <a:pt x="1844" y="2136"/>
                    <a:pt x="1990" y="1844"/>
                  </a:cubicBezTo>
                  <a:cubicBezTo>
                    <a:pt x="2136" y="1552"/>
                    <a:pt x="2209" y="1278"/>
                    <a:pt x="2209" y="1023"/>
                  </a:cubicBezTo>
                  <a:cubicBezTo>
                    <a:pt x="2209" y="749"/>
                    <a:pt x="2136" y="511"/>
                    <a:pt x="1990" y="311"/>
                  </a:cubicBezTo>
                  <a:cubicBezTo>
                    <a:pt x="1826" y="92"/>
                    <a:pt x="1643" y="0"/>
                    <a:pt x="14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2451125" y="4649000"/>
              <a:ext cx="61650" cy="72125"/>
            </a:xfrm>
            <a:custGeom>
              <a:avLst/>
              <a:gdLst/>
              <a:ahLst/>
              <a:cxnLst/>
              <a:rect l="l" t="t" r="r" b="b"/>
              <a:pathLst>
                <a:path w="2466" h="2885" extrusionOk="0">
                  <a:moveTo>
                    <a:pt x="457" y="0"/>
                  </a:moveTo>
                  <a:cubicBezTo>
                    <a:pt x="421" y="0"/>
                    <a:pt x="384" y="37"/>
                    <a:pt x="384" y="110"/>
                  </a:cubicBezTo>
                  <a:cubicBezTo>
                    <a:pt x="384" y="402"/>
                    <a:pt x="585" y="877"/>
                    <a:pt x="950" y="1534"/>
                  </a:cubicBezTo>
                  <a:cubicBezTo>
                    <a:pt x="603" y="1990"/>
                    <a:pt x="311" y="2337"/>
                    <a:pt x="92" y="2574"/>
                  </a:cubicBezTo>
                  <a:lnTo>
                    <a:pt x="19" y="2647"/>
                  </a:lnTo>
                  <a:cubicBezTo>
                    <a:pt x="19" y="2647"/>
                    <a:pt x="19" y="2666"/>
                    <a:pt x="19" y="2666"/>
                  </a:cubicBezTo>
                  <a:cubicBezTo>
                    <a:pt x="1" y="2684"/>
                    <a:pt x="1" y="2684"/>
                    <a:pt x="1" y="2702"/>
                  </a:cubicBezTo>
                  <a:cubicBezTo>
                    <a:pt x="1" y="2702"/>
                    <a:pt x="1" y="2720"/>
                    <a:pt x="1" y="2739"/>
                  </a:cubicBezTo>
                  <a:cubicBezTo>
                    <a:pt x="1" y="2757"/>
                    <a:pt x="19" y="2793"/>
                    <a:pt x="55" y="2830"/>
                  </a:cubicBezTo>
                  <a:cubicBezTo>
                    <a:pt x="110" y="2866"/>
                    <a:pt x="147" y="2885"/>
                    <a:pt x="201" y="2885"/>
                  </a:cubicBezTo>
                  <a:cubicBezTo>
                    <a:pt x="238" y="2885"/>
                    <a:pt x="293" y="2866"/>
                    <a:pt x="329" y="2812"/>
                  </a:cubicBezTo>
                  <a:cubicBezTo>
                    <a:pt x="366" y="2793"/>
                    <a:pt x="384" y="2775"/>
                    <a:pt x="421" y="2757"/>
                  </a:cubicBezTo>
                  <a:cubicBezTo>
                    <a:pt x="439" y="2739"/>
                    <a:pt x="475" y="2702"/>
                    <a:pt x="512" y="2647"/>
                  </a:cubicBezTo>
                  <a:cubicBezTo>
                    <a:pt x="548" y="2611"/>
                    <a:pt x="567" y="2574"/>
                    <a:pt x="603" y="2538"/>
                  </a:cubicBezTo>
                  <a:cubicBezTo>
                    <a:pt x="640" y="2501"/>
                    <a:pt x="676" y="2465"/>
                    <a:pt x="713" y="2392"/>
                  </a:cubicBezTo>
                  <a:cubicBezTo>
                    <a:pt x="767" y="2337"/>
                    <a:pt x="804" y="2282"/>
                    <a:pt x="840" y="2227"/>
                  </a:cubicBezTo>
                  <a:cubicBezTo>
                    <a:pt x="895" y="2173"/>
                    <a:pt x="986" y="2045"/>
                    <a:pt x="1132" y="1862"/>
                  </a:cubicBezTo>
                  <a:cubicBezTo>
                    <a:pt x="1315" y="2154"/>
                    <a:pt x="1479" y="2392"/>
                    <a:pt x="1625" y="2593"/>
                  </a:cubicBezTo>
                  <a:cubicBezTo>
                    <a:pt x="1790" y="2793"/>
                    <a:pt x="1899" y="2885"/>
                    <a:pt x="1972" y="2885"/>
                  </a:cubicBezTo>
                  <a:cubicBezTo>
                    <a:pt x="1990" y="2885"/>
                    <a:pt x="2027" y="2866"/>
                    <a:pt x="2045" y="2848"/>
                  </a:cubicBezTo>
                  <a:cubicBezTo>
                    <a:pt x="2063" y="2830"/>
                    <a:pt x="2082" y="2793"/>
                    <a:pt x="2082" y="2739"/>
                  </a:cubicBezTo>
                  <a:cubicBezTo>
                    <a:pt x="2082" y="2702"/>
                    <a:pt x="2045" y="2629"/>
                    <a:pt x="1990" y="2520"/>
                  </a:cubicBezTo>
                  <a:cubicBezTo>
                    <a:pt x="1917" y="2410"/>
                    <a:pt x="1826" y="2264"/>
                    <a:pt x="1680" y="2045"/>
                  </a:cubicBezTo>
                  <a:cubicBezTo>
                    <a:pt x="1534" y="1844"/>
                    <a:pt x="1443" y="1680"/>
                    <a:pt x="1370" y="1552"/>
                  </a:cubicBezTo>
                  <a:cubicBezTo>
                    <a:pt x="1863" y="913"/>
                    <a:pt x="2155" y="548"/>
                    <a:pt x="2246" y="457"/>
                  </a:cubicBezTo>
                  <a:cubicBezTo>
                    <a:pt x="2283" y="420"/>
                    <a:pt x="2319" y="402"/>
                    <a:pt x="2356" y="365"/>
                  </a:cubicBezTo>
                  <a:cubicBezTo>
                    <a:pt x="2392" y="347"/>
                    <a:pt x="2410" y="329"/>
                    <a:pt x="2429" y="311"/>
                  </a:cubicBezTo>
                  <a:cubicBezTo>
                    <a:pt x="2447" y="292"/>
                    <a:pt x="2465" y="274"/>
                    <a:pt x="2465" y="238"/>
                  </a:cubicBezTo>
                  <a:cubicBezTo>
                    <a:pt x="2465" y="219"/>
                    <a:pt x="2429" y="165"/>
                    <a:pt x="2374" y="110"/>
                  </a:cubicBezTo>
                  <a:cubicBezTo>
                    <a:pt x="2319" y="55"/>
                    <a:pt x="2283" y="19"/>
                    <a:pt x="2246" y="19"/>
                  </a:cubicBezTo>
                  <a:cubicBezTo>
                    <a:pt x="2173" y="19"/>
                    <a:pt x="2063" y="92"/>
                    <a:pt x="1936" y="238"/>
                  </a:cubicBezTo>
                  <a:cubicBezTo>
                    <a:pt x="1808" y="365"/>
                    <a:pt x="1552" y="694"/>
                    <a:pt x="1169" y="1242"/>
                  </a:cubicBezTo>
                  <a:cubicBezTo>
                    <a:pt x="932" y="804"/>
                    <a:pt x="804" y="457"/>
                    <a:pt x="804" y="201"/>
                  </a:cubicBezTo>
                  <a:cubicBezTo>
                    <a:pt x="804" y="146"/>
                    <a:pt x="767" y="110"/>
                    <a:pt x="676" y="73"/>
                  </a:cubicBezTo>
                  <a:cubicBezTo>
                    <a:pt x="603" y="19"/>
                    <a:pt x="530" y="0"/>
                    <a:pt x="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2521875" y="4649450"/>
              <a:ext cx="52950" cy="72600"/>
            </a:xfrm>
            <a:custGeom>
              <a:avLst/>
              <a:gdLst/>
              <a:ahLst/>
              <a:cxnLst/>
              <a:rect l="l" t="t" r="r" b="b"/>
              <a:pathLst>
                <a:path w="2118" h="2904" extrusionOk="0">
                  <a:moveTo>
                    <a:pt x="164" y="1"/>
                  </a:moveTo>
                  <a:cubicBezTo>
                    <a:pt x="55" y="1"/>
                    <a:pt x="0" y="92"/>
                    <a:pt x="0" y="293"/>
                  </a:cubicBezTo>
                  <a:cubicBezTo>
                    <a:pt x="0" y="475"/>
                    <a:pt x="37" y="676"/>
                    <a:pt x="110" y="877"/>
                  </a:cubicBezTo>
                  <a:cubicBezTo>
                    <a:pt x="183" y="1078"/>
                    <a:pt x="292" y="1260"/>
                    <a:pt x="420" y="1424"/>
                  </a:cubicBezTo>
                  <a:cubicBezTo>
                    <a:pt x="548" y="1589"/>
                    <a:pt x="712" y="1698"/>
                    <a:pt x="858" y="1735"/>
                  </a:cubicBezTo>
                  <a:cubicBezTo>
                    <a:pt x="840" y="1753"/>
                    <a:pt x="822" y="1808"/>
                    <a:pt x="785" y="1881"/>
                  </a:cubicBezTo>
                  <a:lnTo>
                    <a:pt x="712" y="2027"/>
                  </a:lnTo>
                  <a:cubicBezTo>
                    <a:pt x="694" y="2063"/>
                    <a:pt x="676" y="2100"/>
                    <a:pt x="639" y="2155"/>
                  </a:cubicBezTo>
                  <a:cubicBezTo>
                    <a:pt x="621" y="2209"/>
                    <a:pt x="584" y="2264"/>
                    <a:pt x="584" y="2301"/>
                  </a:cubicBezTo>
                  <a:cubicBezTo>
                    <a:pt x="566" y="2319"/>
                    <a:pt x="548" y="2355"/>
                    <a:pt x="511" y="2410"/>
                  </a:cubicBezTo>
                  <a:cubicBezTo>
                    <a:pt x="438" y="2556"/>
                    <a:pt x="402" y="2684"/>
                    <a:pt x="402" y="2757"/>
                  </a:cubicBezTo>
                  <a:cubicBezTo>
                    <a:pt x="402" y="2848"/>
                    <a:pt x="438" y="2903"/>
                    <a:pt x="493" y="2903"/>
                  </a:cubicBezTo>
                  <a:cubicBezTo>
                    <a:pt x="530" y="2903"/>
                    <a:pt x="584" y="2867"/>
                    <a:pt x="657" y="2775"/>
                  </a:cubicBezTo>
                  <a:cubicBezTo>
                    <a:pt x="730" y="2702"/>
                    <a:pt x="840" y="2502"/>
                    <a:pt x="1022" y="2155"/>
                  </a:cubicBezTo>
                  <a:cubicBezTo>
                    <a:pt x="1187" y="1826"/>
                    <a:pt x="1369" y="1516"/>
                    <a:pt x="1552" y="1242"/>
                  </a:cubicBezTo>
                  <a:cubicBezTo>
                    <a:pt x="1716" y="950"/>
                    <a:pt x="1862" y="731"/>
                    <a:pt x="1953" y="548"/>
                  </a:cubicBezTo>
                  <a:cubicBezTo>
                    <a:pt x="2063" y="384"/>
                    <a:pt x="2118" y="274"/>
                    <a:pt x="2118" y="220"/>
                  </a:cubicBezTo>
                  <a:cubicBezTo>
                    <a:pt x="2118" y="147"/>
                    <a:pt x="2100" y="110"/>
                    <a:pt x="2063" y="55"/>
                  </a:cubicBezTo>
                  <a:cubicBezTo>
                    <a:pt x="2027" y="19"/>
                    <a:pt x="1990" y="1"/>
                    <a:pt x="1917" y="1"/>
                  </a:cubicBezTo>
                  <a:cubicBezTo>
                    <a:pt x="1862" y="1"/>
                    <a:pt x="1771" y="110"/>
                    <a:pt x="1625" y="347"/>
                  </a:cubicBezTo>
                  <a:cubicBezTo>
                    <a:pt x="1497" y="585"/>
                    <a:pt x="1369" y="822"/>
                    <a:pt x="1242" y="1059"/>
                  </a:cubicBezTo>
                  <a:cubicBezTo>
                    <a:pt x="1114" y="1297"/>
                    <a:pt x="1022" y="1406"/>
                    <a:pt x="968" y="1406"/>
                  </a:cubicBezTo>
                  <a:cubicBezTo>
                    <a:pt x="913" y="1406"/>
                    <a:pt x="840" y="1370"/>
                    <a:pt x="749" y="1278"/>
                  </a:cubicBezTo>
                  <a:cubicBezTo>
                    <a:pt x="657" y="1169"/>
                    <a:pt x="584" y="1059"/>
                    <a:pt x="511" y="932"/>
                  </a:cubicBezTo>
                  <a:cubicBezTo>
                    <a:pt x="457" y="804"/>
                    <a:pt x="402" y="658"/>
                    <a:pt x="365" y="493"/>
                  </a:cubicBezTo>
                  <a:cubicBezTo>
                    <a:pt x="329" y="329"/>
                    <a:pt x="292" y="220"/>
                    <a:pt x="274" y="128"/>
                  </a:cubicBezTo>
                  <a:cubicBezTo>
                    <a:pt x="238" y="37"/>
                    <a:pt x="219" y="1"/>
                    <a:pt x="1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1"/>
            <p:cNvSpPr/>
            <p:nvPr/>
          </p:nvSpPr>
          <p:spPr>
            <a:xfrm>
              <a:off x="2576175" y="4649450"/>
              <a:ext cx="50225" cy="82625"/>
            </a:xfrm>
            <a:custGeom>
              <a:avLst/>
              <a:gdLst/>
              <a:ahLst/>
              <a:cxnLst/>
              <a:rect l="l" t="t" r="r" b="b"/>
              <a:pathLst>
                <a:path w="2009" h="3305" extrusionOk="0">
                  <a:moveTo>
                    <a:pt x="1680" y="1"/>
                  </a:moveTo>
                  <a:cubicBezTo>
                    <a:pt x="1443" y="1"/>
                    <a:pt x="1187" y="110"/>
                    <a:pt x="932" y="366"/>
                  </a:cubicBezTo>
                  <a:cubicBezTo>
                    <a:pt x="658" y="603"/>
                    <a:pt x="439" y="895"/>
                    <a:pt x="274" y="1242"/>
                  </a:cubicBezTo>
                  <a:cubicBezTo>
                    <a:pt x="92" y="1570"/>
                    <a:pt x="1" y="1881"/>
                    <a:pt x="1" y="2155"/>
                  </a:cubicBezTo>
                  <a:cubicBezTo>
                    <a:pt x="1" y="2337"/>
                    <a:pt x="74" y="2502"/>
                    <a:pt x="238" y="2648"/>
                  </a:cubicBezTo>
                  <a:cubicBezTo>
                    <a:pt x="402" y="2794"/>
                    <a:pt x="548" y="2867"/>
                    <a:pt x="712" y="2867"/>
                  </a:cubicBezTo>
                  <a:cubicBezTo>
                    <a:pt x="877" y="2867"/>
                    <a:pt x="1041" y="2812"/>
                    <a:pt x="1205" y="2684"/>
                  </a:cubicBezTo>
                  <a:cubicBezTo>
                    <a:pt x="1370" y="2538"/>
                    <a:pt x="1534" y="2355"/>
                    <a:pt x="1662" y="2136"/>
                  </a:cubicBezTo>
                  <a:lnTo>
                    <a:pt x="1662" y="2136"/>
                  </a:lnTo>
                  <a:cubicBezTo>
                    <a:pt x="1644" y="2228"/>
                    <a:pt x="1607" y="2337"/>
                    <a:pt x="1552" y="2465"/>
                  </a:cubicBezTo>
                  <a:cubicBezTo>
                    <a:pt x="1516" y="2611"/>
                    <a:pt x="1461" y="2739"/>
                    <a:pt x="1424" y="2885"/>
                  </a:cubicBezTo>
                  <a:cubicBezTo>
                    <a:pt x="1388" y="3013"/>
                    <a:pt x="1370" y="3104"/>
                    <a:pt x="1370" y="3195"/>
                  </a:cubicBezTo>
                  <a:cubicBezTo>
                    <a:pt x="1370" y="3268"/>
                    <a:pt x="1406" y="3305"/>
                    <a:pt x="1479" y="3305"/>
                  </a:cubicBezTo>
                  <a:cubicBezTo>
                    <a:pt x="1552" y="3305"/>
                    <a:pt x="1644" y="3104"/>
                    <a:pt x="1790" y="2684"/>
                  </a:cubicBezTo>
                  <a:cubicBezTo>
                    <a:pt x="1917" y="2282"/>
                    <a:pt x="1990" y="2027"/>
                    <a:pt x="1990" y="1917"/>
                  </a:cubicBezTo>
                  <a:cubicBezTo>
                    <a:pt x="1990" y="1808"/>
                    <a:pt x="1954" y="1698"/>
                    <a:pt x="1899" y="1625"/>
                  </a:cubicBezTo>
                  <a:cubicBezTo>
                    <a:pt x="1844" y="1534"/>
                    <a:pt x="1753" y="1497"/>
                    <a:pt x="1662" y="1497"/>
                  </a:cubicBezTo>
                  <a:cubicBezTo>
                    <a:pt x="1479" y="1497"/>
                    <a:pt x="1333" y="1497"/>
                    <a:pt x="1224" y="1534"/>
                  </a:cubicBezTo>
                  <a:cubicBezTo>
                    <a:pt x="1096" y="1552"/>
                    <a:pt x="1041" y="1589"/>
                    <a:pt x="1041" y="1644"/>
                  </a:cubicBezTo>
                  <a:cubicBezTo>
                    <a:pt x="1041" y="1680"/>
                    <a:pt x="1059" y="1717"/>
                    <a:pt x="1114" y="1753"/>
                  </a:cubicBezTo>
                  <a:cubicBezTo>
                    <a:pt x="1169" y="1790"/>
                    <a:pt x="1224" y="1808"/>
                    <a:pt x="1297" y="1808"/>
                  </a:cubicBezTo>
                  <a:cubicBezTo>
                    <a:pt x="1388" y="1808"/>
                    <a:pt x="1497" y="1790"/>
                    <a:pt x="1644" y="1753"/>
                  </a:cubicBezTo>
                  <a:lnTo>
                    <a:pt x="1644" y="1753"/>
                  </a:lnTo>
                  <a:cubicBezTo>
                    <a:pt x="1497" y="1972"/>
                    <a:pt x="1333" y="2155"/>
                    <a:pt x="1151" y="2301"/>
                  </a:cubicBezTo>
                  <a:cubicBezTo>
                    <a:pt x="986" y="2447"/>
                    <a:pt x="822" y="2520"/>
                    <a:pt x="694" y="2520"/>
                  </a:cubicBezTo>
                  <a:cubicBezTo>
                    <a:pt x="603" y="2520"/>
                    <a:pt x="530" y="2483"/>
                    <a:pt x="475" y="2410"/>
                  </a:cubicBezTo>
                  <a:cubicBezTo>
                    <a:pt x="402" y="2337"/>
                    <a:pt x="384" y="2264"/>
                    <a:pt x="384" y="2155"/>
                  </a:cubicBezTo>
                  <a:cubicBezTo>
                    <a:pt x="384" y="1917"/>
                    <a:pt x="457" y="1662"/>
                    <a:pt x="603" y="1370"/>
                  </a:cubicBezTo>
                  <a:cubicBezTo>
                    <a:pt x="749" y="1096"/>
                    <a:pt x="932" y="859"/>
                    <a:pt x="1132" y="658"/>
                  </a:cubicBezTo>
                  <a:cubicBezTo>
                    <a:pt x="1351" y="475"/>
                    <a:pt x="1534" y="384"/>
                    <a:pt x="1717" y="384"/>
                  </a:cubicBezTo>
                  <a:cubicBezTo>
                    <a:pt x="1771" y="384"/>
                    <a:pt x="1826" y="384"/>
                    <a:pt x="1881" y="420"/>
                  </a:cubicBezTo>
                  <a:cubicBezTo>
                    <a:pt x="1936" y="439"/>
                    <a:pt x="1954" y="439"/>
                    <a:pt x="1972" y="439"/>
                  </a:cubicBezTo>
                  <a:cubicBezTo>
                    <a:pt x="1990" y="439"/>
                    <a:pt x="2009" y="420"/>
                    <a:pt x="2009" y="366"/>
                  </a:cubicBezTo>
                  <a:cubicBezTo>
                    <a:pt x="2009" y="293"/>
                    <a:pt x="1972" y="220"/>
                    <a:pt x="1899" y="128"/>
                  </a:cubicBezTo>
                  <a:cubicBezTo>
                    <a:pt x="1826" y="37"/>
                    <a:pt x="1753" y="1"/>
                    <a:pt x="1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1"/>
            <p:cNvSpPr/>
            <p:nvPr/>
          </p:nvSpPr>
          <p:spPr>
            <a:xfrm>
              <a:off x="2640525" y="4649900"/>
              <a:ext cx="55700" cy="71675"/>
            </a:xfrm>
            <a:custGeom>
              <a:avLst/>
              <a:gdLst/>
              <a:ahLst/>
              <a:cxnLst/>
              <a:rect l="l" t="t" r="r" b="b"/>
              <a:pathLst>
                <a:path w="2228" h="2867" extrusionOk="0">
                  <a:moveTo>
                    <a:pt x="1406" y="1"/>
                  </a:moveTo>
                  <a:cubicBezTo>
                    <a:pt x="858" y="1"/>
                    <a:pt x="566" y="56"/>
                    <a:pt x="512" y="165"/>
                  </a:cubicBezTo>
                  <a:cubicBezTo>
                    <a:pt x="512" y="202"/>
                    <a:pt x="493" y="220"/>
                    <a:pt x="493" y="256"/>
                  </a:cubicBezTo>
                  <a:cubicBezTo>
                    <a:pt x="493" y="457"/>
                    <a:pt x="457" y="731"/>
                    <a:pt x="366" y="1023"/>
                  </a:cubicBezTo>
                  <a:cubicBezTo>
                    <a:pt x="293" y="1333"/>
                    <a:pt x="201" y="1626"/>
                    <a:pt x="128" y="1899"/>
                  </a:cubicBezTo>
                  <a:cubicBezTo>
                    <a:pt x="55" y="2173"/>
                    <a:pt x="1" y="2356"/>
                    <a:pt x="1" y="2465"/>
                  </a:cubicBezTo>
                  <a:cubicBezTo>
                    <a:pt x="1" y="2593"/>
                    <a:pt x="55" y="2684"/>
                    <a:pt x="147" y="2757"/>
                  </a:cubicBezTo>
                  <a:cubicBezTo>
                    <a:pt x="238" y="2830"/>
                    <a:pt x="347" y="2867"/>
                    <a:pt x="475" y="2867"/>
                  </a:cubicBezTo>
                  <a:cubicBezTo>
                    <a:pt x="767" y="2867"/>
                    <a:pt x="1059" y="2812"/>
                    <a:pt x="1351" y="2703"/>
                  </a:cubicBezTo>
                  <a:cubicBezTo>
                    <a:pt x="1662" y="2611"/>
                    <a:pt x="1808" y="2502"/>
                    <a:pt x="1808" y="2410"/>
                  </a:cubicBezTo>
                  <a:cubicBezTo>
                    <a:pt x="1808" y="2337"/>
                    <a:pt x="1790" y="2319"/>
                    <a:pt x="1753" y="2319"/>
                  </a:cubicBezTo>
                  <a:cubicBezTo>
                    <a:pt x="1735" y="2319"/>
                    <a:pt x="1662" y="2337"/>
                    <a:pt x="1534" y="2374"/>
                  </a:cubicBezTo>
                  <a:cubicBezTo>
                    <a:pt x="1151" y="2465"/>
                    <a:pt x="804" y="2520"/>
                    <a:pt x="493" y="2520"/>
                  </a:cubicBezTo>
                  <a:cubicBezTo>
                    <a:pt x="457" y="2520"/>
                    <a:pt x="439" y="2502"/>
                    <a:pt x="420" y="2484"/>
                  </a:cubicBezTo>
                  <a:cubicBezTo>
                    <a:pt x="384" y="2465"/>
                    <a:pt x="384" y="2447"/>
                    <a:pt x="384" y="2410"/>
                  </a:cubicBezTo>
                  <a:cubicBezTo>
                    <a:pt x="384" y="2301"/>
                    <a:pt x="457" y="2027"/>
                    <a:pt x="603" y="1552"/>
                  </a:cubicBezTo>
                  <a:cubicBezTo>
                    <a:pt x="895" y="1552"/>
                    <a:pt x="1169" y="1534"/>
                    <a:pt x="1388" y="1479"/>
                  </a:cubicBezTo>
                  <a:cubicBezTo>
                    <a:pt x="1607" y="1443"/>
                    <a:pt x="1716" y="1370"/>
                    <a:pt x="1716" y="1279"/>
                  </a:cubicBezTo>
                  <a:cubicBezTo>
                    <a:pt x="1716" y="1242"/>
                    <a:pt x="1680" y="1224"/>
                    <a:pt x="1607" y="1224"/>
                  </a:cubicBezTo>
                  <a:cubicBezTo>
                    <a:pt x="1516" y="1224"/>
                    <a:pt x="1406" y="1224"/>
                    <a:pt x="1242" y="1242"/>
                  </a:cubicBezTo>
                  <a:cubicBezTo>
                    <a:pt x="1078" y="1242"/>
                    <a:pt x="950" y="1260"/>
                    <a:pt x="858" y="1260"/>
                  </a:cubicBezTo>
                  <a:lnTo>
                    <a:pt x="694" y="1260"/>
                  </a:lnTo>
                  <a:cubicBezTo>
                    <a:pt x="804" y="877"/>
                    <a:pt x="840" y="603"/>
                    <a:pt x="840" y="402"/>
                  </a:cubicBezTo>
                  <a:cubicBezTo>
                    <a:pt x="1096" y="348"/>
                    <a:pt x="1260" y="329"/>
                    <a:pt x="1315" y="329"/>
                  </a:cubicBezTo>
                  <a:cubicBezTo>
                    <a:pt x="1388" y="311"/>
                    <a:pt x="1497" y="311"/>
                    <a:pt x="1662" y="293"/>
                  </a:cubicBezTo>
                  <a:cubicBezTo>
                    <a:pt x="1826" y="275"/>
                    <a:pt x="1954" y="256"/>
                    <a:pt x="2063" y="238"/>
                  </a:cubicBezTo>
                  <a:cubicBezTo>
                    <a:pt x="2173" y="220"/>
                    <a:pt x="2228" y="183"/>
                    <a:pt x="2228" y="129"/>
                  </a:cubicBezTo>
                  <a:cubicBezTo>
                    <a:pt x="2228" y="56"/>
                    <a:pt x="1954" y="1"/>
                    <a:pt x="1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1"/>
            <p:cNvSpPr/>
            <p:nvPr/>
          </p:nvSpPr>
          <p:spPr>
            <a:xfrm>
              <a:off x="2699850" y="4648550"/>
              <a:ext cx="60725" cy="72575"/>
            </a:xfrm>
            <a:custGeom>
              <a:avLst/>
              <a:gdLst/>
              <a:ahLst/>
              <a:cxnLst/>
              <a:rect l="l" t="t" r="r" b="b"/>
              <a:pathLst>
                <a:path w="2429" h="2903" extrusionOk="0">
                  <a:moveTo>
                    <a:pt x="2173" y="0"/>
                  </a:moveTo>
                  <a:cubicBezTo>
                    <a:pt x="2118" y="0"/>
                    <a:pt x="2100" y="73"/>
                    <a:pt x="2082" y="183"/>
                  </a:cubicBezTo>
                  <a:cubicBezTo>
                    <a:pt x="2082" y="201"/>
                    <a:pt x="2082" y="365"/>
                    <a:pt x="2045" y="675"/>
                  </a:cubicBezTo>
                  <a:cubicBezTo>
                    <a:pt x="1990" y="1333"/>
                    <a:pt x="1863" y="1899"/>
                    <a:pt x="1698" y="2355"/>
                  </a:cubicBezTo>
                  <a:cubicBezTo>
                    <a:pt x="1571" y="2099"/>
                    <a:pt x="1297" y="1406"/>
                    <a:pt x="859" y="256"/>
                  </a:cubicBezTo>
                  <a:cubicBezTo>
                    <a:pt x="822" y="201"/>
                    <a:pt x="786" y="146"/>
                    <a:pt x="731" y="91"/>
                  </a:cubicBezTo>
                  <a:cubicBezTo>
                    <a:pt x="676" y="37"/>
                    <a:pt x="640" y="18"/>
                    <a:pt x="603" y="18"/>
                  </a:cubicBezTo>
                  <a:cubicBezTo>
                    <a:pt x="567" y="18"/>
                    <a:pt x="548" y="55"/>
                    <a:pt x="548" y="146"/>
                  </a:cubicBezTo>
                  <a:cubicBezTo>
                    <a:pt x="530" y="329"/>
                    <a:pt x="439" y="767"/>
                    <a:pt x="256" y="1479"/>
                  </a:cubicBezTo>
                  <a:cubicBezTo>
                    <a:pt x="92" y="2172"/>
                    <a:pt x="1" y="2556"/>
                    <a:pt x="1" y="2629"/>
                  </a:cubicBezTo>
                  <a:cubicBezTo>
                    <a:pt x="1" y="2684"/>
                    <a:pt x="19" y="2757"/>
                    <a:pt x="74" y="2811"/>
                  </a:cubicBezTo>
                  <a:cubicBezTo>
                    <a:pt x="128" y="2884"/>
                    <a:pt x="165" y="2903"/>
                    <a:pt x="201" y="2903"/>
                  </a:cubicBezTo>
                  <a:cubicBezTo>
                    <a:pt x="220" y="2903"/>
                    <a:pt x="256" y="2848"/>
                    <a:pt x="293" y="2738"/>
                  </a:cubicBezTo>
                  <a:cubicBezTo>
                    <a:pt x="329" y="2629"/>
                    <a:pt x="384" y="2373"/>
                    <a:pt x="494" y="1972"/>
                  </a:cubicBezTo>
                  <a:cubicBezTo>
                    <a:pt x="585" y="1570"/>
                    <a:pt x="676" y="1223"/>
                    <a:pt x="767" y="895"/>
                  </a:cubicBezTo>
                  <a:cubicBezTo>
                    <a:pt x="1169" y="1917"/>
                    <a:pt x="1406" y="2538"/>
                    <a:pt x="1498" y="2720"/>
                  </a:cubicBezTo>
                  <a:cubicBezTo>
                    <a:pt x="1516" y="2775"/>
                    <a:pt x="1552" y="2811"/>
                    <a:pt x="1589" y="2848"/>
                  </a:cubicBezTo>
                  <a:cubicBezTo>
                    <a:pt x="1644" y="2884"/>
                    <a:pt x="1680" y="2903"/>
                    <a:pt x="1717" y="2903"/>
                  </a:cubicBezTo>
                  <a:cubicBezTo>
                    <a:pt x="1826" y="2903"/>
                    <a:pt x="1936" y="2738"/>
                    <a:pt x="2045" y="2373"/>
                  </a:cubicBezTo>
                  <a:cubicBezTo>
                    <a:pt x="2155" y="2026"/>
                    <a:pt x="2246" y="1643"/>
                    <a:pt x="2319" y="1223"/>
                  </a:cubicBezTo>
                  <a:cubicBezTo>
                    <a:pt x="2392" y="822"/>
                    <a:pt x="2429" y="493"/>
                    <a:pt x="2429" y="274"/>
                  </a:cubicBezTo>
                  <a:cubicBezTo>
                    <a:pt x="2429" y="219"/>
                    <a:pt x="2392" y="164"/>
                    <a:pt x="2337" y="110"/>
                  </a:cubicBezTo>
                  <a:cubicBezTo>
                    <a:pt x="2283" y="37"/>
                    <a:pt x="2228" y="0"/>
                    <a:pt x="2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1"/>
            <p:cNvSpPr/>
            <p:nvPr/>
          </p:nvSpPr>
          <p:spPr>
            <a:xfrm>
              <a:off x="2805725" y="4649000"/>
              <a:ext cx="51600" cy="71675"/>
            </a:xfrm>
            <a:custGeom>
              <a:avLst/>
              <a:gdLst/>
              <a:ahLst/>
              <a:cxnLst/>
              <a:rect l="l" t="t" r="r" b="b"/>
              <a:pathLst>
                <a:path w="2064" h="2867" extrusionOk="0">
                  <a:moveTo>
                    <a:pt x="1772" y="0"/>
                  </a:moveTo>
                  <a:cubicBezTo>
                    <a:pt x="1626" y="0"/>
                    <a:pt x="1425" y="55"/>
                    <a:pt x="1206" y="146"/>
                  </a:cubicBezTo>
                  <a:cubicBezTo>
                    <a:pt x="987" y="256"/>
                    <a:pt x="822" y="365"/>
                    <a:pt x="713" y="475"/>
                  </a:cubicBezTo>
                  <a:cubicBezTo>
                    <a:pt x="676" y="511"/>
                    <a:pt x="640" y="566"/>
                    <a:pt x="621" y="639"/>
                  </a:cubicBezTo>
                  <a:cubicBezTo>
                    <a:pt x="585" y="731"/>
                    <a:pt x="585" y="804"/>
                    <a:pt x="585" y="858"/>
                  </a:cubicBezTo>
                  <a:cubicBezTo>
                    <a:pt x="585" y="931"/>
                    <a:pt x="621" y="1023"/>
                    <a:pt x="731" y="1150"/>
                  </a:cubicBezTo>
                  <a:cubicBezTo>
                    <a:pt x="822" y="1260"/>
                    <a:pt x="932" y="1369"/>
                    <a:pt x="1041" y="1479"/>
                  </a:cubicBezTo>
                  <a:cubicBezTo>
                    <a:pt x="1169" y="1570"/>
                    <a:pt x="1279" y="1680"/>
                    <a:pt x="1370" y="1808"/>
                  </a:cubicBezTo>
                  <a:cubicBezTo>
                    <a:pt x="1479" y="1917"/>
                    <a:pt x="1534" y="2008"/>
                    <a:pt x="1534" y="2081"/>
                  </a:cubicBezTo>
                  <a:cubicBezTo>
                    <a:pt x="1534" y="2209"/>
                    <a:pt x="1443" y="2300"/>
                    <a:pt x="1297" y="2410"/>
                  </a:cubicBezTo>
                  <a:cubicBezTo>
                    <a:pt x="1151" y="2501"/>
                    <a:pt x="987" y="2556"/>
                    <a:pt x="786" y="2556"/>
                  </a:cubicBezTo>
                  <a:cubicBezTo>
                    <a:pt x="695" y="2556"/>
                    <a:pt x="603" y="2538"/>
                    <a:pt x="530" y="2483"/>
                  </a:cubicBezTo>
                  <a:cubicBezTo>
                    <a:pt x="439" y="2446"/>
                    <a:pt x="384" y="2410"/>
                    <a:pt x="329" y="2355"/>
                  </a:cubicBezTo>
                  <a:cubicBezTo>
                    <a:pt x="202" y="2227"/>
                    <a:pt x="110" y="2154"/>
                    <a:pt x="74" y="2154"/>
                  </a:cubicBezTo>
                  <a:cubicBezTo>
                    <a:pt x="19" y="2154"/>
                    <a:pt x="1" y="2209"/>
                    <a:pt x="1" y="2282"/>
                  </a:cubicBezTo>
                  <a:cubicBezTo>
                    <a:pt x="1" y="2410"/>
                    <a:pt x="74" y="2538"/>
                    <a:pt x="256" y="2666"/>
                  </a:cubicBezTo>
                  <a:cubicBezTo>
                    <a:pt x="421" y="2812"/>
                    <a:pt x="640" y="2866"/>
                    <a:pt x="895" y="2866"/>
                  </a:cubicBezTo>
                  <a:cubicBezTo>
                    <a:pt x="1151" y="2866"/>
                    <a:pt x="1388" y="2793"/>
                    <a:pt x="1589" y="2647"/>
                  </a:cubicBezTo>
                  <a:cubicBezTo>
                    <a:pt x="1790" y="2501"/>
                    <a:pt x="1899" y="2300"/>
                    <a:pt x="1899" y="2081"/>
                  </a:cubicBezTo>
                  <a:cubicBezTo>
                    <a:pt x="1899" y="1972"/>
                    <a:pt x="1845" y="1844"/>
                    <a:pt x="1735" y="1698"/>
                  </a:cubicBezTo>
                  <a:cubicBezTo>
                    <a:pt x="1644" y="1552"/>
                    <a:pt x="1534" y="1424"/>
                    <a:pt x="1406" y="1333"/>
                  </a:cubicBezTo>
                  <a:cubicBezTo>
                    <a:pt x="1096" y="1041"/>
                    <a:pt x="932" y="877"/>
                    <a:pt x="932" y="822"/>
                  </a:cubicBezTo>
                  <a:cubicBezTo>
                    <a:pt x="932" y="712"/>
                    <a:pt x="1096" y="584"/>
                    <a:pt x="1406" y="475"/>
                  </a:cubicBezTo>
                  <a:cubicBezTo>
                    <a:pt x="1498" y="438"/>
                    <a:pt x="1589" y="402"/>
                    <a:pt x="1717" y="384"/>
                  </a:cubicBezTo>
                  <a:cubicBezTo>
                    <a:pt x="1826" y="347"/>
                    <a:pt x="1918" y="329"/>
                    <a:pt x="1972" y="311"/>
                  </a:cubicBezTo>
                  <a:cubicBezTo>
                    <a:pt x="2027" y="292"/>
                    <a:pt x="2064" y="274"/>
                    <a:pt x="2064" y="256"/>
                  </a:cubicBezTo>
                  <a:cubicBezTo>
                    <a:pt x="2064" y="183"/>
                    <a:pt x="2027" y="128"/>
                    <a:pt x="1972" y="92"/>
                  </a:cubicBezTo>
                  <a:cubicBezTo>
                    <a:pt x="1918" y="37"/>
                    <a:pt x="1863" y="0"/>
                    <a:pt x="17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1"/>
            <p:cNvSpPr/>
            <p:nvPr/>
          </p:nvSpPr>
          <p:spPr>
            <a:xfrm>
              <a:off x="2863700" y="4648075"/>
              <a:ext cx="53875" cy="73500"/>
            </a:xfrm>
            <a:custGeom>
              <a:avLst/>
              <a:gdLst/>
              <a:ahLst/>
              <a:cxnLst/>
              <a:rect l="l" t="t" r="r" b="b"/>
              <a:pathLst>
                <a:path w="2155" h="2940" extrusionOk="0">
                  <a:moveTo>
                    <a:pt x="1278" y="402"/>
                  </a:moveTo>
                  <a:cubicBezTo>
                    <a:pt x="1333" y="640"/>
                    <a:pt x="1369" y="987"/>
                    <a:pt x="1424" y="1461"/>
                  </a:cubicBezTo>
                  <a:cubicBezTo>
                    <a:pt x="1205" y="1498"/>
                    <a:pt x="1004" y="1534"/>
                    <a:pt x="803" y="1589"/>
                  </a:cubicBezTo>
                  <a:cubicBezTo>
                    <a:pt x="1004" y="1078"/>
                    <a:pt x="1150" y="694"/>
                    <a:pt x="1278" y="402"/>
                  </a:cubicBezTo>
                  <a:close/>
                  <a:moveTo>
                    <a:pt x="1369" y="1"/>
                  </a:moveTo>
                  <a:cubicBezTo>
                    <a:pt x="1296" y="1"/>
                    <a:pt x="1223" y="19"/>
                    <a:pt x="1150" y="74"/>
                  </a:cubicBezTo>
                  <a:cubicBezTo>
                    <a:pt x="1077" y="129"/>
                    <a:pt x="1022" y="202"/>
                    <a:pt x="1004" y="275"/>
                  </a:cubicBezTo>
                  <a:cubicBezTo>
                    <a:pt x="968" y="348"/>
                    <a:pt x="895" y="512"/>
                    <a:pt x="785" y="786"/>
                  </a:cubicBezTo>
                  <a:cubicBezTo>
                    <a:pt x="676" y="1060"/>
                    <a:pt x="584" y="1279"/>
                    <a:pt x="530" y="1425"/>
                  </a:cubicBezTo>
                  <a:cubicBezTo>
                    <a:pt x="493" y="1516"/>
                    <a:pt x="457" y="1607"/>
                    <a:pt x="420" y="1699"/>
                  </a:cubicBezTo>
                  <a:cubicBezTo>
                    <a:pt x="146" y="1790"/>
                    <a:pt x="0" y="1863"/>
                    <a:pt x="0" y="1918"/>
                  </a:cubicBezTo>
                  <a:cubicBezTo>
                    <a:pt x="0" y="1972"/>
                    <a:pt x="37" y="2009"/>
                    <a:pt x="73" y="2045"/>
                  </a:cubicBezTo>
                  <a:cubicBezTo>
                    <a:pt x="110" y="2082"/>
                    <a:pt x="165" y="2100"/>
                    <a:pt x="219" y="2100"/>
                  </a:cubicBezTo>
                  <a:lnTo>
                    <a:pt x="238" y="2100"/>
                  </a:lnTo>
                  <a:cubicBezTo>
                    <a:pt x="91" y="2465"/>
                    <a:pt x="18" y="2648"/>
                    <a:pt x="18" y="2684"/>
                  </a:cubicBezTo>
                  <a:cubicBezTo>
                    <a:pt x="18" y="2739"/>
                    <a:pt x="37" y="2794"/>
                    <a:pt x="91" y="2849"/>
                  </a:cubicBezTo>
                  <a:cubicBezTo>
                    <a:pt x="146" y="2903"/>
                    <a:pt x="183" y="2940"/>
                    <a:pt x="238" y="2940"/>
                  </a:cubicBezTo>
                  <a:cubicBezTo>
                    <a:pt x="274" y="2940"/>
                    <a:pt x="420" y="2611"/>
                    <a:pt x="657" y="1991"/>
                  </a:cubicBezTo>
                  <a:cubicBezTo>
                    <a:pt x="858" y="1936"/>
                    <a:pt x="1022" y="1881"/>
                    <a:pt x="1114" y="1863"/>
                  </a:cubicBezTo>
                  <a:cubicBezTo>
                    <a:pt x="1223" y="1845"/>
                    <a:pt x="1333" y="1808"/>
                    <a:pt x="1461" y="1772"/>
                  </a:cubicBezTo>
                  <a:cubicBezTo>
                    <a:pt x="1479" y="2027"/>
                    <a:pt x="1497" y="2283"/>
                    <a:pt x="1515" y="2538"/>
                  </a:cubicBezTo>
                  <a:cubicBezTo>
                    <a:pt x="1534" y="2684"/>
                    <a:pt x="1552" y="2794"/>
                    <a:pt x="1588" y="2849"/>
                  </a:cubicBezTo>
                  <a:cubicBezTo>
                    <a:pt x="1607" y="2903"/>
                    <a:pt x="1643" y="2940"/>
                    <a:pt x="1698" y="2940"/>
                  </a:cubicBezTo>
                  <a:cubicBezTo>
                    <a:pt x="1771" y="2940"/>
                    <a:pt x="1826" y="2757"/>
                    <a:pt x="1826" y="2410"/>
                  </a:cubicBezTo>
                  <a:cubicBezTo>
                    <a:pt x="1826" y="2210"/>
                    <a:pt x="1807" y="1972"/>
                    <a:pt x="1789" y="1680"/>
                  </a:cubicBezTo>
                  <a:cubicBezTo>
                    <a:pt x="2027" y="1625"/>
                    <a:pt x="2154" y="1552"/>
                    <a:pt x="2154" y="1498"/>
                  </a:cubicBezTo>
                  <a:cubicBezTo>
                    <a:pt x="2154" y="1443"/>
                    <a:pt x="2081" y="1406"/>
                    <a:pt x="1972" y="1406"/>
                  </a:cubicBezTo>
                  <a:lnTo>
                    <a:pt x="1771" y="1406"/>
                  </a:lnTo>
                  <a:cubicBezTo>
                    <a:pt x="1716" y="1005"/>
                    <a:pt x="1661" y="676"/>
                    <a:pt x="1607" y="402"/>
                  </a:cubicBezTo>
                  <a:cubicBezTo>
                    <a:pt x="1534" y="129"/>
                    <a:pt x="1461" y="1"/>
                    <a:pt x="13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2928500" y="4649450"/>
              <a:ext cx="55700" cy="71675"/>
            </a:xfrm>
            <a:custGeom>
              <a:avLst/>
              <a:gdLst/>
              <a:ahLst/>
              <a:cxnLst/>
              <a:rect l="l" t="t" r="r" b="b"/>
              <a:pathLst>
                <a:path w="2228" h="2867" extrusionOk="0">
                  <a:moveTo>
                    <a:pt x="1278" y="1"/>
                  </a:moveTo>
                  <a:cubicBezTo>
                    <a:pt x="731" y="1"/>
                    <a:pt x="384" y="19"/>
                    <a:pt x="238" y="37"/>
                  </a:cubicBezTo>
                  <a:cubicBezTo>
                    <a:pt x="73" y="37"/>
                    <a:pt x="0" y="74"/>
                    <a:pt x="0" y="128"/>
                  </a:cubicBezTo>
                  <a:cubicBezTo>
                    <a:pt x="0" y="183"/>
                    <a:pt x="19" y="238"/>
                    <a:pt x="73" y="293"/>
                  </a:cubicBezTo>
                  <a:cubicBezTo>
                    <a:pt x="110" y="347"/>
                    <a:pt x="165" y="384"/>
                    <a:pt x="201" y="384"/>
                  </a:cubicBezTo>
                  <a:lnTo>
                    <a:pt x="913" y="347"/>
                  </a:lnTo>
                  <a:lnTo>
                    <a:pt x="913" y="347"/>
                  </a:lnTo>
                  <a:cubicBezTo>
                    <a:pt x="877" y="603"/>
                    <a:pt x="804" y="1023"/>
                    <a:pt x="639" y="1607"/>
                  </a:cubicBezTo>
                  <a:cubicBezTo>
                    <a:pt x="493" y="2191"/>
                    <a:pt x="420" y="2520"/>
                    <a:pt x="420" y="2593"/>
                  </a:cubicBezTo>
                  <a:cubicBezTo>
                    <a:pt x="420" y="2648"/>
                    <a:pt x="457" y="2702"/>
                    <a:pt x="493" y="2775"/>
                  </a:cubicBezTo>
                  <a:cubicBezTo>
                    <a:pt x="548" y="2830"/>
                    <a:pt x="603" y="2867"/>
                    <a:pt x="639" y="2867"/>
                  </a:cubicBezTo>
                  <a:cubicBezTo>
                    <a:pt x="676" y="2867"/>
                    <a:pt x="712" y="2794"/>
                    <a:pt x="749" y="2648"/>
                  </a:cubicBezTo>
                  <a:cubicBezTo>
                    <a:pt x="767" y="2575"/>
                    <a:pt x="804" y="2447"/>
                    <a:pt x="840" y="2264"/>
                  </a:cubicBezTo>
                  <a:cubicBezTo>
                    <a:pt x="877" y="2063"/>
                    <a:pt x="913" y="1936"/>
                    <a:pt x="931" y="1844"/>
                  </a:cubicBezTo>
                  <a:cubicBezTo>
                    <a:pt x="1150" y="1005"/>
                    <a:pt x="1260" y="530"/>
                    <a:pt x="1260" y="439"/>
                  </a:cubicBezTo>
                  <a:cubicBezTo>
                    <a:pt x="1260" y="402"/>
                    <a:pt x="1260" y="366"/>
                    <a:pt x="1242" y="347"/>
                  </a:cubicBezTo>
                  <a:cubicBezTo>
                    <a:pt x="1388" y="347"/>
                    <a:pt x="1552" y="347"/>
                    <a:pt x="1716" y="366"/>
                  </a:cubicBezTo>
                  <a:cubicBezTo>
                    <a:pt x="1881" y="366"/>
                    <a:pt x="1990" y="384"/>
                    <a:pt x="2082" y="384"/>
                  </a:cubicBezTo>
                  <a:cubicBezTo>
                    <a:pt x="2173" y="384"/>
                    <a:pt x="2228" y="347"/>
                    <a:pt x="2228" y="293"/>
                  </a:cubicBezTo>
                  <a:cubicBezTo>
                    <a:pt x="2228" y="220"/>
                    <a:pt x="2136" y="165"/>
                    <a:pt x="1954" y="92"/>
                  </a:cubicBezTo>
                  <a:cubicBezTo>
                    <a:pt x="1771" y="37"/>
                    <a:pt x="1552" y="1"/>
                    <a:pt x="1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2985550" y="4649000"/>
              <a:ext cx="49775" cy="73050"/>
            </a:xfrm>
            <a:custGeom>
              <a:avLst/>
              <a:gdLst/>
              <a:ahLst/>
              <a:cxnLst/>
              <a:rect l="l" t="t" r="r" b="b"/>
              <a:pathLst>
                <a:path w="1991" h="2922" extrusionOk="0">
                  <a:moveTo>
                    <a:pt x="438" y="0"/>
                  </a:moveTo>
                  <a:cubicBezTo>
                    <a:pt x="402" y="0"/>
                    <a:pt x="384" y="19"/>
                    <a:pt x="365" y="37"/>
                  </a:cubicBezTo>
                  <a:cubicBezTo>
                    <a:pt x="347" y="55"/>
                    <a:pt x="347" y="92"/>
                    <a:pt x="347" y="128"/>
                  </a:cubicBezTo>
                  <a:cubicBezTo>
                    <a:pt x="347" y="292"/>
                    <a:pt x="292" y="603"/>
                    <a:pt x="183" y="1077"/>
                  </a:cubicBezTo>
                  <a:cubicBezTo>
                    <a:pt x="55" y="1534"/>
                    <a:pt x="0" y="1881"/>
                    <a:pt x="0" y="2081"/>
                  </a:cubicBezTo>
                  <a:cubicBezTo>
                    <a:pt x="0" y="2300"/>
                    <a:pt x="73" y="2501"/>
                    <a:pt x="201" y="2666"/>
                  </a:cubicBezTo>
                  <a:cubicBezTo>
                    <a:pt x="329" y="2830"/>
                    <a:pt x="475" y="2921"/>
                    <a:pt x="639" y="2921"/>
                  </a:cubicBezTo>
                  <a:cubicBezTo>
                    <a:pt x="877" y="2921"/>
                    <a:pt x="1096" y="2812"/>
                    <a:pt x="1315" y="2593"/>
                  </a:cubicBezTo>
                  <a:cubicBezTo>
                    <a:pt x="1515" y="2373"/>
                    <a:pt x="1680" y="2063"/>
                    <a:pt x="1808" y="1698"/>
                  </a:cubicBezTo>
                  <a:cubicBezTo>
                    <a:pt x="1935" y="1333"/>
                    <a:pt x="1990" y="931"/>
                    <a:pt x="1990" y="511"/>
                  </a:cubicBezTo>
                  <a:cubicBezTo>
                    <a:pt x="1990" y="365"/>
                    <a:pt x="1954" y="238"/>
                    <a:pt x="1862" y="146"/>
                  </a:cubicBezTo>
                  <a:cubicBezTo>
                    <a:pt x="1789" y="55"/>
                    <a:pt x="1716" y="0"/>
                    <a:pt x="1643" y="0"/>
                  </a:cubicBezTo>
                  <a:cubicBezTo>
                    <a:pt x="1607" y="0"/>
                    <a:pt x="1570" y="37"/>
                    <a:pt x="1570" y="92"/>
                  </a:cubicBezTo>
                  <a:cubicBezTo>
                    <a:pt x="1570" y="128"/>
                    <a:pt x="1588" y="183"/>
                    <a:pt x="1588" y="311"/>
                  </a:cubicBezTo>
                  <a:cubicBezTo>
                    <a:pt x="1607" y="420"/>
                    <a:pt x="1607" y="530"/>
                    <a:pt x="1607" y="657"/>
                  </a:cubicBezTo>
                  <a:cubicBezTo>
                    <a:pt x="1607" y="895"/>
                    <a:pt x="1588" y="1150"/>
                    <a:pt x="1515" y="1388"/>
                  </a:cubicBezTo>
                  <a:cubicBezTo>
                    <a:pt x="1461" y="1625"/>
                    <a:pt x="1369" y="1826"/>
                    <a:pt x="1278" y="2008"/>
                  </a:cubicBezTo>
                  <a:cubicBezTo>
                    <a:pt x="1187" y="2173"/>
                    <a:pt x="1077" y="2300"/>
                    <a:pt x="968" y="2410"/>
                  </a:cubicBezTo>
                  <a:cubicBezTo>
                    <a:pt x="858" y="2520"/>
                    <a:pt x="767" y="2574"/>
                    <a:pt x="676" y="2574"/>
                  </a:cubicBezTo>
                  <a:cubicBezTo>
                    <a:pt x="584" y="2574"/>
                    <a:pt x="511" y="2520"/>
                    <a:pt x="457" y="2428"/>
                  </a:cubicBezTo>
                  <a:cubicBezTo>
                    <a:pt x="402" y="2319"/>
                    <a:pt x="365" y="2209"/>
                    <a:pt x="365" y="2045"/>
                  </a:cubicBezTo>
                  <a:cubicBezTo>
                    <a:pt x="365" y="1899"/>
                    <a:pt x="420" y="1607"/>
                    <a:pt x="530" y="1169"/>
                  </a:cubicBezTo>
                  <a:cubicBezTo>
                    <a:pt x="639" y="731"/>
                    <a:pt x="694" y="475"/>
                    <a:pt x="694" y="365"/>
                  </a:cubicBezTo>
                  <a:cubicBezTo>
                    <a:pt x="694" y="274"/>
                    <a:pt x="657" y="183"/>
                    <a:pt x="603" y="110"/>
                  </a:cubicBezTo>
                  <a:cubicBezTo>
                    <a:pt x="530" y="37"/>
                    <a:pt x="475" y="0"/>
                    <a:pt x="4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1"/>
            <p:cNvSpPr/>
            <p:nvPr/>
          </p:nvSpPr>
          <p:spPr>
            <a:xfrm>
              <a:off x="3043050" y="4649000"/>
              <a:ext cx="52050" cy="72575"/>
            </a:xfrm>
            <a:custGeom>
              <a:avLst/>
              <a:gdLst/>
              <a:ahLst/>
              <a:cxnLst/>
              <a:rect l="l" t="t" r="r" b="b"/>
              <a:pathLst>
                <a:path w="2082" h="2903" extrusionOk="0">
                  <a:moveTo>
                    <a:pt x="1278" y="365"/>
                  </a:moveTo>
                  <a:cubicBezTo>
                    <a:pt x="1570" y="365"/>
                    <a:pt x="1716" y="457"/>
                    <a:pt x="1716" y="621"/>
                  </a:cubicBezTo>
                  <a:cubicBezTo>
                    <a:pt x="1716" y="731"/>
                    <a:pt x="1662" y="822"/>
                    <a:pt x="1589" y="931"/>
                  </a:cubicBezTo>
                  <a:cubicBezTo>
                    <a:pt x="1497" y="1023"/>
                    <a:pt x="1406" y="1114"/>
                    <a:pt x="1297" y="1169"/>
                  </a:cubicBezTo>
                  <a:cubicBezTo>
                    <a:pt x="1187" y="1223"/>
                    <a:pt x="1077" y="1278"/>
                    <a:pt x="931" y="1351"/>
                  </a:cubicBezTo>
                  <a:cubicBezTo>
                    <a:pt x="804" y="1424"/>
                    <a:pt x="712" y="1479"/>
                    <a:pt x="676" y="1515"/>
                  </a:cubicBezTo>
                  <a:cubicBezTo>
                    <a:pt x="785" y="1096"/>
                    <a:pt x="840" y="804"/>
                    <a:pt x="840" y="639"/>
                  </a:cubicBezTo>
                  <a:cubicBezTo>
                    <a:pt x="840" y="584"/>
                    <a:pt x="822" y="530"/>
                    <a:pt x="804" y="475"/>
                  </a:cubicBezTo>
                  <a:cubicBezTo>
                    <a:pt x="986" y="402"/>
                    <a:pt x="1132" y="365"/>
                    <a:pt x="1278" y="365"/>
                  </a:cubicBezTo>
                  <a:close/>
                  <a:moveTo>
                    <a:pt x="1242" y="0"/>
                  </a:moveTo>
                  <a:cubicBezTo>
                    <a:pt x="1023" y="0"/>
                    <a:pt x="822" y="37"/>
                    <a:pt x="639" y="110"/>
                  </a:cubicBezTo>
                  <a:cubicBezTo>
                    <a:pt x="439" y="165"/>
                    <a:pt x="347" y="238"/>
                    <a:pt x="347" y="292"/>
                  </a:cubicBezTo>
                  <a:cubicBezTo>
                    <a:pt x="347" y="329"/>
                    <a:pt x="366" y="365"/>
                    <a:pt x="402" y="420"/>
                  </a:cubicBezTo>
                  <a:cubicBezTo>
                    <a:pt x="420" y="457"/>
                    <a:pt x="457" y="493"/>
                    <a:pt x="493" y="511"/>
                  </a:cubicBezTo>
                  <a:cubicBezTo>
                    <a:pt x="475" y="804"/>
                    <a:pt x="384" y="1205"/>
                    <a:pt x="238" y="1735"/>
                  </a:cubicBezTo>
                  <a:cubicBezTo>
                    <a:pt x="73" y="2264"/>
                    <a:pt x="0" y="2556"/>
                    <a:pt x="0" y="2629"/>
                  </a:cubicBezTo>
                  <a:cubicBezTo>
                    <a:pt x="0" y="2684"/>
                    <a:pt x="37" y="2739"/>
                    <a:pt x="92" y="2812"/>
                  </a:cubicBezTo>
                  <a:cubicBezTo>
                    <a:pt x="128" y="2866"/>
                    <a:pt x="183" y="2903"/>
                    <a:pt x="219" y="2903"/>
                  </a:cubicBezTo>
                  <a:cubicBezTo>
                    <a:pt x="238" y="2903"/>
                    <a:pt x="274" y="2830"/>
                    <a:pt x="329" y="2684"/>
                  </a:cubicBezTo>
                  <a:cubicBezTo>
                    <a:pt x="347" y="2611"/>
                    <a:pt x="366" y="2538"/>
                    <a:pt x="384" y="2483"/>
                  </a:cubicBezTo>
                  <a:cubicBezTo>
                    <a:pt x="402" y="2410"/>
                    <a:pt x="475" y="2154"/>
                    <a:pt x="603" y="1735"/>
                  </a:cubicBezTo>
                  <a:cubicBezTo>
                    <a:pt x="676" y="1935"/>
                    <a:pt x="858" y="2173"/>
                    <a:pt x="1169" y="2465"/>
                  </a:cubicBezTo>
                  <a:cubicBezTo>
                    <a:pt x="1479" y="2757"/>
                    <a:pt x="1698" y="2885"/>
                    <a:pt x="1862" y="2885"/>
                  </a:cubicBezTo>
                  <a:cubicBezTo>
                    <a:pt x="1954" y="2885"/>
                    <a:pt x="2008" y="2866"/>
                    <a:pt x="2008" y="2793"/>
                  </a:cubicBezTo>
                  <a:cubicBezTo>
                    <a:pt x="2008" y="2757"/>
                    <a:pt x="1972" y="2702"/>
                    <a:pt x="1899" y="2647"/>
                  </a:cubicBezTo>
                  <a:cubicBezTo>
                    <a:pt x="1862" y="2611"/>
                    <a:pt x="1826" y="2574"/>
                    <a:pt x="1789" y="2538"/>
                  </a:cubicBezTo>
                  <a:cubicBezTo>
                    <a:pt x="1771" y="2520"/>
                    <a:pt x="1716" y="2483"/>
                    <a:pt x="1662" y="2428"/>
                  </a:cubicBezTo>
                  <a:cubicBezTo>
                    <a:pt x="1607" y="2392"/>
                    <a:pt x="1552" y="2337"/>
                    <a:pt x="1479" y="2282"/>
                  </a:cubicBezTo>
                  <a:cubicBezTo>
                    <a:pt x="1424" y="2209"/>
                    <a:pt x="1370" y="2173"/>
                    <a:pt x="1333" y="2136"/>
                  </a:cubicBezTo>
                  <a:cubicBezTo>
                    <a:pt x="1297" y="2100"/>
                    <a:pt x="1224" y="2027"/>
                    <a:pt x="1132" y="1935"/>
                  </a:cubicBezTo>
                  <a:cubicBezTo>
                    <a:pt x="1041" y="1844"/>
                    <a:pt x="986" y="1753"/>
                    <a:pt x="986" y="1698"/>
                  </a:cubicBezTo>
                  <a:cubicBezTo>
                    <a:pt x="986" y="1680"/>
                    <a:pt x="1023" y="1662"/>
                    <a:pt x="1096" y="1625"/>
                  </a:cubicBezTo>
                  <a:cubicBezTo>
                    <a:pt x="1187" y="1588"/>
                    <a:pt x="1278" y="1534"/>
                    <a:pt x="1370" y="1479"/>
                  </a:cubicBezTo>
                  <a:cubicBezTo>
                    <a:pt x="1479" y="1424"/>
                    <a:pt x="1589" y="1351"/>
                    <a:pt x="1698" y="1278"/>
                  </a:cubicBezTo>
                  <a:cubicBezTo>
                    <a:pt x="1808" y="1205"/>
                    <a:pt x="1899" y="1114"/>
                    <a:pt x="1972" y="1004"/>
                  </a:cubicBezTo>
                  <a:cubicBezTo>
                    <a:pt x="2045" y="877"/>
                    <a:pt x="2082" y="749"/>
                    <a:pt x="2082" y="621"/>
                  </a:cubicBezTo>
                  <a:cubicBezTo>
                    <a:pt x="2082" y="420"/>
                    <a:pt x="2008" y="274"/>
                    <a:pt x="1844" y="165"/>
                  </a:cubicBezTo>
                  <a:cubicBezTo>
                    <a:pt x="1680" y="55"/>
                    <a:pt x="1479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3102825" y="4648075"/>
              <a:ext cx="53425" cy="73500"/>
            </a:xfrm>
            <a:custGeom>
              <a:avLst/>
              <a:gdLst/>
              <a:ahLst/>
              <a:cxnLst/>
              <a:rect l="l" t="t" r="r" b="b"/>
              <a:pathLst>
                <a:path w="2137" h="2940" extrusionOk="0">
                  <a:moveTo>
                    <a:pt x="1260" y="402"/>
                  </a:moveTo>
                  <a:cubicBezTo>
                    <a:pt x="1315" y="640"/>
                    <a:pt x="1352" y="987"/>
                    <a:pt x="1406" y="1461"/>
                  </a:cubicBezTo>
                  <a:cubicBezTo>
                    <a:pt x="1187" y="1498"/>
                    <a:pt x="987" y="1534"/>
                    <a:pt x="786" y="1589"/>
                  </a:cubicBezTo>
                  <a:cubicBezTo>
                    <a:pt x="987" y="1078"/>
                    <a:pt x="1151" y="694"/>
                    <a:pt x="1260" y="402"/>
                  </a:cubicBezTo>
                  <a:close/>
                  <a:moveTo>
                    <a:pt x="1352" y="1"/>
                  </a:moveTo>
                  <a:cubicBezTo>
                    <a:pt x="1297" y="1"/>
                    <a:pt x="1206" y="19"/>
                    <a:pt x="1133" y="74"/>
                  </a:cubicBezTo>
                  <a:cubicBezTo>
                    <a:pt x="1060" y="129"/>
                    <a:pt x="1005" y="202"/>
                    <a:pt x="987" y="275"/>
                  </a:cubicBezTo>
                  <a:cubicBezTo>
                    <a:pt x="950" y="348"/>
                    <a:pt x="877" y="512"/>
                    <a:pt x="768" y="786"/>
                  </a:cubicBezTo>
                  <a:cubicBezTo>
                    <a:pt x="658" y="1060"/>
                    <a:pt x="567" y="1279"/>
                    <a:pt x="512" y="1425"/>
                  </a:cubicBezTo>
                  <a:cubicBezTo>
                    <a:pt x="475" y="1516"/>
                    <a:pt x="439" y="1607"/>
                    <a:pt x="402" y="1699"/>
                  </a:cubicBezTo>
                  <a:cubicBezTo>
                    <a:pt x="129" y="1790"/>
                    <a:pt x="1" y="1863"/>
                    <a:pt x="1" y="1918"/>
                  </a:cubicBezTo>
                  <a:cubicBezTo>
                    <a:pt x="1" y="1972"/>
                    <a:pt x="19" y="2009"/>
                    <a:pt x="56" y="2045"/>
                  </a:cubicBezTo>
                  <a:cubicBezTo>
                    <a:pt x="92" y="2082"/>
                    <a:pt x="147" y="2100"/>
                    <a:pt x="202" y="2100"/>
                  </a:cubicBezTo>
                  <a:lnTo>
                    <a:pt x="238" y="2100"/>
                  </a:lnTo>
                  <a:cubicBezTo>
                    <a:pt x="74" y="2465"/>
                    <a:pt x="1" y="2648"/>
                    <a:pt x="1" y="2684"/>
                  </a:cubicBezTo>
                  <a:cubicBezTo>
                    <a:pt x="1" y="2739"/>
                    <a:pt x="19" y="2794"/>
                    <a:pt x="74" y="2849"/>
                  </a:cubicBezTo>
                  <a:cubicBezTo>
                    <a:pt x="129" y="2903"/>
                    <a:pt x="165" y="2940"/>
                    <a:pt x="220" y="2940"/>
                  </a:cubicBezTo>
                  <a:cubicBezTo>
                    <a:pt x="256" y="2940"/>
                    <a:pt x="402" y="2611"/>
                    <a:pt x="640" y="1991"/>
                  </a:cubicBezTo>
                  <a:cubicBezTo>
                    <a:pt x="841" y="1936"/>
                    <a:pt x="1005" y="1881"/>
                    <a:pt x="1096" y="1863"/>
                  </a:cubicBezTo>
                  <a:cubicBezTo>
                    <a:pt x="1206" y="1845"/>
                    <a:pt x="1315" y="1808"/>
                    <a:pt x="1443" y="1772"/>
                  </a:cubicBezTo>
                  <a:cubicBezTo>
                    <a:pt x="1461" y="2027"/>
                    <a:pt x="1480" y="2283"/>
                    <a:pt x="1498" y="2538"/>
                  </a:cubicBezTo>
                  <a:cubicBezTo>
                    <a:pt x="1516" y="2684"/>
                    <a:pt x="1534" y="2794"/>
                    <a:pt x="1571" y="2849"/>
                  </a:cubicBezTo>
                  <a:cubicBezTo>
                    <a:pt x="1589" y="2903"/>
                    <a:pt x="1626" y="2940"/>
                    <a:pt x="1680" y="2940"/>
                  </a:cubicBezTo>
                  <a:cubicBezTo>
                    <a:pt x="1772" y="2940"/>
                    <a:pt x="1808" y="2757"/>
                    <a:pt x="1808" y="2410"/>
                  </a:cubicBezTo>
                  <a:cubicBezTo>
                    <a:pt x="1808" y="2210"/>
                    <a:pt x="1790" y="1972"/>
                    <a:pt x="1772" y="1680"/>
                  </a:cubicBezTo>
                  <a:cubicBezTo>
                    <a:pt x="2009" y="1625"/>
                    <a:pt x="2137" y="1552"/>
                    <a:pt x="2137" y="1498"/>
                  </a:cubicBezTo>
                  <a:cubicBezTo>
                    <a:pt x="2137" y="1443"/>
                    <a:pt x="2082" y="1406"/>
                    <a:pt x="1954" y="1406"/>
                  </a:cubicBezTo>
                  <a:lnTo>
                    <a:pt x="1753" y="1406"/>
                  </a:lnTo>
                  <a:cubicBezTo>
                    <a:pt x="1717" y="1005"/>
                    <a:pt x="1662" y="676"/>
                    <a:pt x="1589" y="402"/>
                  </a:cubicBezTo>
                  <a:cubicBezTo>
                    <a:pt x="1516" y="129"/>
                    <a:pt x="1443" y="1"/>
                    <a:pt x="13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3167175" y="4649450"/>
              <a:ext cx="55700" cy="71675"/>
            </a:xfrm>
            <a:custGeom>
              <a:avLst/>
              <a:gdLst/>
              <a:ahLst/>
              <a:cxnLst/>
              <a:rect l="l" t="t" r="r" b="b"/>
              <a:pathLst>
                <a:path w="2228" h="2867" extrusionOk="0">
                  <a:moveTo>
                    <a:pt x="1279" y="1"/>
                  </a:moveTo>
                  <a:cubicBezTo>
                    <a:pt x="749" y="1"/>
                    <a:pt x="402" y="19"/>
                    <a:pt x="238" y="37"/>
                  </a:cubicBezTo>
                  <a:cubicBezTo>
                    <a:pt x="74" y="37"/>
                    <a:pt x="1" y="74"/>
                    <a:pt x="1" y="128"/>
                  </a:cubicBezTo>
                  <a:cubicBezTo>
                    <a:pt x="1" y="183"/>
                    <a:pt x="19" y="238"/>
                    <a:pt x="74" y="293"/>
                  </a:cubicBezTo>
                  <a:cubicBezTo>
                    <a:pt x="110" y="347"/>
                    <a:pt x="165" y="384"/>
                    <a:pt x="202" y="384"/>
                  </a:cubicBezTo>
                  <a:lnTo>
                    <a:pt x="914" y="347"/>
                  </a:lnTo>
                  <a:lnTo>
                    <a:pt x="914" y="347"/>
                  </a:lnTo>
                  <a:cubicBezTo>
                    <a:pt x="877" y="603"/>
                    <a:pt x="804" y="1023"/>
                    <a:pt x="658" y="1607"/>
                  </a:cubicBezTo>
                  <a:cubicBezTo>
                    <a:pt x="494" y="2191"/>
                    <a:pt x="421" y="2520"/>
                    <a:pt x="421" y="2593"/>
                  </a:cubicBezTo>
                  <a:cubicBezTo>
                    <a:pt x="421" y="2648"/>
                    <a:pt x="457" y="2702"/>
                    <a:pt x="494" y="2775"/>
                  </a:cubicBezTo>
                  <a:cubicBezTo>
                    <a:pt x="548" y="2830"/>
                    <a:pt x="603" y="2867"/>
                    <a:pt x="640" y="2867"/>
                  </a:cubicBezTo>
                  <a:cubicBezTo>
                    <a:pt x="676" y="2867"/>
                    <a:pt x="713" y="2794"/>
                    <a:pt x="749" y="2648"/>
                  </a:cubicBezTo>
                  <a:cubicBezTo>
                    <a:pt x="768" y="2575"/>
                    <a:pt x="804" y="2447"/>
                    <a:pt x="841" y="2264"/>
                  </a:cubicBezTo>
                  <a:cubicBezTo>
                    <a:pt x="895" y="2063"/>
                    <a:pt x="914" y="1936"/>
                    <a:pt x="950" y="1844"/>
                  </a:cubicBezTo>
                  <a:cubicBezTo>
                    <a:pt x="1151" y="1005"/>
                    <a:pt x="1260" y="530"/>
                    <a:pt x="1260" y="439"/>
                  </a:cubicBezTo>
                  <a:cubicBezTo>
                    <a:pt x="1260" y="402"/>
                    <a:pt x="1260" y="366"/>
                    <a:pt x="1242" y="347"/>
                  </a:cubicBezTo>
                  <a:cubicBezTo>
                    <a:pt x="1406" y="347"/>
                    <a:pt x="1552" y="347"/>
                    <a:pt x="1717" y="366"/>
                  </a:cubicBezTo>
                  <a:cubicBezTo>
                    <a:pt x="1881" y="366"/>
                    <a:pt x="2009" y="384"/>
                    <a:pt x="2100" y="384"/>
                  </a:cubicBezTo>
                  <a:cubicBezTo>
                    <a:pt x="2191" y="384"/>
                    <a:pt x="2228" y="347"/>
                    <a:pt x="2228" y="293"/>
                  </a:cubicBezTo>
                  <a:cubicBezTo>
                    <a:pt x="2228" y="220"/>
                    <a:pt x="2137" y="165"/>
                    <a:pt x="1954" y="92"/>
                  </a:cubicBezTo>
                  <a:cubicBezTo>
                    <a:pt x="1772" y="37"/>
                    <a:pt x="1552" y="1"/>
                    <a:pt x="12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3222850" y="4649450"/>
              <a:ext cx="21025" cy="71675"/>
            </a:xfrm>
            <a:custGeom>
              <a:avLst/>
              <a:gdLst/>
              <a:ahLst/>
              <a:cxnLst/>
              <a:rect l="l" t="t" r="r" b="b"/>
              <a:pathLst>
                <a:path w="841" h="2867" extrusionOk="0">
                  <a:moveTo>
                    <a:pt x="585" y="1"/>
                  </a:moveTo>
                  <a:cubicBezTo>
                    <a:pt x="549" y="1"/>
                    <a:pt x="512" y="1"/>
                    <a:pt x="494" y="19"/>
                  </a:cubicBezTo>
                  <a:cubicBezTo>
                    <a:pt x="494" y="37"/>
                    <a:pt x="494" y="74"/>
                    <a:pt x="494" y="110"/>
                  </a:cubicBezTo>
                  <a:cubicBezTo>
                    <a:pt x="476" y="293"/>
                    <a:pt x="403" y="731"/>
                    <a:pt x="238" y="1443"/>
                  </a:cubicBezTo>
                  <a:cubicBezTo>
                    <a:pt x="74" y="2155"/>
                    <a:pt x="1" y="2538"/>
                    <a:pt x="1" y="2593"/>
                  </a:cubicBezTo>
                  <a:cubicBezTo>
                    <a:pt x="1" y="2648"/>
                    <a:pt x="19" y="2702"/>
                    <a:pt x="74" y="2757"/>
                  </a:cubicBezTo>
                  <a:cubicBezTo>
                    <a:pt x="129" y="2830"/>
                    <a:pt x="165" y="2867"/>
                    <a:pt x="202" y="2867"/>
                  </a:cubicBezTo>
                  <a:cubicBezTo>
                    <a:pt x="238" y="2867"/>
                    <a:pt x="275" y="2775"/>
                    <a:pt x="330" y="2629"/>
                  </a:cubicBezTo>
                  <a:cubicBezTo>
                    <a:pt x="348" y="2538"/>
                    <a:pt x="366" y="2447"/>
                    <a:pt x="384" y="2374"/>
                  </a:cubicBezTo>
                  <a:cubicBezTo>
                    <a:pt x="403" y="2301"/>
                    <a:pt x="421" y="2191"/>
                    <a:pt x="457" y="2063"/>
                  </a:cubicBezTo>
                  <a:cubicBezTo>
                    <a:pt x="494" y="1917"/>
                    <a:pt x="512" y="1808"/>
                    <a:pt x="530" y="1735"/>
                  </a:cubicBezTo>
                  <a:cubicBezTo>
                    <a:pt x="731" y="932"/>
                    <a:pt x="841" y="493"/>
                    <a:pt x="841" y="402"/>
                  </a:cubicBezTo>
                  <a:cubicBezTo>
                    <a:pt x="841" y="293"/>
                    <a:pt x="804" y="201"/>
                    <a:pt x="731" y="128"/>
                  </a:cubicBezTo>
                  <a:cubicBezTo>
                    <a:pt x="676" y="37"/>
                    <a:pt x="622" y="1"/>
                    <a:pt x="5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3252975" y="4649000"/>
              <a:ext cx="55250" cy="72125"/>
            </a:xfrm>
            <a:custGeom>
              <a:avLst/>
              <a:gdLst/>
              <a:ahLst/>
              <a:cxnLst/>
              <a:rect l="l" t="t" r="r" b="b"/>
              <a:pathLst>
                <a:path w="2210" h="2885" extrusionOk="0">
                  <a:moveTo>
                    <a:pt x="1425" y="347"/>
                  </a:moveTo>
                  <a:cubicBezTo>
                    <a:pt x="1534" y="347"/>
                    <a:pt x="1625" y="402"/>
                    <a:pt x="1717" y="548"/>
                  </a:cubicBezTo>
                  <a:cubicBezTo>
                    <a:pt x="1790" y="676"/>
                    <a:pt x="1826" y="840"/>
                    <a:pt x="1826" y="1059"/>
                  </a:cubicBezTo>
                  <a:cubicBezTo>
                    <a:pt x="1826" y="1260"/>
                    <a:pt x="1771" y="1497"/>
                    <a:pt x="1644" y="1735"/>
                  </a:cubicBezTo>
                  <a:cubicBezTo>
                    <a:pt x="1516" y="1972"/>
                    <a:pt x="1352" y="2154"/>
                    <a:pt x="1169" y="2319"/>
                  </a:cubicBezTo>
                  <a:cubicBezTo>
                    <a:pt x="1005" y="2483"/>
                    <a:pt x="840" y="2574"/>
                    <a:pt x="713" y="2574"/>
                  </a:cubicBezTo>
                  <a:cubicBezTo>
                    <a:pt x="621" y="2574"/>
                    <a:pt x="548" y="2520"/>
                    <a:pt x="475" y="2428"/>
                  </a:cubicBezTo>
                  <a:cubicBezTo>
                    <a:pt x="402" y="2337"/>
                    <a:pt x="384" y="2209"/>
                    <a:pt x="384" y="2063"/>
                  </a:cubicBezTo>
                  <a:cubicBezTo>
                    <a:pt x="384" y="1808"/>
                    <a:pt x="439" y="1534"/>
                    <a:pt x="567" y="1260"/>
                  </a:cubicBezTo>
                  <a:cubicBezTo>
                    <a:pt x="713" y="986"/>
                    <a:pt x="859" y="767"/>
                    <a:pt x="1023" y="603"/>
                  </a:cubicBezTo>
                  <a:cubicBezTo>
                    <a:pt x="1187" y="420"/>
                    <a:pt x="1315" y="347"/>
                    <a:pt x="1425" y="347"/>
                  </a:cubicBezTo>
                  <a:close/>
                  <a:moveTo>
                    <a:pt x="1406" y="0"/>
                  </a:moveTo>
                  <a:cubicBezTo>
                    <a:pt x="1260" y="0"/>
                    <a:pt x="1114" y="55"/>
                    <a:pt x="950" y="183"/>
                  </a:cubicBezTo>
                  <a:cubicBezTo>
                    <a:pt x="786" y="292"/>
                    <a:pt x="621" y="457"/>
                    <a:pt x="475" y="639"/>
                  </a:cubicBezTo>
                  <a:cubicBezTo>
                    <a:pt x="348" y="840"/>
                    <a:pt x="238" y="1059"/>
                    <a:pt x="147" y="1315"/>
                  </a:cubicBezTo>
                  <a:cubicBezTo>
                    <a:pt x="56" y="1570"/>
                    <a:pt x="1" y="1826"/>
                    <a:pt x="1" y="2081"/>
                  </a:cubicBezTo>
                  <a:cubicBezTo>
                    <a:pt x="1" y="2264"/>
                    <a:pt x="74" y="2446"/>
                    <a:pt x="202" y="2629"/>
                  </a:cubicBezTo>
                  <a:cubicBezTo>
                    <a:pt x="348" y="2793"/>
                    <a:pt x="494" y="2885"/>
                    <a:pt x="676" y="2885"/>
                  </a:cubicBezTo>
                  <a:cubicBezTo>
                    <a:pt x="932" y="2885"/>
                    <a:pt x="1169" y="2793"/>
                    <a:pt x="1406" y="2593"/>
                  </a:cubicBezTo>
                  <a:cubicBezTo>
                    <a:pt x="1662" y="2373"/>
                    <a:pt x="1845" y="2136"/>
                    <a:pt x="1991" y="1844"/>
                  </a:cubicBezTo>
                  <a:cubicBezTo>
                    <a:pt x="2137" y="1552"/>
                    <a:pt x="2210" y="1278"/>
                    <a:pt x="2210" y="1023"/>
                  </a:cubicBezTo>
                  <a:cubicBezTo>
                    <a:pt x="2210" y="749"/>
                    <a:pt x="2137" y="511"/>
                    <a:pt x="1991" y="311"/>
                  </a:cubicBezTo>
                  <a:cubicBezTo>
                    <a:pt x="1826" y="92"/>
                    <a:pt x="1644" y="0"/>
                    <a:pt x="14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3315950" y="4648550"/>
              <a:ext cx="60725" cy="72575"/>
            </a:xfrm>
            <a:custGeom>
              <a:avLst/>
              <a:gdLst/>
              <a:ahLst/>
              <a:cxnLst/>
              <a:rect l="l" t="t" r="r" b="b"/>
              <a:pathLst>
                <a:path w="2429" h="2903" extrusionOk="0">
                  <a:moveTo>
                    <a:pt x="2173" y="0"/>
                  </a:moveTo>
                  <a:cubicBezTo>
                    <a:pt x="2119" y="0"/>
                    <a:pt x="2100" y="73"/>
                    <a:pt x="2082" y="183"/>
                  </a:cubicBezTo>
                  <a:cubicBezTo>
                    <a:pt x="2082" y="201"/>
                    <a:pt x="2082" y="365"/>
                    <a:pt x="2046" y="675"/>
                  </a:cubicBezTo>
                  <a:cubicBezTo>
                    <a:pt x="1991" y="1333"/>
                    <a:pt x="1863" y="1899"/>
                    <a:pt x="1699" y="2355"/>
                  </a:cubicBezTo>
                  <a:cubicBezTo>
                    <a:pt x="1571" y="2099"/>
                    <a:pt x="1297" y="1406"/>
                    <a:pt x="859" y="256"/>
                  </a:cubicBezTo>
                  <a:cubicBezTo>
                    <a:pt x="822" y="201"/>
                    <a:pt x="786" y="146"/>
                    <a:pt x="731" y="91"/>
                  </a:cubicBezTo>
                  <a:cubicBezTo>
                    <a:pt x="676" y="37"/>
                    <a:pt x="640" y="18"/>
                    <a:pt x="603" y="18"/>
                  </a:cubicBezTo>
                  <a:cubicBezTo>
                    <a:pt x="567" y="18"/>
                    <a:pt x="549" y="55"/>
                    <a:pt x="549" y="146"/>
                  </a:cubicBezTo>
                  <a:cubicBezTo>
                    <a:pt x="530" y="329"/>
                    <a:pt x="439" y="767"/>
                    <a:pt x="257" y="1479"/>
                  </a:cubicBezTo>
                  <a:cubicBezTo>
                    <a:pt x="92" y="2172"/>
                    <a:pt x="1" y="2556"/>
                    <a:pt x="1" y="2629"/>
                  </a:cubicBezTo>
                  <a:cubicBezTo>
                    <a:pt x="1" y="2684"/>
                    <a:pt x="19" y="2757"/>
                    <a:pt x="74" y="2811"/>
                  </a:cubicBezTo>
                  <a:cubicBezTo>
                    <a:pt x="129" y="2884"/>
                    <a:pt x="165" y="2903"/>
                    <a:pt x="202" y="2903"/>
                  </a:cubicBezTo>
                  <a:cubicBezTo>
                    <a:pt x="220" y="2903"/>
                    <a:pt x="257" y="2848"/>
                    <a:pt x="293" y="2738"/>
                  </a:cubicBezTo>
                  <a:cubicBezTo>
                    <a:pt x="330" y="2629"/>
                    <a:pt x="384" y="2373"/>
                    <a:pt x="494" y="1972"/>
                  </a:cubicBezTo>
                  <a:cubicBezTo>
                    <a:pt x="585" y="1570"/>
                    <a:pt x="676" y="1223"/>
                    <a:pt x="768" y="895"/>
                  </a:cubicBezTo>
                  <a:cubicBezTo>
                    <a:pt x="1169" y="1917"/>
                    <a:pt x="1407" y="2538"/>
                    <a:pt x="1498" y="2720"/>
                  </a:cubicBezTo>
                  <a:cubicBezTo>
                    <a:pt x="1516" y="2775"/>
                    <a:pt x="1553" y="2811"/>
                    <a:pt x="1589" y="2848"/>
                  </a:cubicBezTo>
                  <a:cubicBezTo>
                    <a:pt x="1644" y="2884"/>
                    <a:pt x="1680" y="2903"/>
                    <a:pt x="1717" y="2903"/>
                  </a:cubicBezTo>
                  <a:cubicBezTo>
                    <a:pt x="1826" y="2903"/>
                    <a:pt x="1936" y="2738"/>
                    <a:pt x="2046" y="2373"/>
                  </a:cubicBezTo>
                  <a:cubicBezTo>
                    <a:pt x="2155" y="2026"/>
                    <a:pt x="2246" y="1643"/>
                    <a:pt x="2319" y="1223"/>
                  </a:cubicBezTo>
                  <a:cubicBezTo>
                    <a:pt x="2392" y="822"/>
                    <a:pt x="2429" y="493"/>
                    <a:pt x="2429" y="274"/>
                  </a:cubicBezTo>
                  <a:cubicBezTo>
                    <a:pt x="2429" y="219"/>
                    <a:pt x="2392" y="164"/>
                    <a:pt x="2338" y="110"/>
                  </a:cubicBezTo>
                  <a:cubicBezTo>
                    <a:pt x="2283" y="37"/>
                    <a:pt x="2228" y="0"/>
                    <a:pt x="21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3428225" y="4649450"/>
              <a:ext cx="21025" cy="71675"/>
            </a:xfrm>
            <a:custGeom>
              <a:avLst/>
              <a:gdLst/>
              <a:ahLst/>
              <a:cxnLst/>
              <a:rect l="l" t="t" r="r" b="b"/>
              <a:pathLst>
                <a:path w="841" h="2867" extrusionOk="0">
                  <a:moveTo>
                    <a:pt x="585" y="1"/>
                  </a:moveTo>
                  <a:cubicBezTo>
                    <a:pt x="548" y="1"/>
                    <a:pt x="512" y="1"/>
                    <a:pt x="512" y="19"/>
                  </a:cubicBezTo>
                  <a:cubicBezTo>
                    <a:pt x="494" y="37"/>
                    <a:pt x="494" y="74"/>
                    <a:pt x="494" y="110"/>
                  </a:cubicBezTo>
                  <a:cubicBezTo>
                    <a:pt x="494" y="293"/>
                    <a:pt x="402" y="731"/>
                    <a:pt x="238" y="1443"/>
                  </a:cubicBezTo>
                  <a:cubicBezTo>
                    <a:pt x="74" y="2155"/>
                    <a:pt x="1" y="2538"/>
                    <a:pt x="1" y="2593"/>
                  </a:cubicBezTo>
                  <a:cubicBezTo>
                    <a:pt x="1" y="2648"/>
                    <a:pt x="19" y="2702"/>
                    <a:pt x="74" y="2757"/>
                  </a:cubicBezTo>
                  <a:cubicBezTo>
                    <a:pt x="128" y="2830"/>
                    <a:pt x="165" y="2867"/>
                    <a:pt x="201" y="2867"/>
                  </a:cubicBezTo>
                  <a:cubicBezTo>
                    <a:pt x="238" y="2867"/>
                    <a:pt x="275" y="2775"/>
                    <a:pt x="329" y="2629"/>
                  </a:cubicBezTo>
                  <a:cubicBezTo>
                    <a:pt x="348" y="2538"/>
                    <a:pt x="366" y="2447"/>
                    <a:pt x="384" y="2374"/>
                  </a:cubicBezTo>
                  <a:cubicBezTo>
                    <a:pt x="402" y="2301"/>
                    <a:pt x="439" y="2191"/>
                    <a:pt x="457" y="2063"/>
                  </a:cubicBezTo>
                  <a:cubicBezTo>
                    <a:pt x="494" y="1917"/>
                    <a:pt x="530" y="1808"/>
                    <a:pt x="548" y="1735"/>
                  </a:cubicBezTo>
                  <a:cubicBezTo>
                    <a:pt x="731" y="932"/>
                    <a:pt x="840" y="493"/>
                    <a:pt x="840" y="402"/>
                  </a:cubicBezTo>
                  <a:cubicBezTo>
                    <a:pt x="840" y="293"/>
                    <a:pt x="804" y="201"/>
                    <a:pt x="731" y="128"/>
                  </a:cubicBezTo>
                  <a:cubicBezTo>
                    <a:pt x="676" y="37"/>
                    <a:pt x="621" y="1"/>
                    <a:pt x="5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3453325" y="4649000"/>
              <a:ext cx="52050" cy="71675"/>
            </a:xfrm>
            <a:custGeom>
              <a:avLst/>
              <a:gdLst/>
              <a:ahLst/>
              <a:cxnLst/>
              <a:rect l="l" t="t" r="r" b="b"/>
              <a:pathLst>
                <a:path w="2082" h="2867" extrusionOk="0">
                  <a:moveTo>
                    <a:pt x="1790" y="0"/>
                  </a:moveTo>
                  <a:cubicBezTo>
                    <a:pt x="1644" y="0"/>
                    <a:pt x="1443" y="55"/>
                    <a:pt x="1224" y="146"/>
                  </a:cubicBezTo>
                  <a:cubicBezTo>
                    <a:pt x="986" y="256"/>
                    <a:pt x="822" y="365"/>
                    <a:pt x="713" y="475"/>
                  </a:cubicBezTo>
                  <a:cubicBezTo>
                    <a:pt x="694" y="511"/>
                    <a:pt x="658" y="566"/>
                    <a:pt x="640" y="639"/>
                  </a:cubicBezTo>
                  <a:cubicBezTo>
                    <a:pt x="603" y="731"/>
                    <a:pt x="585" y="804"/>
                    <a:pt x="585" y="858"/>
                  </a:cubicBezTo>
                  <a:cubicBezTo>
                    <a:pt x="585" y="931"/>
                    <a:pt x="640" y="1023"/>
                    <a:pt x="731" y="1150"/>
                  </a:cubicBezTo>
                  <a:cubicBezTo>
                    <a:pt x="840" y="1260"/>
                    <a:pt x="950" y="1369"/>
                    <a:pt x="1059" y="1479"/>
                  </a:cubicBezTo>
                  <a:cubicBezTo>
                    <a:pt x="1187" y="1570"/>
                    <a:pt x="1297" y="1680"/>
                    <a:pt x="1388" y="1808"/>
                  </a:cubicBezTo>
                  <a:cubicBezTo>
                    <a:pt x="1498" y="1917"/>
                    <a:pt x="1534" y="2008"/>
                    <a:pt x="1534" y="2081"/>
                  </a:cubicBezTo>
                  <a:cubicBezTo>
                    <a:pt x="1534" y="2209"/>
                    <a:pt x="1461" y="2300"/>
                    <a:pt x="1315" y="2410"/>
                  </a:cubicBezTo>
                  <a:cubicBezTo>
                    <a:pt x="1169" y="2501"/>
                    <a:pt x="986" y="2556"/>
                    <a:pt x="804" y="2556"/>
                  </a:cubicBezTo>
                  <a:cubicBezTo>
                    <a:pt x="713" y="2556"/>
                    <a:pt x="621" y="2538"/>
                    <a:pt x="530" y="2483"/>
                  </a:cubicBezTo>
                  <a:cubicBezTo>
                    <a:pt x="457" y="2446"/>
                    <a:pt x="384" y="2410"/>
                    <a:pt x="348" y="2355"/>
                  </a:cubicBezTo>
                  <a:cubicBezTo>
                    <a:pt x="220" y="2227"/>
                    <a:pt x="128" y="2154"/>
                    <a:pt x="74" y="2154"/>
                  </a:cubicBezTo>
                  <a:cubicBezTo>
                    <a:pt x="37" y="2154"/>
                    <a:pt x="1" y="2209"/>
                    <a:pt x="1" y="2282"/>
                  </a:cubicBezTo>
                  <a:cubicBezTo>
                    <a:pt x="1" y="2410"/>
                    <a:pt x="92" y="2538"/>
                    <a:pt x="256" y="2666"/>
                  </a:cubicBezTo>
                  <a:cubicBezTo>
                    <a:pt x="439" y="2812"/>
                    <a:pt x="640" y="2866"/>
                    <a:pt x="913" y="2866"/>
                  </a:cubicBezTo>
                  <a:cubicBezTo>
                    <a:pt x="1169" y="2866"/>
                    <a:pt x="1406" y="2793"/>
                    <a:pt x="1607" y="2647"/>
                  </a:cubicBezTo>
                  <a:cubicBezTo>
                    <a:pt x="1808" y="2501"/>
                    <a:pt x="1917" y="2300"/>
                    <a:pt x="1917" y="2081"/>
                  </a:cubicBezTo>
                  <a:cubicBezTo>
                    <a:pt x="1917" y="1972"/>
                    <a:pt x="1863" y="1844"/>
                    <a:pt x="1753" y="1698"/>
                  </a:cubicBezTo>
                  <a:cubicBezTo>
                    <a:pt x="1662" y="1552"/>
                    <a:pt x="1552" y="1424"/>
                    <a:pt x="1425" y="1333"/>
                  </a:cubicBezTo>
                  <a:cubicBezTo>
                    <a:pt x="1096" y="1041"/>
                    <a:pt x="950" y="877"/>
                    <a:pt x="950" y="822"/>
                  </a:cubicBezTo>
                  <a:cubicBezTo>
                    <a:pt x="950" y="712"/>
                    <a:pt x="1096" y="584"/>
                    <a:pt x="1425" y="475"/>
                  </a:cubicBezTo>
                  <a:cubicBezTo>
                    <a:pt x="1498" y="438"/>
                    <a:pt x="1607" y="402"/>
                    <a:pt x="1717" y="384"/>
                  </a:cubicBezTo>
                  <a:cubicBezTo>
                    <a:pt x="1844" y="347"/>
                    <a:pt x="1936" y="329"/>
                    <a:pt x="1991" y="311"/>
                  </a:cubicBezTo>
                  <a:cubicBezTo>
                    <a:pt x="2045" y="292"/>
                    <a:pt x="2082" y="274"/>
                    <a:pt x="2082" y="256"/>
                  </a:cubicBezTo>
                  <a:cubicBezTo>
                    <a:pt x="2082" y="183"/>
                    <a:pt x="2045" y="128"/>
                    <a:pt x="1991" y="92"/>
                  </a:cubicBezTo>
                  <a:cubicBezTo>
                    <a:pt x="1936" y="37"/>
                    <a:pt x="1863" y="0"/>
                    <a:pt x="17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3555100" y="4648550"/>
              <a:ext cx="44300" cy="72575"/>
            </a:xfrm>
            <a:custGeom>
              <a:avLst/>
              <a:gdLst/>
              <a:ahLst/>
              <a:cxnLst/>
              <a:rect l="l" t="t" r="r" b="b"/>
              <a:pathLst>
                <a:path w="1772" h="2903" extrusionOk="0">
                  <a:moveTo>
                    <a:pt x="658" y="0"/>
                  </a:moveTo>
                  <a:cubicBezTo>
                    <a:pt x="621" y="0"/>
                    <a:pt x="585" y="18"/>
                    <a:pt x="585" y="37"/>
                  </a:cubicBezTo>
                  <a:cubicBezTo>
                    <a:pt x="566" y="55"/>
                    <a:pt x="566" y="73"/>
                    <a:pt x="566" y="128"/>
                  </a:cubicBezTo>
                  <a:cubicBezTo>
                    <a:pt x="566" y="310"/>
                    <a:pt x="475" y="730"/>
                    <a:pt x="274" y="1387"/>
                  </a:cubicBezTo>
                  <a:cubicBezTo>
                    <a:pt x="92" y="2045"/>
                    <a:pt x="1" y="2410"/>
                    <a:pt x="1" y="2519"/>
                  </a:cubicBezTo>
                  <a:cubicBezTo>
                    <a:pt x="1" y="2629"/>
                    <a:pt x="37" y="2720"/>
                    <a:pt x="147" y="2793"/>
                  </a:cubicBezTo>
                  <a:cubicBezTo>
                    <a:pt x="238" y="2866"/>
                    <a:pt x="347" y="2903"/>
                    <a:pt x="493" y="2903"/>
                  </a:cubicBezTo>
                  <a:cubicBezTo>
                    <a:pt x="786" y="2903"/>
                    <a:pt x="1059" y="2866"/>
                    <a:pt x="1333" y="2757"/>
                  </a:cubicBezTo>
                  <a:cubicBezTo>
                    <a:pt x="1625" y="2647"/>
                    <a:pt x="1771" y="2556"/>
                    <a:pt x="1771" y="2428"/>
                  </a:cubicBezTo>
                  <a:cubicBezTo>
                    <a:pt x="1771" y="2410"/>
                    <a:pt x="1753" y="2391"/>
                    <a:pt x="1753" y="2373"/>
                  </a:cubicBezTo>
                  <a:cubicBezTo>
                    <a:pt x="1735" y="2373"/>
                    <a:pt x="1735" y="2355"/>
                    <a:pt x="1698" y="2355"/>
                  </a:cubicBezTo>
                  <a:cubicBezTo>
                    <a:pt x="1680" y="2355"/>
                    <a:pt x="1607" y="2373"/>
                    <a:pt x="1497" y="2410"/>
                  </a:cubicBezTo>
                  <a:cubicBezTo>
                    <a:pt x="1132" y="2519"/>
                    <a:pt x="786" y="2556"/>
                    <a:pt x="475" y="2556"/>
                  </a:cubicBezTo>
                  <a:cubicBezTo>
                    <a:pt x="402" y="2556"/>
                    <a:pt x="366" y="2519"/>
                    <a:pt x="366" y="2446"/>
                  </a:cubicBezTo>
                  <a:cubicBezTo>
                    <a:pt x="366" y="2373"/>
                    <a:pt x="420" y="2154"/>
                    <a:pt x="548" y="1771"/>
                  </a:cubicBezTo>
                  <a:cubicBezTo>
                    <a:pt x="786" y="1004"/>
                    <a:pt x="895" y="511"/>
                    <a:pt x="895" y="329"/>
                  </a:cubicBezTo>
                  <a:cubicBezTo>
                    <a:pt x="895" y="237"/>
                    <a:pt x="859" y="164"/>
                    <a:pt x="804" y="110"/>
                  </a:cubicBezTo>
                  <a:cubicBezTo>
                    <a:pt x="749" y="37"/>
                    <a:pt x="694" y="0"/>
                    <a:pt x="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3610325" y="4649000"/>
              <a:ext cx="55250" cy="72125"/>
            </a:xfrm>
            <a:custGeom>
              <a:avLst/>
              <a:gdLst/>
              <a:ahLst/>
              <a:cxnLst/>
              <a:rect l="l" t="t" r="r" b="b"/>
              <a:pathLst>
                <a:path w="2210" h="2885" extrusionOk="0">
                  <a:moveTo>
                    <a:pt x="1424" y="347"/>
                  </a:moveTo>
                  <a:cubicBezTo>
                    <a:pt x="1534" y="347"/>
                    <a:pt x="1625" y="402"/>
                    <a:pt x="1716" y="548"/>
                  </a:cubicBezTo>
                  <a:cubicBezTo>
                    <a:pt x="1789" y="676"/>
                    <a:pt x="1826" y="840"/>
                    <a:pt x="1826" y="1059"/>
                  </a:cubicBezTo>
                  <a:cubicBezTo>
                    <a:pt x="1826" y="1260"/>
                    <a:pt x="1771" y="1497"/>
                    <a:pt x="1643" y="1735"/>
                  </a:cubicBezTo>
                  <a:cubicBezTo>
                    <a:pt x="1516" y="1972"/>
                    <a:pt x="1351" y="2154"/>
                    <a:pt x="1169" y="2319"/>
                  </a:cubicBezTo>
                  <a:cubicBezTo>
                    <a:pt x="1004" y="2483"/>
                    <a:pt x="840" y="2574"/>
                    <a:pt x="694" y="2574"/>
                  </a:cubicBezTo>
                  <a:cubicBezTo>
                    <a:pt x="621" y="2574"/>
                    <a:pt x="530" y="2520"/>
                    <a:pt x="475" y="2428"/>
                  </a:cubicBezTo>
                  <a:cubicBezTo>
                    <a:pt x="402" y="2337"/>
                    <a:pt x="366" y="2209"/>
                    <a:pt x="366" y="2063"/>
                  </a:cubicBezTo>
                  <a:cubicBezTo>
                    <a:pt x="366" y="1808"/>
                    <a:pt x="439" y="1534"/>
                    <a:pt x="566" y="1260"/>
                  </a:cubicBezTo>
                  <a:cubicBezTo>
                    <a:pt x="694" y="986"/>
                    <a:pt x="840" y="767"/>
                    <a:pt x="1004" y="603"/>
                  </a:cubicBezTo>
                  <a:cubicBezTo>
                    <a:pt x="1169" y="420"/>
                    <a:pt x="1315" y="347"/>
                    <a:pt x="1424" y="347"/>
                  </a:cubicBezTo>
                  <a:close/>
                  <a:moveTo>
                    <a:pt x="1406" y="0"/>
                  </a:moveTo>
                  <a:cubicBezTo>
                    <a:pt x="1260" y="0"/>
                    <a:pt x="1114" y="55"/>
                    <a:pt x="931" y="183"/>
                  </a:cubicBezTo>
                  <a:cubicBezTo>
                    <a:pt x="767" y="292"/>
                    <a:pt x="621" y="457"/>
                    <a:pt x="475" y="639"/>
                  </a:cubicBezTo>
                  <a:cubicBezTo>
                    <a:pt x="347" y="840"/>
                    <a:pt x="219" y="1059"/>
                    <a:pt x="128" y="1315"/>
                  </a:cubicBezTo>
                  <a:cubicBezTo>
                    <a:pt x="37" y="1570"/>
                    <a:pt x="0" y="1826"/>
                    <a:pt x="0" y="2081"/>
                  </a:cubicBezTo>
                  <a:cubicBezTo>
                    <a:pt x="0" y="2264"/>
                    <a:pt x="73" y="2446"/>
                    <a:pt x="201" y="2629"/>
                  </a:cubicBezTo>
                  <a:cubicBezTo>
                    <a:pt x="329" y="2793"/>
                    <a:pt x="493" y="2885"/>
                    <a:pt x="676" y="2885"/>
                  </a:cubicBezTo>
                  <a:cubicBezTo>
                    <a:pt x="931" y="2885"/>
                    <a:pt x="1169" y="2793"/>
                    <a:pt x="1406" y="2593"/>
                  </a:cubicBezTo>
                  <a:cubicBezTo>
                    <a:pt x="1643" y="2373"/>
                    <a:pt x="1844" y="2136"/>
                    <a:pt x="1990" y="1844"/>
                  </a:cubicBezTo>
                  <a:cubicBezTo>
                    <a:pt x="2136" y="1552"/>
                    <a:pt x="2209" y="1278"/>
                    <a:pt x="2209" y="1023"/>
                  </a:cubicBezTo>
                  <a:cubicBezTo>
                    <a:pt x="2209" y="749"/>
                    <a:pt x="2136" y="511"/>
                    <a:pt x="1972" y="311"/>
                  </a:cubicBezTo>
                  <a:cubicBezTo>
                    <a:pt x="1826" y="92"/>
                    <a:pt x="1625" y="0"/>
                    <a:pt x="14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3675125" y="4649000"/>
              <a:ext cx="68025" cy="72125"/>
            </a:xfrm>
            <a:custGeom>
              <a:avLst/>
              <a:gdLst/>
              <a:ahLst/>
              <a:cxnLst/>
              <a:rect l="l" t="t" r="r" b="b"/>
              <a:pathLst>
                <a:path w="2721" h="2885" extrusionOk="0">
                  <a:moveTo>
                    <a:pt x="1753" y="0"/>
                  </a:moveTo>
                  <a:cubicBezTo>
                    <a:pt x="1625" y="0"/>
                    <a:pt x="1552" y="55"/>
                    <a:pt x="1552" y="128"/>
                  </a:cubicBezTo>
                  <a:cubicBezTo>
                    <a:pt x="1552" y="165"/>
                    <a:pt x="1589" y="219"/>
                    <a:pt x="1644" y="292"/>
                  </a:cubicBezTo>
                  <a:cubicBezTo>
                    <a:pt x="1717" y="347"/>
                    <a:pt x="1790" y="384"/>
                    <a:pt x="1881" y="384"/>
                  </a:cubicBezTo>
                  <a:cubicBezTo>
                    <a:pt x="1972" y="384"/>
                    <a:pt x="2063" y="438"/>
                    <a:pt x="2136" y="530"/>
                  </a:cubicBezTo>
                  <a:cubicBezTo>
                    <a:pt x="2283" y="712"/>
                    <a:pt x="2356" y="968"/>
                    <a:pt x="2356" y="1296"/>
                  </a:cubicBezTo>
                  <a:cubicBezTo>
                    <a:pt x="2356" y="1607"/>
                    <a:pt x="2301" y="1881"/>
                    <a:pt x="2191" y="2118"/>
                  </a:cubicBezTo>
                  <a:cubicBezTo>
                    <a:pt x="2063" y="2373"/>
                    <a:pt x="1936" y="2501"/>
                    <a:pt x="1790" y="2501"/>
                  </a:cubicBezTo>
                  <a:cubicBezTo>
                    <a:pt x="1717" y="2501"/>
                    <a:pt x="1662" y="2428"/>
                    <a:pt x="1625" y="2300"/>
                  </a:cubicBezTo>
                  <a:cubicBezTo>
                    <a:pt x="1589" y="2173"/>
                    <a:pt x="1552" y="2027"/>
                    <a:pt x="1534" y="1881"/>
                  </a:cubicBezTo>
                  <a:cubicBezTo>
                    <a:pt x="1516" y="1461"/>
                    <a:pt x="1443" y="1260"/>
                    <a:pt x="1352" y="1260"/>
                  </a:cubicBezTo>
                  <a:cubicBezTo>
                    <a:pt x="1260" y="1260"/>
                    <a:pt x="1114" y="1388"/>
                    <a:pt x="895" y="1625"/>
                  </a:cubicBezTo>
                  <a:cubicBezTo>
                    <a:pt x="694" y="1862"/>
                    <a:pt x="494" y="2118"/>
                    <a:pt x="329" y="2410"/>
                  </a:cubicBezTo>
                  <a:cubicBezTo>
                    <a:pt x="366" y="2118"/>
                    <a:pt x="421" y="1698"/>
                    <a:pt x="512" y="1187"/>
                  </a:cubicBezTo>
                  <a:cubicBezTo>
                    <a:pt x="603" y="657"/>
                    <a:pt x="640" y="365"/>
                    <a:pt x="640" y="311"/>
                  </a:cubicBezTo>
                  <a:cubicBezTo>
                    <a:pt x="640" y="256"/>
                    <a:pt x="603" y="183"/>
                    <a:pt x="512" y="110"/>
                  </a:cubicBezTo>
                  <a:cubicBezTo>
                    <a:pt x="439" y="55"/>
                    <a:pt x="366" y="19"/>
                    <a:pt x="311" y="19"/>
                  </a:cubicBezTo>
                  <a:cubicBezTo>
                    <a:pt x="256" y="19"/>
                    <a:pt x="220" y="55"/>
                    <a:pt x="220" y="165"/>
                  </a:cubicBezTo>
                  <a:cubicBezTo>
                    <a:pt x="220" y="475"/>
                    <a:pt x="183" y="931"/>
                    <a:pt x="110" y="1497"/>
                  </a:cubicBezTo>
                  <a:cubicBezTo>
                    <a:pt x="37" y="2063"/>
                    <a:pt x="1" y="2392"/>
                    <a:pt x="1" y="2501"/>
                  </a:cubicBezTo>
                  <a:cubicBezTo>
                    <a:pt x="1" y="2611"/>
                    <a:pt x="19" y="2702"/>
                    <a:pt x="92" y="2775"/>
                  </a:cubicBezTo>
                  <a:cubicBezTo>
                    <a:pt x="147" y="2848"/>
                    <a:pt x="201" y="2885"/>
                    <a:pt x="238" y="2885"/>
                  </a:cubicBezTo>
                  <a:cubicBezTo>
                    <a:pt x="347" y="2885"/>
                    <a:pt x="548" y="2684"/>
                    <a:pt x="840" y="2282"/>
                  </a:cubicBezTo>
                  <a:cubicBezTo>
                    <a:pt x="986" y="2081"/>
                    <a:pt x="1114" y="1899"/>
                    <a:pt x="1224" y="1735"/>
                  </a:cubicBezTo>
                  <a:cubicBezTo>
                    <a:pt x="1260" y="2100"/>
                    <a:pt x="1315" y="2392"/>
                    <a:pt x="1388" y="2574"/>
                  </a:cubicBezTo>
                  <a:cubicBezTo>
                    <a:pt x="1479" y="2775"/>
                    <a:pt x="1607" y="2885"/>
                    <a:pt x="1771" y="2885"/>
                  </a:cubicBezTo>
                  <a:cubicBezTo>
                    <a:pt x="2027" y="2885"/>
                    <a:pt x="2246" y="2720"/>
                    <a:pt x="2429" y="2410"/>
                  </a:cubicBezTo>
                  <a:cubicBezTo>
                    <a:pt x="2629" y="2081"/>
                    <a:pt x="2721" y="1735"/>
                    <a:pt x="2721" y="1351"/>
                  </a:cubicBezTo>
                  <a:cubicBezTo>
                    <a:pt x="2721" y="968"/>
                    <a:pt x="2648" y="639"/>
                    <a:pt x="2483" y="384"/>
                  </a:cubicBezTo>
                  <a:cubicBezTo>
                    <a:pt x="2319" y="128"/>
                    <a:pt x="2063" y="0"/>
                    <a:pt x="17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3753625" y="4708325"/>
              <a:ext cx="12350" cy="15075"/>
            </a:xfrm>
            <a:custGeom>
              <a:avLst/>
              <a:gdLst/>
              <a:ahLst/>
              <a:cxnLst/>
              <a:rect l="l" t="t" r="r" b="b"/>
              <a:pathLst>
                <a:path w="494" h="603" extrusionOk="0">
                  <a:moveTo>
                    <a:pt x="220" y="0"/>
                  </a:moveTo>
                  <a:cubicBezTo>
                    <a:pt x="165" y="0"/>
                    <a:pt x="128" y="19"/>
                    <a:pt x="74" y="73"/>
                  </a:cubicBezTo>
                  <a:cubicBezTo>
                    <a:pt x="37" y="147"/>
                    <a:pt x="1" y="201"/>
                    <a:pt x="1" y="256"/>
                  </a:cubicBezTo>
                  <a:cubicBezTo>
                    <a:pt x="1" y="311"/>
                    <a:pt x="55" y="384"/>
                    <a:pt x="128" y="475"/>
                  </a:cubicBezTo>
                  <a:cubicBezTo>
                    <a:pt x="220" y="566"/>
                    <a:pt x="311" y="603"/>
                    <a:pt x="366" y="603"/>
                  </a:cubicBezTo>
                  <a:cubicBezTo>
                    <a:pt x="402" y="603"/>
                    <a:pt x="420" y="603"/>
                    <a:pt x="457" y="566"/>
                  </a:cubicBezTo>
                  <a:cubicBezTo>
                    <a:pt x="493" y="548"/>
                    <a:pt x="493" y="512"/>
                    <a:pt x="493" y="493"/>
                  </a:cubicBezTo>
                  <a:cubicBezTo>
                    <a:pt x="493" y="420"/>
                    <a:pt x="475" y="329"/>
                    <a:pt x="402" y="201"/>
                  </a:cubicBezTo>
                  <a:cubicBezTo>
                    <a:pt x="329" y="55"/>
                    <a:pt x="274" y="0"/>
                    <a:pt x="2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5263325" y="627400"/>
              <a:ext cx="53875" cy="73500"/>
            </a:xfrm>
            <a:custGeom>
              <a:avLst/>
              <a:gdLst/>
              <a:ahLst/>
              <a:cxnLst/>
              <a:rect l="l" t="t" r="r" b="b"/>
              <a:pathLst>
                <a:path w="2155" h="2940" extrusionOk="0">
                  <a:moveTo>
                    <a:pt x="1278" y="420"/>
                  </a:moveTo>
                  <a:cubicBezTo>
                    <a:pt x="1314" y="640"/>
                    <a:pt x="1369" y="1005"/>
                    <a:pt x="1424" y="1461"/>
                  </a:cubicBezTo>
                  <a:cubicBezTo>
                    <a:pt x="1205" y="1497"/>
                    <a:pt x="1004" y="1552"/>
                    <a:pt x="803" y="1607"/>
                  </a:cubicBezTo>
                  <a:cubicBezTo>
                    <a:pt x="986" y="1096"/>
                    <a:pt x="1150" y="694"/>
                    <a:pt x="1278" y="420"/>
                  </a:cubicBezTo>
                  <a:close/>
                  <a:moveTo>
                    <a:pt x="1369" y="1"/>
                  </a:moveTo>
                  <a:cubicBezTo>
                    <a:pt x="1296" y="1"/>
                    <a:pt x="1223" y="37"/>
                    <a:pt x="1150" y="92"/>
                  </a:cubicBezTo>
                  <a:cubicBezTo>
                    <a:pt x="1077" y="147"/>
                    <a:pt x="1022" y="201"/>
                    <a:pt x="986" y="274"/>
                  </a:cubicBezTo>
                  <a:cubicBezTo>
                    <a:pt x="968" y="347"/>
                    <a:pt x="895" y="530"/>
                    <a:pt x="785" y="804"/>
                  </a:cubicBezTo>
                  <a:cubicBezTo>
                    <a:pt x="657" y="1078"/>
                    <a:pt x="584" y="1278"/>
                    <a:pt x="511" y="1443"/>
                  </a:cubicBezTo>
                  <a:cubicBezTo>
                    <a:pt x="493" y="1516"/>
                    <a:pt x="457" y="1607"/>
                    <a:pt x="402" y="1698"/>
                  </a:cubicBezTo>
                  <a:cubicBezTo>
                    <a:pt x="146" y="1790"/>
                    <a:pt x="0" y="1863"/>
                    <a:pt x="0" y="1917"/>
                  </a:cubicBezTo>
                  <a:cubicBezTo>
                    <a:pt x="0" y="1972"/>
                    <a:pt x="18" y="2009"/>
                    <a:pt x="55" y="2045"/>
                  </a:cubicBezTo>
                  <a:cubicBezTo>
                    <a:pt x="110" y="2082"/>
                    <a:pt x="164" y="2100"/>
                    <a:pt x="219" y="2100"/>
                  </a:cubicBezTo>
                  <a:lnTo>
                    <a:pt x="237" y="2100"/>
                  </a:lnTo>
                  <a:cubicBezTo>
                    <a:pt x="91" y="2465"/>
                    <a:pt x="0" y="2666"/>
                    <a:pt x="0" y="2684"/>
                  </a:cubicBezTo>
                  <a:cubicBezTo>
                    <a:pt x="0" y="2739"/>
                    <a:pt x="37" y="2812"/>
                    <a:pt x="73" y="2867"/>
                  </a:cubicBezTo>
                  <a:cubicBezTo>
                    <a:pt x="128" y="2903"/>
                    <a:pt x="183" y="2940"/>
                    <a:pt x="219" y="2940"/>
                  </a:cubicBezTo>
                  <a:cubicBezTo>
                    <a:pt x="274" y="2940"/>
                    <a:pt x="402" y="2629"/>
                    <a:pt x="657" y="1990"/>
                  </a:cubicBezTo>
                  <a:cubicBezTo>
                    <a:pt x="858" y="1936"/>
                    <a:pt x="1004" y="1899"/>
                    <a:pt x="1114" y="1863"/>
                  </a:cubicBezTo>
                  <a:cubicBezTo>
                    <a:pt x="1205" y="1844"/>
                    <a:pt x="1333" y="1808"/>
                    <a:pt x="1442" y="1771"/>
                  </a:cubicBezTo>
                  <a:cubicBezTo>
                    <a:pt x="1461" y="2027"/>
                    <a:pt x="1497" y="2282"/>
                    <a:pt x="1515" y="2556"/>
                  </a:cubicBezTo>
                  <a:cubicBezTo>
                    <a:pt x="1534" y="2702"/>
                    <a:pt x="1552" y="2794"/>
                    <a:pt x="1570" y="2848"/>
                  </a:cubicBezTo>
                  <a:cubicBezTo>
                    <a:pt x="1607" y="2903"/>
                    <a:pt x="1643" y="2940"/>
                    <a:pt x="1680" y="2940"/>
                  </a:cubicBezTo>
                  <a:cubicBezTo>
                    <a:pt x="1771" y="2940"/>
                    <a:pt x="1826" y="2757"/>
                    <a:pt x="1826" y="2429"/>
                  </a:cubicBezTo>
                  <a:cubicBezTo>
                    <a:pt x="1826" y="2228"/>
                    <a:pt x="1807" y="1972"/>
                    <a:pt x="1789" y="1698"/>
                  </a:cubicBezTo>
                  <a:cubicBezTo>
                    <a:pt x="2026" y="1625"/>
                    <a:pt x="2154" y="1571"/>
                    <a:pt x="2154" y="1516"/>
                  </a:cubicBezTo>
                  <a:cubicBezTo>
                    <a:pt x="2154" y="1443"/>
                    <a:pt x="2081" y="1406"/>
                    <a:pt x="1953" y="1406"/>
                  </a:cubicBezTo>
                  <a:cubicBezTo>
                    <a:pt x="1899" y="1406"/>
                    <a:pt x="1844" y="1406"/>
                    <a:pt x="1753" y="1424"/>
                  </a:cubicBezTo>
                  <a:cubicBezTo>
                    <a:pt x="1716" y="1023"/>
                    <a:pt x="1661" y="676"/>
                    <a:pt x="1588" y="420"/>
                  </a:cubicBezTo>
                  <a:cubicBezTo>
                    <a:pt x="1534" y="147"/>
                    <a:pt x="1461" y="1"/>
                    <a:pt x="13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5328125" y="629225"/>
              <a:ext cx="55700" cy="71225"/>
            </a:xfrm>
            <a:custGeom>
              <a:avLst/>
              <a:gdLst/>
              <a:ahLst/>
              <a:cxnLst/>
              <a:rect l="l" t="t" r="r" b="b"/>
              <a:pathLst>
                <a:path w="2228" h="2849" extrusionOk="0">
                  <a:moveTo>
                    <a:pt x="1260" y="1"/>
                  </a:moveTo>
                  <a:cubicBezTo>
                    <a:pt x="731" y="1"/>
                    <a:pt x="384" y="1"/>
                    <a:pt x="219" y="19"/>
                  </a:cubicBezTo>
                  <a:cubicBezTo>
                    <a:pt x="73" y="37"/>
                    <a:pt x="0" y="55"/>
                    <a:pt x="0" y="110"/>
                  </a:cubicBezTo>
                  <a:cubicBezTo>
                    <a:pt x="0" y="165"/>
                    <a:pt x="19" y="220"/>
                    <a:pt x="55" y="274"/>
                  </a:cubicBezTo>
                  <a:cubicBezTo>
                    <a:pt x="110" y="347"/>
                    <a:pt x="146" y="366"/>
                    <a:pt x="201" y="366"/>
                  </a:cubicBezTo>
                  <a:lnTo>
                    <a:pt x="895" y="329"/>
                  </a:lnTo>
                  <a:lnTo>
                    <a:pt x="895" y="329"/>
                  </a:lnTo>
                  <a:cubicBezTo>
                    <a:pt x="877" y="603"/>
                    <a:pt x="785" y="1023"/>
                    <a:pt x="639" y="1607"/>
                  </a:cubicBezTo>
                  <a:cubicBezTo>
                    <a:pt x="493" y="2191"/>
                    <a:pt x="420" y="2502"/>
                    <a:pt x="420" y="2575"/>
                  </a:cubicBezTo>
                  <a:cubicBezTo>
                    <a:pt x="420" y="2629"/>
                    <a:pt x="438" y="2702"/>
                    <a:pt x="493" y="2757"/>
                  </a:cubicBezTo>
                  <a:cubicBezTo>
                    <a:pt x="548" y="2830"/>
                    <a:pt x="584" y="2848"/>
                    <a:pt x="639" y="2848"/>
                  </a:cubicBezTo>
                  <a:cubicBezTo>
                    <a:pt x="658" y="2848"/>
                    <a:pt x="694" y="2775"/>
                    <a:pt x="731" y="2629"/>
                  </a:cubicBezTo>
                  <a:cubicBezTo>
                    <a:pt x="767" y="2556"/>
                    <a:pt x="785" y="2429"/>
                    <a:pt x="840" y="2246"/>
                  </a:cubicBezTo>
                  <a:cubicBezTo>
                    <a:pt x="877" y="2063"/>
                    <a:pt x="913" y="1917"/>
                    <a:pt x="931" y="1826"/>
                  </a:cubicBezTo>
                  <a:cubicBezTo>
                    <a:pt x="1150" y="986"/>
                    <a:pt x="1260" y="530"/>
                    <a:pt x="1260" y="420"/>
                  </a:cubicBezTo>
                  <a:cubicBezTo>
                    <a:pt x="1260" y="384"/>
                    <a:pt x="1242" y="366"/>
                    <a:pt x="1242" y="329"/>
                  </a:cubicBezTo>
                  <a:cubicBezTo>
                    <a:pt x="1388" y="329"/>
                    <a:pt x="1552" y="347"/>
                    <a:pt x="1698" y="347"/>
                  </a:cubicBezTo>
                  <a:cubicBezTo>
                    <a:pt x="1862" y="366"/>
                    <a:pt x="1990" y="366"/>
                    <a:pt x="2081" y="366"/>
                  </a:cubicBezTo>
                  <a:cubicBezTo>
                    <a:pt x="2173" y="366"/>
                    <a:pt x="2227" y="347"/>
                    <a:pt x="2227" y="293"/>
                  </a:cubicBezTo>
                  <a:cubicBezTo>
                    <a:pt x="2227" y="220"/>
                    <a:pt x="2136" y="147"/>
                    <a:pt x="1954" y="92"/>
                  </a:cubicBezTo>
                  <a:cubicBezTo>
                    <a:pt x="1771" y="19"/>
                    <a:pt x="1534" y="1"/>
                    <a:pt x="1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5424425" y="628775"/>
              <a:ext cx="57075" cy="72125"/>
            </a:xfrm>
            <a:custGeom>
              <a:avLst/>
              <a:gdLst/>
              <a:ahLst/>
              <a:cxnLst/>
              <a:rect l="l" t="t" r="r" b="b"/>
              <a:pathLst>
                <a:path w="2283" h="2885" extrusionOk="0">
                  <a:moveTo>
                    <a:pt x="621" y="0"/>
                  </a:moveTo>
                  <a:cubicBezTo>
                    <a:pt x="584" y="0"/>
                    <a:pt x="566" y="0"/>
                    <a:pt x="548" y="19"/>
                  </a:cubicBezTo>
                  <a:cubicBezTo>
                    <a:pt x="548" y="37"/>
                    <a:pt x="530" y="73"/>
                    <a:pt x="530" y="110"/>
                  </a:cubicBezTo>
                  <a:cubicBezTo>
                    <a:pt x="530" y="292"/>
                    <a:pt x="438" y="731"/>
                    <a:pt x="256" y="1442"/>
                  </a:cubicBezTo>
                  <a:cubicBezTo>
                    <a:pt x="110" y="1497"/>
                    <a:pt x="55" y="1534"/>
                    <a:pt x="55" y="1570"/>
                  </a:cubicBezTo>
                  <a:cubicBezTo>
                    <a:pt x="55" y="1607"/>
                    <a:pt x="55" y="1643"/>
                    <a:pt x="91" y="1680"/>
                  </a:cubicBezTo>
                  <a:cubicBezTo>
                    <a:pt x="110" y="1716"/>
                    <a:pt x="146" y="1753"/>
                    <a:pt x="183" y="1753"/>
                  </a:cubicBezTo>
                  <a:cubicBezTo>
                    <a:pt x="55" y="2227"/>
                    <a:pt x="0" y="2501"/>
                    <a:pt x="0" y="2556"/>
                  </a:cubicBezTo>
                  <a:cubicBezTo>
                    <a:pt x="0" y="2629"/>
                    <a:pt x="18" y="2702"/>
                    <a:pt x="91" y="2775"/>
                  </a:cubicBezTo>
                  <a:cubicBezTo>
                    <a:pt x="146" y="2848"/>
                    <a:pt x="183" y="2885"/>
                    <a:pt x="219" y="2885"/>
                  </a:cubicBezTo>
                  <a:cubicBezTo>
                    <a:pt x="256" y="2885"/>
                    <a:pt x="274" y="2812"/>
                    <a:pt x="310" y="2666"/>
                  </a:cubicBezTo>
                  <a:cubicBezTo>
                    <a:pt x="347" y="2593"/>
                    <a:pt x="365" y="2520"/>
                    <a:pt x="384" y="2447"/>
                  </a:cubicBezTo>
                  <a:cubicBezTo>
                    <a:pt x="402" y="2374"/>
                    <a:pt x="420" y="2264"/>
                    <a:pt x="457" y="2136"/>
                  </a:cubicBezTo>
                  <a:cubicBezTo>
                    <a:pt x="493" y="1990"/>
                    <a:pt x="530" y="1862"/>
                    <a:pt x="566" y="1716"/>
                  </a:cubicBezTo>
                  <a:cubicBezTo>
                    <a:pt x="895" y="1643"/>
                    <a:pt x="1241" y="1589"/>
                    <a:pt x="1643" y="1534"/>
                  </a:cubicBezTo>
                  <a:lnTo>
                    <a:pt x="1643" y="1534"/>
                  </a:lnTo>
                  <a:cubicBezTo>
                    <a:pt x="1479" y="2154"/>
                    <a:pt x="1406" y="2520"/>
                    <a:pt x="1406" y="2574"/>
                  </a:cubicBezTo>
                  <a:cubicBezTo>
                    <a:pt x="1406" y="2647"/>
                    <a:pt x="1424" y="2720"/>
                    <a:pt x="1479" y="2793"/>
                  </a:cubicBezTo>
                  <a:cubicBezTo>
                    <a:pt x="1534" y="2848"/>
                    <a:pt x="1570" y="2885"/>
                    <a:pt x="1607" y="2885"/>
                  </a:cubicBezTo>
                  <a:cubicBezTo>
                    <a:pt x="1643" y="2885"/>
                    <a:pt x="1680" y="2812"/>
                    <a:pt x="1716" y="2666"/>
                  </a:cubicBezTo>
                  <a:cubicBezTo>
                    <a:pt x="1734" y="2593"/>
                    <a:pt x="1753" y="2520"/>
                    <a:pt x="1771" y="2447"/>
                  </a:cubicBezTo>
                  <a:cubicBezTo>
                    <a:pt x="1789" y="2374"/>
                    <a:pt x="1826" y="2264"/>
                    <a:pt x="1844" y="2136"/>
                  </a:cubicBezTo>
                  <a:cubicBezTo>
                    <a:pt x="1880" y="2027"/>
                    <a:pt x="1935" y="1789"/>
                    <a:pt x="2026" y="1479"/>
                  </a:cubicBezTo>
                  <a:cubicBezTo>
                    <a:pt x="2209" y="1442"/>
                    <a:pt x="2282" y="1388"/>
                    <a:pt x="2282" y="1333"/>
                  </a:cubicBezTo>
                  <a:cubicBezTo>
                    <a:pt x="2282" y="1278"/>
                    <a:pt x="2227" y="1242"/>
                    <a:pt x="2099" y="1223"/>
                  </a:cubicBezTo>
                  <a:cubicBezTo>
                    <a:pt x="2227" y="749"/>
                    <a:pt x="2282" y="475"/>
                    <a:pt x="2282" y="384"/>
                  </a:cubicBezTo>
                  <a:cubicBezTo>
                    <a:pt x="2282" y="292"/>
                    <a:pt x="2246" y="201"/>
                    <a:pt x="2191" y="110"/>
                  </a:cubicBezTo>
                  <a:cubicBezTo>
                    <a:pt x="2118" y="37"/>
                    <a:pt x="2063" y="0"/>
                    <a:pt x="2026" y="0"/>
                  </a:cubicBezTo>
                  <a:cubicBezTo>
                    <a:pt x="1972" y="0"/>
                    <a:pt x="1935" y="37"/>
                    <a:pt x="1935" y="110"/>
                  </a:cubicBezTo>
                  <a:cubicBezTo>
                    <a:pt x="1935" y="274"/>
                    <a:pt x="1862" y="639"/>
                    <a:pt x="1734" y="1205"/>
                  </a:cubicBezTo>
                  <a:cubicBezTo>
                    <a:pt x="1388" y="1242"/>
                    <a:pt x="1022" y="1278"/>
                    <a:pt x="676" y="1351"/>
                  </a:cubicBezTo>
                  <a:cubicBezTo>
                    <a:pt x="803" y="822"/>
                    <a:pt x="876" y="511"/>
                    <a:pt x="876" y="402"/>
                  </a:cubicBezTo>
                  <a:cubicBezTo>
                    <a:pt x="876" y="292"/>
                    <a:pt x="840" y="201"/>
                    <a:pt x="767" y="110"/>
                  </a:cubicBezTo>
                  <a:cubicBezTo>
                    <a:pt x="712" y="37"/>
                    <a:pt x="657" y="0"/>
                    <a:pt x="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5493325" y="628775"/>
              <a:ext cx="21025" cy="71675"/>
            </a:xfrm>
            <a:custGeom>
              <a:avLst/>
              <a:gdLst/>
              <a:ahLst/>
              <a:cxnLst/>
              <a:rect l="l" t="t" r="r" b="b"/>
              <a:pathLst>
                <a:path w="841" h="2867" extrusionOk="0">
                  <a:moveTo>
                    <a:pt x="585" y="0"/>
                  </a:moveTo>
                  <a:cubicBezTo>
                    <a:pt x="548" y="0"/>
                    <a:pt x="530" y="0"/>
                    <a:pt x="512" y="37"/>
                  </a:cubicBezTo>
                  <a:cubicBezTo>
                    <a:pt x="494" y="37"/>
                    <a:pt x="494" y="73"/>
                    <a:pt x="494" y="128"/>
                  </a:cubicBezTo>
                  <a:cubicBezTo>
                    <a:pt x="494" y="292"/>
                    <a:pt x="402" y="731"/>
                    <a:pt x="238" y="1442"/>
                  </a:cubicBezTo>
                  <a:cubicBezTo>
                    <a:pt x="74" y="2154"/>
                    <a:pt x="1" y="2538"/>
                    <a:pt x="1" y="2593"/>
                  </a:cubicBezTo>
                  <a:cubicBezTo>
                    <a:pt x="1" y="2647"/>
                    <a:pt x="19" y="2702"/>
                    <a:pt x="74" y="2775"/>
                  </a:cubicBezTo>
                  <a:cubicBezTo>
                    <a:pt x="128" y="2830"/>
                    <a:pt x="183" y="2866"/>
                    <a:pt x="220" y="2866"/>
                  </a:cubicBezTo>
                  <a:cubicBezTo>
                    <a:pt x="238" y="2866"/>
                    <a:pt x="293" y="2793"/>
                    <a:pt x="329" y="2629"/>
                  </a:cubicBezTo>
                  <a:cubicBezTo>
                    <a:pt x="348" y="2538"/>
                    <a:pt x="366" y="2465"/>
                    <a:pt x="384" y="2392"/>
                  </a:cubicBezTo>
                  <a:cubicBezTo>
                    <a:pt x="402" y="2319"/>
                    <a:pt x="439" y="2209"/>
                    <a:pt x="475" y="2063"/>
                  </a:cubicBezTo>
                  <a:cubicBezTo>
                    <a:pt x="512" y="1935"/>
                    <a:pt x="530" y="1826"/>
                    <a:pt x="548" y="1753"/>
                  </a:cubicBezTo>
                  <a:cubicBezTo>
                    <a:pt x="749" y="950"/>
                    <a:pt x="840" y="493"/>
                    <a:pt x="840" y="402"/>
                  </a:cubicBezTo>
                  <a:cubicBezTo>
                    <a:pt x="840" y="311"/>
                    <a:pt x="804" y="219"/>
                    <a:pt x="749" y="128"/>
                  </a:cubicBezTo>
                  <a:cubicBezTo>
                    <a:pt x="676" y="37"/>
                    <a:pt x="621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5523000" y="628775"/>
              <a:ext cx="50225" cy="83075"/>
            </a:xfrm>
            <a:custGeom>
              <a:avLst/>
              <a:gdLst/>
              <a:ahLst/>
              <a:cxnLst/>
              <a:rect l="l" t="t" r="r" b="b"/>
              <a:pathLst>
                <a:path w="2009" h="3323" extrusionOk="0">
                  <a:moveTo>
                    <a:pt x="1661" y="0"/>
                  </a:moveTo>
                  <a:cubicBezTo>
                    <a:pt x="1442" y="0"/>
                    <a:pt x="1187" y="128"/>
                    <a:pt x="913" y="365"/>
                  </a:cubicBezTo>
                  <a:cubicBezTo>
                    <a:pt x="657" y="603"/>
                    <a:pt x="438" y="895"/>
                    <a:pt x="256" y="1242"/>
                  </a:cubicBezTo>
                  <a:cubicBezTo>
                    <a:pt x="92" y="1570"/>
                    <a:pt x="0" y="1881"/>
                    <a:pt x="0" y="2173"/>
                  </a:cubicBezTo>
                  <a:cubicBezTo>
                    <a:pt x="0" y="2337"/>
                    <a:pt x="73" y="2501"/>
                    <a:pt x="238" y="2666"/>
                  </a:cubicBezTo>
                  <a:cubicBezTo>
                    <a:pt x="384" y="2812"/>
                    <a:pt x="548" y="2885"/>
                    <a:pt x="712" y="2885"/>
                  </a:cubicBezTo>
                  <a:cubicBezTo>
                    <a:pt x="858" y="2885"/>
                    <a:pt x="1023" y="2812"/>
                    <a:pt x="1205" y="2684"/>
                  </a:cubicBezTo>
                  <a:cubicBezTo>
                    <a:pt x="1369" y="2556"/>
                    <a:pt x="1515" y="2374"/>
                    <a:pt x="1661" y="2136"/>
                  </a:cubicBezTo>
                  <a:lnTo>
                    <a:pt x="1661" y="2136"/>
                  </a:lnTo>
                  <a:cubicBezTo>
                    <a:pt x="1625" y="2227"/>
                    <a:pt x="1588" y="2337"/>
                    <a:pt x="1552" y="2483"/>
                  </a:cubicBezTo>
                  <a:cubicBezTo>
                    <a:pt x="1515" y="2611"/>
                    <a:pt x="1461" y="2757"/>
                    <a:pt x="1424" y="2885"/>
                  </a:cubicBezTo>
                  <a:cubicBezTo>
                    <a:pt x="1388" y="3012"/>
                    <a:pt x="1369" y="3122"/>
                    <a:pt x="1369" y="3195"/>
                  </a:cubicBezTo>
                  <a:cubicBezTo>
                    <a:pt x="1369" y="3268"/>
                    <a:pt x="1406" y="3323"/>
                    <a:pt x="1461" y="3323"/>
                  </a:cubicBezTo>
                  <a:cubicBezTo>
                    <a:pt x="1534" y="3323"/>
                    <a:pt x="1643" y="3104"/>
                    <a:pt x="1789" y="2702"/>
                  </a:cubicBezTo>
                  <a:cubicBezTo>
                    <a:pt x="1917" y="2282"/>
                    <a:pt x="1990" y="2027"/>
                    <a:pt x="1990" y="1917"/>
                  </a:cubicBezTo>
                  <a:cubicBezTo>
                    <a:pt x="1990" y="1808"/>
                    <a:pt x="1954" y="1716"/>
                    <a:pt x="1899" y="1625"/>
                  </a:cubicBezTo>
                  <a:cubicBezTo>
                    <a:pt x="1826" y="1534"/>
                    <a:pt x="1753" y="1497"/>
                    <a:pt x="1661" y="1497"/>
                  </a:cubicBezTo>
                  <a:cubicBezTo>
                    <a:pt x="1479" y="1497"/>
                    <a:pt x="1333" y="1516"/>
                    <a:pt x="1205" y="1534"/>
                  </a:cubicBezTo>
                  <a:cubicBezTo>
                    <a:pt x="1096" y="1570"/>
                    <a:pt x="1041" y="1607"/>
                    <a:pt x="1041" y="1643"/>
                  </a:cubicBezTo>
                  <a:cubicBezTo>
                    <a:pt x="1041" y="1680"/>
                    <a:pt x="1059" y="1716"/>
                    <a:pt x="1114" y="1753"/>
                  </a:cubicBezTo>
                  <a:cubicBezTo>
                    <a:pt x="1169" y="1789"/>
                    <a:pt x="1223" y="1808"/>
                    <a:pt x="1296" y="1808"/>
                  </a:cubicBezTo>
                  <a:cubicBezTo>
                    <a:pt x="1369" y="1808"/>
                    <a:pt x="1479" y="1789"/>
                    <a:pt x="1643" y="1753"/>
                  </a:cubicBezTo>
                  <a:lnTo>
                    <a:pt x="1643" y="1753"/>
                  </a:lnTo>
                  <a:cubicBezTo>
                    <a:pt x="1497" y="1972"/>
                    <a:pt x="1333" y="2173"/>
                    <a:pt x="1150" y="2319"/>
                  </a:cubicBezTo>
                  <a:cubicBezTo>
                    <a:pt x="968" y="2447"/>
                    <a:pt x="822" y="2520"/>
                    <a:pt x="694" y="2520"/>
                  </a:cubicBezTo>
                  <a:cubicBezTo>
                    <a:pt x="603" y="2520"/>
                    <a:pt x="530" y="2483"/>
                    <a:pt x="475" y="2428"/>
                  </a:cubicBezTo>
                  <a:cubicBezTo>
                    <a:pt x="402" y="2355"/>
                    <a:pt x="365" y="2264"/>
                    <a:pt x="365" y="2173"/>
                  </a:cubicBezTo>
                  <a:cubicBezTo>
                    <a:pt x="365" y="1917"/>
                    <a:pt x="438" y="1662"/>
                    <a:pt x="584" y="1388"/>
                  </a:cubicBezTo>
                  <a:cubicBezTo>
                    <a:pt x="749" y="1096"/>
                    <a:pt x="913" y="858"/>
                    <a:pt x="1132" y="676"/>
                  </a:cubicBezTo>
                  <a:cubicBezTo>
                    <a:pt x="1333" y="475"/>
                    <a:pt x="1534" y="384"/>
                    <a:pt x="1698" y="384"/>
                  </a:cubicBezTo>
                  <a:cubicBezTo>
                    <a:pt x="1771" y="384"/>
                    <a:pt x="1826" y="402"/>
                    <a:pt x="1862" y="420"/>
                  </a:cubicBezTo>
                  <a:cubicBezTo>
                    <a:pt x="1917" y="438"/>
                    <a:pt x="1954" y="438"/>
                    <a:pt x="1954" y="438"/>
                  </a:cubicBezTo>
                  <a:cubicBezTo>
                    <a:pt x="1990" y="438"/>
                    <a:pt x="2008" y="420"/>
                    <a:pt x="2008" y="365"/>
                  </a:cubicBezTo>
                  <a:cubicBezTo>
                    <a:pt x="2008" y="311"/>
                    <a:pt x="1972" y="238"/>
                    <a:pt x="1899" y="146"/>
                  </a:cubicBezTo>
                  <a:cubicBezTo>
                    <a:pt x="1826" y="55"/>
                    <a:pt x="1753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5587800" y="628775"/>
              <a:ext cx="57075" cy="72125"/>
            </a:xfrm>
            <a:custGeom>
              <a:avLst/>
              <a:gdLst/>
              <a:ahLst/>
              <a:cxnLst/>
              <a:rect l="l" t="t" r="r" b="b"/>
              <a:pathLst>
                <a:path w="2283" h="2885" extrusionOk="0">
                  <a:moveTo>
                    <a:pt x="621" y="0"/>
                  </a:moveTo>
                  <a:cubicBezTo>
                    <a:pt x="585" y="0"/>
                    <a:pt x="566" y="0"/>
                    <a:pt x="548" y="19"/>
                  </a:cubicBezTo>
                  <a:cubicBezTo>
                    <a:pt x="548" y="37"/>
                    <a:pt x="530" y="73"/>
                    <a:pt x="530" y="110"/>
                  </a:cubicBezTo>
                  <a:cubicBezTo>
                    <a:pt x="530" y="292"/>
                    <a:pt x="439" y="731"/>
                    <a:pt x="256" y="1442"/>
                  </a:cubicBezTo>
                  <a:cubicBezTo>
                    <a:pt x="110" y="1497"/>
                    <a:pt x="55" y="1534"/>
                    <a:pt x="55" y="1570"/>
                  </a:cubicBezTo>
                  <a:cubicBezTo>
                    <a:pt x="55" y="1607"/>
                    <a:pt x="55" y="1643"/>
                    <a:pt x="92" y="1680"/>
                  </a:cubicBezTo>
                  <a:cubicBezTo>
                    <a:pt x="110" y="1716"/>
                    <a:pt x="146" y="1753"/>
                    <a:pt x="183" y="1753"/>
                  </a:cubicBezTo>
                  <a:cubicBezTo>
                    <a:pt x="55" y="2227"/>
                    <a:pt x="0" y="2501"/>
                    <a:pt x="0" y="2556"/>
                  </a:cubicBezTo>
                  <a:cubicBezTo>
                    <a:pt x="0" y="2629"/>
                    <a:pt x="19" y="2702"/>
                    <a:pt x="92" y="2775"/>
                  </a:cubicBezTo>
                  <a:cubicBezTo>
                    <a:pt x="146" y="2848"/>
                    <a:pt x="183" y="2885"/>
                    <a:pt x="220" y="2885"/>
                  </a:cubicBezTo>
                  <a:cubicBezTo>
                    <a:pt x="238" y="2885"/>
                    <a:pt x="274" y="2812"/>
                    <a:pt x="311" y="2666"/>
                  </a:cubicBezTo>
                  <a:cubicBezTo>
                    <a:pt x="347" y="2593"/>
                    <a:pt x="366" y="2520"/>
                    <a:pt x="384" y="2447"/>
                  </a:cubicBezTo>
                  <a:cubicBezTo>
                    <a:pt x="402" y="2374"/>
                    <a:pt x="420" y="2264"/>
                    <a:pt x="457" y="2136"/>
                  </a:cubicBezTo>
                  <a:cubicBezTo>
                    <a:pt x="493" y="1990"/>
                    <a:pt x="530" y="1862"/>
                    <a:pt x="566" y="1716"/>
                  </a:cubicBezTo>
                  <a:cubicBezTo>
                    <a:pt x="895" y="1643"/>
                    <a:pt x="1242" y="1589"/>
                    <a:pt x="1643" y="1534"/>
                  </a:cubicBezTo>
                  <a:lnTo>
                    <a:pt x="1643" y="1534"/>
                  </a:lnTo>
                  <a:cubicBezTo>
                    <a:pt x="1479" y="2154"/>
                    <a:pt x="1406" y="2520"/>
                    <a:pt x="1406" y="2574"/>
                  </a:cubicBezTo>
                  <a:cubicBezTo>
                    <a:pt x="1406" y="2647"/>
                    <a:pt x="1424" y="2720"/>
                    <a:pt x="1479" y="2793"/>
                  </a:cubicBezTo>
                  <a:cubicBezTo>
                    <a:pt x="1534" y="2848"/>
                    <a:pt x="1570" y="2885"/>
                    <a:pt x="1607" y="2885"/>
                  </a:cubicBezTo>
                  <a:cubicBezTo>
                    <a:pt x="1643" y="2885"/>
                    <a:pt x="1680" y="2812"/>
                    <a:pt x="1716" y="2666"/>
                  </a:cubicBezTo>
                  <a:cubicBezTo>
                    <a:pt x="1735" y="2593"/>
                    <a:pt x="1753" y="2520"/>
                    <a:pt x="1771" y="2447"/>
                  </a:cubicBezTo>
                  <a:cubicBezTo>
                    <a:pt x="1789" y="2374"/>
                    <a:pt x="1826" y="2264"/>
                    <a:pt x="1844" y="2136"/>
                  </a:cubicBezTo>
                  <a:cubicBezTo>
                    <a:pt x="1881" y="2027"/>
                    <a:pt x="1935" y="1789"/>
                    <a:pt x="2027" y="1479"/>
                  </a:cubicBezTo>
                  <a:cubicBezTo>
                    <a:pt x="2209" y="1442"/>
                    <a:pt x="2282" y="1388"/>
                    <a:pt x="2282" y="1333"/>
                  </a:cubicBezTo>
                  <a:cubicBezTo>
                    <a:pt x="2282" y="1278"/>
                    <a:pt x="2228" y="1242"/>
                    <a:pt x="2100" y="1223"/>
                  </a:cubicBezTo>
                  <a:cubicBezTo>
                    <a:pt x="2228" y="749"/>
                    <a:pt x="2282" y="475"/>
                    <a:pt x="2282" y="384"/>
                  </a:cubicBezTo>
                  <a:cubicBezTo>
                    <a:pt x="2282" y="292"/>
                    <a:pt x="2246" y="201"/>
                    <a:pt x="2191" y="110"/>
                  </a:cubicBezTo>
                  <a:cubicBezTo>
                    <a:pt x="2118" y="37"/>
                    <a:pt x="2063" y="0"/>
                    <a:pt x="2027" y="0"/>
                  </a:cubicBezTo>
                  <a:cubicBezTo>
                    <a:pt x="1972" y="0"/>
                    <a:pt x="1935" y="37"/>
                    <a:pt x="1935" y="110"/>
                  </a:cubicBezTo>
                  <a:cubicBezTo>
                    <a:pt x="1935" y="274"/>
                    <a:pt x="1862" y="639"/>
                    <a:pt x="1735" y="1205"/>
                  </a:cubicBezTo>
                  <a:cubicBezTo>
                    <a:pt x="1388" y="1242"/>
                    <a:pt x="1023" y="1278"/>
                    <a:pt x="676" y="1351"/>
                  </a:cubicBezTo>
                  <a:cubicBezTo>
                    <a:pt x="804" y="822"/>
                    <a:pt x="877" y="511"/>
                    <a:pt x="877" y="402"/>
                  </a:cubicBezTo>
                  <a:cubicBezTo>
                    <a:pt x="877" y="292"/>
                    <a:pt x="840" y="201"/>
                    <a:pt x="767" y="110"/>
                  </a:cubicBezTo>
                  <a:cubicBezTo>
                    <a:pt x="712" y="37"/>
                    <a:pt x="658" y="0"/>
                    <a:pt x="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5656250" y="629675"/>
              <a:ext cx="55700" cy="71225"/>
            </a:xfrm>
            <a:custGeom>
              <a:avLst/>
              <a:gdLst/>
              <a:ahLst/>
              <a:cxnLst/>
              <a:rect l="l" t="t" r="r" b="b"/>
              <a:pathLst>
                <a:path w="2228" h="2849" extrusionOk="0">
                  <a:moveTo>
                    <a:pt x="1406" y="1"/>
                  </a:moveTo>
                  <a:cubicBezTo>
                    <a:pt x="840" y="1"/>
                    <a:pt x="548" y="56"/>
                    <a:pt x="512" y="147"/>
                  </a:cubicBezTo>
                  <a:cubicBezTo>
                    <a:pt x="494" y="183"/>
                    <a:pt x="494" y="220"/>
                    <a:pt x="494" y="238"/>
                  </a:cubicBezTo>
                  <a:cubicBezTo>
                    <a:pt x="494" y="457"/>
                    <a:pt x="439" y="713"/>
                    <a:pt x="366" y="1023"/>
                  </a:cubicBezTo>
                  <a:cubicBezTo>
                    <a:pt x="275" y="1333"/>
                    <a:pt x="202" y="1607"/>
                    <a:pt x="110" y="1881"/>
                  </a:cubicBezTo>
                  <a:cubicBezTo>
                    <a:pt x="37" y="2155"/>
                    <a:pt x="1" y="2356"/>
                    <a:pt x="1" y="2465"/>
                  </a:cubicBezTo>
                  <a:cubicBezTo>
                    <a:pt x="1" y="2575"/>
                    <a:pt x="37" y="2666"/>
                    <a:pt x="147" y="2739"/>
                  </a:cubicBezTo>
                  <a:cubicBezTo>
                    <a:pt x="238" y="2812"/>
                    <a:pt x="348" y="2849"/>
                    <a:pt x="475" y="2849"/>
                  </a:cubicBezTo>
                  <a:cubicBezTo>
                    <a:pt x="749" y="2849"/>
                    <a:pt x="1041" y="2794"/>
                    <a:pt x="1352" y="2703"/>
                  </a:cubicBezTo>
                  <a:cubicBezTo>
                    <a:pt x="1644" y="2593"/>
                    <a:pt x="1808" y="2484"/>
                    <a:pt x="1808" y="2392"/>
                  </a:cubicBezTo>
                  <a:cubicBezTo>
                    <a:pt x="1808" y="2338"/>
                    <a:pt x="1790" y="2301"/>
                    <a:pt x="1735" y="2301"/>
                  </a:cubicBezTo>
                  <a:cubicBezTo>
                    <a:pt x="1717" y="2301"/>
                    <a:pt x="1644" y="2319"/>
                    <a:pt x="1534" y="2356"/>
                  </a:cubicBezTo>
                  <a:cubicBezTo>
                    <a:pt x="1151" y="2447"/>
                    <a:pt x="804" y="2502"/>
                    <a:pt x="475" y="2502"/>
                  </a:cubicBezTo>
                  <a:cubicBezTo>
                    <a:pt x="457" y="2502"/>
                    <a:pt x="421" y="2502"/>
                    <a:pt x="402" y="2484"/>
                  </a:cubicBezTo>
                  <a:cubicBezTo>
                    <a:pt x="384" y="2447"/>
                    <a:pt x="366" y="2429"/>
                    <a:pt x="366" y="2392"/>
                  </a:cubicBezTo>
                  <a:cubicBezTo>
                    <a:pt x="366" y="2301"/>
                    <a:pt x="439" y="2009"/>
                    <a:pt x="603" y="1553"/>
                  </a:cubicBezTo>
                  <a:cubicBezTo>
                    <a:pt x="895" y="1553"/>
                    <a:pt x="1151" y="1516"/>
                    <a:pt x="1370" y="1480"/>
                  </a:cubicBezTo>
                  <a:cubicBezTo>
                    <a:pt x="1607" y="1425"/>
                    <a:pt x="1717" y="1352"/>
                    <a:pt x="1717" y="1260"/>
                  </a:cubicBezTo>
                  <a:cubicBezTo>
                    <a:pt x="1717" y="1224"/>
                    <a:pt x="1662" y="1206"/>
                    <a:pt x="1589" y="1206"/>
                  </a:cubicBezTo>
                  <a:cubicBezTo>
                    <a:pt x="1516" y="1206"/>
                    <a:pt x="1388" y="1206"/>
                    <a:pt x="1224" y="1224"/>
                  </a:cubicBezTo>
                  <a:cubicBezTo>
                    <a:pt x="1078" y="1242"/>
                    <a:pt x="950" y="1242"/>
                    <a:pt x="840" y="1242"/>
                  </a:cubicBezTo>
                  <a:lnTo>
                    <a:pt x="676" y="1242"/>
                  </a:lnTo>
                  <a:cubicBezTo>
                    <a:pt x="786" y="859"/>
                    <a:pt x="840" y="585"/>
                    <a:pt x="840" y="402"/>
                  </a:cubicBezTo>
                  <a:lnTo>
                    <a:pt x="840" y="384"/>
                  </a:lnTo>
                  <a:cubicBezTo>
                    <a:pt x="1096" y="348"/>
                    <a:pt x="1242" y="311"/>
                    <a:pt x="1315" y="311"/>
                  </a:cubicBezTo>
                  <a:cubicBezTo>
                    <a:pt x="1388" y="311"/>
                    <a:pt x="1498" y="293"/>
                    <a:pt x="1662" y="275"/>
                  </a:cubicBezTo>
                  <a:cubicBezTo>
                    <a:pt x="1826" y="256"/>
                    <a:pt x="1954" y="238"/>
                    <a:pt x="2045" y="220"/>
                  </a:cubicBezTo>
                  <a:cubicBezTo>
                    <a:pt x="2173" y="202"/>
                    <a:pt x="2228" y="165"/>
                    <a:pt x="2228" y="110"/>
                  </a:cubicBezTo>
                  <a:cubicBezTo>
                    <a:pt x="2228" y="37"/>
                    <a:pt x="1954" y="1"/>
                    <a:pt x="1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5714675" y="628325"/>
              <a:ext cx="52050" cy="72575"/>
            </a:xfrm>
            <a:custGeom>
              <a:avLst/>
              <a:gdLst/>
              <a:ahLst/>
              <a:cxnLst/>
              <a:rect l="l" t="t" r="r" b="b"/>
              <a:pathLst>
                <a:path w="2082" h="2903" extrusionOk="0">
                  <a:moveTo>
                    <a:pt x="1260" y="365"/>
                  </a:moveTo>
                  <a:cubicBezTo>
                    <a:pt x="1552" y="365"/>
                    <a:pt x="1716" y="456"/>
                    <a:pt x="1716" y="621"/>
                  </a:cubicBezTo>
                  <a:cubicBezTo>
                    <a:pt x="1716" y="730"/>
                    <a:pt x="1662" y="840"/>
                    <a:pt x="1570" y="931"/>
                  </a:cubicBezTo>
                  <a:cubicBezTo>
                    <a:pt x="1497" y="1041"/>
                    <a:pt x="1388" y="1114"/>
                    <a:pt x="1278" y="1168"/>
                  </a:cubicBezTo>
                  <a:cubicBezTo>
                    <a:pt x="1187" y="1223"/>
                    <a:pt x="1059" y="1296"/>
                    <a:pt x="931" y="1369"/>
                  </a:cubicBezTo>
                  <a:cubicBezTo>
                    <a:pt x="804" y="1442"/>
                    <a:pt x="712" y="1479"/>
                    <a:pt x="658" y="1515"/>
                  </a:cubicBezTo>
                  <a:cubicBezTo>
                    <a:pt x="785" y="1114"/>
                    <a:pt x="840" y="822"/>
                    <a:pt x="840" y="639"/>
                  </a:cubicBezTo>
                  <a:cubicBezTo>
                    <a:pt x="840" y="584"/>
                    <a:pt x="822" y="529"/>
                    <a:pt x="804" y="475"/>
                  </a:cubicBezTo>
                  <a:cubicBezTo>
                    <a:pt x="968" y="402"/>
                    <a:pt x="1132" y="365"/>
                    <a:pt x="1260" y="365"/>
                  </a:cubicBezTo>
                  <a:close/>
                  <a:moveTo>
                    <a:pt x="1242" y="0"/>
                  </a:moveTo>
                  <a:cubicBezTo>
                    <a:pt x="1023" y="0"/>
                    <a:pt x="822" y="37"/>
                    <a:pt x="621" y="110"/>
                  </a:cubicBezTo>
                  <a:cubicBezTo>
                    <a:pt x="438" y="183"/>
                    <a:pt x="347" y="237"/>
                    <a:pt x="347" y="292"/>
                  </a:cubicBezTo>
                  <a:cubicBezTo>
                    <a:pt x="347" y="329"/>
                    <a:pt x="365" y="383"/>
                    <a:pt x="384" y="420"/>
                  </a:cubicBezTo>
                  <a:cubicBezTo>
                    <a:pt x="420" y="475"/>
                    <a:pt x="457" y="511"/>
                    <a:pt x="475" y="529"/>
                  </a:cubicBezTo>
                  <a:cubicBezTo>
                    <a:pt x="457" y="803"/>
                    <a:pt x="384" y="1205"/>
                    <a:pt x="219" y="1734"/>
                  </a:cubicBezTo>
                  <a:cubicBezTo>
                    <a:pt x="73" y="2264"/>
                    <a:pt x="0" y="2574"/>
                    <a:pt x="0" y="2629"/>
                  </a:cubicBezTo>
                  <a:cubicBezTo>
                    <a:pt x="0" y="2684"/>
                    <a:pt x="19" y="2757"/>
                    <a:pt x="73" y="2811"/>
                  </a:cubicBezTo>
                  <a:cubicBezTo>
                    <a:pt x="128" y="2866"/>
                    <a:pt x="183" y="2903"/>
                    <a:pt x="219" y="2903"/>
                  </a:cubicBezTo>
                  <a:cubicBezTo>
                    <a:pt x="238" y="2903"/>
                    <a:pt x="274" y="2830"/>
                    <a:pt x="311" y="2684"/>
                  </a:cubicBezTo>
                  <a:cubicBezTo>
                    <a:pt x="347" y="2611"/>
                    <a:pt x="365" y="2556"/>
                    <a:pt x="384" y="2483"/>
                  </a:cubicBezTo>
                  <a:cubicBezTo>
                    <a:pt x="402" y="2410"/>
                    <a:pt x="475" y="2172"/>
                    <a:pt x="603" y="1734"/>
                  </a:cubicBezTo>
                  <a:cubicBezTo>
                    <a:pt x="676" y="1935"/>
                    <a:pt x="858" y="2191"/>
                    <a:pt x="1169" y="2465"/>
                  </a:cubicBezTo>
                  <a:cubicBezTo>
                    <a:pt x="1461" y="2757"/>
                    <a:pt x="1698" y="2903"/>
                    <a:pt x="1862" y="2903"/>
                  </a:cubicBezTo>
                  <a:cubicBezTo>
                    <a:pt x="1954" y="2903"/>
                    <a:pt x="2008" y="2866"/>
                    <a:pt x="2008" y="2793"/>
                  </a:cubicBezTo>
                  <a:cubicBezTo>
                    <a:pt x="2008" y="2757"/>
                    <a:pt x="1972" y="2702"/>
                    <a:pt x="1899" y="2647"/>
                  </a:cubicBezTo>
                  <a:cubicBezTo>
                    <a:pt x="1862" y="2611"/>
                    <a:pt x="1826" y="2574"/>
                    <a:pt x="1789" y="2556"/>
                  </a:cubicBezTo>
                  <a:cubicBezTo>
                    <a:pt x="1753" y="2519"/>
                    <a:pt x="1716" y="2483"/>
                    <a:pt x="1662" y="2428"/>
                  </a:cubicBezTo>
                  <a:cubicBezTo>
                    <a:pt x="1607" y="2392"/>
                    <a:pt x="1534" y="2337"/>
                    <a:pt x="1479" y="2282"/>
                  </a:cubicBezTo>
                  <a:cubicBezTo>
                    <a:pt x="1406" y="2227"/>
                    <a:pt x="1369" y="2172"/>
                    <a:pt x="1333" y="2136"/>
                  </a:cubicBezTo>
                  <a:cubicBezTo>
                    <a:pt x="1296" y="2099"/>
                    <a:pt x="1223" y="2045"/>
                    <a:pt x="1132" y="1935"/>
                  </a:cubicBezTo>
                  <a:cubicBezTo>
                    <a:pt x="1023" y="1844"/>
                    <a:pt x="986" y="1771"/>
                    <a:pt x="986" y="1698"/>
                  </a:cubicBezTo>
                  <a:cubicBezTo>
                    <a:pt x="986" y="1698"/>
                    <a:pt x="1023" y="1661"/>
                    <a:pt x="1096" y="1625"/>
                  </a:cubicBezTo>
                  <a:cubicBezTo>
                    <a:pt x="1169" y="1588"/>
                    <a:pt x="1260" y="1534"/>
                    <a:pt x="1369" y="1479"/>
                  </a:cubicBezTo>
                  <a:cubicBezTo>
                    <a:pt x="1479" y="1424"/>
                    <a:pt x="1589" y="1369"/>
                    <a:pt x="1698" y="1278"/>
                  </a:cubicBezTo>
                  <a:cubicBezTo>
                    <a:pt x="1808" y="1205"/>
                    <a:pt x="1899" y="1114"/>
                    <a:pt x="1972" y="1004"/>
                  </a:cubicBezTo>
                  <a:cubicBezTo>
                    <a:pt x="2045" y="895"/>
                    <a:pt x="2081" y="767"/>
                    <a:pt x="2081" y="621"/>
                  </a:cubicBezTo>
                  <a:cubicBezTo>
                    <a:pt x="2081" y="420"/>
                    <a:pt x="1990" y="274"/>
                    <a:pt x="1826" y="164"/>
                  </a:cubicBezTo>
                  <a:cubicBezTo>
                    <a:pt x="1662" y="55"/>
                    <a:pt x="1479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5815525" y="627400"/>
              <a:ext cx="52975" cy="73500"/>
            </a:xfrm>
            <a:custGeom>
              <a:avLst/>
              <a:gdLst/>
              <a:ahLst/>
              <a:cxnLst/>
              <a:rect l="l" t="t" r="r" b="b"/>
              <a:pathLst>
                <a:path w="2119" h="2940" extrusionOk="0">
                  <a:moveTo>
                    <a:pt x="1279" y="347"/>
                  </a:moveTo>
                  <a:cubicBezTo>
                    <a:pt x="1406" y="347"/>
                    <a:pt x="1516" y="384"/>
                    <a:pt x="1607" y="457"/>
                  </a:cubicBezTo>
                  <a:cubicBezTo>
                    <a:pt x="1698" y="530"/>
                    <a:pt x="1753" y="640"/>
                    <a:pt x="1753" y="749"/>
                  </a:cubicBezTo>
                  <a:cubicBezTo>
                    <a:pt x="1753" y="932"/>
                    <a:pt x="1644" y="1096"/>
                    <a:pt x="1443" y="1242"/>
                  </a:cubicBezTo>
                  <a:cubicBezTo>
                    <a:pt x="1242" y="1406"/>
                    <a:pt x="986" y="1516"/>
                    <a:pt x="658" y="1607"/>
                  </a:cubicBezTo>
                  <a:cubicBezTo>
                    <a:pt x="786" y="1114"/>
                    <a:pt x="859" y="786"/>
                    <a:pt x="859" y="640"/>
                  </a:cubicBezTo>
                  <a:cubicBezTo>
                    <a:pt x="859" y="585"/>
                    <a:pt x="840" y="530"/>
                    <a:pt x="822" y="457"/>
                  </a:cubicBezTo>
                  <a:cubicBezTo>
                    <a:pt x="1005" y="384"/>
                    <a:pt x="1151" y="347"/>
                    <a:pt x="1279" y="347"/>
                  </a:cubicBezTo>
                  <a:close/>
                  <a:moveTo>
                    <a:pt x="1206" y="1"/>
                  </a:moveTo>
                  <a:cubicBezTo>
                    <a:pt x="1041" y="1"/>
                    <a:pt x="859" y="37"/>
                    <a:pt x="676" y="92"/>
                  </a:cubicBezTo>
                  <a:cubicBezTo>
                    <a:pt x="494" y="165"/>
                    <a:pt x="402" y="220"/>
                    <a:pt x="402" y="293"/>
                  </a:cubicBezTo>
                  <a:cubicBezTo>
                    <a:pt x="402" y="347"/>
                    <a:pt x="439" y="402"/>
                    <a:pt x="494" y="457"/>
                  </a:cubicBezTo>
                  <a:cubicBezTo>
                    <a:pt x="494" y="786"/>
                    <a:pt x="366" y="1351"/>
                    <a:pt x="110" y="2173"/>
                  </a:cubicBezTo>
                  <a:cubicBezTo>
                    <a:pt x="37" y="2447"/>
                    <a:pt x="1" y="2611"/>
                    <a:pt x="1" y="2666"/>
                  </a:cubicBezTo>
                  <a:cubicBezTo>
                    <a:pt x="1" y="2721"/>
                    <a:pt x="19" y="2794"/>
                    <a:pt x="74" y="2848"/>
                  </a:cubicBezTo>
                  <a:cubicBezTo>
                    <a:pt x="128" y="2903"/>
                    <a:pt x="165" y="2940"/>
                    <a:pt x="202" y="2940"/>
                  </a:cubicBezTo>
                  <a:cubicBezTo>
                    <a:pt x="238" y="2940"/>
                    <a:pt x="366" y="2611"/>
                    <a:pt x="567" y="1936"/>
                  </a:cubicBezTo>
                  <a:cubicBezTo>
                    <a:pt x="1023" y="1844"/>
                    <a:pt x="1406" y="1698"/>
                    <a:pt x="1680" y="1479"/>
                  </a:cubicBezTo>
                  <a:cubicBezTo>
                    <a:pt x="1972" y="1278"/>
                    <a:pt x="2118" y="1023"/>
                    <a:pt x="2118" y="731"/>
                  </a:cubicBezTo>
                  <a:cubicBezTo>
                    <a:pt x="2118" y="512"/>
                    <a:pt x="2027" y="347"/>
                    <a:pt x="1863" y="201"/>
                  </a:cubicBezTo>
                  <a:cubicBezTo>
                    <a:pt x="1698" y="74"/>
                    <a:pt x="1479" y="1"/>
                    <a:pt x="12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5871200" y="627400"/>
              <a:ext cx="53425" cy="73500"/>
            </a:xfrm>
            <a:custGeom>
              <a:avLst/>
              <a:gdLst/>
              <a:ahLst/>
              <a:cxnLst/>
              <a:rect l="l" t="t" r="r" b="b"/>
              <a:pathLst>
                <a:path w="2137" h="2940" extrusionOk="0">
                  <a:moveTo>
                    <a:pt x="1260" y="420"/>
                  </a:moveTo>
                  <a:cubicBezTo>
                    <a:pt x="1315" y="640"/>
                    <a:pt x="1370" y="1005"/>
                    <a:pt x="1406" y="1461"/>
                  </a:cubicBezTo>
                  <a:cubicBezTo>
                    <a:pt x="1187" y="1497"/>
                    <a:pt x="987" y="1552"/>
                    <a:pt x="786" y="1607"/>
                  </a:cubicBezTo>
                  <a:cubicBezTo>
                    <a:pt x="987" y="1096"/>
                    <a:pt x="1151" y="694"/>
                    <a:pt x="1260" y="420"/>
                  </a:cubicBezTo>
                  <a:close/>
                  <a:moveTo>
                    <a:pt x="1370" y="1"/>
                  </a:moveTo>
                  <a:cubicBezTo>
                    <a:pt x="1297" y="1"/>
                    <a:pt x="1224" y="37"/>
                    <a:pt x="1133" y="92"/>
                  </a:cubicBezTo>
                  <a:cubicBezTo>
                    <a:pt x="1060" y="147"/>
                    <a:pt x="1005" y="201"/>
                    <a:pt x="987" y="274"/>
                  </a:cubicBezTo>
                  <a:cubicBezTo>
                    <a:pt x="950" y="347"/>
                    <a:pt x="877" y="530"/>
                    <a:pt x="768" y="804"/>
                  </a:cubicBezTo>
                  <a:cubicBezTo>
                    <a:pt x="658" y="1078"/>
                    <a:pt x="567" y="1278"/>
                    <a:pt x="512" y="1443"/>
                  </a:cubicBezTo>
                  <a:cubicBezTo>
                    <a:pt x="475" y="1516"/>
                    <a:pt x="439" y="1607"/>
                    <a:pt x="402" y="1698"/>
                  </a:cubicBezTo>
                  <a:cubicBezTo>
                    <a:pt x="129" y="1790"/>
                    <a:pt x="1" y="1863"/>
                    <a:pt x="1" y="1917"/>
                  </a:cubicBezTo>
                  <a:cubicBezTo>
                    <a:pt x="1" y="1972"/>
                    <a:pt x="19" y="2009"/>
                    <a:pt x="56" y="2045"/>
                  </a:cubicBezTo>
                  <a:cubicBezTo>
                    <a:pt x="92" y="2082"/>
                    <a:pt x="147" y="2100"/>
                    <a:pt x="202" y="2100"/>
                  </a:cubicBezTo>
                  <a:lnTo>
                    <a:pt x="238" y="2100"/>
                  </a:lnTo>
                  <a:cubicBezTo>
                    <a:pt x="74" y="2465"/>
                    <a:pt x="1" y="2666"/>
                    <a:pt x="1" y="2684"/>
                  </a:cubicBezTo>
                  <a:cubicBezTo>
                    <a:pt x="1" y="2739"/>
                    <a:pt x="19" y="2812"/>
                    <a:pt x="74" y="2867"/>
                  </a:cubicBezTo>
                  <a:cubicBezTo>
                    <a:pt x="129" y="2903"/>
                    <a:pt x="165" y="2940"/>
                    <a:pt x="220" y="2940"/>
                  </a:cubicBezTo>
                  <a:cubicBezTo>
                    <a:pt x="256" y="2940"/>
                    <a:pt x="402" y="2629"/>
                    <a:pt x="640" y="1990"/>
                  </a:cubicBezTo>
                  <a:cubicBezTo>
                    <a:pt x="841" y="1936"/>
                    <a:pt x="1005" y="1899"/>
                    <a:pt x="1096" y="1863"/>
                  </a:cubicBezTo>
                  <a:cubicBezTo>
                    <a:pt x="1206" y="1844"/>
                    <a:pt x="1315" y="1808"/>
                    <a:pt x="1443" y="1771"/>
                  </a:cubicBezTo>
                  <a:cubicBezTo>
                    <a:pt x="1461" y="2027"/>
                    <a:pt x="1479" y="2282"/>
                    <a:pt x="1498" y="2556"/>
                  </a:cubicBezTo>
                  <a:cubicBezTo>
                    <a:pt x="1516" y="2702"/>
                    <a:pt x="1534" y="2794"/>
                    <a:pt x="1571" y="2848"/>
                  </a:cubicBezTo>
                  <a:cubicBezTo>
                    <a:pt x="1589" y="2903"/>
                    <a:pt x="1626" y="2940"/>
                    <a:pt x="1680" y="2940"/>
                  </a:cubicBezTo>
                  <a:cubicBezTo>
                    <a:pt x="1772" y="2940"/>
                    <a:pt x="1808" y="2757"/>
                    <a:pt x="1808" y="2429"/>
                  </a:cubicBezTo>
                  <a:cubicBezTo>
                    <a:pt x="1808" y="2228"/>
                    <a:pt x="1790" y="1972"/>
                    <a:pt x="1772" y="1698"/>
                  </a:cubicBezTo>
                  <a:cubicBezTo>
                    <a:pt x="2009" y="1625"/>
                    <a:pt x="2137" y="1571"/>
                    <a:pt x="2137" y="1516"/>
                  </a:cubicBezTo>
                  <a:cubicBezTo>
                    <a:pt x="2137" y="1443"/>
                    <a:pt x="2082" y="1406"/>
                    <a:pt x="1954" y="1406"/>
                  </a:cubicBezTo>
                  <a:cubicBezTo>
                    <a:pt x="1899" y="1406"/>
                    <a:pt x="1826" y="1406"/>
                    <a:pt x="1753" y="1424"/>
                  </a:cubicBezTo>
                  <a:cubicBezTo>
                    <a:pt x="1717" y="1023"/>
                    <a:pt x="1662" y="676"/>
                    <a:pt x="1589" y="420"/>
                  </a:cubicBezTo>
                  <a:cubicBezTo>
                    <a:pt x="1516" y="147"/>
                    <a:pt x="1443" y="1"/>
                    <a:pt x="1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5934200" y="628325"/>
              <a:ext cx="52050" cy="72575"/>
            </a:xfrm>
            <a:custGeom>
              <a:avLst/>
              <a:gdLst/>
              <a:ahLst/>
              <a:cxnLst/>
              <a:rect l="l" t="t" r="r" b="b"/>
              <a:pathLst>
                <a:path w="2082" h="2903" extrusionOk="0">
                  <a:moveTo>
                    <a:pt x="1260" y="365"/>
                  </a:moveTo>
                  <a:cubicBezTo>
                    <a:pt x="1552" y="365"/>
                    <a:pt x="1698" y="456"/>
                    <a:pt x="1698" y="621"/>
                  </a:cubicBezTo>
                  <a:cubicBezTo>
                    <a:pt x="1698" y="730"/>
                    <a:pt x="1661" y="840"/>
                    <a:pt x="1570" y="931"/>
                  </a:cubicBezTo>
                  <a:cubicBezTo>
                    <a:pt x="1479" y="1041"/>
                    <a:pt x="1387" y="1114"/>
                    <a:pt x="1278" y="1168"/>
                  </a:cubicBezTo>
                  <a:cubicBezTo>
                    <a:pt x="1168" y="1223"/>
                    <a:pt x="1059" y="1296"/>
                    <a:pt x="931" y="1369"/>
                  </a:cubicBezTo>
                  <a:cubicBezTo>
                    <a:pt x="785" y="1442"/>
                    <a:pt x="712" y="1479"/>
                    <a:pt x="657" y="1515"/>
                  </a:cubicBezTo>
                  <a:cubicBezTo>
                    <a:pt x="767" y="1114"/>
                    <a:pt x="821" y="822"/>
                    <a:pt x="821" y="639"/>
                  </a:cubicBezTo>
                  <a:cubicBezTo>
                    <a:pt x="821" y="584"/>
                    <a:pt x="821" y="529"/>
                    <a:pt x="785" y="475"/>
                  </a:cubicBezTo>
                  <a:cubicBezTo>
                    <a:pt x="968" y="402"/>
                    <a:pt x="1114" y="365"/>
                    <a:pt x="1260" y="365"/>
                  </a:cubicBezTo>
                  <a:close/>
                  <a:moveTo>
                    <a:pt x="1241" y="0"/>
                  </a:moveTo>
                  <a:cubicBezTo>
                    <a:pt x="1004" y="0"/>
                    <a:pt x="803" y="37"/>
                    <a:pt x="621" y="110"/>
                  </a:cubicBezTo>
                  <a:cubicBezTo>
                    <a:pt x="438" y="183"/>
                    <a:pt x="347" y="237"/>
                    <a:pt x="347" y="292"/>
                  </a:cubicBezTo>
                  <a:cubicBezTo>
                    <a:pt x="347" y="329"/>
                    <a:pt x="347" y="383"/>
                    <a:pt x="383" y="420"/>
                  </a:cubicBezTo>
                  <a:cubicBezTo>
                    <a:pt x="402" y="475"/>
                    <a:pt x="438" y="511"/>
                    <a:pt x="475" y="529"/>
                  </a:cubicBezTo>
                  <a:cubicBezTo>
                    <a:pt x="456" y="803"/>
                    <a:pt x="365" y="1205"/>
                    <a:pt x="219" y="1734"/>
                  </a:cubicBezTo>
                  <a:cubicBezTo>
                    <a:pt x="73" y="2264"/>
                    <a:pt x="0" y="2574"/>
                    <a:pt x="0" y="2629"/>
                  </a:cubicBezTo>
                  <a:cubicBezTo>
                    <a:pt x="0" y="2684"/>
                    <a:pt x="18" y="2757"/>
                    <a:pt x="73" y="2811"/>
                  </a:cubicBezTo>
                  <a:cubicBezTo>
                    <a:pt x="128" y="2866"/>
                    <a:pt x="164" y="2903"/>
                    <a:pt x="201" y="2903"/>
                  </a:cubicBezTo>
                  <a:cubicBezTo>
                    <a:pt x="237" y="2903"/>
                    <a:pt x="256" y="2830"/>
                    <a:pt x="310" y="2684"/>
                  </a:cubicBezTo>
                  <a:cubicBezTo>
                    <a:pt x="329" y="2611"/>
                    <a:pt x="347" y="2556"/>
                    <a:pt x="365" y="2483"/>
                  </a:cubicBezTo>
                  <a:cubicBezTo>
                    <a:pt x="402" y="2410"/>
                    <a:pt x="475" y="2172"/>
                    <a:pt x="602" y="1734"/>
                  </a:cubicBezTo>
                  <a:cubicBezTo>
                    <a:pt x="657" y="1935"/>
                    <a:pt x="858" y="2191"/>
                    <a:pt x="1150" y="2465"/>
                  </a:cubicBezTo>
                  <a:cubicBezTo>
                    <a:pt x="1460" y="2757"/>
                    <a:pt x="1698" y="2903"/>
                    <a:pt x="1862" y="2903"/>
                  </a:cubicBezTo>
                  <a:cubicBezTo>
                    <a:pt x="1953" y="2903"/>
                    <a:pt x="1990" y="2866"/>
                    <a:pt x="1990" y="2793"/>
                  </a:cubicBezTo>
                  <a:cubicBezTo>
                    <a:pt x="1990" y="2757"/>
                    <a:pt x="1953" y="2702"/>
                    <a:pt x="1880" y="2647"/>
                  </a:cubicBezTo>
                  <a:cubicBezTo>
                    <a:pt x="1862" y="2611"/>
                    <a:pt x="1826" y="2574"/>
                    <a:pt x="1789" y="2556"/>
                  </a:cubicBezTo>
                  <a:cubicBezTo>
                    <a:pt x="1752" y="2519"/>
                    <a:pt x="1698" y="2483"/>
                    <a:pt x="1643" y="2428"/>
                  </a:cubicBezTo>
                  <a:cubicBezTo>
                    <a:pt x="1588" y="2392"/>
                    <a:pt x="1533" y="2337"/>
                    <a:pt x="1479" y="2282"/>
                  </a:cubicBezTo>
                  <a:cubicBezTo>
                    <a:pt x="1406" y="2227"/>
                    <a:pt x="1351" y="2172"/>
                    <a:pt x="1314" y="2136"/>
                  </a:cubicBezTo>
                  <a:cubicBezTo>
                    <a:pt x="1278" y="2099"/>
                    <a:pt x="1205" y="2045"/>
                    <a:pt x="1114" y="1935"/>
                  </a:cubicBezTo>
                  <a:cubicBezTo>
                    <a:pt x="1022" y="1844"/>
                    <a:pt x="986" y="1771"/>
                    <a:pt x="986" y="1698"/>
                  </a:cubicBezTo>
                  <a:cubicBezTo>
                    <a:pt x="986" y="1698"/>
                    <a:pt x="1022" y="1661"/>
                    <a:pt x="1095" y="1625"/>
                  </a:cubicBezTo>
                  <a:cubicBezTo>
                    <a:pt x="1168" y="1588"/>
                    <a:pt x="1260" y="1534"/>
                    <a:pt x="1369" y="1479"/>
                  </a:cubicBezTo>
                  <a:cubicBezTo>
                    <a:pt x="1479" y="1424"/>
                    <a:pt x="1570" y="1369"/>
                    <a:pt x="1679" y="1278"/>
                  </a:cubicBezTo>
                  <a:cubicBezTo>
                    <a:pt x="1789" y="1205"/>
                    <a:pt x="1880" y="1114"/>
                    <a:pt x="1953" y="1004"/>
                  </a:cubicBezTo>
                  <a:cubicBezTo>
                    <a:pt x="2045" y="895"/>
                    <a:pt x="2081" y="767"/>
                    <a:pt x="2081" y="621"/>
                  </a:cubicBezTo>
                  <a:cubicBezTo>
                    <a:pt x="2081" y="420"/>
                    <a:pt x="1990" y="274"/>
                    <a:pt x="1826" y="164"/>
                  </a:cubicBezTo>
                  <a:cubicBezTo>
                    <a:pt x="1661" y="55"/>
                    <a:pt x="1460" y="0"/>
                    <a:pt x="12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5995800" y="629225"/>
              <a:ext cx="55250" cy="71225"/>
            </a:xfrm>
            <a:custGeom>
              <a:avLst/>
              <a:gdLst/>
              <a:ahLst/>
              <a:cxnLst/>
              <a:rect l="l" t="t" r="r" b="b"/>
              <a:pathLst>
                <a:path w="2210" h="2849" extrusionOk="0">
                  <a:moveTo>
                    <a:pt x="1260" y="1"/>
                  </a:moveTo>
                  <a:cubicBezTo>
                    <a:pt x="731" y="1"/>
                    <a:pt x="384" y="1"/>
                    <a:pt x="219" y="19"/>
                  </a:cubicBezTo>
                  <a:cubicBezTo>
                    <a:pt x="73" y="37"/>
                    <a:pt x="0" y="55"/>
                    <a:pt x="0" y="110"/>
                  </a:cubicBezTo>
                  <a:cubicBezTo>
                    <a:pt x="0" y="165"/>
                    <a:pt x="19" y="220"/>
                    <a:pt x="55" y="274"/>
                  </a:cubicBezTo>
                  <a:cubicBezTo>
                    <a:pt x="110" y="347"/>
                    <a:pt x="146" y="366"/>
                    <a:pt x="201" y="366"/>
                  </a:cubicBezTo>
                  <a:lnTo>
                    <a:pt x="895" y="329"/>
                  </a:lnTo>
                  <a:lnTo>
                    <a:pt x="895" y="329"/>
                  </a:lnTo>
                  <a:cubicBezTo>
                    <a:pt x="877" y="603"/>
                    <a:pt x="785" y="1023"/>
                    <a:pt x="639" y="1607"/>
                  </a:cubicBezTo>
                  <a:cubicBezTo>
                    <a:pt x="493" y="2191"/>
                    <a:pt x="420" y="2502"/>
                    <a:pt x="420" y="2575"/>
                  </a:cubicBezTo>
                  <a:cubicBezTo>
                    <a:pt x="420" y="2629"/>
                    <a:pt x="439" y="2702"/>
                    <a:pt x="493" y="2757"/>
                  </a:cubicBezTo>
                  <a:cubicBezTo>
                    <a:pt x="548" y="2830"/>
                    <a:pt x="585" y="2848"/>
                    <a:pt x="639" y="2848"/>
                  </a:cubicBezTo>
                  <a:cubicBezTo>
                    <a:pt x="658" y="2848"/>
                    <a:pt x="694" y="2775"/>
                    <a:pt x="731" y="2629"/>
                  </a:cubicBezTo>
                  <a:cubicBezTo>
                    <a:pt x="749" y="2556"/>
                    <a:pt x="785" y="2429"/>
                    <a:pt x="840" y="2246"/>
                  </a:cubicBezTo>
                  <a:cubicBezTo>
                    <a:pt x="877" y="2063"/>
                    <a:pt x="913" y="1917"/>
                    <a:pt x="931" y="1826"/>
                  </a:cubicBezTo>
                  <a:cubicBezTo>
                    <a:pt x="1151" y="986"/>
                    <a:pt x="1260" y="530"/>
                    <a:pt x="1260" y="420"/>
                  </a:cubicBezTo>
                  <a:cubicBezTo>
                    <a:pt x="1260" y="384"/>
                    <a:pt x="1242" y="366"/>
                    <a:pt x="1242" y="329"/>
                  </a:cubicBezTo>
                  <a:cubicBezTo>
                    <a:pt x="1388" y="329"/>
                    <a:pt x="1552" y="347"/>
                    <a:pt x="1698" y="347"/>
                  </a:cubicBezTo>
                  <a:cubicBezTo>
                    <a:pt x="1862" y="366"/>
                    <a:pt x="1990" y="366"/>
                    <a:pt x="2082" y="366"/>
                  </a:cubicBezTo>
                  <a:cubicBezTo>
                    <a:pt x="2173" y="366"/>
                    <a:pt x="2209" y="347"/>
                    <a:pt x="2209" y="293"/>
                  </a:cubicBezTo>
                  <a:cubicBezTo>
                    <a:pt x="2209" y="220"/>
                    <a:pt x="2136" y="147"/>
                    <a:pt x="1954" y="92"/>
                  </a:cubicBezTo>
                  <a:cubicBezTo>
                    <a:pt x="1771" y="19"/>
                    <a:pt x="1534" y="1"/>
                    <a:pt x="1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6051025" y="628775"/>
              <a:ext cx="21025" cy="71675"/>
            </a:xfrm>
            <a:custGeom>
              <a:avLst/>
              <a:gdLst/>
              <a:ahLst/>
              <a:cxnLst/>
              <a:rect l="l" t="t" r="r" b="b"/>
              <a:pathLst>
                <a:path w="841" h="2867" extrusionOk="0">
                  <a:moveTo>
                    <a:pt x="584" y="0"/>
                  </a:moveTo>
                  <a:cubicBezTo>
                    <a:pt x="548" y="0"/>
                    <a:pt x="530" y="0"/>
                    <a:pt x="511" y="37"/>
                  </a:cubicBezTo>
                  <a:cubicBezTo>
                    <a:pt x="493" y="37"/>
                    <a:pt x="493" y="73"/>
                    <a:pt x="493" y="128"/>
                  </a:cubicBezTo>
                  <a:cubicBezTo>
                    <a:pt x="493" y="292"/>
                    <a:pt x="402" y="731"/>
                    <a:pt x="238" y="1442"/>
                  </a:cubicBezTo>
                  <a:cubicBezTo>
                    <a:pt x="73" y="2154"/>
                    <a:pt x="0" y="2538"/>
                    <a:pt x="0" y="2593"/>
                  </a:cubicBezTo>
                  <a:cubicBezTo>
                    <a:pt x="0" y="2647"/>
                    <a:pt x="19" y="2702"/>
                    <a:pt x="73" y="2775"/>
                  </a:cubicBezTo>
                  <a:cubicBezTo>
                    <a:pt x="128" y="2830"/>
                    <a:pt x="183" y="2866"/>
                    <a:pt x="219" y="2866"/>
                  </a:cubicBezTo>
                  <a:cubicBezTo>
                    <a:pt x="238" y="2866"/>
                    <a:pt x="274" y="2793"/>
                    <a:pt x="329" y="2629"/>
                  </a:cubicBezTo>
                  <a:cubicBezTo>
                    <a:pt x="347" y="2538"/>
                    <a:pt x="365" y="2465"/>
                    <a:pt x="384" y="2392"/>
                  </a:cubicBezTo>
                  <a:cubicBezTo>
                    <a:pt x="402" y="2319"/>
                    <a:pt x="438" y="2209"/>
                    <a:pt x="475" y="2063"/>
                  </a:cubicBezTo>
                  <a:cubicBezTo>
                    <a:pt x="493" y="1935"/>
                    <a:pt x="530" y="1826"/>
                    <a:pt x="548" y="1753"/>
                  </a:cubicBezTo>
                  <a:cubicBezTo>
                    <a:pt x="749" y="950"/>
                    <a:pt x="840" y="493"/>
                    <a:pt x="840" y="402"/>
                  </a:cubicBezTo>
                  <a:cubicBezTo>
                    <a:pt x="840" y="311"/>
                    <a:pt x="804" y="219"/>
                    <a:pt x="749" y="128"/>
                  </a:cubicBezTo>
                  <a:cubicBezTo>
                    <a:pt x="676" y="37"/>
                    <a:pt x="621" y="0"/>
                    <a:pt x="5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6080225" y="627400"/>
              <a:ext cx="53425" cy="73500"/>
            </a:xfrm>
            <a:custGeom>
              <a:avLst/>
              <a:gdLst/>
              <a:ahLst/>
              <a:cxnLst/>
              <a:rect l="l" t="t" r="r" b="b"/>
              <a:pathLst>
                <a:path w="2137" h="2940" extrusionOk="0">
                  <a:moveTo>
                    <a:pt x="1278" y="420"/>
                  </a:moveTo>
                  <a:cubicBezTo>
                    <a:pt x="1315" y="640"/>
                    <a:pt x="1370" y="1005"/>
                    <a:pt x="1425" y="1461"/>
                  </a:cubicBezTo>
                  <a:cubicBezTo>
                    <a:pt x="1205" y="1497"/>
                    <a:pt x="986" y="1552"/>
                    <a:pt x="804" y="1607"/>
                  </a:cubicBezTo>
                  <a:cubicBezTo>
                    <a:pt x="986" y="1096"/>
                    <a:pt x="1151" y="694"/>
                    <a:pt x="1278" y="420"/>
                  </a:cubicBezTo>
                  <a:close/>
                  <a:moveTo>
                    <a:pt x="1370" y="1"/>
                  </a:moveTo>
                  <a:cubicBezTo>
                    <a:pt x="1297" y="1"/>
                    <a:pt x="1224" y="37"/>
                    <a:pt x="1151" y="92"/>
                  </a:cubicBezTo>
                  <a:cubicBezTo>
                    <a:pt x="1078" y="147"/>
                    <a:pt x="1023" y="201"/>
                    <a:pt x="986" y="274"/>
                  </a:cubicBezTo>
                  <a:cubicBezTo>
                    <a:pt x="968" y="347"/>
                    <a:pt x="895" y="530"/>
                    <a:pt x="767" y="804"/>
                  </a:cubicBezTo>
                  <a:cubicBezTo>
                    <a:pt x="658" y="1078"/>
                    <a:pt x="585" y="1278"/>
                    <a:pt x="512" y="1443"/>
                  </a:cubicBezTo>
                  <a:cubicBezTo>
                    <a:pt x="494" y="1516"/>
                    <a:pt x="457" y="1607"/>
                    <a:pt x="402" y="1698"/>
                  </a:cubicBezTo>
                  <a:cubicBezTo>
                    <a:pt x="128" y="1790"/>
                    <a:pt x="1" y="1863"/>
                    <a:pt x="1" y="1917"/>
                  </a:cubicBezTo>
                  <a:cubicBezTo>
                    <a:pt x="1" y="1972"/>
                    <a:pt x="19" y="2009"/>
                    <a:pt x="55" y="2045"/>
                  </a:cubicBezTo>
                  <a:cubicBezTo>
                    <a:pt x="110" y="2082"/>
                    <a:pt x="147" y="2100"/>
                    <a:pt x="201" y="2100"/>
                  </a:cubicBezTo>
                  <a:lnTo>
                    <a:pt x="238" y="2100"/>
                  </a:lnTo>
                  <a:cubicBezTo>
                    <a:pt x="74" y="2465"/>
                    <a:pt x="1" y="2666"/>
                    <a:pt x="1" y="2684"/>
                  </a:cubicBezTo>
                  <a:cubicBezTo>
                    <a:pt x="1" y="2739"/>
                    <a:pt x="37" y="2812"/>
                    <a:pt x="74" y="2867"/>
                  </a:cubicBezTo>
                  <a:cubicBezTo>
                    <a:pt x="128" y="2903"/>
                    <a:pt x="183" y="2940"/>
                    <a:pt x="220" y="2940"/>
                  </a:cubicBezTo>
                  <a:cubicBezTo>
                    <a:pt x="256" y="2940"/>
                    <a:pt x="402" y="2629"/>
                    <a:pt x="640" y="1990"/>
                  </a:cubicBezTo>
                  <a:cubicBezTo>
                    <a:pt x="859" y="1936"/>
                    <a:pt x="1005" y="1899"/>
                    <a:pt x="1114" y="1863"/>
                  </a:cubicBezTo>
                  <a:cubicBezTo>
                    <a:pt x="1205" y="1844"/>
                    <a:pt x="1315" y="1808"/>
                    <a:pt x="1443" y="1771"/>
                  </a:cubicBezTo>
                  <a:cubicBezTo>
                    <a:pt x="1461" y="2027"/>
                    <a:pt x="1479" y="2282"/>
                    <a:pt x="1516" y="2556"/>
                  </a:cubicBezTo>
                  <a:cubicBezTo>
                    <a:pt x="1516" y="2702"/>
                    <a:pt x="1552" y="2794"/>
                    <a:pt x="1571" y="2848"/>
                  </a:cubicBezTo>
                  <a:cubicBezTo>
                    <a:pt x="1607" y="2903"/>
                    <a:pt x="1644" y="2940"/>
                    <a:pt x="1680" y="2940"/>
                  </a:cubicBezTo>
                  <a:cubicBezTo>
                    <a:pt x="1771" y="2940"/>
                    <a:pt x="1808" y="2757"/>
                    <a:pt x="1808" y="2429"/>
                  </a:cubicBezTo>
                  <a:cubicBezTo>
                    <a:pt x="1808" y="2228"/>
                    <a:pt x="1808" y="1972"/>
                    <a:pt x="1790" y="1698"/>
                  </a:cubicBezTo>
                  <a:cubicBezTo>
                    <a:pt x="2027" y="1625"/>
                    <a:pt x="2136" y="1571"/>
                    <a:pt x="2136" y="1516"/>
                  </a:cubicBezTo>
                  <a:cubicBezTo>
                    <a:pt x="2136" y="1443"/>
                    <a:pt x="2082" y="1406"/>
                    <a:pt x="1954" y="1406"/>
                  </a:cubicBezTo>
                  <a:cubicBezTo>
                    <a:pt x="1899" y="1406"/>
                    <a:pt x="1826" y="1406"/>
                    <a:pt x="1753" y="1424"/>
                  </a:cubicBezTo>
                  <a:cubicBezTo>
                    <a:pt x="1717" y="1023"/>
                    <a:pt x="1662" y="676"/>
                    <a:pt x="1589" y="420"/>
                  </a:cubicBezTo>
                  <a:cubicBezTo>
                    <a:pt x="1534" y="147"/>
                    <a:pt x="1461" y="1"/>
                    <a:pt x="1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6144575" y="627850"/>
              <a:ext cx="44300" cy="73050"/>
            </a:xfrm>
            <a:custGeom>
              <a:avLst/>
              <a:gdLst/>
              <a:ahLst/>
              <a:cxnLst/>
              <a:rect l="l" t="t" r="r" b="b"/>
              <a:pathLst>
                <a:path w="1772" h="2922" extrusionOk="0">
                  <a:moveTo>
                    <a:pt x="658" y="1"/>
                  </a:moveTo>
                  <a:cubicBezTo>
                    <a:pt x="621" y="1"/>
                    <a:pt x="603" y="19"/>
                    <a:pt x="585" y="37"/>
                  </a:cubicBezTo>
                  <a:cubicBezTo>
                    <a:pt x="566" y="56"/>
                    <a:pt x="566" y="92"/>
                    <a:pt x="566" y="129"/>
                  </a:cubicBezTo>
                  <a:cubicBezTo>
                    <a:pt x="566" y="311"/>
                    <a:pt x="475" y="749"/>
                    <a:pt x="293" y="1388"/>
                  </a:cubicBezTo>
                  <a:cubicBezTo>
                    <a:pt x="92" y="2045"/>
                    <a:pt x="1" y="2429"/>
                    <a:pt x="1" y="2538"/>
                  </a:cubicBezTo>
                  <a:cubicBezTo>
                    <a:pt x="1" y="2630"/>
                    <a:pt x="55" y="2721"/>
                    <a:pt x="147" y="2794"/>
                  </a:cubicBezTo>
                  <a:cubicBezTo>
                    <a:pt x="256" y="2885"/>
                    <a:pt x="366" y="2922"/>
                    <a:pt x="493" y="2922"/>
                  </a:cubicBezTo>
                  <a:cubicBezTo>
                    <a:pt x="786" y="2922"/>
                    <a:pt x="1078" y="2867"/>
                    <a:pt x="1351" y="2757"/>
                  </a:cubicBezTo>
                  <a:cubicBezTo>
                    <a:pt x="1625" y="2666"/>
                    <a:pt x="1771" y="2557"/>
                    <a:pt x="1771" y="2447"/>
                  </a:cubicBezTo>
                  <a:cubicBezTo>
                    <a:pt x="1771" y="2411"/>
                    <a:pt x="1771" y="2392"/>
                    <a:pt x="1753" y="2392"/>
                  </a:cubicBezTo>
                  <a:cubicBezTo>
                    <a:pt x="1753" y="2374"/>
                    <a:pt x="1735" y="2374"/>
                    <a:pt x="1717" y="2374"/>
                  </a:cubicBezTo>
                  <a:cubicBezTo>
                    <a:pt x="1680" y="2374"/>
                    <a:pt x="1625" y="2392"/>
                    <a:pt x="1497" y="2411"/>
                  </a:cubicBezTo>
                  <a:cubicBezTo>
                    <a:pt x="1132" y="2520"/>
                    <a:pt x="786" y="2575"/>
                    <a:pt x="475" y="2575"/>
                  </a:cubicBezTo>
                  <a:cubicBezTo>
                    <a:pt x="402" y="2575"/>
                    <a:pt x="366" y="2538"/>
                    <a:pt x="366" y="2465"/>
                  </a:cubicBezTo>
                  <a:cubicBezTo>
                    <a:pt x="366" y="2392"/>
                    <a:pt x="439" y="2155"/>
                    <a:pt x="548" y="1790"/>
                  </a:cubicBezTo>
                  <a:cubicBezTo>
                    <a:pt x="786" y="1005"/>
                    <a:pt x="913" y="512"/>
                    <a:pt x="913" y="329"/>
                  </a:cubicBezTo>
                  <a:cubicBezTo>
                    <a:pt x="913" y="256"/>
                    <a:pt x="877" y="183"/>
                    <a:pt x="822" y="110"/>
                  </a:cubicBezTo>
                  <a:cubicBezTo>
                    <a:pt x="749" y="37"/>
                    <a:pt x="694" y="1"/>
                    <a:pt x="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6239950" y="627400"/>
              <a:ext cx="52975" cy="73500"/>
            </a:xfrm>
            <a:custGeom>
              <a:avLst/>
              <a:gdLst/>
              <a:ahLst/>
              <a:cxnLst/>
              <a:rect l="l" t="t" r="r" b="b"/>
              <a:pathLst>
                <a:path w="2119" h="2940" extrusionOk="0">
                  <a:moveTo>
                    <a:pt x="1297" y="347"/>
                  </a:moveTo>
                  <a:cubicBezTo>
                    <a:pt x="1425" y="347"/>
                    <a:pt x="1534" y="384"/>
                    <a:pt x="1626" y="457"/>
                  </a:cubicBezTo>
                  <a:cubicBezTo>
                    <a:pt x="1717" y="530"/>
                    <a:pt x="1753" y="640"/>
                    <a:pt x="1753" y="749"/>
                  </a:cubicBezTo>
                  <a:cubicBezTo>
                    <a:pt x="1753" y="932"/>
                    <a:pt x="1662" y="1096"/>
                    <a:pt x="1461" y="1242"/>
                  </a:cubicBezTo>
                  <a:cubicBezTo>
                    <a:pt x="1260" y="1406"/>
                    <a:pt x="987" y="1516"/>
                    <a:pt x="658" y="1607"/>
                  </a:cubicBezTo>
                  <a:cubicBezTo>
                    <a:pt x="804" y="1114"/>
                    <a:pt x="859" y="786"/>
                    <a:pt x="859" y="640"/>
                  </a:cubicBezTo>
                  <a:cubicBezTo>
                    <a:pt x="859" y="585"/>
                    <a:pt x="859" y="530"/>
                    <a:pt x="822" y="457"/>
                  </a:cubicBezTo>
                  <a:cubicBezTo>
                    <a:pt x="1005" y="384"/>
                    <a:pt x="1169" y="347"/>
                    <a:pt x="1297" y="347"/>
                  </a:cubicBezTo>
                  <a:close/>
                  <a:moveTo>
                    <a:pt x="1224" y="1"/>
                  </a:moveTo>
                  <a:cubicBezTo>
                    <a:pt x="1060" y="1"/>
                    <a:pt x="877" y="37"/>
                    <a:pt x="695" y="92"/>
                  </a:cubicBezTo>
                  <a:cubicBezTo>
                    <a:pt x="494" y="165"/>
                    <a:pt x="402" y="220"/>
                    <a:pt x="402" y="293"/>
                  </a:cubicBezTo>
                  <a:cubicBezTo>
                    <a:pt x="402" y="347"/>
                    <a:pt x="439" y="402"/>
                    <a:pt x="512" y="457"/>
                  </a:cubicBezTo>
                  <a:cubicBezTo>
                    <a:pt x="494" y="786"/>
                    <a:pt x="366" y="1351"/>
                    <a:pt x="129" y="2173"/>
                  </a:cubicBezTo>
                  <a:cubicBezTo>
                    <a:pt x="37" y="2447"/>
                    <a:pt x="1" y="2611"/>
                    <a:pt x="1" y="2666"/>
                  </a:cubicBezTo>
                  <a:cubicBezTo>
                    <a:pt x="1" y="2721"/>
                    <a:pt x="19" y="2794"/>
                    <a:pt x="74" y="2848"/>
                  </a:cubicBezTo>
                  <a:cubicBezTo>
                    <a:pt x="129" y="2903"/>
                    <a:pt x="183" y="2940"/>
                    <a:pt x="220" y="2940"/>
                  </a:cubicBezTo>
                  <a:cubicBezTo>
                    <a:pt x="256" y="2940"/>
                    <a:pt x="366" y="2611"/>
                    <a:pt x="567" y="1936"/>
                  </a:cubicBezTo>
                  <a:cubicBezTo>
                    <a:pt x="1041" y="1844"/>
                    <a:pt x="1407" y="1698"/>
                    <a:pt x="1699" y="1479"/>
                  </a:cubicBezTo>
                  <a:cubicBezTo>
                    <a:pt x="1972" y="1278"/>
                    <a:pt x="2118" y="1023"/>
                    <a:pt x="2118" y="731"/>
                  </a:cubicBezTo>
                  <a:cubicBezTo>
                    <a:pt x="2118" y="512"/>
                    <a:pt x="2027" y="347"/>
                    <a:pt x="1863" y="201"/>
                  </a:cubicBezTo>
                  <a:cubicBezTo>
                    <a:pt x="1699" y="74"/>
                    <a:pt x="1480" y="1"/>
                    <a:pt x="1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6296100" y="628325"/>
              <a:ext cx="52050" cy="72575"/>
            </a:xfrm>
            <a:custGeom>
              <a:avLst/>
              <a:gdLst/>
              <a:ahLst/>
              <a:cxnLst/>
              <a:rect l="l" t="t" r="r" b="b"/>
              <a:pathLst>
                <a:path w="2082" h="2903" extrusionOk="0">
                  <a:moveTo>
                    <a:pt x="1260" y="365"/>
                  </a:moveTo>
                  <a:cubicBezTo>
                    <a:pt x="1570" y="365"/>
                    <a:pt x="1716" y="456"/>
                    <a:pt x="1716" y="621"/>
                  </a:cubicBezTo>
                  <a:cubicBezTo>
                    <a:pt x="1716" y="730"/>
                    <a:pt x="1661" y="840"/>
                    <a:pt x="1588" y="931"/>
                  </a:cubicBezTo>
                  <a:cubicBezTo>
                    <a:pt x="1497" y="1041"/>
                    <a:pt x="1388" y="1114"/>
                    <a:pt x="1296" y="1168"/>
                  </a:cubicBezTo>
                  <a:cubicBezTo>
                    <a:pt x="1187" y="1223"/>
                    <a:pt x="1059" y="1296"/>
                    <a:pt x="931" y="1369"/>
                  </a:cubicBezTo>
                  <a:cubicBezTo>
                    <a:pt x="803" y="1442"/>
                    <a:pt x="712" y="1479"/>
                    <a:pt x="676" y="1515"/>
                  </a:cubicBezTo>
                  <a:cubicBezTo>
                    <a:pt x="785" y="1114"/>
                    <a:pt x="840" y="822"/>
                    <a:pt x="840" y="639"/>
                  </a:cubicBezTo>
                  <a:cubicBezTo>
                    <a:pt x="840" y="584"/>
                    <a:pt x="822" y="529"/>
                    <a:pt x="803" y="475"/>
                  </a:cubicBezTo>
                  <a:cubicBezTo>
                    <a:pt x="986" y="402"/>
                    <a:pt x="1132" y="365"/>
                    <a:pt x="1260" y="365"/>
                  </a:cubicBezTo>
                  <a:close/>
                  <a:moveTo>
                    <a:pt x="1242" y="0"/>
                  </a:moveTo>
                  <a:cubicBezTo>
                    <a:pt x="1023" y="0"/>
                    <a:pt x="822" y="37"/>
                    <a:pt x="639" y="110"/>
                  </a:cubicBezTo>
                  <a:cubicBezTo>
                    <a:pt x="438" y="183"/>
                    <a:pt x="347" y="237"/>
                    <a:pt x="347" y="292"/>
                  </a:cubicBezTo>
                  <a:cubicBezTo>
                    <a:pt x="347" y="329"/>
                    <a:pt x="365" y="383"/>
                    <a:pt x="384" y="420"/>
                  </a:cubicBezTo>
                  <a:cubicBezTo>
                    <a:pt x="420" y="475"/>
                    <a:pt x="457" y="511"/>
                    <a:pt x="493" y="529"/>
                  </a:cubicBezTo>
                  <a:cubicBezTo>
                    <a:pt x="457" y="803"/>
                    <a:pt x="384" y="1205"/>
                    <a:pt x="219" y="1734"/>
                  </a:cubicBezTo>
                  <a:cubicBezTo>
                    <a:pt x="73" y="2264"/>
                    <a:pt x="0" y="2574"/>
                    <a:pt x="0" y="2629"/>
                  </a:cubicBezTo>
                  <a:cubicBezTo>
                    <a:pt x="0" y="2684"/>
                    <a:pt x="37" y="2757"/>
                    <a:pt x="73" y="2811"/>
                  </a:cubicBezTo>
                  <a:cubicBezTo>
                    <a:pt x="128" y="2866"/>
                    <a:pt x="183" y="2903"/>
                    <a:pt x="219" y="2903"/>
                  </a:cubicBezTo>
                  <a:cubicBezTo>
                    <a:pt x="238" y="2903"/>
                    <a:pt x="274" y="2830"/>
                    <a:pt x="311" y="2684"/>
                  </a:cubicBezTo>
                  <a:cubicBezTo>
                    <a:pt x="347" y="2611"/>
                    <a:pt x="365" y="2556"/>
                    <a:pt x="384" y="2483"/>
                  </a:cubicBezTo>
                  <a:cubicBezTo>
                    <a:pt x="402" y="2410"/>
                    <a:pt x="475" y="2172"/>
                    <a:pt x="603" y="1734"/>
                  </a:cubicBezTo>
                  <a:cubicBezTo>
                    <a:pt x="676" y="1935"/>
                    <a:pt x="858" y="2191"/>
                    <a:pt x="1169" y="2465"/>
                  </a:cubicBezTo>
                  <a:cubicBezTo>
                    <a:pt x="1461" y="2757"/>
                    <a:pt x="1698" y="2903"/>
                    <a:pt x="1862" y="2903"/>
                  </a:cubicBezTo>
                  <a:cubicBezTo>
                    <a:pt x="1954" y="2903"/>
                    <a:pt x="2008" y="2866"/>
                    <a:pt x="2008" y="2793"/>
                  </a:cubicBezTo>
                  <a:cubicBezTo>
                    <a:pt x="2008" y="2757"/>
                    <a:pt x="1972" y="2702"/>
                    <a:pt x="1899" y="2647"/>
                  </a:cubicBezTo>
                  <a:cubicBezTo>
                    <a:pt x="1862" y="2611"/>
                    <a:pt x="1826" y="2574"/>
                    <a:pt x="1789" y="2556"/>
                  </a:cubicBezTo>
                  <a:cubicBezTo>
                    <a:pt x="1753" y="2519"/>
                    <a:pt x="1716" y="2483"/>
                    <a:pt x="1661" y="2428"/>
                  </a:cubicBezTo>
                  <a:cubicBezTo>
                    <a:pt x="1607" y="2392"/>
                    <a:pt x="1552" y="2337"/>
                    <a:pt x="1479" y="2282"/>
                  </a:cubicBezTo>
                  <a:cubicBezTo>
                    <a:pt x="1424" y="2227"/>
                    <a:pt x="1369" y="2172"/>
                    <a:pt x="1333" y="2136"/>
                  </a:cubicBezTo>
                  <a:cubicBezTo>
                    <a:pt x="1296" y="2099"/>
                    <a:pt x="1223" y="2045"/>
                    <a:pt x="1132" y="1935"/>
                  </a:cubicBezTo>
                  <a:cubicBezTo>
                    <a:pt x="1041" y="1844"/>
                    <a:pt x="986" y="1771"/>
                    <a:pt x="986" y="1698"/>
                  </a:cubicBezTo>
                  <a:cubicBezTo>
                    <a:pt x="986" y="1698"/>
                    <a:pt x="1023" y="1661"/>
                    <a:pt x="1096" y="1625"/>
                  </a:cubicBezTo>
                  <a:cubicBezTo>
                    <a:pt x="1169" y="1588"/>
                    <a:pt x="1260" y="1534"/>
                    <a:pt x="1369" y="1479"/>
                  </a:cubicBezTo>
                  <a:cubicBezTo>
                    <a:pt x="1479" y="1424"/>
                    <a:pt x="1588" y="1369"/>
                    <a:pt x="1698" y="1278"/>
                  </a:cubicBezTo>
                  <a:cubicBezTo>
                    <a:pt x="1807" y="1205"/>
                    <a:pt x="1899" y="1114"/>
                    <a:pt x="1972" y="1004"/>
                  </a:cubicBezTo>
                  <a:cubicBezTo>
                    <a:pt x="2045" y="895"/>
                    <a:pt x="2081" y="767"/>
                    <a:pt x="2081" y="621"/>
                  </a:cubicBezTo>
                  <a:cubicBezTo>
                    <a:pt x="2081" y="420"/>
                    <a:pt x="2008" y="274"/>
                    <a:pt x="1826" y="164"/>
                  </a:cubicBezTo>
                  <a:cubicBezTo>
                    <a:pt x="1661" y="55"/>
                    <a:pt x="1479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6357700" y="629675"/>
              <a:ext cx="55700" cy="71225"/>
            </a:xfrm>
            <a:custGeom>
              <a:avLst/>
              <a:gdLst/>
              <a:ahLst/>
              <a:cxnLst/>
              <a:rect l="l" t="t" r="r" b="b"/>
              <a:pathLst>
                <a:path w="2228" h="2849" extrusionOk="0">
                  <a:moveTo>
                    <a:pt x="1406" y="1"/>
                  </a:moveTo>
                  <a:cubicBezTo>
                    <a:pt x="859" y="1"/>
                    <a:pt x="548" y="56"/>
                    <a:pt x="512" y="147"/>
                  </a:cubicBezTo>
                  <a:cubicBezTo>
                    <a:pt x="494" y="183"/>
                    <a:pt x="494" y="220"/>
                    <a:pt x="494" y="238"/>
                  </a:cubicBezTo>
                  <a:cubicBezTo>
                    <a:pt x="494" y="457"/>
                    <a:pt x="457" y="713"/>
                    <a:pt x="366" y="1023"/>
                  </a:cubicBezTo>
                  <a:cubicBezTo>
                    <a:pt x="293" y="1333"/>
                    <a:pt x="201" y="1607"/>
                    <a:pt x="128" y="1881"/>
                  </a:cubicBezTo>
                  <a:cubicBezTo>
                    <a:pt x="37" y="2155"/>
                    <a:pt x="1" y="2356"/>
                    <a:pt x="1" y="2465"/>
                  </a:cubicBezTo>
                  <a:cubicBezTo>
                    <a:pt x="1" y="2575"/>
                    <a:pt x="55" y="2666"/>
                    <a:pt x="147" y="2739"/>
                  </a:cubicBezTo>
                  <a:cubicBezTo>
                    <a:pt x="238" y="2812"/>
                    <a:pt x="348" y="2849"/>
                    <a:pt x="475" y="2849"/>
                  </a:cubicBezTo>
                  <a:cubicBezTo>
                    <a:pt x="749" y="2849"/>
                    <a:pt x="1041" y="2794"/>
                    <a:pt x="1352" y="2703"/>
                  </a:cubicBezTo>
                  <a:cubicBezTo>
                    <a:pt x="1662" y="2593"/>
                    <a:pt x="1808" y="2484"/>
                    <a:pt x="1808" y="2392"/>
                  </a:cubicBezTo>
                  <a:cubicBezTo>
                    <a:pt x="1808" y="2338"/>
                    <a:pt x="1790" y="2301"/>
                    <a:pt x="1753" y="2301"/>
                  </a:cubicBezTo>
                  <a:cubicBezTo>
                    <a:pt x="1717" y="2301"/>
                    <a:pt x="1662" y="2319"/>
                    <a:pt x="1534" y="2356"/>
                  </a:cubicBezTo>
                  <a:cubicBezTo>
                    <a:pt x="1151" y="2447"/>
                    <a:pt x="804" y="2502"/>
                    <a:pt x="494" y="2502"/>
                  </a:cubicBezTo>
                  <a:cubicBezTo>
                    <a:pt x="457" y="2502"/>
                    <a:pt x="421" y="2502"/>
                    <a:pt x="402" y="2484"/>
                  </a:cubicBezTo>
                  <a:cubicBezTo>
                    <a:pt x="384" y="2447"/>
                    <a:pt x="384" y="2429"/>
                    <a:pt x="384" y="2392"/>
                  </a:cubicBezTo>
                  <a:cubicBezTo>
                    <a:pt x="384" y="2301"/>
                    <a:pt x="457" y="2009"/>
                    <a:pt x="603" y="1553"/>
                  </a:cubicBezTo>
                  <a:cubicBezTo>
                    <a:pt x="895" y="1553"/>
                    <a:pt x="1151" y="1516"/>
                    <a:pt x="1370" y="1480"/>
                  </a:cubicBezTo>
                  <a:cubicBezTo>
                    <a:pt x="1607" y="1425"/>
                    <a:pt x="1717" y="1352"/>
                    <a:pt x="1717" y="1260"/>
                  </a:cubicBezTo>
                  <a:cubicBezTo>
                    <a:pt x="1717" y="1224"/>
                    <a:pt x="1680" y="1206"/>
                    <a:pt x="1589" y="1206"/>
                  </a:cubicBezTo>
                  <a:cubicBezTo>
                    <a:pt x="1516" y="1206"/>
                    <a:pt x="1388" y="1206"/>
                    <a:pt x="1242" y="1224"/>
                  </a:cubicBezTo>
                  <a:cubicBezTo>
                    <a:pt x="1078" y="1242"/>
                    <a:pt x="950" y="1242"/>
                    <a:pt x="859" y="1242"/>
                  </a:cubicBezTo>
                  <a:lnTo>
                    <a:pt x="694" y="1242"/>
                  </a:lnTo>
                  <a:cubicBezTo>
                    <a:pt x="786" y="859"/>
                    <a:pt x="840" y="585"/>
                    <a:pt x="840" y="402"/>
                  </a:cubicBezTo>
                  <a:lnTo>
                    <a:pt x="840" y="384"/>
                  </a:lnTo>
                  <a:cubicBezTo>
                    <a:pt x="1096" y="348"/>
                    <a:pt x="1260" y="311"/>
                    <a:pt x="1315" y="311"/>
                  </a:cubicBezTo>
                  <a:cubicBezTo>
                    <a:pt x="1388" y="311"/>
                    <a:pt x="1498" y="293"/>
                    <a:pt x="1662" y="275"/>
                  </a:cubicBezTo>
                  <a:cubicBezTo>
                    <a:pt x="1826" y="256"/>
                    <a:pt x="1954" y="238"/>
                    <a:pt x="2045" y="220"/>
                  </a:cubicBezTo>
                  <a:cubicBezTo>
                    <a:pt x="2173" y="202"/>
                    <a:pt x="2228" y="165"/>
                    <a:pt x="2228" y="110"/>
                  </a:cubicBezTo>
                  <a:cubicBezTo>
                    <a:pt x="2228" y="37"/>
                    <a:pt x="1954" y="1"/>
                    <a:pt x="1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1"/>
            <p:cNvSpPr/>
            <p:nvPr/>
          </p:nvSpPr>
          <p:spPr>
            <a:xfrm>
              <a:off x="6412025" y="628775"/>
              <a:ext cx="51575" cy="71675"/>
            </a:xfrm>
            <a:custGeom>
              <a:avLst/>
              <a:gdLst/>
              <a:ahLst/>
              <a:cxnLst/>
              <a:rect l="l" t="t" r="r" b="b"/>
              <a:pathLst>
                <a:path w="2063" h="2867" extrusionOk="0">
                  <a:moveTo>
                    <a:pt x="1771" y="0"/>
                  </a:moveTo>
                  <a:cubicBezTo>
                    <a:pt x="1625" y="0"/>
                    <a:pt x="1442" y="37"/>
                    <a:pt x="1205" y="146"/>
                  </a:cubicBezTo>
                  <a:cubicBezTo>
                    <a:pt x="986" y="238"/>
                    <a:pt x="821" y="347"/>
                    <a:pt x="712" y="475"/>
                  </a:cubicBezTo>
                  <a:cubicBezTo>
                    <a:pt x="675" y="511"/>
                    <a:pt x="639" y="566"/>
                    <a:pt x="621" y="639"/>
                  </a:cubicBezTo>
                  <a:cubicBezTo>
                    <a:pt x="584" y="712"/>
                    <a:pt x="584" y="785"/>
                    <a:pt x="584" y="858"/>
                  </a:cubicBezTo>
                  <a:cubicBezTo>
                    <a:pt x="584" y="931"/>
                    <a:pt x="621" y="1023"/>
                    <a:pt x="730" y="1132"/>
                  </a:cubicBezTo>
                  <a:cubicBezTo>
                    <a:pt x="821" y="1260"/>
                    <a:pt x="931" y="1369"/>
                    <a:pt x="1059" y="1461"/>
                  </a:cubicBezTo>
                  <a:cubicBezTo>
                    <a:pt x="1168" y="1570"/>
                    <a:pt x="1278" y="1680"/>
                    <a:pt x="1387" y="1789"/>
                  </a:cubicBezTo>
                  <a:cubicBezTo>
                    <a:pt x="1479" y="1899"/>
                    <a:pt x="1533" y="2008"/>
                    <a:pt x="1533" y="2081"/>
                  </a:cubicBezTo>
                  <a:cubicBezTo>
                    <a:pt x="1533" y="2191"/>
                    <a:pt x="1442" y="2300"/>
                    <a:pt x="1296" y="2392"/>
                  </a:cubicBezTo>
                  <a:cubicBezTo>
                    <a:pt x="1150" y="2501"/>
                    <a:pt x="986" y="2538"/>
                    <a:pt x="785" y="2538"/>
                  </a:cubicBezTo>
                  <a:cubicBezTo>
                    <a:pt x="694" y="2538"/>
                    <a:pt x="602" y="2520"/>
                    <a:pt x="529" y="2483"/>
                  </a:cubicBezTo>
                  <a:cubicBezTo>
                    <a:pt x="438" y="2447"/>
                    <a:pt x="383" y="2392"/>
                    <a:pt x="329" y="2355"/>
                  </a:cubicBezTo>
                  <a:cubicBezTo>
                    <a:pt x="201" y="2209"/>
                    <a:pt x="110" y="2154"/>
                    <a:pt x="73" y="2154"/>
                  </a:cubicBezTo>
                  <a:cubicBezTo>
                    <a:pt x="18" y="2154"/>
                    <a:pt x="0" y="2191"/>
                    <a:pt x="0" y="2282"/>
                  </a:cubicBezTo>
                  <a:cubicBezTo>
                    <a:pt x="0" y="2392"/>
                    <a:pt x="73" y="2520"/>
                    <a:pt x="256" y="2666"/>
                  </a:cubicBezTo>
                  <a:cubicBezTo>
                    <a:pt x="420" y="2793"/>
                    <a:pt x="639" y="2866"/>
                    <a:pt x="895" y="2866"/>
                  </a:cubicBezTo>
                  <a:cubicBezTo>
                    <a:pt x="1150" y="2866"/>
                    <a:pt x="1387" y="2793"/>
                    <a:pt x="1588" y="2629"/>
                  </a:cubicBezTo>
                  <a:cubicBezTo>
                    <a:pt x="1789" y="2483"/>
                    <a:pt x="1899" y="2300"/>
                    <a:pt x="1899" y="2063"/>
                  </a:cubicBezTo>
                  <a:cubicBezTo>
                    <a:pt x="1899" y="1954"/>
                    <a:pt x="1844" y="1826"/>
                    <a:pt x="1752" y="1680"/>
                  </a:cubicBezTo>
                  <a:cubicBezTo>
                    <a:pt x="1643" y="1552"/>
                    <a:pt x="1533" y="1424"/>
                    <a:pt x="1406" y="1315"/>
                  </a:cubicBezTo>
                  <a:cubicBezTo>
                    <a:pt x="1095" y="1041"/>
                    <a:pt x="931" y="877"/>
                    <a:pt x="931" y="804"/>
                  </a:cubicBezTo>
                  <a:cubicBezTo>
                    <a:pt x="931" y="694"/>
                    <a:pt x="1095" y="585"/>
                    <a:pt x="1406" y="457"/>
                  </a:cubicBezTo>
                  <a:cubicBezTo>
                    <a:pt x="1497" y="420"/>
                    <a:pt x="1588" y="402"/>
                    <a:pt x="1716" y="365"/>
                  </a:cubicBezTo>
                  <a:cubicBezTo>
                    <a:pt x="1826" y="347"/>
                    <a:pt x="1917" y="329"/>
                    <a:pt x="1972" y="311"/>
                  </a:cubicBezTo>
                  <a:cubicBezTo>
                    <a:pt x="2026" y="292"/>
                    <a:pt x="2063" y="274"/>
                    <a:pt x="2063" y="238"/>
                  </a:cubicBezTo>
                  <a:cubicBezTo>
                    <a:pt x="2063" y="183"/>
                    <a:pt x="2026" y="128"/>
                    <a:pt x="1972" y="73"/>
                  </a:cubicBezTo>
                  <a:cubicBezTo>
                    <a:pt x="1917" y="19"/>
                    <a:pt x="1862" y="0"/>
                    <a:pt x="17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6466325" y="628775"/>
              <a:ext cx="51600" cy="71675"/>
            </a:xfrm>
            <a:custGeom>
              <a:avLst/>
              <a:gdLst/>
              <a:ahLst/>
              <a:cxnLst/>
              <a:rect l="l" t="t" r="r" b="b"/>
              <a:pathLst>
                <a:path w="2064" h="2867" extrusionOk="0">
                  <a:moveTo>
                    <a:pt x="1789" y="0"/>
                  </a:moveTo>
                  <a:cubicBezTo>
                    <a:pt x="1625" y="0"/>
                    <a:pt x="1443" y="37"/>
                    <a:pt x="1223" y="146"/>
                  </a:cubicBezTo>
                  <a:cubicBezTo>
                    <a:pt x="986" y="238"/>
                    <a:pt x="822" y="347"/>
                    <a:pt x="712" y="475"/>
                  </a:cubicBezTo>
                  <a:cubicBezTo>
                    <a:pt x="694" y="511"/>
                    <a:pt x="658" y="566"/>
                    <a:pt x="621" y="639"/>
                  </a:cubicBezTo>
                  <a:cubicBezTo>
                    <a:pt x="603" y="712"/>
                    <a:pt x="585" y="785"/>
                    <a:pt x="585" y="858"/>
                  </a:cubicBezTo>
                  <a:cubicBezTo>
                    <a:pt x="585" y="931"/>
                    <a:pt x="639" y="1023"/>
                    <a:pt x="731" y="1132"/>
                  </a:cubicBezTo>
                  <a:cubicBezTo>
                    <a:pt x="840" y="1260"/>
                    <a:pt x="950" y="1369"/>
                    <a:pt x="1059" y="1461"/>
                  </a:cubicBezTo>
                  <a:cubicBezTo>
                    <a:pt x="1187" y="1570"/>
                    <a:pt x="1296" y="1680"/>
                    <a:pt x="1388" y="1789"/>
                  </a:cubicBezTo>
                  <a:cubicBezTo>
                    <a:pt x="1479" y="1899"/>
                    <a:pt x="1534" y="2008"/>
                    <a:pt x="1534" y="2081"/>
                  </a:cubicBezTo>
                  <a:cubicBezTo>
                    <a:pt x="1534" y="2191"/>
                    <a:pt x="1461" y="2300"/>
                    <a:pt x="1315" y="2392"/>
                  </a:cubicBezTo>
                  <a:cubicBezTo>
                    <a:pt x="1169" y="2501"/>
                    <a:pt x="986" y="2538"/>
                    <a:pt x="804" y="2538"/>
                  </a:cubicBezTo>
                  <a:cubicBezTo>
                    <a:pt x="712" y="2538"/>
                    <a:pt x="621" y="2520"/>
                    <a:pt x="530" y="2483"/>
                  </a:cubicBezTo>
                  <a:cubicBezTo>
                    <a:pt x="457" y="2447"/>
                    <a:pt x="384" y="2392"/>
                    <a:pt x="329" y="2355"/>
                  </a:cubicBezTo>
                  <a:cubicBezTo>
                    <a:pt x="201" y="2209"/>
                    <a:pt x="128" y="2154"/>
                    <a:pt x="73" y="2154"/>
                  </a:cubicBezTo>
                  <a:cubicBezTo>
                    <a:pt x="37" y="2154"/>
                    <a:pt x="0" y="2191"/>
                    <a:pt x="0" y="2282"/>
                  </a:cubicBezTo>
                  <a:cubicBezTo>
                    <a:pt x="0" y="2392"/>
                    <a:pt x="92" y="2520"/>
                    <a:pt x="256" y="2666"/>
                  </a:cubicBezTo>
                  <a:cubicBezTo>
                    <a:pt x="420" y="2793"/>
                    <a:pt x="639" y="2866"/>
                    <a:pt x="895" y="2866"/>
                  </a:cubicBezTo>
                  <a:cubicBezTo>
                    <a:pt x="1169" y="2866"/>
                    <a:pt x="1406" y="2793"/>
                    <a:pt x="1607" y="2629"/>
                  </a:cubicBezTo>
                  <a:cubicBezTo>
                    <a:pt x="1808" y="2483"/>
                    <a:pt x="1899" y="2300"/>
                    <a:pt x="1899" y="2063"/>
                  </a:cubicBezTo>
                  <a:cubicBezTo>
                    <a:pt x="1899" y="1954"/>
                    <a:pt x="1862" y="1826"/>
                    <a:pt x="1753" y="1680"/>
                  </a:cubicBezTo>
                  <a:cubicBezTo>
                    <a:pt x="1662" y="1552"/>
                    <a:pt x="1552" y="1424"/>
                    <a:pt x="1424" y="1315"/>
                  </a:cubicBezTo>
                  <a:cubicBezTo>
                    <a:pt x="1096" y="1041"/>
                    <a:pt x="931" y="877"/>
                    <a:pt x="931" y="804"/>
                  </a:cubicBezTo>
                  <a:cubicBezTo>
                    <a:pt x="931" y="694"/>
                    <a:pt x="1096" y="585"/>
                    <a:pt x="1406" y="457"/>
                  </a:cubicBezTo>
                  <a:cubicBezTo>
                    <a:pt x="1497" y="420"/>
                    <a:pt x="1607" y="402"/>
                    <a:pt x="1716" y="365"/>
                  </a:cubicBezTo>
                  <a:cubicBezTo>
                    <a:pt x="1844" y="347"/>
                    <a:pt x="1917" y="329"/>
                    <a:pt x="1990" y="311"/>
                  </a:cubicBezTo>
                  <a:cubicBezTo>
                    <a:pt x="2045" y="292"/>
                    <a:pt x="2063" y="274"/>
                    <a:pt x="2063" y="238"/>
                  </a:cubicBezTo>
                  <a:cubicBezTo>
                    <a:pt x="2063" y="183"/>
                    <a:pt x="2045" y="128"/>
                    <a:pt x="1990" y="73"/>
                  </a:cubicBezTo>
                  <a:cubicBezTo>
                    <a:pt x="1935" y="19"/>
                    <a:pt x="1862" y="0"/>
                    <a:pt x="17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6529300" y="628775"/>
              <a:ext cx="49775" cy="72575"/>
            </a:xfrm>
            <a:custGeom>
              <a:avLst/>
              <a:gdLst/>
              <a:ahLst/>
              <a:cxnLst/>
              <a:rect l="l" t="t" r="r" b="b"/>
              <a:pathLst>
                <a:path w="1991" h="2903" extrusionOk="0">
                  <a:moveTo>
                    <a:pt x="420" y="0"/>
                  </a:moveTo>
                  <a:cubicBezTo>
                    <a:pt x="384" y="0"/>
                    <a:pt x="366" y="0"/>
                    <a:pt x="347" y="19"/>
                  </a:cubicBezTo>
                  <a:cubicBezTo>
                    <a:pt x="347" y="37"/>
                    <a:pt x="347" y="73"/>
                    <a:pt x="347" y="110"/>
                  </a:cubicBezTo>
                  <a:cubicBezTo>
                    <a:pt x="347" y="274"/>
                    <a:pt x="274" y="603"/>
                    <a:pt x="165" y="1059"/>
                  </a:cubicBezTo>
                  <a:cubicBezTo>
                    <a:pt x="55" y="1516"/>
                    <a:pt x="1" y="1862"/>
                    <a:pt x="1" y="2081"/>
                  </a:cubicBezTo>
                  <a:cubicBezTo>
                    <a:pt x="1" y="2300"/>
                    <a:pt x="55" y="2483"/>
                    <a:pt x="183" y="2647"/>
                  </a:cubicBezTo>
                  <a:cubicBezTo>
                    <a:pt x="311" y="2812"/>
                    <a:pt x="457" y="2903"/>
                    <a:pt x="639" y="2903"/>
                  </a:cubicBezTo>
                  <a:cubicBezTo>
                    <a:pt x="877" y="2903"/>
                    <a:pt x="1096" y="2793"/>
                    <a:pt x="1297" y="2574"/>
                  </a:cubicBezTo>
                  <a:cubicBezTo>
                    <a:pt x="1516" y="2355"/>
                    <a:pt x="1680" y="2063"/>
                    <a:pt x="1790" y="1680"/>
                  </a:cubicBezTo>
                  <a:cubicBezTo>
                    <a:pt x="1917" y="1315"/>
                    <a:pt x="1990" y="931"/>
                    <a:pt x="1990" y="493"/>
                  </a:cubicBezTo>
                  <a:cubicBezTo>
                    <a:pt x="1990" y="347"/>
                    <a:pt x="1936" y="238"/>
                    <a:pt x="1863" y="146"/>
                  </a:cubicBezTo>
                  <a:cubicBezTo>
                    <a:pt x="1771" y="37"/>
                    <a:pt x="1698" y="0"/>
                    <a:pt x="1644" y="0"/>
                  </a:cubicBezTo>
                  <a:cubicBezTo>
                    <a:pt x="1589" y="0"/>
                    <a:pt x="1570" y="19"/>
                    <a:pt x="1570" y="73"/>
                  </a:cubicBezTo>
                  <a:cubicBezTo>
                    <a:pt x="1570" y="110"/>
                    <a:pt x="1570" y="183"/>
                    <a:pt x="1589" y="292"/>
                  </a:cubicBezTo>
                  <a:cubicBezTo>
                    <a:pt x="1589" y="402"/>
                    <a:pt x="1607" y="530"/>
                    <a:pt x="1607" y="639"/>
                  </a:cubicBezTo>
                  <a:cubicBezTo>
                    <a:pt x="1607" y="895"/>
                    <a:pt x="1570" y="1132"/>
                    <a:pt x="1497" y="1369"/>
                  </a:cubicBezTo>
                  <a:cubicBezTo>
                    <a:pt x="1443" y="1625"/>
                    <a:pt x="1370" y="1826"/>
                    <a:pt x="1260" y="1990"/>
                  </a:cubicBezTo>
                  <a:cubicBezTo>
                    <a:pt x="1169" y="2154"/>
                    <a:pt x="1078" y="2300"/>
                    <a:pt x="968" y="2392"/>
                  </a:cubicBezTo>
                  <a:cubicBezTo>
                    <a:pt x="859" y="2501"/>
                    <a:pt x="749" y="2556"/>
                    <a:pt x="658" y="2556"/>
                  </a:cubicBezTo>
                  <a:cubicBezTo>
                    <a:pt x="566" y="2556"/>
                    <a:pt x="493" y="2501"/>
                    <a:pt x="439" y="2410"/>
                  </a:cubicBezTo>
                  <a:cubicBezTo>
                    <a:pt x="384" y="2319"/>
                    <a:pt x="347" y="2191"/>
                    <a:pt x="347" y="2045"/>
                  </a:cubicBezTo>
                  <a:cubicBezTo>
                    <a:pt x="347" y="1881"/>
                    <a:pt x="402" y="1589"/>
                    <a:pt x="512" y="1150"/>
                  </a:cubicBezTo>
                  <a:cubicBezTo>
                    <a:pt x="639" y="712"/>
                    <a:pt x="694" y="457"/>
                    <a:pt x="694" y="365"/>
                  </a:cubicBezTo>
                  <a:cubicBezTo>
                    <a:pt x="694" y="256"/>
                    <a:pt x="658" y="183"/>
                    <a:pt x="585" y="110"/>
                  </a:cubicBezTo>
                  <a:cubicBezTo>
                    <a:pt x="530" y="37"/>
                    <a:pt x="475" y="0"/>
                    <a:pt x="4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6586800" y="628325"/>
              <a:ext cx="52050" cy="72575"/>
            </a:xfrm>
            <a:custGeom>
              <a:avLst/>
              <a:gdLst/>
              <a:ahLst/>
              <a:cxnLst/>
              <a:rect l="l" t="t" r="r" b="b"/>
              <a:pathLst>
                <a:path w="2082" h="2903" extrusionOk="0">
                  <a:moveTo>
                    <a:pt x="1260" y="365"/>
                  </a:moveTo>
                  <a:cubicBezTo>
                    <a:pt x="1552" y="365"/>
                    <a:pt x="1698" y="456"/>
                    <a:pt x="1698" y="621"/>
                  </a:cubicBezTo>
                  <a:cubicBezTo>
                    <a:pt x="1698" y="730"/>
                    <a:pt x="1662" y="840"/>
                    <a:pt x="1571" y="931"/>
                  </a:cubicBezTo>
                  <a:cubicBezTo>
                    <a:pt x="1479" y="1041"/>
                    <a:pt x="1388" y="1114"/>
                    <a:pt x="1279" y="1168"/>
                  </a:cubicBezTo>
                  <a:cubicBezTo>
                    <a:pt x="1169" y="1223"/>
                    <a:pt x="1059" y="1296"/>
                    <a:pt x="932" y="1369"/>
                  </a:cubicBezTo>
                  <a:cubicBezTo>
                    <a:pt x="804" y="1442"/>
                    <a:pt x="713" y="1479"/>
                    <a:pt x="658" y="1515"/>
                  </a:cubicBezTo>
                  <a:cubicBezTo>
                    <a:pt x="767" y="1114"/>
                    <a:pt x="840" y="822"/>
                    <a:pt x="840" y="639"/>
                  </a:cubicBezTo>
                  <a:cubicBezTo>
                    <a:pt x="840" y="584"/>
                    <a:pt x="822" y="529"/>
                    <a:pt x="786" y="475"/>
                  </a:cubicBezTo>
                  <a:cubicBezTo>
                    <a:pt x="968" y="402"/>
                    <a:pt x="1133" y="365"/>
                    <a:pt x="1260" y="365"/>
                  </a:cubicBezTo>
                  <a:close/>
                  <a:moveTo>
                    <a:pt x="1242" y="0"/>
                  </a:moveTo>
                  <a:cubicBezTo>
                    <a:pt x="1023" y="0"/>
                    <a:pt x="804" y="37"/>
                    <a:pt x="621" y="110"/>
                  </a:cubicBezTo>
                  <a:cubicBezTo>
                    <a:pt x="439" y="183"/>
                    <a:pt x="348" y="237"/>
                    <a:pt x="348" y="292"/>
                  </a:cubicBezTo>
                  <a:cubicBezTo>
                    <a:pt x="348" y="329"/>
                    <a:pt x="366" y="383"/>
                    <a:pt x="384" y="420"/>
                  </a:cubicBezTo>
                  <a:cubicBezTo>
                    <a:pt x="421" y="475"/>
                    <a:pt x="439" y="511"/>
                    <a:pt x="475" y="529"/>
                  </a:cubicBezTo>
                  <a:cubicBezTo>
                    <a:pt x="457" y="803"/>
                    <a:pt x="366" y="1205"/>
                    <a:pt x="220" y="1734"/>
                  </a:cubicBezTo>
                  <a:cubicBezTo>
                    <a:pt x="74" y="2264"/>
                    <a:pt x="1" y="2574"/>
                    <a:pt x="1" y="2629"/>
                  </a:cubicBezTo>
                  <a:cubicBezTo>
                    <a:pt x="1" y="2684"/>
                    <a:pt x="19" y="2757"/>
                    <a:pt x="74" y="2811"/>
                  </a:cubicBezTo>
                  <a:cubicBezTo>
                    <a:pt x="128" y="2866"/>
                    <a:pt x="165" y="2903"/>
                    <a:pt x="220" y="2903"/>
                  </a:cubicBezTo>
                  <a:cubicBezTo>
                    <a:pt x="238" y="2903"/>
                    <a:pt x="275" y="2830"/>
                    <a:pt x="311" y="2684"/>
                  </a:cubicBezTo>
                  <a:cubicBezTo>
                    <a:pt x="329" y="2611"/>
                    <a:pt x="366" y="2556"/>
                    <a:pt x="384" y="2483"/>
                  </a:cubicBezTo>
                  <a:cubicBezTo>
                    <a:pt x="402" y="2410"/>
                    <a:pt x="475" y="2172"/>
                    <a:pt x="603" y="1734"/>
                  </a:cubicBezTo>
                  <a:cubicBezTo>
                    <a:pt x="658" y="1935"/>
                    <a:pt x="859" y="2191"/>
                    <a:pt x="1151" y="2465"/>
                  </a:cubicBezTo>
                  <a:cubicBezTo>
                    <a:pt x="1461" y="2757"/>
                    <a:pt x="1698" y="2903"/>
                    <a:pt x="1863" y="2903"/>
                  </a:cubicBezTo>
                  <a:cubicBezTo>
                    <a:pt x="1954" y="2903"/>
                    <a:pt x="1990" y="2866"/>
                    <a:pt x="1990" y="2793"/>
                  </a:cubicBezTo>
                  <a:cubicBezTo>
                    <a:pt x="1990" y="2757"/>
                    <a:pt x="1954" y="2702"/>
                    <a:pt x="1899" y="2647"/>
                  </a:cubicBezTo>
                  <a:cubicBezTo>
                    <a:pt x="1863" y="2611"/>
                    <a:pt x="1826" y="2574"/>
                    <a:pt x="1790" y="2556"/>
                  </a:cubicBezTo>
                  <a:cubicBezTo>
                    <a:pt x="1753" y="2519"/>
                    <a:pt x="1698" y="2483"/>
                    <a:pt x="1644" y="2428"/>
                  </a:cubicBezTo>
                  <a:cubicBezTo>
                    <a:pt x="1589" y="2392"/>
                    <a:pt x="1534" y="2337"/>
                    <a:pt x="1479" y="2282"/>
                  </a:cubicBezTo>
                  <a:cubicBezTo>
                    <a:pt x="1406" y="2227"/>
                    <a:pt x="1352" y="2172"/>
                    <a:pt x="1315" y="2136"/>
                  </a:cubicBezTo>
                  <a:cubicBezTo>
                    <a:pt x="1279" y="2099"/>
                    <a:pt x="1224" y="2045"/>
                    <a:pt x="1114" y="1935"/>
                  </a:cubicBezTo>
                  <a:cubicBezTo>
                    <a:pt x="1023" y="1844"/>
                    <a:pt x="986" y="1771"/>
                    <a:pt x="986" y="1698"/>
                  </a:cubicBezTo>
                  <a:cubicBezTo>
                    <a:pt x="986" y="1698"/>
                    <a:pt x="1023" y="1661"/>
                    <a:pt x="1096" y="1625"/>
                  </a:cubicBezTo>
                  <a:cubicBezTo>
                    <a:pt x="1169" y="1588"/>
                    <a:pt x="1260" y="1534"/>
                    <a:pt x="1370" y="1479"/>
                  </a:cubicBezTo>
                  <a:cubicBezTo>
                    <a:pt x="1479" y="1424"/>
                    <a:pt x="1571" y="1369"/>
                    <a:pt x="1680" y="1278"/>
                  </a:cubicBezTo>
                  <a:cubicBezTo>
                    <a:pt x="1790" y="1205"/>
                    <a:pt x="1881" y="1114"/>
                    <a:pt x="1954" y="1004"/>
                  </a:cubicBezTo>
                  <a:cubicBezTo>
                    <a:pt x="2045" y="895"/>
                    <a:pt x="2082" y="767"/>
                    <a:pt x="2082" y="621"/>
                  </a:cubicBezTo>
                  <a:cubicBezTo>
                    <a:pt x="2082" y="420"/>
                    <a:pt x="1990" y="274"/>
                    <a:pt x="1826" y="164"/>
                  </a:cubicBezTo>
                  <a:cubicBezTo>
                    <a:pt x="1662" y="55"/>
                    <a:pt x="1461" y="0"/>
                    <a:pt x="12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6648425" y="629675"/>
              <a:ext cx="55700" cy="71225"/>
            </a:xfrm>
            <a:custGeom>
              <a:avLst/>
              <a:gdLst/>
              <a:ahLst/>
              <a:cxnLst/>
              <a:rect l="l" t="t" r="r" b="b"/>
              <a:pathLst>
                <a:path w="2228" h="2849" extrusionOk="0">
                  <a:moveTo>
                    <a:pt x="1388" y="1"/>
                  </a:moveTo>
                  <a:cubicBezTo>
                    <a:pt x="840" y="1"/>
                    <a:pt x="548" y="56"/>
                    <a:pt x="493" y="147"/>
                  </a:cubicBezTo>
                  <a:cubicBezTo>
                    <a:pt x="493" y="183"/>
                    <a:pt x="475" y="220"/>
                    <a:pt x="475" y="238"/>
                  </a:cubicBezTo>
                  <a:cubicBezTo>
                    <a:pt x="475" y="457"/>
                    <a:pt x="438" y="713"/>
                    <a:pt x="365" y="1023"/>
                  </a:cubicBezTo>
                  <a:cubicBezTo>
                    <a:pt x="274" y="1333"/>
                    <a:pt x="201" y="1607"/>
                    <a:pt x="110" y="1881"/>
                  </a:cubicBezTo>
                  <a:cubicBezTo>
                    <a:pt x="37" y="2155"/>
                    <a:pt x="0" y="2356"/>
                    <a:pt x="0" y="2465"/>
                  </a:cubicBezTo>
                  <a:cubicBezTo>
                    <a:pt x="0" y="2575"/>
                    <a:pt x="37" y="2666"/>
                    <a:pt x="128" y="2739"/>
                  </a:cubicBezTo>
                  <a:cubicBezTo>
                    <a:pt x="237" y="2812"/>
                    <a:pt x="347" y="2849"/>
                    <a:pt x="475" y="2849"/>
                  </a:cubicBezTo>
                  <a:cubicBezTo>
                    <a:pt x="749" y="2849"/>
                    <a:pt x="1041" y="2794"/>
                    <a:pt x="1333" y="2703"/>
                  </a:cubicBezTo>
                  <a:cubicBezTo>
                    <a:pt x="1643" y="2593"/>
                    <a:pt x="1789" y="2484"/>
                    <a:pt x="1789" y="2392"/>
                  </a:cubicBezTo>
                  <a:cubicBezTo>
                    <a:pt x="1789" y="2338"/>
                    <a:pt x="1771" y="2301"/>
                    <a:pt x="1734" y="2301"/>
                  </a:cubicBezTo>
                  <a:cubicBezTo>
                    <a:pt x="1716" y="2301"/>
                    <a:pt x="1643" y="2319"/>
                    <a:pt x="1515" y="2356"/>
                  </a:cubicBezTo>
                  <a:cubicBezTo>
                    <a:pt x="1132" y="2447"/>
                    <a:pt x="785" y="2502"/>
                    <a:pt x="475" y="2502"/>
                  </a:cubicBezTo>
                  <a:cubicBezTo>
                    <a:pt x="438" y="2502"/>
                    <a:pt x="420" y="2502"/>
                    <a:pt x="402" y="2484"/>
                  </a:cubicBezTo>
                  <a:cubicBezTo>
                    <a:pt x="383" y="2447"/>
                    <a:pt x="365" y="2429"/>
                    <a:pt x="365" y="2392"/>
                  </a:cubicBezTo>
                  <a:cubicBezTo>
                    <a:pt x="365" y="2301"/>
                    <a:pt x="438" y="2009"/>
                    <a:pt x="584" y="1553"/>
                  </a:cubicBezTo>
                  <a:cubicBezTo>
                    <a:pt x="876" y="1553"/>
                    <a:pt x="1150" y="1516"/>
                    <a:pt x="1369" y="1480"/>
                  </a:cubicBezTo>
                  <a:cubicBezTo>
                    <a:pt x="1588" y="1425"/>
                    <a:pt x="1698" y="1352"/>
                    <a:pt x="1698" y="1260"/>
                  </a:cubicBezTo>
                  <a:cubicBezTo>
                    <a:pt x="1698" y="1224"/>
                    <a:pt x="1661" y="1206"/>
                    <a:pt x="1588" y="1206"/>
                  </a:cubicBezTo>
                  <a:cubicBezTo>
                    <a:pt x="1497" y="1206"/>
                    <a:pt x="1388" y="1206"/>
                    <a:pt x="1223" y="1224"/>
                  </a:cubicBezTo>
                  <a:cubicBezTo>
                    <a:pt x="1059" y="1242"/>
                    <a:pt x="931" y="1242"/>
                    <a:pt x="840" y="1242"/>
                  </a:cubicBezTo>
                  <a:lnTo>
                    <a:pt x="676" y="1242"/>
                  </a:lnTo>
                  <a:cubicBezTo>
                    <a:pt x="785" y="859"/>
                    <a:pt x="840" y="585"/>
                    <a:pt x="840" y="402"/>
                  </a:cubicBezTo>
                  <a:lnTo>
                    <a:pt x="840" y="384"/>
                  </a:lnTo>
                  <a:cubicBezTo>
                    <a:pt x="1077" y="348"/>
                    <a:pt x="1241" y="311"/>
                    <a:pt x="1314" y="311"/>
                  </a:cubicBezTo>
                  <a:cubicBezTo>
                    <a:pt x="1369" y="311"/>
                    <a:pt x="1479" y="293"/>
                    <a:pt x="1643" y="275"/>
                  </a:cubicBezTo>
                  <a:cubicBezTo>
                    <a:pt x="1807" y="256"/>
                    <a:pt x="1953" y="238"/>
                    <a:pt x="2045" y="220"/>
                  </a:cubicBezTo>
                  <a:cubicBezTo>
                    <a:pt x="2154" y="202"/>
                    <a:pt x="2227" y="165"/>
                    <a:pt x="2227" y="110"/>
                  </a:cubicBezTo>
                  <a:cubicBezTo>
                    <a:pt x="2227" y="37"/>
                    <a:pt x="1953" y="1"/>
                    <a:pt x="13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6702275" y="628775"/>
              <a:ext cx="51600" cy="71675"/>
            </a:xfrm>
            <a:custGeom>
              <a:avLst/>
              <a:gdLst/>
              <a:ahLst/>
              <a:cxnLst/>
              <a:rect l="l" t="t" r="r" b="b"/>
              <a:pathLst>
                <a:path w="2064" h="2867" extrusionOk="0">
                  <a:moveTo>
                    <a:pt x="1789" y="0"/>
                  </a:moveTo>
                  <a:cubicBezTo>
                    <a:pt x="1625" y="0"/>
                    <a:pt x="1442" y="37"/>
                    <a:pt x="1223" y="146"/>
                  </a:cubicBezTo>
                  <a:cubicBezTo>
                    <a:pt x="986" y="238"/>
                    <a:pt x="822" y="347"/>
                    <a:pt x="712" y="475"/>
                  </a:cubicBezTo>
                  <a:cubicBezTo>
                    <a:pt x="694" y="511"/>
                    <a:pt x="657" y="566"/>
                    <a:pt x="621" y="639"/>
                  </a:cubicBezTo>
                  <a:cubicBezTo>
                    <a:pt x="603" y="712"/>
                    <a:pt x="584" y="785"/>
                    <a:pt x="584" y="858"/>
                  </a:cubicBezTo>
                  <a:cubicBezTo>
                    <a:pt x="584" y="931"/>
                    <a:pt x="639" y="1023"/>
                    <a:pt x="730" y="1132"/>
                  </a:cubicBezTo>
                  <a:cubicBezTo>
                    <a:pt x="840" y="1260"/>
                    <a:pt x="949" y="1369"/>
                    <a:pt x="1059" y="1461"/>
                  </a:cubicBezTo>
                  <a:cubicBezTo>
                    <a:pt x="1187" y="1570"/>
                    <a:pt x="1296" y="1680"/>
                    <a:pt x="1388" y="1789"/>
                  </a:cubicBezTo>
                  <a:cubicBezTo>
                    <a:pt x="1479" y="1899"/>
                    <a:pt x="1534" y="2008"/>
                    <a:pt x="1534" y="2081"/>
                  </a:cubicBezTo>
                  <a:cubicBezTo>
                    <a:pt x="1534" y="2191"/>
                    <a:pt x="1461" y="2300"/>
                    <a:pt x="1315" y="2392"/>
                  </a:cubicBezTo>
                  <a:cubicBezTo>
                    <a:pt x="1169" y="2501"/>
                    <a:pt x="986" y="2538"/>
                    <a:pt x="803" y="2538"/>
                  </a:cubicBezTo>
                  <a:cubicBezTo>
                    <a:pt x="712" y="2538"/>
                    <a:pt x="621" y="2520"/>
                    <a:pt x="530" y="2483"/>
                  </a:cubicBezTo>
                  <a:cubicBezTo>
                    <a:pt x="457" y="2447"/>
                    <a:pt x="384" y="2392"/>
                    <a:pt x="329" y="2355"/>
                  </a:cubicBezTo>
                  <a:cubicBezTo>
                    <a:pt x="201" y="2209"/>
                    <a:pt x="128" y="2154"/>
                    <a:pt x="73" y="2154"/>
                  </a:cubicBezTo>
                  <a:cubicBezTo>
                    <a:pt x="37" y="2154"/>
                    <a:pt x="0" y="2191"/>
                    <a:pt x="0" y="2282"/>
                  </a:cubicBezTo>
                  <a:cubicBezTo>
                    <a:pt x="0" y="2392"/>
                    <a:pt x="91" y="2520"/>
                    <a:pt x="256" y="2666"/>
                  </a:cubicBezTo>
                  <a:cubicBezTo>
                    <a:pt x="420" y="2793"/>
                    <a:pt x="639" y="2866"/>
                    <a:pt x="895" y="2866"/>
                  </a:cubicBezTo>
                  <a:cubicBezTo>
                    <a:pt x="1169" y="2866"/>
                    <a:pt x="1406" y="2793"/>
                    <a:pt x="1607" y="2629"/>
                  </a:cubicBezTo>
                  <a:cubicBezTo>
                    <a:pt x="1807" y="2483"/>
                    <a:pt x="1899" y="2300"/>
                    <a:pt x="1899" y="2063"/>
                  </a:cubicBezTo>
                  <a:cubicBezTo>
                    <a:pt x="1899" y="1954"/>
                    <a:pt x="1862" y="1826"/>
                    <a:pt x="1753" y="1680"/>
                  </a:cubicBezTo>
                  <a:cubicBezTo>
                    <a:pt x="1661" y="1552"/>
                    <a:pt x="1552" y="1424"/>
                    <a:pt x="1424" y="1315"/>
                  </a:cubicBezTo>
                  <a:cubicBezTo>
                    <a:pt x="1096" y="1041"/>
                    <a:pt x="949" y="877"/>
                    <a:pt x="949" y="804"/>
                  </a:cubicBezTo>
                  <a:cubicBezTo>
                    <a:pt x="949" y="694"/>
                    <a:pt x="1096" y="585"/>
                    <a:pt x="1406" y="457"/>
                  </a:cubicBezTo>
                  <a:cubicBezTo>
                    <a:pt x="1497" y="420"/>
                    <a:pt x="1607" y="402"/>
                    <a:pt x="1716" y="365"/>
                  </a:cubicBezTo>
                  <a:cubicBezTo>
                    <a:pt x="1844" y="347"/>
                    <a:pt x="1935" y="329"/>
                    <a:pt x="1990" y="311"/>
                  </a:cubicBezTo>
                  <a:cubicBezTo>
                    <a:pt x="2045" y="292"/>
                    <a:pt x="2063" y="274"/>
                    <a:pt x="2063" y="238"/>
                  </a:cubicBezTo>
                  <a:cubicBezTo>
                    <a:pt x="2063" y="183"/>
                    <a:pt x="2045" y="128"/>
                    <a:pt x="1990" y="73"/>
                  </a:cubicBezTo>
                  <a:cubicBezTo>
                    <a:pt x="1935" y="19"/>
                    <a:pt x="1862" y="0"/>
                    <a:pt x="17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6757025" y="689925"/>
              <a:ext cx="17375" cy="30600"/>
            </a:xfrm>
            <a:custGeom>
              <a:avLst/>
              <a:gdLst/>
              <a:ahLst/>
              <a:cxnLst/>
              <a:rect l="l" t="t" r="r" b="b"/>
              <a:pathLst>
                <a:path w="695" h="1224" extrusionOk="0">
                  <a:moveTo>
                    <a:pt x="348" y="1"/>
                  </a:moveTo>
                  <a:cubicBezTo>
                    <a:pt x="311" y="1"/>
                    <a:pt x="256" y="37"/>
                    <a:pt x="202" y="92"/>
                  </a:cubicBezTo>
                  <a:cubicBezTo>
                    <a:pt x="165" y="147"/>
                    <a:pt x="147" y="183"/>
                    <a:pt x="147" y="220"/>
                  </a:cubicBezTo>
                  <a:cubicBezTo>
                    <a:pt x="147" y="256"/>
                    <a:pt x="165" y="293"/>
                    <a:pt x="183" y="311"/>
                  </a:cubicBezTo>
                  <a:cubicBezTo>
                    <a:pt x="220" y="347"/>
                    <a:pt x="256" y="366"/>
                    <a:pt x="293" y="402"/>
                  </a:cubicBezTo>
                  <a:cubicBezTo>
                    <a:pt x="329" y="420"/>
                    <a:pt x="348" y="457"/>
                    <a:pt x="348" y="512"/>
                  </a:cubicBezTo>
                  <a:cubicBezTo>
                    <a:pt x="348" y="639"/>
                    <a:pt x="256" y="822"/>
                    <a:pt x="92" y="1023"/>
                  </a:cubicBezTo>
                  <a:cubicBezTo>
                    <a:pt x="37" y="1096"/>
                    <a:pt x="1" y="1132"/>
                    <a:pt x="1" y="1169"/>
                  </a:cubicBezTo>
                  <a:cubicBezTo>
                    <a:pt x="1" y="1205"/>
                    <a:pt x="37" y="1224"/>
                    <a:pt x="92" y="1224"/>
                  </a:cubicBezTo>
                  <a:cubicBezTo>
                    <a:pt x="183" y="1224"/>
                    <a:pt x="311" y="1132"/>
                    <a:pt x="475" y="932"/>
                  </a:cubicBezTo>
                  <a:cubicBezTo>
                    <a:pt x="621" y="749"/>
                    <a:pt x="695" y="566"/>
                    <a:pt x="695" y="402"/>
                  </a:cubicBezTo>
                  <a:cubicBezTo>
                    <a:pt x="695" y="293"/>
                    <a:pt x="658" y="201"/>
                    <a:pt x="585" y="128"/>
                  </a:cubicBezTo>
                  <a:cubicBezTo>
                    <a:pt x="512" y="37"/>
                    <a:pt x="439" y="1"/>
                    <a:pt x="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5382425" y="752000"/>
              <a:ext cx="57075" cy="72125"/>
            </a:xfrm>
            <a:custGeom>
              <a:avLst/>
              <a:gdLst/>
              <a:ahLst/>
              <a:cxnLst/>
              <a:rect l="l" t="t" r="r" b="b"/>
              <a:pathLst>
                <a:path w="2283" h="2885" extrusionOk="0">
                  <a:moveTo>
                    <a:pt x="621" y="0"/>
                  </a:moveTo>
                  <a:cubicBezTo>
                    <a:pt x="585" y="0"/>
                    <a:pt x="567" y="0"/>
                    <a:pt x="548" y="18"/>
                  </a:cubicBezTo>
                  <a:cubicBezTo>
                    <a:pt x="548" y="37"/>
                    <a:pt x="530" y="73"/>
                    <a:pt x="530" y="110"/>
                  </a:cubicBezTo>
                  <a:cubicBezTo>
                    <a:pt x="530" y="292"/>
                    <a:pt x="439" y="730"/>
                    <a:pt x="256" y="1442"/>
                  </a:cubicBezTo>
                  <a:cubicBezTo>
                    <a:pt x="110" y="1497"/>
                    <a:pt x="55" y="1534"/>
                    <a:pt x="55" y="1570"/>
                  </a:cubicBezTo>
                  <a:cubicBezTo>
                    <a:pt x="55" y="1607"/>
                    <a:pt x="55" y="1643"/>
                    <a:pt x="92" y="1680"/>
                  </a:cubicBezTo>
                  <a:cubicBezTo>
                    <a:pt x="110" y="1716"/>
                    <a:pt x="147" y="1753"/>
                    <a:pt x="183" y="1753"/>
                  </a:cubicBezTo>
                  <a:cubicBezTo>
                    <a:pt x="55" y="2227"/>
                    <a:pt x="1" y="2501"/>
                    <a:pt x="1" y="2556"/>
                  </a:cubicBezTo>
                  <a:cubicBezTo>
                    <a:pt x="1" y="2629"/>
                    <a:pt x="19" y="2702"/>
                    <a:pt x="92" y="2775"/>
                  </a:cubicBezTo>
                  <a:cubicBezTo>
                    <a:pt x="147" y="2848"/>
                    <a:pt x="183" y="2885"/>
                    <a:pt x="220" y="2885"/>
                  </a:cubicBezTo>
                  <a:cubicBezTo>
                    <a:pt x="256" y="2885"/>
                    <a:pt x="275" y="2811"/>
                    <a:pt x="311" y="2665"/>
                  </a:cubicBezTo>
                  <a:cubicBezTo>
                    <a:pt x="348" y="2592"/>
                    <a:pt x="366" y="2519"/>
                    <a:pt x="384" y="2446"/>
                  </a:cubicBezTo>
                  <a:cubicBezTo>
                    <a:pt x="402" y="2373"/>
                    <a:pt x="421" y="2264"/>
                    <a:pt x="457" y="2136"/>
                  </a:cubicBezTo>
                  <a:cubicBezTo>
                    <a:pt x="494" y="1990"/>
                    <a:pt x="530" y="1862"/>
                    <a:pt x="567" y="1716"/>
                  </a:cubicBezTo>
                  <a:cubicBezTo>
                    <a:pt x="895" y="1643"/>
                    <a:pt x="1242" y="1588"/>
                    <a:pt x="1644" y="1534"/>
                  </a:cubicBezTo>
                  <a:lnTo>
                    <a:pt x="1644" y="1534"/>
                  </a:lnTo>
                  <a:cubicBezTo>
                    <a:pt x="1479" y="2154"/>
                    <a:pt x="1406" y="2519"/>
                    <a:pt x="1406" y="2574"/>
                  </a:cubicBezTo>
                  <a:cubicBezTo>
                    <a:pt x="1406" y="2647"/>
                    <a:pt x="1425" y="2720"/>
                    <a:pt x="1479" y="2793"/>
                  </a:cubicBezTo>
                  <a:cubicBezTo>
                    <a:pt x="1534" y="2848"/>
                    <a:pt x="1571" y="2885"/>
                    <a:pt x="1607" y="2885"/>
                  </a:cubicBezTo>
                  <a:cubicBezTo>
                    <a:pt x="1644" y="2885"/>
                    <a:pt x="1680" y="2811"/>
                    <a:pt x="1717" y="2665"/>
                  </a:cubicBezTo>
                  <a:cubicBezTo>
                    <a:pt x="1735" y="2592"/>
                    <a:pt x="1753" y="2519"/>
                    <a:pt x="1771" y="2446"/>
                  </a:cubicBezTo>
                  <a:cubicBezTo>
                    <a:pt x="1790" y="2373"/>
                    <a:pt x="1826" y="2264"/>
                    <a:pt x="1844" y="2136"/>
                  </a:cubicBezTo>
                  <a:cubicBezTo>
                    <a:pt x="1881" y="2027"/>
                    <a:pt x="1936" y="1789"/>
                    <a:pt x="2027" y="1479"/>
                  </a:cubicBezTo>
                  <a:cubicBezTo>
                    <a:pt x="2210" y="1442"/>
                    <a:pt x="2283" y="1388"/>
                    <a:pt x="2283" y="1333"/>
                  </a:cubicBezTo>
                  <a:cubicBezTo>
                    <a:pt x="2283" y="1278"/>
                    <a:pt x="2228" y="1242"/>
                    <a:pt x="2100" y="1223"/>
                  </a:cubicBezTo>
                  <a:cubicBezTo>
                    <a:pt x="2228" y="749"/>
                    <a:pt x="2283" y="475"/>
                    <a:pt x="2283" y="384"/>
                  </a:cubicBezTo>
                  <a:cubicBezTo>
                    <a:pt x="2283" y="292"/>
                    <a:pt x="2246" y="201"/>
                    <a:pt x="2191" y="110"/>
                  </a:cubicBezTo>
                  <a:cubicBezTo>
                    <a:pt x="2118" y="37"/>
                    <a:pt x="2064" y="0"/>
                    <a:pt x="2027" y="0"/>
                  </a:cubicBezTo>
                  <a:cubicBezTo>
                    <a:pt x="1972" y="0"/>
                    <a:pt x="1936" y="37"/>
                    <a:pt x="1936" y="110"/>
                  </a:cubicBezTo>
                  <a:cubicBezTo>
                    <a:pt x="1936" y="274"/>
                    <a:pt x="1863" y="639"/>
                    <a:pt x="1735" y="1205"/>
                  </a:cubicBezTo>
                  <a:cubicBezTo>
                    <a:pt x="1388" y="1242"/>
                    <a:pt x="1023" y="1278"/>
                    <a:pt x="676" y="1351"/>
                  </a:cubicBezTo>
                  <a:cubicBezTo>
                    <a:pt x="804" y="822"/>
                    <a:pt x="877" y="511"/>
                    <a:pt x="877" y="402"/>
                  </a:cubicBezTo>
                  <a:cubicBezTo>
                    <a:pt x="877" y="292"/>
                    <a:pt x="840" y="201"/>
                    <a:pt x="767" y="110"/>
                  </a:cubicBezTo>
                  <a:cubicBezTo>
                    <a:pt x="713" y="37"/>
                    <a:pt x="658" y="0"/>
                    <a:pt x="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5448600" y="750625"/>
              <a:ext cx="53875" cy="73500"/>
            </a:xfrm>
            <a:custGeom>
              <a:avLst/>
              <a:gdLst/>
              <a:ahLst/>
              <a:cxnLst/>
              <a:rect l="l" t="t" r="r" b="b"/>
              <a:pathLst>
                <a:path w="2155" h="2940" extrusionOk="0">
                  <a:moveTo>
                    <a:pt x="1279" y="420"/>
                  </a:moveTo>
                  <a:cubicBezTo>
                    <a:pt x="1315" y="639"/>
                    <a:pt x="1370" y="1004"/>
                    <a:pt x="1425" y="1461"/>
                  </a:cubicBezTo>
                  <a:cubicBezTo>
                    <a:pt x="1205" y="1497"/>
                    <a:pt x="1005" y="1552"/>
                    <a:pt x="804" y="1607"/>
                  </a:cubicBezTo>
                  <a:cubicBezTo>
                    <a:pt x="1005" y="1096"/>
                    <a:pt x="1151" y="694"/>
                    <a:pt x="1279" y="420"/>
                  </a:cubicBezTo>
                  <a:close/>
                  <a:moveTo>
                    <a:pt x="1370" y="0"/>
                  </a:moveTo>
                  <a:cubicBezTo>
                    <a:pt x="1297" y="0"/>
                    <a:pt x="1224" y="37"/>
                    <a:pt x="1151" y="92"/>
                  </a:cubicBezTo>
                  <a:cubicBezTo>
                    <a:pt x="1078" y="146"/>
                    <a:pt x="1023" y="201"/>
                    <a:pt x="986" y="274"/>
                  </a:cubicBezTo>
                  <a:cubicBezTo>
                    <a:pt x="968" y="347"/>
                    <a:pt x="895" y="530"/>
                    <a:pt x="786" y="804"/>
                  </a:cubicBezTo>
                  <a:cubicBezTo>
                    <a:pt x="676" y="1077"/>
                    <a:pt x="585" y="1278"/>
                    <a:pt x="512" y="1443"/>
                  </a:cubicBezTo>
                  <a:cubicBezTo>
                    <a:pt x="494" y="1516"/>
                    <a:pt x="457" y="1607"/>
                    <a:pt x="402" y="1698"/>
                  </a:cubicBezTo>
                  <a:cubicBezTo>
                    <a:pt x="147" y="1789"/>
                    <a:pt x="1" y="1862"/>
                    <a:pt x="1" y="1917"/>
                  </a:cubicBezTo>
                  <a:cubicBezTo>
                    <a:pt x="1" y="1972"/>
                    <a:pt x="19" y="2009"/>
                    <a:pt x="74" y="2045"/>
                  </a:cubicBezTo>
                  <a:cubicBezTo>
                    <a:pt x="110" y="2082"/>
                    <a:pt x="165" y="2100"/>
                    <a:pt x="220" y="2100"/>
                  </a:cubicBezTo>
                  <a:lnTo>
                    <a:pt x="238" y="2100"/>
                  </a:lnTo>
                  <a:cubicBezTo>
                    <a:pt x="92" y="2465"/>
                    <a:pt x="1" y="2666"/>
                    <a:pt x="1" y="2684"/>
                  </a:cubicBezTo>
                  <a:cubicBezTo>
                    <a:pt x="1" y="2739"/>
                    <a:pt x="37" y="2812"/>
                    <a:pt x="74" y="2866"/>
                  </a:cubicBezTo>
                  <a:cubicBezTo>
                    <a:pt x="128" y="2903"/>
                    <a:pt x="183" y="2940"/>
                    <a:pt x="220" y="2940"/>
                  </a:cubicBezTo>
                  <a:cubicBezTo>
                    <a:pt x="274" y="2940"/>
                    <a:pt x="421" y="2629"/>
                    <a:pt x="658" y="1990"/>
                  </a:cubicBezTo>
                  <a:cubicBezTo>
                    <a:pt x="859" y="1935"/>
                    <a:pt x="1005" y="1899"/>
                    <a:pt x="1114" y="1862"/>
                  </a:cubicBezTo>
                  <a:cubicBezTo>
                    <a:pt x="1205" y="1844"/>
                    <a:pt x="1333" y="1808"/>
                    <a:pt x="1443" y="1771"/>
                  </a:cubicBezTo>
                  <a:cubicBezTo>
                    <a:pt x="1479" y="2027"/>
                    <a:pt x="1498" y="2282"/>
                    <a:pt x="1516" y="2556"/>
                  </a:cubicBezTo>
                  <a:cubicBezTo>
                    <a:pt x="1534" y="2702"/>
                    <a:pt x="1552" y="2793"/>
                    <a:pt x="1571" y="2848"/>
                  </a:cubicBezTo>
                  <a:cubicBezTo>
                    <a:pt x="1607" y="2903"/>
                    <a:pt x="1644" y="2940"/>
                    <a:pt x="1680" y="2940"/>
                  </a:cubicBezTo>
                  <a:cubicBezTo>
                    <a:pt x="1771" y="2940"/>
                    <a:pt x="1826" y="2757"/>
                    <a:pt x="1826" y="2428"/>
                  </a:cubicBezTo>
                  <a:cubicBezTo>
                    <a:pt x="1826" y="2228"/>
                    <a:pt x="1808" y="1972"/>
                    <a:pt x="1790" y="1698"/>
                  </a:cubicBezTo>
                  <a:cubicBezTo>
                    <a:pt x="2027" y="1625"/>
                    <a:pt x="2155" y="1570"/>
                    <a:pt x="2155" y="1516"/>
                  </a:cubicBezTo>
                  <a:cubicBezTo>
                    <a:pt x="2155" y="1443"/>
                    <a:pt x="2082" y="1406"/>
                    <a:pt x="1972" y="1406"/>
                  </a:cubicBezTo>
                  <a:cubicBezTo>
                    <a:pt x="1899" y="1406"/>
                    <a:pt x="1844" y="1406"/>
                    <a:pt x="1753" y="1424"/>
                  </a:cubicBezTo>
                  <a:cubicBezTo>
                    <a:pt x="1717" y="1023"/>
                    <a:pt x="1662" y="676"/>
                    <a:pt x="1589" y="420"/>
                  </a:cubicBezTo>
                  <a:cubicBezTo>
                    <a:pt x="1534" y="146"/>
                    <a:pt x="1461" y="0"/>
                    <a:pt x="13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5513400" y="752900"/>
              <a:ext cx="55700" cy="71225"/>
            </a:xfrm>
            <a:custGeom>
              <a:avLst/>
              <a:gdLst/>
              <a:ahLst/>
              <a:cxnLst/>
              <a:rect l="l" t="t" r="r" b="b"/>
              <a:pathLst>
                <a:path w="2228" h="2849" extrusionOk="0">
                  <a:moveTo>
                    <a:pt x="1388" y="1"/>
                  </a:moveTo>
                  <a:cubicBezTo>
                    <a:pt x="841" y="1"/>
                    <a:pt x="549" y="55"/>
                    <a:pt x="494" y="147"/>
                  </a:cubicBezTo>
                  <a:cubicBezTo>
                    <a:pt x="494" y="183"/>
                    <a:pt x="476" y="220"/>
                    <a:pt x="476" y="238"/>
                  </a:cubicBezTo>
                  <a:cubicBezTo>
                    <a:pt x="476" y="457"/>
                    <a:pt x="439" y="713"/>
                    <a:pt x="366" y="1023"/>
                  </a:cubicBezTo>
                  <a:cubicBezTo>
                    <a:pt x="275" y="1333"/>
                    <a:pt x="202" y="1607"/>
                    <a:pt x="110" y="1881"/>
                  </a:cubicBezTo>
                  <a:cubicBezTo>
                    <a:pt x="37" y="2155"/>
                    <a:pt x="1" y="2356"/>
                    <a:pt x="1" y="2465"/>
                  </a:cubicBezTo>
                  <a:cubicBezTo>
                    <a:pt x="1" y="2575"/>
                    <a:pt x="37" y="2666"/>
                    <a:pt x="129" y="2739"/>
                  </a:cubicBezTo>
                  <a:cubicBezTo>
                    <a:pt x="238" y="2812"/>
                    <a:pt x="348" y="2849"/>
                    <a:pt x="476" y="2849"/>
                  </a:cubicBezTo>
                  <a:cubicBezTo>
                    <a:pt x="749" y="2849"/>
                    <a:pt x="1041" y="2794"/>
                    <a:pt x="1352" y="2702"/>
                  </a:cubicBezTo>
                  <a:cubicBezTo>
                    <a:pt x="1644" y="2593"/>
                    <a:pt x="1790" y="2483"/>
                    <a:pt x="1790" y="2392"/>
                  </a:cubicBezTo>
                  <a:cubicBezTo>
                    <a:pt x="1790" y="2337"/>
                    <a:pt x="1772" y="2301"/>
                    <a:pt x="1735" y="2301"/>
                  </a:cubicBezTo>
                  <a:cubicBezTo>
                    <a:pt x="1717" y="2301"/>
                    <a:pt x="1644" y="2319"/>
                    <a:pt x="1516" y="2356"/>
                  </a:cubicBezTo>
                  <a:cubicBezTo>
                    <a:pt x="1151" y="2447"/>
                    <a:pt x="804" y="2502"/>
                    <a:pt x="476" y="2502"/>
                  </a:cubicBezTo>
                  <a:cubicBezTo>
                    <a:pt x="439" y="2502"/>
                    <a:pt x="421" y="2502"/>
                    <a:pt x="402" y="2483"/>
                  </a:cubicBezTo>
                  <a:cubicBezTo>
                    <a:pt x="384" y="2447"/>
                    <a:pt x="366" y="2429"/>
                    <a:pt x="366" y="2392"/>
                  </a:cubicBezTo>
                  <a:cubicBezTo>
                    <a:pt x="366" y="2301"/>
                    <a:pt x="439" y="2009"/>
                    <a:pt x="585" y="1552"/>
                  </a:cubicBezTo>
                  <a:cubicBezTo>
                    <a:pt x="895" y="1552"/>
                    <a:pt x="1151" y="1516"/>
                    <a:pt x="1370" y="1479"/>
                  </a:cubicBezTo>
                  <a:cubicBezTo>
                    <a:pt x="1589" y="1425"/>
                    <a:pt x="1717" y="1352"/>
                    <a:pt x="1717" y="1260"/>
                  </a:cubicBezTo>
                  <a:cubicBezTo>
                    <a:pt x="1717" y="1224"/>
                    <a:pt x="1662" y="1206"/>
                    <a:pt x="1589" y="1206"/>
                  </a:cubicBezTo>
                  <a:cubicBezTo>
                    <a:pt x="1498" y="1206"/>
                    <a:pt x="1388" y="1206"/>
                    <a:pt x="1224" y="1224"/>
                  </a:cubicBezTo>
                  <a:cubicBezTo>
                    <a:pt x="1078" y="1242"/>
                    <a:pt x="950" y="1242"/>
                    <a:pt x="841" y="1242"/>
                  </a:cubicBezTo>
                  <a:lnTo>
                    <a:pt x="676" y="1242"/>
                  </a:lnTo>
                  <a:cubicBezTo>
                    <a:pt x="786" y="859"/>
                    <a:pt x="841" y="585"/>
                    <a:pt x="841" y="402"/>
                  </a:cubicBezTo>
                  <a:lnTo>
                    <a:pt x="841" y="384"/>
                  </a:lnTo>
                  <a:cubicBezTo>
                    <a:pt x="1078" y="348"/>
                    <a:pt x="1242" y="311"/>
                    <a:pt x="1315" y="311"/>
                  </a:cubicBezTo>
                  <a:cubicBezTo>
                    <a:pt x="1370" y="311"/>
                    <a:pt x="1498" y="293"/>
                    <a:pt x="1644" y="275"/>
                  </a:cubicBezTo>
                  <a:cubicBezTo>
                    <a:pt x="1808" y="256"/>
                    <a:pt x="1954" y="238"/>
                    <a:pt x="2045" y="220"/>
                  </a:cubicBezTo>
                  <a:cubicBezTo>
                    <a:pt x="2155" y="202"/>
                    <a:pt x="2228" y="165"/>
                    <a:pt x="2228" y="110"/>
                  </a:cubicBezTo>
                  <a:cubicBezTo>
                    <a:pt x="2228" y="37"/>
                    <a:pt x="1954" y="1"/>
                    <a:pt x="13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1"/>
            <p:cNvSpPr/>
            <p:nvPr/>
          </p:nvSpPr>
          <p:spPr>
            <a:xfrm>
              <a:off x="5572750" y="752000"/>
              <a:ext cx="74400" cy="71675"/>
            </a:xfrm>
            <a:custGeom>
              <a:avLst/>
              <a:gdLst/>
              <a:ahLst/>
              <a:cxnLst/>
              <a:rect l="l" t="t" r="r" b="b"/>
              <a:pathLst>
                <a:path w="2976" h="2867" extrusionOk="0">
                  <a:moveTo>
                    <a:pt x="621" y="0"/>
                  </a:moveTo>
                  <a:cubicBezTo>
                    <a:pt x="584" y="0"/>
                    <a:pt x="548" y="0"/>
                    <a:pt x="548" y="37"/>
                  </a:cubicBezTo>
                  <a:cubicBezTo>
                    <a:pt x="529" y="37"/>
                    <a:pt x="529" y="73"/>
                    <a:pt x="529" y="128"/>
                  </a:cubicBezTo>
                  <a:cubicBezTo>
                    <a:pt x="529" y="292"/>
                    <a:pt x="438" y="730"/>
                    <a:pt x="256" y="1424"/>
                  </a:cubicBezTo>
                  <a:cubicBezTo>
                    <a:pt x="91" y="2118"/>
                    <a:pt x="0" y="2483"/>
                    <a:pt x="0" y="2556"/>
                  </a:cubicBezTo>
                  <a:cubicBezTo>
                    <a:pt x="0" y="2629"/>
                    <a:pt x="18" y="2684"/>
                    <a:pt x="73" y="2757"/>
                  </a:cubicBezTo>
                  <a:cubicBezTo>
                    <a:pt x="128" y="2830"/>
                    <a:pt x="164" y="2866"/>
                    <a:pt x="201" y="2866"/>
                  </a:cubicBezTo>
                  <a:cubicBezTo>
                    <a:pt x="201" y="2866"/>
                    <a:pt x="219" y="2848"/>
                    <a:pt x="237" y="2793"/>
                  </a:cubicBezTo>
                  <a:cubicBezTo>
                    <a:pt x="256" y="2775"/>
                    <a:pt x="256" y="2738"/>
                    <a:pt x="274" y="2720"/>
                  </a:cubicBezTo>
                  <a:cubicBezTo>
                    <a:pt x="274" y="2684"/>
                    <a:pt x="292" y="2647"/>
                    <a:pt x="310" y="2611"/>
                  </a:cubicBezTo>
                  <a:cubicBezTo>
                    <a:pt x="329" y="2574"/>
                    <a:pt x="329" y="2519"/>
                    <a:pt x="347" y="2483"/>
                  </a:cubicBezTo>
                  <a:cubicBezTo>
                    <a:pt x="365" y="2446"/>
                    <a:pt x="365" y="2392"/>
                    <a:pt x="383" y="2337"/>
                  </a:cubicBezTo>
                  <a:cubicBezTo>
                    <a:pt x="402" y="2282"/>
                    <a:pt x="420" y="2227"/>
                    <a:pt x="438" y="2191"/>
                  </a:cubicBezTo>
                  <a:cubicBezTo>
                    <a:pt x="438" y="2136"/>
                    <a:pt x="456" y="2081"/>
                    <a:pt x="475" y="2027"/>
                  </a:cubicBezTo>
                  <a:cubicBezTo>
                    <a:pt x="493" y="1954"/>
                    <a:pt x="529" y="1807"/>
                    <a:pt x="584" y="1607"/>
                  </a:cubicBezTo>
                  <a:cubicBezTo>
                    <a:pt x="639" y="1406"/>
                    <a:pt x="694" y="1169"/>
                    <a:pt x="748" y="876"/>
                  </a:cubicBezTo>
                  <a:cubicBezTo>
                    <a:pt x="913" y="1406"/>
                    <a:pt x="1041" y="1734"/>
                    <a:pt x="1150" y="1880"/>
                  </a:cubicBezTo>
                  <a:cubicBezTo>
                    <a:pt x="1205" y="1972"/>
                    <a:pt x="1278" y="2008"/>
                    <a:pt x="1351" y="2008"/>
                  </a:cubicBezTo>
                  <a:cubicBezTo>
                    <a:pt x="1424" y="2008"/>
                    <a:pt x="1515" y="1954"/>
                    <a:pt x="1643" y="1826"/>
                  </a:cubicBezTo>
                  <a:cubicBezTo>
                    <a:pt x="1753" y="1698"/>
                    <a:pt x="2063" y="1333"/>
                    <a:pt x="2574" y="694"/>
                  </a:cubicBezTo>
                  <a:lnTo>
                    <a:pt x="2574" y="694"/>
                  </a:lnTo>
                  <a:cubicBezTo>
                    <a:pt x="2464" y="1004"/>
                    <a:pt x="2355" y="1351"/>
                    <a:pt x="2264" y="1734"/>
                  </a:cubicBezTo>
                  <a:cubicBezTo>
                    <a:pt x="2172" y="2136"/>
                    <a:pt x="2118" y="2392"/>
                    <a:pt x="2118" y="2501"/>
                  </a:cubicBezTo>
                  <a:cubicBezTo>
                    <a:pt x="2118" y="2611"/>
                    <a:pt x="2136" y="2702"/>
                    <a:pt x="2172" y="2775"/>
                  </a:cubicBezTo>
                  <a:cubicBezTo>
                    <a:pt x="2209" y="2830"/>
                    <a:pt x="2245" y="2866"/>
                    <a:pt x="2282" y="2866"/>
                  </a:cubicBezTo>
                  <a:cubicBezTo>
                    <a:pt x="2318" y="2866"/>
                    <a:pt x="2355" y="2793"/>
                    <a:pt x="2410" y="2629"/>
                  </a:cubicBezTo>
                  <a:cubicBezTo>
                    <a:pt x="2428" y="2538"/>
                    <a:pt x="2446" y="2465"/>
                    <a:pt x="2464" y="2373"/>
                  </a:cubicBezTo>
                  <a:cubicBezTo>
                    <a:pt x="2483" y="2282"/>
                    <a:pt x="2519" y="2173"/>
                    <a:pt x="2537" y="2045"/>
                  </a:cubicBezTo>
                  <a:cubicBezTo>
                    <a:pt x="2574" y="1917"/>
                    <a:pt x="2610" y="1789"/>
                    <a:pt x="2629" y="1698"/>
                  </a:cubicBezTo>
                  <a:cubicBezTo>
                    <a:pt x="2665" y="1607"/>
                    <a:pt x="2702" y="1479"/>
                    <a:pt x="2738" y="1315"/>
                  </a:cubicBezTo>
                  <a:cubicBezTo>
                    <a:pt x="2793" y="1150"/>
                    <a:pt x="2811" y="1041"/>
                    <a:pt x="2830" y="968"/>
                  </a:cubicBezTo>
                  <a:cubicBezTo>
                    <a:pt x="2866" y="895"/>
                    <a:pt x="2884" y="803"/>
                    <a:pt x="2903" y="694"/>
                  </a:cubicBezTo>
                  <a:cubicBezTo>
                    <a:pt x="2939" y="603"/>
                    <a:pt x="2957" y="511"/>
                    <a:pt x="2957" y="457"/>
                  </a:cubicBezTo>
                  <a:cubicBezTo>
                    <a:pt x="2976" y="384"/>
                    <a:pt x="2976" y="329"/>
                    <a:pt x="2976" y="274"/>
                  </a:cubicBezTo>
                  <a:cubicBezTo>
                    <a:pt x="2976" y="238"/>
                    <a:pt x="2957" y="183"/>
                    <a:pt x="2903" y="128"/>
                  </a:cubicBezTo>
                  <a:cubicBezTo>
                    <a:pt x="2848" y="73"/>
                    <a:pt x="2793" y="37"/>
                    <a:pt x="2738" y="37"/>
                  </a:cubicBezTo>
                  <a:cubicBezTo>
                    <a:pt x="2702" y="37"/>
                    <a:pt x="2610" y="110"/>
                    <a:pt x="2501" y="238"/>
                  </a:cubicBezTo>
                  <a:cubicBezTo>
                    <a:pt x="2391" y="365"/>
                    <a:pt x="2209" y="566"/>
                    <a:pt x="1990" y="876"/>
                  </a:cubicBezTo>
                  <a:cubicBezTo>
                    <a:pt x="1753" y="1169"/>
                    <a:pt x="1552" y="1406"/>
                    <a:pt x="1406" y="1588"/>
                  </a:cubicBezTo>
                  <a:cubicBezTo>
                    <a:pt x="1278" y="1333"/>
                    <a:pt x="1168" y="1077"/>
                    <a:pt x="1077" y="840"/>
                  </a:cubicBezTo>
                  <a:cubicBezTo>
                    <a:pt x="986" y="584"/>
                    <a:pt x="931" y="402"/>
                    <a:pt x="931" y="311"/>
                  </a:cubicBezTo>
                  <a:cubicBezTo>
                    <a:pt x="931" y="256"/>
                    <a:pt x="876" y="183"/>
                    <a:pt x="785" y="110"/>
                  </a:cubicBezTo>
                  <a:cubicBezTo>
                    <a:pt x="712" y="37"/>
                    <a:pt x="639" y="0"/>
                    <a:pt x="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5653525" y="751525"/>
              <a:ext cx="55250" cy="72600"/>
            </a:xfrm>
            <a:custGeom>
              <a:avLst/>
              <a:gdLst/>
              <a:ahLst/>
              <a:cxnLst/>
              <a:rect l="l" t="t" r="r" b="b"/>
              <a:pathLst>
                <a:path w="2210" h="2904" extrusionOk="0">
                  <a:moveTo>
                    <a:pt x="1424" y="348"/>
                  </a:moveTo>
                  <a:cubicBezTo>
                    <a:pt x="1534" y="348"/>
                    <a:pt x="1625" y="421"/>
                    <a:pt x="1698" y="549"/>
                  </a:cubicBezTo>
                  <a:cubicBezTo>
                    <a:pt x="1789" y="676"/>
                    <a:pt x="1826" y="859"/>
                    <a:pt x="1826" y="1060"/>
                  </a:cubicBezTo>
                  <a:cubicBezTo>
                    <a:pt x="1826" y="1279"/>
                    <a:pt x="1771" y="1498"/>
                    <a:pt x="1643" y="1735"/>
                  </a:cubicBezTo>
                  <a:cubicBezTo>
                    <a:pt x="1515" y="1973"/>
                    <a:pt x="1351" y="2173"/>
                    <a:pt x="1168" y="2338"/>
                  </a:cubicBezTo>
                  <a:cubicBezTo>
                    <a:pt x="986" y="2484"/>
                    <a:pt x="840" y="2575"/>
                    <a:pt x="694" y="2575"/>
                  </a:cubicBezTo>
                  <a:cubicBezTo>
                    <a:pt x="621" y="2575"/>
                    <a:pt x="530" y="2520"/>
                    <a:pt x="475" y="2429"/>
                  </a:cubicBezTo>
                  <a:cubicBezTo>
                    <a:pt x="402" y="2338"/>
                    <a:pt x="365" y="2210"/>
                    <a:pt x="365" y="2064"/>
                  </a:cubicBezTo>
                  <a:cubicBezTo>
                    <a:pt x="365" y="1808"/>
                    <a:pt x="438" y="1553"/>
                    <a:pt x="566" y="1279"/>
                  </a:cubicBezTo>
                  <a:cubicBezTo>
                    <a:pt x="694" y="1005"/>
                    <a:pt x="840" y="768"/>
                    <a:pt x="1004" y="603"/>
                  </a:cubicBezTo>
                  <a:cubicBezTo>
                    <a:pt x="1168" y="439"/>
                    <a:pt x="1315" y="348"/>
                    <a:pt x="1424" y="348"/>
                  </a:cubicBezTo>
                  <a:close/>
                  <a:moveTo>
                    <a:pt x="1406" y="1"/>
                  </a:moveTo>
                  <a:cubicBezTo>
                    <a:pt x="1260" y="1"/>
                    <a:pt x="1114" y="56"/>
                    <a:pt x="931" y="184"/>
                  </a:cubicBezTo>
                  <a:cubicBezTo>
                    <a:pt x="767" y="311"/>
                    <a:pt x="621" y="457"/>
                    <a:pt x="475" y="658"/>
                  </a:cubicBezTo>
                  <a:cubicBezTo>
                    <a:pt x="347" y="841"/>
                    <a:pt x="219" y="1078"/>
                    <a:pt x="128" y="1334"/>
                  </a:cubicBezTo>
                  <a:cubicBezTo>
                    <a:pt x="37" y="1589"/>
                    <a:pt x="0" y="1845"/>
                    <a:pt x="0" y="2082"/>
                  </a:cubicBezTo>
                  <a:cubicBezTo>
                    <a:pt x="0" y="2265"/>
                    <a:pt x="73" y="2447"/>
                    <a:pt x="201" y="2630"/>
                  </a:cubicBezTo>
                  <a:cubicBezTo>
                    <a:pt x="329" y="2812"/>
                    <a:pt x="493" y="2904"/>
                    <a:pt x="676" y="2904"/>
                  </a:cubicBezTo>
                  <a:cubicBezTo>
                    <a:pt x="913" y="2904"/>
                    <a:pt x="1168" y="2794"/>
                    <a:pt x="1406" y="2593"/>
                  </a:cubicBezTo>
                  <a:cubicBezTo>
                    <a:pt x="1643" y="2392"/>
                    <a:pt x="1844" y="2137"/>
                    <a:pt x="1990" y="1863"/>
                  </a:cubicBezTo>
                  <a:cubicBezTo>
                    <a:pt x="2136" y="1571"/>
                    <a:pt x="2209" y="1279"/>
                    <a:pt x="2209" y="1023"/>
                  </a:cubicBezTo>
                  <a:cubicBezTo>
                    <a:pt x="2209" y="768"/>
                    <a:pt x="2136" y="530"/>
                    <a:pt x="1972" y="311"/>
                  </a:cubicBezTo>
                  <a:cubicBezTo>
                    <a:pt x="1826" y="110"/>
                    <a:pt x="1625" y="1"/>
                    <a:pt x="1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5715575" y="752000"/>
              <a:ext cx="50225" cy="83075"/>
            </a:xfrm>
            <a:custGeom>
              <a:avLst/>
              <a:gdLst/>
              <a:ahLst/>
              <a:cxnLst/>
              <a:rect l="l" t="t" r="r" b="b"/>
              <a:pathLst>
                <a:path w="2009" h="3323" extrusionOk="0">
                  <a:moveTo>
                    <a:pt x="1680" y="0"/>
                  </a:moveTo>
                  <a:cubicBezTo>
                    <a:pt x="1443" y="0"/>
                    <a:pt x="1187" y="128"/>
                    <a:pt x="932" y="365"/>
                  </a:cubicBezTo>
                  <a:cubicBezTo>
                    <a:pt x="658" y="603"/>
                    <a:pt x="439" y="895"/>
                    <a:pt x="256" y="1242"/>
                  </a:cubicBezTo>
                  <a:cubicBezTo>
                    <a:pt x="92" y="1588"/>
                    <a:pt x="1" y="1880"/>
                    <a:pt x="1" y="2173"/>
                  </a:cubicBezTo>
                  <a:cubicBezTo>
                    <a:pt x="1" y="2337"/>
                    <a:pt x="74" y="2501"/>
                    <a:pt x="238" y="2665"/>
                  </a:cubicBezTo>
                  <a:cubicBezTo>
                    <a:pt x="384" y="2811"/>
                    <a:pt x="549" y="2885"/>
                    <a:pt x="713" y="2885"/>
                  </a:cubicBezTo>
                  <a:cubicBezTo>
                    <a:pt x="877" y="2885"/>
                    <a:pt x="1041" y="2811"/>
                    <a:pt x="1206" y="2684"/>
                  </a:cubicBezTo>
                  <a:cubicBezTo>
                    <a:pt x="1370" y="2556"/>
                    <a:pt x="1534" y="2373"/>
                    <a:pt x="1662" y="2136"/>
                  </a:cubicBezTo>
                  <a:lnTo>
                    <a:pt x="1662" y="2136"/>
                  </a:lnTo>
                  <a:cubicBezTo>
                    <a:pt x="1626" y="2227"/>
                    <a:pt x="1589" y="2337"/>
                    <a:pt x="1553" y="2483"/>
                  </a:cubicBezTo>
                  <a:cubicBezTo>
                    <a:pt x="1516" y="2611"/>
                    <a:pt x="1461" y="2757"/>
                    <a:pt x="1425" y="2885"/>
                  </a:cubicBezTo>
                  <a:cubicBezTo>
                    <a:pt x="1388" y="3012"/>
                    <a:pt x="1370" y="3122"/>
                    <a:pt x="1370" y="3195"/>
                  </a:cubicBezTo>
                  <a:cubicBezTo>
                    <a:pt x="1370" y="3268"/>
                    <a:pt x="1406" y="3323"/>
                    <a:pt x="1480" y="3323"/>
                  </a:cubicBezTo>
                  <a:cubicBezTo>
                    <a:pt x="1534" y="3323"/>
                    <a:pt x="1644" y="3104"/>
                    <a:pt x="1790" y="2702"/>
                  </a:cubicBezTo>
                  <a:cubicBezTo>
                    <a:pt x="1918" y="2282"/>
                    <a:pt x="1991" y="2027"/>
                    <a:pt x="1991" y="1917"/>
                  </a:cubicBezTo>
                  <a:cubicBezTo>
                    <a:pt x="1991" y="1807"/>
                    <a:pt x="1954" y="1716"/>
                    <a:pt x="1899" y="1625"/>
                  </a:cubicBezTo>
                  <a:cubicBezTo>
                    <a:pt x="1826" y="1534"/>
                    <a:pt x="1753" y="1497"/>
                    <a:pt x="1662" y="1497"/>
                  </a:cubicBezTo>
                  <a:cubicBezTo>
                    <a:pt x="1480" y="1497"/>
                    <a:pt x="1333" y="1515"/>
                    <a:pt x="1206" y="1534"/>
                  </a:cubicBezTo>
                  <a:cubicBezTo>
                    <a:pt x="1096" y="1570"/>
                    <a:pt x="1041" y="1607"/>
                    <a:pt x="1041" y="1643"/>
                  </a:cubicBezTo>
                  <a:cubicBezTo>
                    <a:pt x="1041" y="1680"/>
                    <a:pt x="1060" y="1716"/>
                    <a:pt x="1114" y="1753"/>
                  </a:cubicBezTo>
                  <a:cubicBezTo>
                    <a:pt x="1169" y="1789"/>
                    <a:pt x="1224" y="1807"/>
                    <a:pt x="1297" y="1807"/>
                  </a:cubicBezTo>
                  <a:cubicBezTo>
                    <a:pt x="1370" y="1807"/>
                    <a:pt x="1498" y="1789"/>
                    <a:pt x="1644" y="1753"/>
                  </a:cubicBezTo>
                  <a:lnTo>
                    <a:pt x="1644" y="1753"/>
                  </a:lnTo>
                  <a:cubicBezTo>
                    <a:pt x="1498" y="1972"/>
                    <a:pt x="1333" y="2173"/>
                    <a:pt x="1151" y="2319"/>
                  </a:cubicBezTo>
                  <a:cubicBezTo>
                    <a:pt x="968" y="2446"/>
                    <a:pt x="822" y="2519"/>
                    <a:pt x="695" y="2519"/>
                  </a:cubicBezTo>
                  <a:cubicBezTo>
                    <a:pt x="603" y="2519"/>
                    <a:pt x="530" y="2483"/>
                    <a:pt x="475" y="2428"/>
                  </a:cubicBezTo>
                  <a:cubicBezTo>
                    <a:pt x="402" y="2355"/>
                    <a:pt x="366" y="2264"/>
                    <a:pt x="366" y="2173"/>
                  </a:cubicBezTo>
                  <a:cubicBezTo>
                    <a:pt x="366" y="1917"/>
                    <a:pt x="439" y="1661"/>
                    <a:pt x="603" y="1388"/>
                  </a:cubicBezTo>
                  <a:cubicBezTo>
                    <a:pt x="749" y="1096"/>
                    <a:pt x="914" y="858"/>
                    <a:pt x="1133" y="676"/>
                  </a:cubicBezTo>
                  <a:cubicBezTo>
                    <a:pt x="1333" y="475"/>
                    <a:pt x="1534" y="384"/>
                    <a:pt x="1699" y="384"/>
                  </a:cubicBezTo>
                  <a:cubicBezTo>
                    <a:pt x="1772" y="384"/>
                    <a:pt x="1826" y="402"/>
                    <a:pt x="1881" y="420"/>
                  </a:cubicBezTo>
                  <a:cubicBezTo>
                    <a:pt x="1918" y="438"/>
                    <a:pt x="1954" y="438"/>
                    <a:pt x="1972" y="438"/>
                  </a:cubicBezTo>
                  <a:cubicBezTo>
                    <a:pt x="1991" y="438"/>
                    <a:pt x="2009" y="420"/>
                    <a:pt x="2009" y="365"/>
                  </a:cubicBezTo>
                  <a:cubicBezTo>
                    <a:pt x="2009" y="311"/>
                    <a:pt x="1972" y="238"/>
                    <a:pt x="1899" y="146"/>
                  </a:cubicBezTo>
                  <a:cubicBezTo>
                    <a:pt x="1826" y="55"/>
                    <a:pt x="1753" y="0"/>
                    <a:pt x="16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5779925" y="751075"/>
              <a:ext cx="44300" cy="73050"/>
            </a:xfrm>
            <a:custGeom>
              <a:avLst/>
              <a:gdLst/>
              <a:ahLst/>
              <a:cxnLst/>
              <a:rect l="l" t="t" r="r" b="b"/>
              <a:pathLst>
                <a:path w="1772" h="2922" extrusionOk="0">
                  <a:moveTo>
                    <a:pt x="658" y="1"/>
                  </a:moveTo>
                  <a:cubicBezTo>
                    <a:pt x="621" y="1"/>
                    <a:pt x="603" y="19"/>
                    <a:pt x="585" y="37"/>
                  </a:cubicBezTo>
                  <a:cubicBezTo>
                    <a:pt x="567" y="55"/>
                    <a:pt x="567" y="92"/>
                    <a:pt x="567" y="128"/>
                  </a:cubicBezTo>
                  <a:cubicBezTo>
                    <a:pt x="567" y="311"/>
                    <a:pt x="475" y="749"/>
                    <a:pt x="275" y="1388"/>
                  </a:cubicBezTo>
                  <a:cubicBezTo>
                    <a:pt x="92" y="2045"/>
                    <a:pt x="1" y="2429"/>
                    <a:pt x="1" y="2538"/>
                  </a:cubicBezTo>
                  <a:cubicBezTo>
                    <a:pt x="1" y="2629"/>
                    <a:pt x="56" y="2721"/>
                    <a:pt x="147" y="2794"/>
                  </a:cubicBezTo>
                  <a:cubicBezTo>
                    <a:pt x="238" y="2885"/>
                    <a:pt x="366" y="2922"/>
                    <a:pt x="494" y="2922"/>
                  </a:cubicBezTo>
                  <a:cubicBezTo>
                    <a:pt x="786" y="2922"/>
                    <a:pt x="1060" y="2867"/>
                    <a:pt x="1352" y="2757"/>
                  </a:cubicBezTo>
                  <a:cubicBezTo>
                    <a:pt x="1626" y="2666"/>
                    <a:pt x="1772" y="2556"/>
                    <a:pt x="1772" y="2447"/>
                  </a:cubicBezTo>
                  <a:cubicBezTo>
                    <a:pt x="1772" y="2410"/>
                    <a:pt x="1772" y="2392"/>
                    <a:pt x="1753" y="2392"/>
                  </a:cubicBezTo>
                  <a:cubicBezTo>
                    <a:pt x="1753" y="2374"/>
                    <a:pt x="1735" y="2374"/>
                    <a:pt x="1699" y="2374"/>
                  </a:cubicBezTo>
                  <a:cubicBezTo>
                    <a:pt x="1680" y="2374"/>
                    <a:pt x="1607" y="2392"/>
                    <a:pt x="1498" y="2410"/>
                  </a:cubicBezTo>
                  <a:cubicBezTo>
                    <a:pt x="1133" y="2520"/>
                    <a:pt x="786" y="2575"/>
                    <a:pt x="475" y="2575"/>
                  </a:cubicBezTo>
                  <a:cubicBezTo>
                    <a:pt x="402" y="2575"/>
                    <a:pt x="366" y="2538"/>
                    <a:pt x="366" y="2465"/>
                  </a:cubicBezTo>
                  <a:cubicBezTo>
                    <a:pt x="366" y="2392"/>
                    <a:pt x="439" y="2155"/>
                    <a:pt x="548" y="1790"/>
                  </a:cubicBezTo>
                  <a:cubicBezTo>
                    <a:pt x="786" y="1005"/>
                    <a:pt x="895" y="512"/>
                    <a:pt x="895" y="329"/>
                  </a:cubicBezTo>
                  <a:cubicBezTo>
                    <a:pt x="895" y="256"/>
                    <a:pt x="877" y="183"/>
                    <a:pt x="804" y="110"/>
                  </a:cubicBezTo>
                  <a:cubicBezTo>
                    <a:pt x="749" y="37"/>
                    <a:pt x="695" y="1"/>
                    <a:pt x="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1"/>
            <p:cNvSpPr/>
            <p:nvPr/>
          </p:nvSpPr>
          <p:spPr>
            <a:xfrm>
              <a:off x="5835150" y="751525"/>
              <a:ext cx="55250" cy="72600"/>
            </a:xfrm>
            <a:custGeom>
              <a:avLst/>
              <a:gdLst/>
              <a:ahLst/>
              <a:cxnLst/>
              <a:rect l="l" t="t" r="r" b="b"/>
              <a:pathLst>
                <a:path w="2210" h="2904" extrusionOk="0">
                  <a:moveTo>
                    <a:pt x="1425" y="348"/>
                  </a:moveTo>
                  <a:cubicBezTo>
                    <a:pt x="1534" y="348"/>
                    <a:pt x="1625" y="421"/>
                    <a:pt x="1717" y="549"/>
                  </a:cubicBezTo>
                  <a:cubicBezTo>
                    <a:pt x="1790" y="676"/>
                    <a:pt x="1826" y="859"/>
                    <a:pt x="1826" y="1060"/>
                  </a:cubicBezTo>
                  <a:cubicBezTo>
                    <a:pt x="1826" y="1279"/>
                    <a:pt x="1771" y="1498"/>
                    <a:pt x="1644" y="1735"/>
                  </a:cubicBezTo>
                  <a:cubicBezTo>
                    <a:pt x="1516" y="1973"/>
                    <a:pt x="1352" y="2173"/>
                    <a:pt x="1169" y="2338"/>
                  </a:cubicBezTo>
                  <a:cubicBezTo>
                    <a:pt x="1005" y="2484"/>
                    <a:pt x="840" y="2575"/>
                    <a:pt x="713" y="2575"/>
                  </a:cubicBezTo>
                  <a:cubicBezTo>
                    <a:pt x="621" y="2575"/>
                    <a:pt x="548" y="2520"/>
                    <a:pt x="475" y="2429"/>
                  </a:cubicBezTo>
                  <a:cubicBezTo>
                    <a:pt x="402" y="2338"/>
                    <a:pt x="384" y="2210"/>
                    <a:pt x="384" y="2064"/>
                  </a:cubicBezTo>
                  <a:cubicBezTo>
                    <a:pt x="384" y="1808"/>
                    <a:pt x="439" y="1553"/>
                    <a:pt x="567" y="1279"/>
                  </a:cubicBezTo>
                  <a:cubicBezTo>
                    <a:pt x="713" y="1005"/>
                    <a:pt x="859" y="768"/>
                    <a:pt x="1023" y="603"/>
                  </a:cubicBezTo>
                  <a:cubicBezTo>
                    <a:pt x="1187" y="439"/>
                    <a:pt x="1315" y="348"/>
                    <a:pt x="1425" y="348"/>
                  </a:cubicBezTo>
                  <a:close/>
                  <a:moveTo>
                    <a:pt x="1406" y="1"/>
                  </a:moveTo>
                  <a:cubicBezTo>
                    <a:pt x="1260" y="1"/>
                    <a:pt x="1114" y="56"/>
                    <a:pt x="950" y="184"/>
                  </a:cubicBezTo>
                  <a:cubicBezTo>
                    <a:pt x="767" y="311"/>
                    <a:pt x="621" y="457"/>
                    <a:pt x="475" y="658"/>
                  </a:cubicBezTo>
                  <a:cubicBezTo>
                    <a:pt x="348" y="841"/>
                    <a:pt x="238" y="1078"/>
                    <a:pt x="147" y="1334"/>
                  </a:cubicBezTo>
                  <a:cubicBezTo>
                    <a:pt x="55" y="1589"/>
                    <a:pt x="1" y="1845"/>
                    <a:pt x="1" y="2082"/>
                  </a:cubicBezTo>
                  <a:cubicBezTo>
                    <a:pt x="1" y="2265"/>
                    <a:pt x="74" y="2447"/>
                    <a:pt x="201" y="2630"/>
                  </a:cubicBezTo>
                  <a:cubicBezTo>
                    <a:pt x="348" y="2812"/>
                    <a:pt x="494" y="2904"/>
                    <a:pt x="676" y="2904"/>
                  </a:cubicBezTo>
                  <a:cubicBezTo>
                    <a:pt x="932" y="2904"/>
                    <a:pt x="1169" y="2794"/>
                    <a:pt x="1406" y="2593"/>
                  </a:cubicBezTo>
                  <a:cubicBezTo>
                    <a:pt x="1662" y="2392"/>
                    <a:pt x="1844" y="2137"/>
                    <a:pt x="1990" y="1863"/>
                  </a:cubicBezTo>
                  <a:cubicBezTo>
                    <a:pt x="2137" y="1571"/>
                    <a:pt x="2210" y="1279"/>
                    <a:pt x="2210" y="1023"/>
                  </a:cubicBezTo>
                  <a:cubicBezTo>
                    <a:pt x="2210" y="768"/>
                    <a:pt x="2137" y="530"/>
                    <a:pt x="1990" y="311"/>
                  </a:cubicBezTo>
                  <a:cubicBezTo>
                    <a:pt x="1826" y="110"/>
                    <a:pt x="1644" y="1"/>
                    <a:pt x="1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1"/>
            <p:cNvSpPr/>
            <p:nvPr/>
          </p:nvSpPr>
          <p:spPr>
            <a:xfrm>
              <a:off x="5893125" y="752450"/>
              <a:ext cx="58425" cy="71675"/>
            </a:xfrm>
            <a:custGeom>
              <a:avLst/>
              <a:gdLst/>
              <a:ahLst/>
              <a:cxnLst/>
              <a:rect l="l" t="t" r="r" b="b"/>
              <a:pathLst>
                <a:path w="2337" h="2867" extrusionOk="0">
                  <a:moveTo>
                    <a:pt x="1479" y="329"/>
                  </a:moveTo>
                  <a:cubicBezTo>
                    <a:pt x="1606" y="329"/>
                    <a:pt x="1716" y="366"/>
                    <a:pt x="1807" y="420"/>
                  </a:cubicBezTo>
                  <a:cubicBezTo>
                    <a:pt x="1917" y="457"/>
                    <a:pt x="1953" y="530"/>
                    <a:pt x="1953" y="621"/>
                  </a:cubicBezTo>
                  <a:cubicBezTo>
                    <a:pt x="1953" y="676"/>
                    <a:pt x="1935" y="731"/>
                    <a:pt x="1899" y="785"/>
                  </a:cubicBezTo>
                  <a:cubicBezTo>
                    <a:pt x="1862" y="840"/>
                    <a:pt x="1826" y="877"/>
                    <a:pt x="1789" y="913"/>
                  </a:cubicBezTo>
                  <a:cubicBezTo>
                    <a:pt x="1753" y="931"/>
                    <a:pt x="1698" y="968"/>
                    <a:pt x="1625" y="1023"/>
                  </a:cubicBezTo>
                  <a:cubicBezTo>
                    <a:pt x="1533" y="1059"/>
                    <a:pt x="1424" y="1114"/>
                    <a:pt x="1296" y="1169"/>
                  </a:cubicBezTo>
                  <a:cubicBezTo>
                    <a:pt x="1150" y="1205"/>
                    <a:pt x="1041" y="1260"/>
                    <a:pt x="986" y="1297"/>
                  </a:cubicBezTo>
                  <a:cubicBezTo>
                    <a:pt x="1077" y="913"/>
                    <a:pt x="1132" y="694"/>
                    <a:pt x="1132" y="621"/>
                  </a:cubicBezTo>
                  <a:cubicBezTo>
                    <a:pt x="1132" y="548"/>
                    <a:pt x="1095" y="475"/>
                    <a:pt x="1004" y="384"/>
                  </a:cubicBezTo>
                  <a:cubicBezTo>
                    <a:pt x="1205" y="347"/>
                    <a:pt x="1351" y="329"/>
                    <a:pt x="1479" y="329"/>
                  </a:cubicBezTo>
                  <a:close/>
                  <a:moveTo>
                    <a:pt x="931" y="1461"/>
                  </a:moveTo>
                  <a:cubicBezTo>
                    <a:pt x="986" y="1534"/>
                    <a:pt x="1059" y="1570"/>
                    <a:pt x="1132" y="1570"/>
                  </a:cubicBezTo>
                  <a:cubicBezTo>
                    <a:pt x="1314" y="1570"/>
                    <a:pt x="1515" y="1607"/>
                    <a:pt x="1698" y="1662"/>
                  </a:cubicBezTo>
                  <a:cubicBezTo>
                    <a:pt x="1880" y="1716"/>
                    <a:pt x="1990" y="1789"/>
                    <a:pt x="1990" y="1862"/>
                  </a:cubicBezTo>
                  <a:cubicBezTo>
                    <a:pt x="1990" y="1972"/>
                    <a:pt x="1917" y="2082"/>
                    <a:pt x="1771" y="2173"/>
                  </a:cubicBezTo>
                  <a:cubicBezTo>
                    <a:pt x="1606" y="2282"/>
                    <a:pt x="1442" y="2374"/>
                    <a:pt x="1223" y="2428"/>
                  </a:cubicBezTo>
                  <a:cubicBezTo>
                    <a:pt x="1004" y="2501"/>
                    <a:pt x="803" y="2538"/>
                    <a:pt x="602" y="2538"/>
                  </a:cubicBezTo>
                  <a:cubicBezTo>
                    <a:pt x="657" y="2483"/>
                    <a:pt x="767" y="2118"/>
                    <a:pt x="931" y="1461"/>
                  </a:cubicBezTo>
                  <a:close/>
                  <a:moveTo>
                    <a:pt x="1132" y="0"/>
                  </a:moveTo>
                  <a:cubicBezTo>
                    <a:pt x="968" y="0"/>
                    <a:pt x="822" y="19"/>
                    <a:pt x="694" y="55"/>
                  </a:cubicBezTo>
                  <a:cubicBezTo>
                    <a:pt x="584" y="73"/>
                    <a:pt x="529" y="128"/>
                    <a:pt x="529" y="165"/>
                  </a:cubicBezTo>
                  <a:cubicBezTo>
                    <a:pt x="529" y="201"/>
                    <a:pt x="548" y="256"/>
                    <a:pt x="602" y="311"/>
                  </a:cubicBezTo>
                  <a:cubicBezTo>
                    <a:pt x="657" y="384"/>
                    <a:pt x="712" y="402"/>
                    <a:pt x="767" y="402"/>
                  </a:cubicBezTo>
                  <a:lnTo>
                    <a:pt x="785" y="402"/>
                  </a:lnTo>
                  <a:cubicBezTo>
                    <a:pt x="785" y="749"/>
                    <a:pt x="675" y="1242"/>
                    <a:pt x="475" y="1899"/>
                  </a:cubicBezTo>
                  <a:cubicBezTo>
                    <a:pt x="420" y="2100"/>
                    <a:pt x="383" y="2228"/>
                    <a:pt x="383" y="2282"/>
                  </a:cubicBezTo>
                  <a:cubicBezTo>
                    <a:pt x="383" y="2337"/>
                    <a:pt x="402" y="2374"/>
                    <a:pt x="438" y="2428"/>
                  </a:cubicBezTo>
                  <a:cubicBezTo>
                    <a:pt x="475" y="2483"/>
                    <a:pt x="511" y="2520"/>
                    <a:pt x="548" y="2538"/>
                  </a:cubicBezTo>
                  <a:cubicBezTo>
                    <a:pt x="438" y="2538"/>
                    <a:pt x="329" y="2501"/>
                    <a:pt x="237" y="2447"/>
                  </a:cubicBezTo>
                  <a:cubicBezTo>
                    <a:pt x="146" y="2392"/>
                    <a:pt x="91" y="2355"/>
                    <a:pt x="73" y="2355"/>
                  </a:cubicBezTo>
                  <a:cubicBezTo>
                    <a:pt x="18" y="2355"/>
                    <a:pt x="0" y="2392"/>
                    <a:pt x="0" y="2483"/>
                  </a:cubicBezTo>
                  <a:cubicBezTo>
                    <a:pt x="0" y="2556"/>
                    <a:pt x="73" y="2629"/>
                    <a:pt x="201" y="2720"/>
                  </a:cubicBezTo>
                  <a:cubicBezTo>
                    <a:pt x="329" y="2812"/>
                    <a:pt x="475" y="2867"/>
                    <a:pt x="621" y="2867"/>
                  </a:cubicBezTo>
                  <a:cubicBezTo>
                    <a:pt x="913" y="2867"/>
                    <a:pt x="1168" y="2812"/>
                    <a:pt x="1442" y="2720"/>
                  </a:cubicBezTo>
                  <a:cubicBezTo>
                    <a:pt x="1716" y="2629"/>
                    <a:pt x="1917" y="2501"/>
                    <a:pt x="2099" y="2355"/>
                  </a:cubicBezTo>
                  <a:cubicBezTo>
                    <a:pt x="2264" y="2209"/>
                    <a:pt x="2337" y="2045"/>
                    <a:pt x="2337" y="1881"/>
                  </a:cubicBezTo>
                  <a:cubicBezTo>
                    <a:pt x="2337" y="1753"/>
                    <a:pt x="2264" y="1643"/>
                    <a:pt x="2118" y="1552"/>
                  </a:cubicBezTo>
                  <a:cubicBezTo>
                    <a:pt x="1972" y="1443"/>
                    <a:pt x="1771" y="1388"/>
                    <a:pt x="1552" y="1370"/>
                  </a:cubicBezTo>
                  <a:lnTo>
                    <a:pt x="1515" y="1370"/>
                  </a:lnTo>
                  <a:cubicBezTo>
                    <a:pt x="1771" y="1297"/>
                    <a:pt x="1972" y="1187"/>
                    <a:pt x="2118" y="1041"/>
                  </a:cubicBezTo>
                  <a:cubicBezTo>
                    <a:pt x="2264" y="913"/>
                    <a:pt x="2318" y="767"/>
                    <a:pt x="2318" y="603"/>
                  </a:cubicBezTo>
                  <a:cubicBezTo>
                    <a:pt x="2318" y="402"/>
                    <a:pt x="2227" y="256"/>
                    <a:pt x="2008" y="147"/>
                  </a:cubicBezTo>
                  <a:cubicBezTo>
                    <a:pt x="1807" y="37"/>
                    <a:pt x="1515" y="0"/>
                    <a:pt x="11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5964775" y="752000"/>
              <a:ext cx="21475" cy="71675"/>
            </a:xfrm>
            <a:custGeom>
              <a:avLst/>
              <a:gdLst/>
              <a:ahLst/>
              <a:cxnLst/>
              <a:rect l="l" t="t" r="r" b="b"/>
              <a:pathLst>
                <a:path w="859" h="2867" extrusionOk="0">
                  <a:moveTo>
                    <a:pt x="603" y="0"/>
                  </a:moveTo>
                  <a:cubicBezTo>
                    <a:pt x="566" y="0"/>
                    <a:pt x="529" y="0"/>
                    <a:pt x="511" y="37"/>
                  </a:cubicBezTo>
                  <a:cubicBezTo>
                    <a:pt x="511" y="37"/>
                    <a:pt x="493" y="73"/>
                    <a:pt x="493" y="128"/>
                  </a:cubicBezTo>
                  <a:cubicBezTo>
                    <a:pt x="493" y="292"/>
                    <a:pt x="420" y="730"/>
                    <a:pt x="256" y="1442"/>
                  </a:cubicBezTo>
                  <a:cubicBezTo>
                    <a:pt x="91" y="2154"/>
                    <a:pt x="0" y="2538"/>
                    <a:pt x="0" y="2592"/>
                  </a:cubicBezTo>
                  <a:cubicBezTo>
                    <a:pt x="0" y="2647"/>
                    <a:pt x="37" y="2702"/>
                    <a:pt x="91" y="2775"/>
                  </a:cubicBezTo>
                  <a:cubicBezTo>
                    <a:pt x="146" y="2830"/>
                    <a:pt x="183" y="2866"/>
                    <a:pt x="219" y="2866"/>
                  </a:cubicBezTo>
                  <a:cubicBezTo>
                    <a:pt x="256" y="2866"/>
                    <a:pt x="292" y="2793"/>
                    <a:pt x="329" y="2629"/>
                  </a:cubicBezTo>
                  <a:cubicBezTo>
                    <a:pt x="365" y="2538"/>
                    <a:pt x="383" y="2465"/>
                    <a:pt x="402" y="2392"/>
                  </a:cubicBezTo>
                  <a:cubicBezTo>
                    <a:pt x="420" y="2319"/>
                    <a:pt x="438" y="2209"/>
                    <a:pt x="475" y="2063"/>
                  </a:cubicBezTo>
                  <a:cubicBezTo>
                    <a:pt x="511" y="1935"/>
                    <a:pt x="529" y="1826"/>
                    <a:pt x="548" y="1753"/>
                  </a:cubicBezTo>
                  <a:cubicBezTo>
                    <a:pt x="749" y="949"/>
                    <a:pt x="858" y="493"/>
                    <a:pt x="858" y="402"/>
                  </a:cubicBezTo>
                  <a:cubicBezTo>
                    <a:pt x="858" y="311"/>
                    <a:pt x="822" y="219"/>
                    <a:pt x="749" y="128"/>
                  </a:cubicBezTo>
                  <a:cubicBezTo>
                    <a:pt x="694" y="37"/>
                    <a:pt x="639" y="0"/>
                    <a:pt x="6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5995350" y="751525"/>
              <a:ext cx="60725" cy="72600"/>
            </a:xfrm>
            <a:custGeom>
              <a:avLst/>
              <a:gdLst/>
              <a:ahLst/>
              <a:cxnLst/>
              <a:rect l="l" t="t" r="r" b="b"/>
              <a:pathLst>
                <a:path w="2429" h="2904" extrusionOk="0">
                  <a:moveTo>
                    <a:pt x="603" y="1"/>
                  </a:moveTo>
                  <a:cubicBezTo>
                    <a:pt x="566" y="1"/>
                    <a:pt x="548" y="56"/>
                    <a:pt x="548" y="129"/>
                  </a:cubicBezTo>
                  <a:cubicBezTo>
                    <a:pt x="530" y="311"/>
                    <a:pt x="438" y="749"/>
                    <a:pt x="256" y="1461"/>
                  </a:cubicBezTo>
                  <a:cubicBezTo>
                    <a:pt x="91" y="2155"/>
                    <a:pt x="0" y="2557"/>
                    <a:pt x="0" y="2611"/>
                  </a:cubicBezTo>
                  <a:cubicBezTo>
                    <a:pt x="0" y="2684"/>
                    <a:pt x="18" y="2739"/>
                    <a:pt x="73" y="2812"/>
                  </a:cubicBezTo>
                  <a:cubicBezTo>
                    <a:pt x="128" y="2867"/>
                    <a:pt x="164" y="2904"/>
                    <a:pt x="201" y="2904"/>
                  </a:cubicBezTo>
                  <a:cubicBezTo>
                    <a:pt x="219" y="2904"/>
                    <a:pt x="256" y="2849"/>
                    <a:pt x="292" y="2739"/>
                  </a:cubicBezTo>
                  <a:cubicBezTo>
                    <a:pt x="329" y="2630"/>
                    <a:pt x="384" y="2374"/>
                    <a:pt x="493" y="1973"/>
                  </a:cubicBezTo>
                  <a:cubicBezTo>
                    <a:pt x="584" y="1571"/>
                    <a:pt x="676" y="1206"/>
                    <a:pt x="767" y="895"/>
                  </a:cubicBezTo>
                  <a:cubicBezTo>
                    <a:pt x="1169" y="1918"/>
                    <a:pt x="1406" y="2520"/>
                    <a:pt x="1497" y="2721"/>
                  </a:cubicBezTo>
                  <a:cubicBezTo>
                    <a:pt x="1515" y="2757"/>
                    <a:pt x="1552" y="2812"/>
                    <a:pt x="1588" y="2849"/>
                  </a:cubicBezTo>
                  <a:cubicBezTo>
                    <a:pt x="1643" y="2885"/>
                    <a:pt x="1680" y="2904"/>
                    <a:pt x="1716" y="2904"/>
                  </a:cubicBezTo>
                  <a:cubicBezTo>
                    <a:pt x="1826" y="2904"/>
                    <a:pt x="1935" y="2721"/>
                    <a:pt x="2045" y="2374"/>
                  </a:cubicBezTo>
                  <a:cubicBezTo>
                    <a:pt x="2154" y="2009"/>
                    <a:pt x="2246" y="1626"/>
                    <a:pt x="2319" y="1224"/>
                  </a:cubicBezTo>
                  <a:cubicBezTo>
                    <a:pt x="2392" y="804"/>
                    <a:pt x="2428" y="494"/>
                    <a:pt x="2428" y="257"/>
                  </a:cubicBezTo>
                  <a:cubicBezTo>
                    <a:pt x="2428" y="220"/>
                    <a:pt x="2392" y="147"/>
                    <a:pt x="2337" y="92"/>
                  </a:cubicBezTo>
                  <a:cubicBezTo>
                    <a:pt x="2282" y="37"/>
                    <a:pt x="2227" y="1"/>
                    <a:pt x="2173" y="1"/>
                  </a:cubicBezTo>
                  <a:cubicBezTo>
                    <a:pt x="2118" y="1"/>
                    <a:pt x="2100" y="56"/>
                    <a:pt x="2081" y="184"/>
                  </a:cubicBezTo>
                  <a:cubicBezTo>
                    <a:pt x="2081" y="202"/>
                    <a:pt x="2081" y="366"/>
                    <a:pt x="2045" y="658"/>
                  </a:cubicBezTo>
                  <a:cubicBezTo>
                    <a:pt x="1990" y="1315"/>
                    <a:pt x="1862" y="1881"/>
                    <a:pt x="1698" y="2356"/>
                  </a:cubicBezTo>
                  <a:cubicBezTo>
                    <a:pt x="1570" y="2100"/>
                    <a:pt x="1296" y="1388"/>
                    <a:pt x="858" y="257"/>
                  </a:cubicBezTo>
                  <a:cubicBezTo>
                    <a:pt x="822" y="184"/>
                    <a:pt x="785" y="129"/>
                    <a:pt x="730" y="92"/>
                  </a:cubicBezTo>
                  <a:cubicBezTo>
                    <a:pt x="676" y="37"/>
                    <a:pt x="639" y="1"/>
                    <a:pt x="6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1"/>
            <p:cNvSpPr/>
            <p:nvPr/>
          </p:nvSpPr>
          <p:spPr>
            <a:xfrm>
              <a:off x="6107150" y="752000"/>
              <a:ext cx="57525" cy="72125"/>
            </a:xfrm>
            <a:custGeom>
              <a:avLst/>
              <a:gdLst/>
              <a:ahLst/>
              <a:cxnLst/>
              <a:rect l="l" t="t" r="r" b="b"/>
              <a:pathLst>
                <a:path w="2301" h="2885" extrusionOk="0">
                  <a:moveTo>
                    <a:pt x="640" y="0"/>
                  </a:moveTo>
                  <a:cubicBezTo>
                    <a:pt x="603" y="0"/>
                    <a:pt x="567" y="0"/>
                    <a:pt x="567" y="18"/>
                  </a:cubicBezTo>
                  <a:cubicBezTo>
                    <a:pt x="548" y="37"/>
                    <a:pt x="548" y="73"/>
                    <a:pt x="548" y="110"/>
                  </a:cubicBezTo>
                  <a:cubicBezTo>
                    <a:pt x="548" y="292"/>
                    <a:pt x="457" y="730"/>
                    <a:pt x="274" y="1442"/>
                  </a:cubicBezTo>
                  <a:cubicBezTo>
                    <a:pt x="128" y="1497"/>
                    <a:pt x="55" y="1534"/>
                    <a:pt x="55" y="1570"/>
                  </a:cubicBezTo>
                  <a:cubicBezTo>
                    <a:pt x="55" y="1607"/>
                    <a:pt x="74" y="1643"/>
                    <a:pt x="92" y="1680"/>
                  </a:cubicBezTo>
                  <a:cubicBezTo>
                    <a:pt x="128" y="1716"/>
                    <a:pt x="147" y="1753"/>
                    <a:pt x="183" y="1753"/>
                  </a:cubicBezTo>
                  <a:cubicBezTo>
                    <a:pt x="74" y="2227"/>
                    <a:pt x="1" y="2501"/>
                    <a:pt x="1" y="2556"/>
                  </a:cubicBezTo>
                  <a:cubicBezTo>
                    <a:pt x="1" y="2629"/>
                    <a:pt x="37" y="2702"/>
                    <a:pt x="92" y="2775"/>
                  </a:cubicBezTo>
                  <a:cubicBezTo>
                    <a:pt x="147" y="2848"/>
                    <a:pt x="201" y="2885"/>
                    <a:pt x="220" y="2885"/>
                  </a:cubicBezTo>
                  <a:cubicBezTo>
                    <a:pt x="256" y="2885"/>
                    <a:pt x="293" y="2811"/>
                    <a:pt x="329" y="2665"/>
                  </a:cubicBezTo>
                  <a:cubicBezTo>
                    <a:pt x="348" y="2592"/>
                    <a:pt x="366" y="2519"/>
                    <a:pt x="384" y="2446"/>
                  </a:cubicBezTo>
                  <a:cubicBezTo>
                    <a:pt x="402" y="2373"/>
                    <a:pt x="439" y="2264"/>
                    <a:pt x="475" y="2136"/>
                  </a:cubicBezTo>
                  <a:cubicBezTo>
                    <a:pt x="494" y="1990"/>
                    <a:pt x="548" y="1862"/>
                    <a:pt x="585" y="1716"/>
                  </a:cubicBezTo>
                  <a:cubicBezTo>
                    <a:pt x="895" y="1643"/>
                    <a:pt x="1260" y="1588"/>
                    <a:pt x="1662" y="1534"/>
                  </a:cubicBezTo>
                  <a:lnTo>
                    <a:pt x="1662" y="1534"/>
                  </a:lnTo>
                  <a:cubicBezTo>
                    <a:pt x="1498" y="2154"/>
                    <a:pt x="1406" y="2519"/>
                    <a:pt x="1406" y="2574"/>
                  </a:cubicBezTo>
                  <a:cubicBezTo>
                    <a:pt x="1406" y="2647"/>
                    <a:pt x="1443" y="2720"/>
                    <a:pt x="1479" y="2793"/>
                  </a:cubicBezTo>
                  <a:cubicBezTo>
                    <a:pt x="1534" y="2848"/>
                    <a:pt x="1589" y="2885"/>
                    <a:pt x="1625" y="2885"/>
                  </a:cubicBezTo>
                  <a:cubicBezTo>
                    <a:pt x="1644" y="2885"/>
                    <a:pt x="1680" y="2811"/>
                    <a:pt x="1717" y="2665"/>
                  </a:cubicBezTo>
                  <a:cubicBezTo>
                    <a:pt x="1753" y="2592"/>
                    <a:pt x="1771" y="2519"/>
                    <a:pt x="1790" y="2446"/>
                  </a:cubicBezTo>
                  <a:cubicBezTo>
                    <a:pt x="1808" y="2373"/>
                    <a:pt x="1826" y="2264"/>
                    <a:pt x="1863" y="2136"/>
                  </a:cubicBezTo>
                  <a:cubicBezTo>
                    <a:pt x="1899" y="2027"/>
                    <a:pt x="1954" y="1789"/>
                    <a:pt x="2045" y="1479"/>
                  </a:cubicBezTo>
                  <a:cubicBezTo>
                    <a:pt x="2210" y="1442"/>
                    <a:pt x="2301" y="1388"/>
                    <a:pt x="2301" y="1333"/>
                  </a:cubicBezTo>
                  <a:cubicBezTo>
                    <a:pt x="2301" y="1278"/>
                    <a:pt x="2228" y="1242"/>
                    <a:pt x="2100" y="1223"/>
                  </a:cubicBezTo>
                  <a:cubicBezTo>
                    <a:pt x="2228" y="749"/>
                    <a:pt x="2283" y="475"/>
                    <a:pt x="2283" y="384"/>
                  </a:cubicBezTo>
                  <a:cubicBezTo>
                    <a:pt x="2283" y="292"/>
                    <a:pt x="2264" y="201"/>
                    <a:pt x="2191" y="110"/>
                  </a:cubicBezTo>
                  <a:cubicBezTo>
                    <a:pt x="2136" y="37"/>
                    <a:pt x="2082" y="0"/>
                    <a:pt x="2027" y="0"/>
                  </a:cubicBezTo>
                  <a:cubicBezTo>
                    <a:pt x="1972" y="0"/>
                    <a:pt x="1954" y="37"/>
                    <a:pt x="1954" y="110"/>
                  </a:cubicBezTo>
                  <a:cubicBezTo>
                    <a:pt x="1954" y="274"/>
                    <a:pt x="1881" y="639"/>
                    <a:pt x="1735" y="1205"/>
                  </a:cubicBezTo>
                  <a:cubicBezTo>
                    <a:pt x="1388" y="1242"/>
                    <a:pt x="1041" y="1278"/>
                    <a:pt x="676" y="1351"/>
                  </a:cubicBezTo>
                  <a:cubicBezTo>
                    <a:pt x="804" y="822"/>
                    <a:pt x="877" y="511"/>
                    <a:pt x="877" y="402"/>
                  </a:cubicBezTo>
                  <a:cubicBezTo>
                    <a:pt x="877" y="292"/>
                    <a:pt x="840" y="201"/>
                    <a:pt x="786" y="110"/>
                  </a:cubicBezTo>
                  <a:cubicBezTo>
                    <a:pt x="731" y="37"/>
                    <a:pt x="676" y="0"/>
                    <a:pt x="6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1"/>
            <p:cNvSpPr/>
            <p:nvPr/>
          </p:nvSpPr>
          <p:spPr>
            <a:xfrm>
              <a:off x="6173775" y="750625"/>
              <a:ext cx="53425" cy="73500"/>
            </a:xfrm>
            <a:custGeom>
              <a:avLst/>
              <a:gdLst/>
              <a:ahLst/>
              <a:cxnLst/>
              <a:rect l="l" t="t" r="r" b="b"/>
              <a:pathLst>
                <a:path w="2137" h="2940" extrusionOk="0">
                  <a:moveTo>
                    <a:pt x="1260" y="420"/>
                  </a:moveTo>
                  <a:cubicBezTo>
                    <a:pt x="1315" y="639"/>
                    <a:pt x="1370" y="1004"/>
                    <a:pt x="1407" y="1461"/>
                  </a:cubicBezTo>
                  <a:cubicBezTo>
                    <a:pt x="1187" y="1497"/>
                    <a:pt x="987" y="1552"/>
                    <a:pt x="804" y="1607"/>
                  </a:cubicBezTo>
                  <a:cubicBezTo>
                    <a:pt x="987" y="1096"/>
                    <a:pt x="1151" y="694"/>
                    <a:pt x="1260" y="420"/>
                  </a:cubicBezTo>
                  <a:close/>
                  <a:moveTo>
                    <a:pt x="1370" y="0"/>
                  </a:moveTo>
                  <a:cubicBezTo>
                    <a:pt x="1297" y="0"/>
                    <a:pt x="1224" y="37"/>
                    <a:pt x="1133" y="92"/>
                  </a:cubicBezTo>
                  <a:cubicBezTo>
                    <a:pt x="1060" y="146"/>
                    <a:pt x="1023" y="201"/>
                    <a:pt x="987" y="274"/>
                  </a:cubicBezTo>
                  <a:cubicBezTo>
                    <a:pt x="950" y="347"/>
                    <a:pt x="877" y="530"/>
                    <a:pt x="768" y="804"/>
                  </a:cubicBezTo>
                  <a:cubicBezTo>
                    <a:pt x="658" y="1077"/>
                    <a:pt x="567" y="1278"/>
                    <a:pt x="512" y="1443"/>
                  </a:cubicBezTo>
                  <a:cubicBezTo>
                    <a:pt x="476" y="1516"/>
                    <a:pt x="439" y="1607"/>
                    <a:pt x="403" y="1698"/>
                  </a:cubicBezTo>
                  <a:cubicBezTo>
                    <a:pt x="129" y="1789"/>
                    <a:pt x="1" y="1862"/>
                    <a:pt x="1" y="1917"/>
                  </a:cubicBezTo>
                  <a:cubicBezTo>
                    <a:pt x="1" y="1972"/>
                    <a:pt x="19" y="2009"/>
                    <a:pt x="56" y="2045"/>
                  </a:cubicBezTo>
                  <a:cubicBezTo>
                    <a:pt x="92" y="2082"/>
                    <a:pt x="147" y="2100"/>
                    <a:pt x="202" y="2100"/>
                  </a:cubicBezTo>
                  <a:lnTo>
                    <a:pt x="238" y="2100"/>
                  </a:lnTo>
                  <a:cubicBezTo>
                    <a:pt x="74" y="2465"/>
                    <a:pt x="1" y="2666"/>
                    <a:pt x="1" y="2684"/>
                  </a:cubicBezTo>
                  <a:cubicBezTo>
                    <a:pt x="1" y="2739"/>
                    <a:pt x="19" y="2812"/>
                    <a:pt x="74" y="2866"/>
                  </a:cubicBezTo>
                  <a:cubicBezTo>
                    <a:pt x="129" y="2903"/>
                    <a:pt x="165" y="2940"/>
                    <a:pt x="220" y="2940"/>
                  </a:cubicBezTo>
                  <a:cubicBezTo>
                    <a:pt x="256" y="2940"/>
                    <a:pt x="403" y="2629"/>
                    <a:pt x="640" y="1990"/>
                  </a:cubicBezTo>
                  <a:cubicBezTo>
                    <a:pt x="841" y="1935"/>
                    <a:pt x="1005" y="1899"/>
                    <a:pt x="1096" y="1862"/>
                  </a:cubicBezTo>
                  <a:cubicBezTo>
                    <a:pt x="1206" y="1844"/>
                    <a:pt x="1315" y="1808"/>
                    <a:pt x="1443" y="1771"/>
                  </a:cubicBezTo>
                  <a:cubicBezTo>
                    <a:pt x="1461" y="2027"/>
                    <a:pt x="1480" y="2282"/>
                    <a:pt x="1498" y="2556"/>
                  </a:cubicBezTo>
                  <a:cubicBezTo>
                    <a:pt x="1516" y="2702"/>
                    <a:pt x="1534" y="2793"/>
                    <a:pt x="1571" y="2848"/>
                  </a:cubicBezTo>
                  <a:cubicBezTo>
                    <a:pt x="1589" y="2903"/>
                    <a:pt x="1626" y="2940"/>
                    <a:pt x="1680" y="2940"/>
                  </a:cubicBezTo>
                  <a:cubicBezTo>
                    <a:pt x="1772" y="2940"/>
                    <a:pt x="1808" y="2757"/>
                    <a:pt x="1808" y="2428"/>
                  </a:cubicBezTo>
                  <a:cubicBezTo>
                    <a:pt x="1808" y="2228"/>
                    <a:pt x="1808" y="1972"/>
                    <a:pt x="1772" y="1698"/>
                  </a:cubicBezTo>
                  <a:cubicBezTo>
                    <a:pt x="2027" y="1625"/>
                    <a:pt x="2137" y="1570"/>
                    <a:pt x="2137" y="1516"/>
                  </a:cubicBezTo>
                  <a:cubicBezTo>
                    <a:pt x="2137" y="1443"/>
                    <a:pt x="2082" y="1406"/>
                    <a:pt x="1954" y="1406"/>
                  </a:cubicBezTo>
                  <a:cubicBezTo>
                    <a:pt x="1899" y="1406"/>
                    <a:pt x="1826" y="1406"/>
                    <a:pt x="1753" y="1424"/>
                  </a:cubicBezTo>
                  <a:cubicBezTo>
                    <a:pt x="1717" y="1023"/>
                    <a:pt x="1662" y="676"/>
                    <a:pt x="1589" y="420"/>
                  </a:cubicBezTo>
                  <a:cubicBezTo>
                    <a:pt x="1516" y="146"/>
                    <a:pt x="1443" y="0"/>
                    <a:pt x="13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1"/>
            <p:cNvSpPr/>
            <p:nvPr/>
          </p:nvSpPr>
          <p:spPr>
            <a:xfrm>
              <a:off x="6232200" y="752000"/>
              <a:ext cx="51600" cy="71675"/>
            </a:xfrm>
            <a:custGeom>
              <a:avLst/>
              <a:gdLst/>
              <a:ahLst/>
              <a:cxnLst/>
              <a:rect l="l" t="t" r="r" b="b"/>
              <a:pathLst>
                <a:path w="2064" h="2867" extrusionOk="0">
                  <a:moveTo>
                    <a:pt x="1790" y="0"/>
                  </a:moveTo>
                  <a:cubicBezTo>
                    <a:pt x="1625" y="0"/>
                    <a:pt x="1443" y="37"/>
                    <a:pt x="1224" y="146"/>
                  </a:cubicBezTo>
                  <a:cubicBezTo>
                    <a:pt x="986" y="238"/>
                    <a:pt x="822" y="347"/>
                    <a:pt x="712" y="475"/>
                  </a:cubicBezTo>
                  <a:cubicBezTo>
                    <a:pt x="694" y="511"/>
                    <a:pt x="658" y="566"/>
                    <a:pt x="621" y="639"/>
                  </a:cubicBezTo>
                  <a:cubicBezTo>
                    <a:pt x="603" y="712"/>
                    <a:pt x="585" y="785"/>
                    <a:pt x="585" y="858"/>
                  </a:cubicBezTo>
                  <a:cubicBezTo>
                    <a:pt x="585" y="931"/>
                    <a:pt x="639" y="1022"/>
                    <a:pt x="731" y="1132"/>
                  </a:cubicBezTo>
                  <a:cubicBezTo>
                    <a:pt x="840" y="1260"/>
                    <a:pt x="950" y="1369"/>
                    <a:pt x="1059" y="1461"/>
                  </a:cubicBezTo>
                  <a:cubicBezTo>
                    <a:pt x="1187" y="1570"/>
                    <a:pt x="1297" y="1680"/>
                    <a:pt x="1388" y="1789"/>
                  </a:cubicBezTo>
                  <a:cubicBezTo>
                    <a:pt x="1479" y="1899"/>
                    <a:pt x="1534" y="2008"/>
                    <a:pt x="1534" y="2081"/>
                  </a:cubicBezTo>
                  <a:cubicBezTo>
                    <a:pt x="1534" y="2191"/>
                    <a:pt x="1461" y="2300"/>
                    <a:pt x="1315" y="2392"/>
                  </a:cubicBezTo>
                  <a:cubicBezTo>
                    <a:pt x="1169" y="2501"/>
                    <a:pt x="986" y="2538"/>
                    <a:pt x="804" y="2538"/>
                  </a:cubicBezTo>
                  <a:cubicBezTo>
                    <a:pt x="712" y="2538"/>
                    <a:pt x="621" y="2519"/>
                    <a:pt x="530" y="2483"/>
                  </a:cubicBezTo>
                  <a:cubicBezTo>
                    <a:pt x="457" y="2446"/>
                    <a:pt x="384" y="2392"/>
                    <a:pt x="329" y="2355"/>
                  </a:cubicBezTo>
                  <a:cubicBezTo>
                    <a:pt x="201" y="2209"/>
                    <a:pt x="128" y="2154"/>
                    <a:pt x="74" y="2154"/>
                  </a:cubicBezTo>
                  <a:cubicBezTo>
                    <a:pt x="37" y="2154"/>
                    <a:pt x="1" y="2191"/>
                    <a:pt x="1" y="2282"/>
                  </a:cubicBezTo>
                  <a:cubicBezTo>
                    <a:pt x="1" y="2392"/>
                    <a:pt x="92" y="2519"/>
                    <a:pt x="256" y="2665"/>
                  </a:cubicBezTo>
                  <a:cubicBezTo>
                    <a:pt x="420" y="2793"/>
                    <a:pt x="639" y="2866"/>
                    <a:pt x="895" y="2866"/>
                  </a:cubicBezTo>
                  <a:cubicBezTo>
                    <a:pt x="1169" y="2866"/>
                    <a:pt x="1406" y="2793"/>
                    <a:pt x="1607" y="2629"/>
                  </a:cubicBezTo>
                  <a:cubicBezTo>
                    <a:pt x="1808" y="2483"/>
                    <a:pt x="1899" y="2300"/>
                    <a:pt x="1899" y="2063"/>
                  </a:cubicBezTo>
                  <a:cubicBezTo>
                    <a:pt x="1899" y="1954"/>
                    <a:pt x="1863" y="1826"/>
                    <a:pt x="1753" y="1680"/>
                  </a:cubicBezTo>
                  <a:cubicBezTo>
                    <a:pt x="1662" y="1552"/>
                    <a:pt x="1552" y="1424"/>
                    <a:pt x="1424" y="1315"/>
                  </a:cubicBezTo>
                  <a:cubicBezTo>
                    <a:pt x="1096" y="1041"/>
                    <a:pt x="932" y="876"/>
                    <a:pt x="932" y="803"/>
                  </a:cubicBezTo>
                  <a:cubicBezTo>
                    <a:pt x="932" y="694"/>
                    <a:pt x="1096" y="584"/>
                    <a:pt x="1406" y="457"/>
                  </a:cubicBezTo>
                  <a:cubicBezTo>
                    <a:pt x="1497" y="420"/>
                    <a:pt x="1607" y="402"/>
                    <a:pt x="1717" y="365"/>
                  </a:cubicBezTo>
                  <a:cubicBezTo>
                    <a:pt x="1844" y="347"/>
                    <a:pt x="1917" y="329"/>
                    <a:pt x="1990" y="311"/>
                  </a:cubicBezTo>
                  <a:cubicBezTo>
                    <a:pt x="2045" y="292"/>
                    <a:pt x="2063" y="274"/>
                    <a:pt x="2063" y="238"/>
                  </a:cubicBezTo>
                  <a:cubicBezTo>
                    <a:pt x="2063" y="183"/>
                    <a:pt x="2045" y="128"/>
                    <a:pt x="1990" y="73"/>
                  </a:cubicBezTo>
                  <a:cubicBezTo>
                    <a:pt x="1936" y="18"/>
                    <a:pt x="1863" y="0"/>
                    <a:pt x="17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6331700" y="750625"/>
              <a:ext cx="53875" cy="73500"/>
            </a:xfrm>
            <a:custGeom>
              <a:avLst/>
              <a:gdLst/>
              <a:ahLst/>
              <a:cxnLst/>
              <a:rect l="l" t="t" r="r" b="b"/>
              <a:pathLst>
                <a:path w="2155" h="2940" extrusionOk="0">
                  <a:moveTo>
                    <a:pt x="1278" y="420"/>
                  </a:moveTo>
                  <a:cubicBezTo>
                    <a:pt x="1314" y="639"/>
                    <a:pt x="1369" y="1004"/>
                    <a:pt x="1424" y="1461"/>
                  </a:cubicBezTo>
                  <a:cubicBezTo>
                    <a:pt x="1205" y="1497"/>
                    <a:pt x="1004" y="1552"/>
                    <a:pt x="803" y="1607"/>
                  </a:cubicBezTo>
                  <a:cubicBezTo>
                    <a:pt x="1004" y="1096"/>
                    <a:pt x="1150" y="694"/>
                    <a:pt x="1278" y="420"/>
                  </a:cubicBezTo>
                  <a:close/>
                  <a:moveTo>
                    <a:pt x="1369" y="0"/>
                  </a:moveTo>
                  <a:cubicBezTo>
                    <a:pt x="1296" y="0"/>
                    <a:pt x="1223" y="37"/>
                    <a:pt x="1150" y="92"/>
                  </a:cubicBezTo>
                  <a:cubicBezTo>
                    <a:pt x="1077" y="146"/>
                    <a:pt x="1022" y="201"/>
                    <a:pt x="986" y="274"/>
                  </a:cubicBezTo>
                  <a:cubicBezTo>
                    <a:pt x="968" y="347"/>
                    <a:pt x="895" y="530"/>
                    <a:pt x="785" y="804"/>
                  </a:cubicBezTo>
                  <a:cubicBezTo>
                    <a:pt x="676" y="1077"/>
                    <a:pt x="584" y="1278"/>
                    <a:pt x="511" y="1443"/>
                  </a:cubicBezTo>
                  <a:cubicBezTo>
                    <a:pt x="493" y="1516"/>
                    <a:pt x="457" y="1607"/>
                    <a:pt x="402" y="1698"/>
                  </a:cubicBezTo>
                  <a:cubicBezTo>
                    <a:pt x="146" y="1789"/>
                    <a:pt x="0" y="1862"/>
                    <a:pt x="0" y="1917"/>
                  </a:cubicBezTo>
                  <a:cubicBezTo>
                    <a:pt x="0" y="1972"/>
                    <a:pt x="18" y="2009"/>
                    <a:pt x="73" y="2045"/>
                  </a:cubicBezTo>
                  <a:cubicBezTo>
                    <a:pt x="110" y="2082"/>
                    <a:pt x="164" y="2100"/>
                    <a:pt x="219" y="2100"/>
                  </a:cubicBezTo>
                  <a:lnTo>
                    <a:pt x="237" y="2100"/>
                  </a:lnTo>
                  <a:cubicBezTo>
                    <a:pt x="91" y="2465"/>
                    <a:pt x="0" y="2666"/>
                    <a:pt x="0" y="2684"/>
                  </a:cubicBezTo>
                  <a:cubicBezTo>
                    <a:pt x="0" y="2739"/>
                    <a:pt x="37" y="2812"/>
                    <a:pt x="73" y="2866"/>
                  </a:cubicBezTo>
                  <a:cubicBezTo>
                    <a:pt x="128" y="2903"/>
                    <a:pt x="183" y="2940"/>
                    <a:pt x="219" y="2940"/>
                  </a:cubicBezTo>
                  <a:cubicBezTo>
                    <a:pt x="274" y="2940"/>
                    <a:pt x="420" y="2629"/>
                    <a:pt x="657" y="1990"/>
                  </a:cubicBezTo>
                  <a:cubicBezTo>
                    <a:pt x="858" y="1935"/>
                    <a:pt x="1004" y="1899"/>
                    <a:pt x="1114" y="1862"/>
                  </a:cubicBezTo>
                  <a:cubicBezTo>
                    <a:pt x="1205" y="1844"/>
                    <a:pt x="1333" y="1808"/>
                    <a:pt x="1442" y="1771"/>
                  </a:cubicBezTo>
                  <a:cubicBezTo>
                    <a:pt x="1479" y="2027"/>
                    <a:pt x="1497" y="2282"/>
                    <a:pt x="1515" y="2556"/>
                  </a:cubicBezTo>
                  <a:cubicBezTo>
                    <a:pt x="1534" y="2702"/>
                    <a:pt x="1552" y="2793"/>
                    <a:pt x="1570" y="2848"/>
                  </a:cubicBezTo>
                  <a:cubicBezTo>
                    <a:pt x="1607" y="2903"/>
                    <a:pt x="1643" y="2940"/>
                    <a:pt x="1680" y="2940"/>
                  </a:cubicBezTo>
                  <a:cubicBezTo>
                    <a:pt x="1771" y="2940"/>
                    <a:pt x="1826" y="2757"/>
                    <a:pt x="1826" y="2428"/>
                  </a:cubicBezTo>
                  <a:cubicBezTo>
                    <a:pt x="1826" y="2228"/>
                    <a:pt x="1807" y="1972"/>
                    <a:pt x="1789" y="1698"/>
                  </a:cubicBezTo>
                  <a:cubicBezTo>
                    <a:pt x="2026" y="1625"/>
                    <a:pt x="2154" y="1570"/>
                    <a:pt x="2154" y="1516"/>
                  </a:cubicBezTo>
                  <a:cubicBezTo>
                    <a:pt x="2154" y="1443"/>
                    <a:pt x="2081" y="1406"/>
                    <a:pt x="1972" y="1406"/>
                  </a:cubicBezTo>
                  <a:cubicBezTo>
                    <a:pt x="1899" y="1406"/>
                    <a:pt x="1844" y="1406"/>
                    <a:pt x="1753" y="1424"/>
                  </a:cubicBezTo>
                  <a:cubicBezTo>
                    <a:pt x="1716" y="1023"/>
                    <a:pt x="1661" y="676"/>
                    <a:pt x="1588" y="420"/>
                  </a:cubicBezTo>
                  <a:cubicBezTo>
                    <a:pt x="1534" y="146"/>
                    <a:pt x="1461" y="0"/>
                    <a:pt x="1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1"/>
            <p:cNvSpPr/>
            <p:nvPr/>
          </p:nvSpPr>
          <p:spPr>
            <a:xfrm>
              <a:off x="6438025" y="752000"/>
              <a:ext cx="57075" cy="72125"/>
            </a:xfrm>
            <a:custGeom>
              <a:avLst/>
              <a:gdLst/>
              <a:ahLst/>
              <a:cxnLst/>
              <a:rect l="l" t="t" r="r" b="b"/>
              <a:pathLst>
                <a:path w="2283" h="2885" extrusionOk="0">
                  <a:moveTo>
                    <a:pt x="621" y="0"/>
                  </a:moveTo>
                  <a:cubicBezTo>
                    <a:pt x="585" y="0"/>
                    <a:pt x="566" y="0"/>
                    <a:pt x="548" y="18"/>
                  </a:cubicBezTo>
                  <a:cubicBezTo>
                    <a:pt x="530" y="37"/>
                    <a:pt x="530" y="73"/>
                    <a:pt x="530" y="110"/>
                  </a:cubicBezTo>
                  <a:cubicBezTo>
                    <a:pt x="530" y="292"/>
                    <a:pt x="439" y="730"/>
                    <a:pt x="256" y="1442"/>
                  </a:cubicBezTo>
                  <a:cubicBezTo>
                    <a:pt x="110" y="1497"/>
                    <a:pt x="37" y="1534"/>
                    <a:pt x="37" y="1570"/>
                  </a:cubicBezTo>
                  <a:cubicBezTo>
                    <a:pt x="37" y="1607"/>
                    <a:pt x="55" y="1643"/>
                    <a:pt x="74" y="1680"/>
                  </a:cubicBezTo>
                  <a:cubicBezTo>
                    <a:pt x="110" y="1716"/>
                    <a:pt x="147" y="1753"/>
                    <a:pt x="183" y="1753"/>
                  </a:cubicBezTo>
                  <a:cubicBezTo>
                    <a:pt x="55" y="2227"/>
                    <a:pt x="1" y="2501"/>
                    <a:pt x="1" y="2556"/>
                  </a:cubicBezTo>
                  <a:cubicBezTo>
                    <a:pt x="1" y="2629"/>
                    <a:pt x="19" y="2702"/>
                    <a:pt x="74" y="2775"/>
                  </a:cubicBezTo>
                  <a:cubicBezTo>
                    <a:pt x="128" y="2848"/>
                    <a:pt x="183" y="2885"/>
                    <a:pt x="220" y="2885"/>
                  </a:cubicBezTo>
                  <a:cubicBezTo>
                    <a:pt x="238" y="2885"/>
                    <a:pt x="274" y="2811"/>
                    <a:pt x="311" y="2665"/>
                  </a:cubicBezTo>
                  <a:cubicBezTo>
                    <a:pt x="329" y="2592"/>
                    <a:pt x="347" y="2519"/>
                    <a:pt x="384" y="2446"/>
                  </a:cubicBezTo>
                  <a:cubicBezTo>
                    <a:pt x="402" y="2373"/>
                    <a:pt x="420" y="2264"/>
                    <a:pt x="457" y="2136"/>
                  </a:cubicBezTo>
                  <a:cubicBezTo>
                    <a:pt x="493" y="1990"/>
                    <a:pt x="530" y="1862"/>
                    <a:pt x="566" y="1716"/>
                  </a:cubicBezTo>
                  <a:cubicBezTo>
                    <a:pt x="877" y="1643"/>
                    <a:pt x="1242" y="1588"/>
                    <a:pt x="1644" y="1534"/>
                  </a:cubicBezTo>
                  <a:lnTo>
                    <a:pt x="1644" y="1534"/>
                  </a:lnTo>
                  <a:cubicBezTo>
                    <a:pt x="1479" y="2154"/>
                    <a:pt x="1406" y="2519"/>
                    <a:pt x="1406" y="2574"/>
                  </a:cubicBezTo>
                  <a:cubicBezTo>
                    <a:pt x="1406" y="2647"/>
                    <a:pt x="1424" y="2720"/>
                    <a:pt x="1479" y="2793"/>
                  </a:cubicBezTo>
                  <a:cubicBezTo>
                    <a:pt x="1516" y="2848"/>
                    <a:pt x="1570" y="2885"/>
                    <a:pt x="1607" y="2885"/>
                  </a:cubicBezTo>
                  <a:cubicBezTo>
                    <a:pt x="1644" y="2885"/>
                    <a:pt x="1680" y="2811"/>
                    <a:pt x="1717" y="2665"/>
                  </a:cubicBezTo>
                  <a:cubicBezTo>
                    <a:pt x="1735" y="2592"/>
                    <a:pt x="1753" y="2519"/>
                    <a:pt x="1771" y="2446"/>
                  </a:cubicBezTo>
                  <a:cubicBezTo>
                    <a:pt x="1790" y="2373"/>
                    <a:pt x="1808" y="2264"/>
                    <a:pt x="1844" y="2136"/>
                  </a:cubicBezTo>
                  <a:cubicBezTo>
                    <a:pt x="1881" y="2027"/>
                    <a:pt x="1936" y="1789"/>
                    <a:pt x="2027" y="1479"/>
                  </a:cubicBezTo>
                  <a:cubicBezTo>
                    <a:pt x="2191" y="1442"/>
                    <a:pt x="2282" y="1388"/>
                    <a:pt x="2282" y="1333"/>
                  </a:cubicBezTo>
                  <a:cubicBezTo>
                    <a:pt x="2282" y="1278"/>
                    <a:pt x="2209" y="1242"/>
                    <a:pt x="2100" y="1223"/>
                  </a:cubicBezTo>
                  <a:cubicBezTo>
                    <a:pt x="2209" y="749"/>
                    <a:pt x="2282" y="475"/>
                    <a:pt x="2282" y="384"/>
                  </a:cubicBezTo>
                  <a:cubicBezTo>
                    <a:pt x="2282" y="292"/>
                    <a:pt x="2246" y="201"/>
                    <a:pt x="2191" y="110"/>
                  </a:cubicBezTo>
                  <a:cubicBezTo>
                    <a:pt x="2118" y="37"/>
                    <a:pt x="2063" y="0"/>
                    <a:pt x="2027" y="0"/>
                  </a:cubicBezTo>
                  <a:cubicBezTo>
                    <a:pt x="1972" y="0"/>
                    <a:pt x="1936" y="37"/>
                    <a:pt x="1936" y="110"/>
                  </a:cubicBezTo>
                  <a:cubicBezTo>
                    <a:pt x="1936" y="274"/>
                    <a:pt x="1863" y="639"/>
                    <a:pt x="1735" y="1205"/>
                  </a:cubicBezTo>
                  <a:cubicBezTo>
                    <a:pt x="1388" y="1242"/>
                    <a:pt x="1023" y="1278"/>
                    <a:pt x="658" y="1351"/>
                  </a:cubicBezTo>
                  <a:cubicBezTo>
                    <a:pt x="804" y="822"/>
                    <a:pt x="859" y="511"/>
                    <a:pt x="859" y="402"/>
                  </a:cubicBezTo>
                  <a:cubicBezTo>
                    <a:pt x="859" y="292"/>
                    <a:pt x="840" y="201"/>
                    <a:pt x="767" y="110"/>
                  </a:cubicBezTo>
                  <a:cubicBezTo>
                    <a:pt x="712" y="37"/>
                    <a:pt x="658" y="0"/>
                    <a:pt x="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1"/>
            <p:cNvSpPr/>
            <p:nvPr/>
          </p:nvSpPr>
          <p:spPr>
            <a:xfrm>
              <a:off x="6506950" y="752000"/>
              <a:ext cx="21000" cy="71675"/>
            </a:xfrm>
            <a:custGeom>
              <a:avLst/>
              <a:gdLst/>
              <a:ahLst/>
              <a:cxnLst/>
              <a:rect l="l" t="t" r="r" b="b"/>
              <a:pathLst>
                <a:path w="840" h="2867" extrusionOk="0">
                  <a:moveTo>
                    <a:pt x="584" y="0"/>
                  </a:moveTo>
                  <a:cubicBezTo>
                    <a:pt x="548" y="0"/>
                    <a:pt x="511" y="0"/>
                    <a:pt x="511" y="37"/>
                  </a:cubicBezTo>
                  <a:cubicBezTo>
                    <a:pt x="493" y="37"/>
                    <a:pt x="493" y="73"/>
                    <a:pt x="493" y="128"/>
                  </a:cubicBezTo>
                  <a:cubicBezTo>
                    <a:pt x="493" y="292"/>
                    <a:pt x="402" y="730"/>
                    <a:pt x="237" y="1442"/>
                  </a:cubicBezTo>
                  <a:cubicBezTo>
                    <a:pt x="73" y="2154"/>
                    <a:pt x="0" y="2538"/>
                    <a:pt x="0" y="2592"/>
                  </a:cubicBezTo>
                  <a:cubicBezTo>
                    <a:pt x="0" y="2647"/>
                    <a:pt x="18" y="2702"/>
                    <a:pt x="73" y="2775"/>
                  </a:cubicBezTo>
                  <a:cubicBezTo>
                    <a:pt x="128" y="2830"/>
                    <a:pt x="164" y="2866"/>
                    <a:pt x="201" y="2866"/>
                  </a:cubicBezTo>
                  <a:cubicBezTo>
                    <a:pt x="237" y="2866"/>
                    <a:pt x="274" y="2793"/>
                    <a:pt x="329" y="2629"/>
                  </a:cubicBezTo>
                  <a:cubicBezTo>
                    <a:pt x="347" y="2538"/>
                    <a:pt x="365" y="2465"/>
                    <a:pt x="383" y="2392"/>
                  </a:cubicBezTo>
                  <a:cubicBezTo>
                    <a:pt x="402" y="2319"/>
                    <a:pt x="438" y="2209"/>
                    <a:pt x="456" y="2063"/>
                  </a:cubicBezTo>
                  <a:cubicBezTo>
                    <a:pt x="493" y="1935"/>
                    <a:pt x="529" y="1826"/>
                    <a:pt x="548" y="1753"/>
                  </a:cubicBezTo>
                  <a:cubicBezTo>
                    <a:pt x="749" y="949"/>
                    <a:pt x="840" y="493"/>
                    <a:pt x="840" y="402"/>
                  </a:cubicBezTo>
                  <a:cubicBezTo>
                    <a:pt x="840" y="311"/>
                    <a:pt x="803" y="219"/>
                    <a:pt x="749" y="128"/>
                  </a:cubicBezTo>
                  <a:cubicBezTo>
                    <a:pt x="675" y="37"/>
                    <a:pt x="621" y="0"/>
                    <a:pt x="5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6536600" y="752000"/>
              <a:ext cx="50225" cy="83075"/>
            </a:xfrm>
            <a:custGeom>
              <a:avLst/>
              <a:gdLst/>
              <a:ahLst/>
              <a:cxnLst/>
              <a:rect l="l" t="t" r="r" b="b"/>
              <a:pathLst>
                <a:path w="2009" h="3323" extrusionOk="0">
                  <a:moveTo>
                    <a:pt x="1662" y="0"/>
                  </a:moveTo>
                  <a:cubicBezTo>
                    <a:pt x="1425" y="0"/>
                    <a:pt x="1187" y="128"/>
                    <a:pt x="913" y="365"/>
                  </a:cubicBezTo>
                  <a:cubicBezTo>
                    <a:pt x="658" y="603"/>
                    <a:pt x="439" y="895"/>
                    <a:pt x="256" y="1242"/>
                  </a:cubicBezTo>
                  <a:cubicBezTo>
                    <a:pt x="74" y="1588"/>
                    <a:pt x="1" y="1880"/>
                    <a:pt x="1" y="2173"/>
                  </a:cubicBezTo>
                  <a:cubicBezTo>
                    <a:pt x="1" y="2337"/>
                    <a:pt x="74" y="2501"/>
                    <a:pt x="220" y="2665"/>
                  </a:cubicBezTo>
                  <a:cubicBezTo>
                    <a:pt x="384" y="2811"/>
                    <a:pt x="548" y="2885"/>
                    <a:pt x="694" y="2885"/>
                  </a:cubicBezTo>
                  <a:cubicBezTo>
                    <a:pt x="859" y="2885"/>
                    <a:pt x="1023" y="2811"/>
                    <a:pt x="1205" y="2684"/>
                  </a:cubicBezTo>
                  <a:cubicBezTo>
                    <a:pt x="1370" y="2556"/>
                    <a:pt x="1516" y="2373"/>
                    <a:pt x="1662" y="2136"/>
                  </a:cubicBezTo>
                  <a:lnTo>
                    <a:pt x="1662" y="2136"/>
                  </a:lnTo>
                  <a:cubicBezTo>
                    <a:pt x="1625" y="2227"/>
                    <a:pt x="1589" y="2337"/>
                    <a:pt x="1552" y="2483"/>
                  </a:cubicBezTo>
                  <a:cubicBezTo>
                    <a:pt x="1498" y="2611"/>
                    <a:pt x="1461" y="2757"/>
                    <a:pt x="1425" y="2885"/>
                  </a:cubicBezTo>
                  <a:cubicBezTo>
                    <a:pt x="1388" y="3012"/>
                    <a:pt x="1370" y="3122"/>
                    <a:pt x="1370" y="3195"/>
                  </a:cubicBezTo>
                  <a:cubicBezTo>
                    <a:pt x="1370" y="3268"/>
                    <a:pt x="1388" y="3323"/>
                    <a:pt x="1461" y="3323"/>
                  </a:cubicBezTo>
                  <a:cubicBezTo>
                    <a:pt x="1534" y="3323"/>
                    <a:pt x="1644" y="3104"/>
                    <a:pt x="1771" y="2702"/>
                  </a:cubicBezTo>
                  <a:cubicBezTo>
                    <a:pt x="1917" y="2282"/>
                    <a:pt x="1990" y="2027"/>
                    <a:pt x="1990" y="1917"/>
                  </a:cubicBezTo>
                  <a:cubicBezTo>
                    <a:pt x="1990" y="1807"/>
                    <a:pt x="1954" y="1716"/>
                    <a:pt x="1881" y="1625"/>
                  </a:cubicBezTo>
                  <a:cubicBezTo>
                    <a:pt x="1826" y="1534"/>
                    <a:pt x="1753" y="1497"/>
                    <a:pt x="1644" y="1497"/>
                  </a:cubicBezTo>
                  <a:cubicBezTo>
                    <a:pt x="1479" y="1497"/>
                    <a:pt x="1315" y="1515"/>
                    <a:pt x="1205" y="1534"/>
                  </a:cubicBezTo>
                  <a:cubicBezTo>
                    <a:pt x="1096" y="1570"/>
                    <a:pt x="1023" y="1607"/>
                    <a:pt x="1023" y="1643"/>
                  </a:cubicBezTo>
                  <a:cubicBezTo>
                    <a:pt x="1023" y="1680"/>
                    <a:pt x="1059" y="1716"/>
                    <a:pt x="1114" y="1753"/>
                  </a:cubicBezTo>
                  <a:cubicBezTo>
                    <a:pt x="1151" y="1789"/>
                    <a:pt x="1224" y="1807"/>
                    <a:pt x="1297" y="1807"/>
                  </a:cubicBezTo>
                  <a:cubicBezTo>
                    <a:pt x="1370" y="1807"/>
                    <a:pt x="1479" y="1789"/>
                    <a:pt x="1644" y="1753"/>
                  </a:cubicBezTo>
                  <a:lnTo>
                    <a:pt x="1644" y="1753"/>
                  </a:lnTo>
                  <a:cubicBezTo>
                    <a:pt x="1479" y="1972"/>
                    <a:pt x="1315" y="2173"/>
                    <a:pt x="1151" y="2319"/>
                  </a:cubicBezTo>
                  <a:cubicBezTo>
                    <a:pt x="968" y="2446"/>
                    <a:pt x="822" y="2519"/>
                    <a:pt x="676" y="2519"/>
                  </a:cubicBezTo>
                  <a:cubicBezTo>
                    <a:pt x="603" y="2519"/>
                    <a:pt x="530" y="2483"/>
                    <a:pt x="457" y="2428"/>
                  </a:cubicBezTo>
                  <a:cubicBezTo>
                    <a:pt x="402" y="2355"/>
                    <a:pt x="366" y="2264"/>
                    <a:pt x="366" y="2173"/>
                  </a:cubicBezTo>
                  <a:cubicBezTo>
                    <a:pt x="366" y="1917"/>
                    <a:pt x="439" y="1661"/>
                    <a:pt x="585" y="1388"/>
                  </a:cubicBezTo>
                  <a:cubicBezTo>
                    <a:pt x="731" y="1096"/>
                    <a:pt x="913" y="858"/>
                    <a:pt x="1114" y="676"/>
                  </a:cubicBezTo>
                  <a:cubicBezTo>
                    <a:pt x="1333" y="475"/>
                    <a:pt x="1534" y="384"/>
                    <a:pt x="1698" y="384"/>
                  </a:cubicBezTo>
                  <a:cubicBezTo>
                    <a:pt x="1753" y="384"/>
                    <a:pt x="1808" y="402"/>
                    <a:pt x="1863" y="420"/>
                  </a:cubicBezTo>
                  <a:cubicBezTo>
                    <a:pt x="1917" y="438"/>
                    <a:pt x="1954" y="438"/>
                    <a:pt x="1954" y="438"/>
                  </a:cubicBezTo>
                  <a:cubicBezTo>
                    <a:pt x="1990" y="438"/>
                    <a:pt x="2009" y="420"/>
                    <a:pt x="2009" y="365"/>
                  </a:cubicBezTo>
                  <a:cubicBezTo>
                    <a:pt x="2009" y="311"/>
                    <a:pt x="1972" y="238"/>
                    <a:pt x="1899" y="146"/>
                  </a:cubicBezTo>
                  <a:cubicBezTo>
                    <a:pt x="1826" y="55"/>
                    <a:pt x="1735" y="0"/>
                    <a:pt x="16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6601400" y="752000"/>
              <a:ext cx="57075" cy="72125"/>
            </a:xfrm>
            <a:custGeom>
              <a:avLst/>
              <a:gdLst/>
              <a:ahLst/>
              <a:cxnLst/>
              <a:rect l="l" t="t" r="r" b="b"/>
              <a:pathLst>
                <a:path w="2283" h="2885" extrusionOk="0">
                  <a:moveTo>
                    <a:pt x="622" y="0"/>
                  </a:moveTo>
                  <a:cubicBezTo>
                    <a:pt x="585" y="0"/>
                    <a:pt x="567" y="0"/>
                    <a:pt x="549" y="18"/>
                  </a:cubicBezTo>
                  <a:cubicBezTo>
                    <a:pt x="530" y="37"/>
                    <a:pt x="530" y="73"/>
                    <a:pt x="530" y="110"/>
                  </a:cubicBezTo>
                  <a:cubicBezTo>
                    <a:pt x="530" y="292"/>
                    <a:pt x="439" y="730"/>
                    <a:pt x="256" y="1442"/>
                  </a:cubicBezTo>
                  <a:cubicBezTo>
                    <a:pt x="110" y="1497"/>
                    <a:pt x="37" y="1534"/>
                    <a:pt x="37" y="1570"/>
                  </a:cubicBezTo>
                  <a:cubicBezTo>
                    <a:pt x="37" y="1607"/>
                    <a:pt x="56" y="1643"/>
                    <a:pt x="74" y="1680"/>
                  </a:cubicBezTo>
                  <a:cubicBezTo>
                    <a:pt x="110" y="1716"/>
                    <a:pt x="147" y="1753"/>
                    <a:pt x="165" y="1753"/>
                  </a:cubicBezTo>
                  <a:cubicBezTo>
                    <a:pt x="56" y="2227"/>
                    <a:pt x="1" y="2501"/>
                    <a:pt x="1" y="2556"/>
                  </a:cubicBezTo>
                  <a:cubicBezTo>
                    <a:pt x="1" y="2629"/>
                    <a:pt x="19" y="2702"/>
                    <a:pt x="74" y="2775"/>
                  </a:cubicBezTo>
                  <a:cubicBezTo>
                    <a:pt x="129" y="2848"/>
                    <a:pt x="183" y="2885"/>
                    <a:pt x="220" y="2885"/>
                  </a:cubicBezTo>
                  <a:cubicBezTo>
                    <a:pt x="238" y="2885"/>
                    <a:pt x="275" y="2811"/>
                    <a:pt x="311" y="2665"/>
                  </a:cubicBezTo>
                  <a:cubicBezTo>
                    <a:pt x="329" y="2592"/>
                    <a:pt x="348" y="2519"/>
                    <a:pt x="384" y="2446"/>
                  </a:cubicBezTo>
                  <a:cubicBezTo>
                    <a:pt x="402" y="2373"/>
                    <a:pt x="421" y="2264"/>
                    <a:pt x="457" y="2136"/>
                  </a:cubicBezTo>
                  <a:cubicBezTo>
                    <a:pt x="494" y="1990"/>
                    <a:pt x="530" y="1862"/>
                    <a:pt x="567" y="1716"/>
                  </a:cubicBezTo>
                  <a:cubicBezTo>
                    <a:pt x="877" y="1643"/>
                    <a:pt x="1242" y="1588"/>
                    <a:pt x="1644" y="1534"/>
                  </a:cubicBezTo>
                  <a:lnTo>
                    <a:pt x="1644" y="1534"/>
                  </a:lnTo>
                  <a:cubicBezTo>
                    <a:pt x="1480" y="2154"/>
                    <a:pt x="1406" y="2519"/>
                    <a:pt x="1406" y="2574"/>
                  </a:cubicBezTo>
                  <a:cubicBezTo>
                    <a:pt x="1406" y="2647"/>
                    <a:pt x="1425" y="2720"/>
                    <a:pt x="1480" y="2793"/>
                  </a:cubicBezTo>
                  <a:cubicBezTo>
                    <a:pt x="1516" y="2848"/>
                    <a:pt x="1571" y="2885"/>
                    <a:pt x="1607" y="2885"/>
                  </a:cubicBezTo>
                  <a:cubicBezTo>
                    <a:pt x="1644" y="2885"/>
                    <a:pt x="1680" y="2811"/>
                    <a:pt x="1717" y="2665"/>
                  </a:cubicBezTo>
                  <a:cubicBezTo>
                    <a:pt x="1735" y="2592"/>
                    <a:pt x="1753" y="2519"/>
                    <a:pt x="1772" y="2446"/>
                  </a:cubicBezTo>
                  <a:cubicBezTo>
                    <a:pt x="1790" y="2373"/>
                    <a:pt x="1808" y="2264"/>
                    <a:pt x="1845" y="2136"/>
                  </a:cubicBezTo>
                  <a:cubicBezTo>
                    <a:pt x="1881" y="2027"/>
                    <a:pt x="1936" y="1789"/>
                    <a:pt x="2027" y="1479"/>
                  </a:cubicBezTo>
                  <a:cubicBezTo>
                    <a:pt x="2191" y="1442"/>
                    <a:pt x="2283" y="1388"/>
                    <a:pt x="2283" y="1333"/>
                  </a:cubicBezTo>
                  <a:cubicBezTo>
                    <a:pt x="2283" y="1278"/>
                    <a:pt x="2210" y="1242"/>
                    <a:pt x="2100" y="1223"/>
                  </a:cubicBezTo>
                  <a:cubicBezTo>
                    <a:pt x="2210" y="749"/>
                    <a:pt x="2283" y="475"/>
                    <a:pt x="2283" y="384"/>
                  </a:cubicBezTo>
                  <a:cubicBezTo>
                    <a:pt x="2283" y="292"/>
                    <a:pt x="2246" y="201"/>
                    <a:pt x="2191" y="110"/>
                  </a:cubicBezTo>
                  <a:cubicBezTo>
                    <a:pt x="2118" y="37"/>
                    <a:pt x="2064" y="0"/>
                    <a:pt x="2027" y="0"/>
                  </a:cubicBezTo>
                  <a:cubicBezTo>
                    <a:pt x="1972" y="0"/>
                    <a:pt x="1936" y="37"/>
                    <a:pt x="1936" y="110"/>
                  </a:cubicBezTo>
                  <a:cubicBezTo>
                    <a:pt x="1936" y="274"/>
                    <a:pt x="1863" y="639"/>
                    <a:pt x="1735" y="1205"/>
                  </a:cubicBezTo>
                  <a:cubicBezTo>
                    <a:pt x="1370" y="1242"/>
                    <a:pt x="1023" y="1278"/>
                    <a:pt x="658" y="1351"/>
                  </a:cubicBezTo>
                  <a:cubicBezTo>
                    <a:pt x="804" y="822"/>
                    <a:pt x="859" y="511"/>
                    <a:pt x="859" y="402"/>
                  </a:cubicBezTo>
                  <a:cubicBezTo>
                    <a:pt x="859" y="292"/>
                    <a:pt x="841" y="201"/>
                    <a:pt x="768" y="110"/>
                  </a:cubicBezTo>
                  <a:cubicBezTo>
                    <a:pt x="713" y="37"/>
                    <a:pt x="658" y="0"/>
                    <a:pt x="6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5484200" y="873850"/>
              <a:ext cx="53875" cy="73500"/>
            </a:xfrm>
            <a:custGeom>
              <a:avLst/>
              <a:gdLst/>
              <a:ahLst/>
              <a:cxnLst/>
              <a:rect l="l" t="t" r="r" b="b"/>
              <a:pathLst>
                <a:path w="2155" h="2940" extrusionOk="0">
                  <a:moveTo>
                    <a:pt x="1278" y="420"/>
                  </a:moveTo>
                  <a:cubicBezTo>
                    <a:pt x="1333" y="639"/>
                    <a:pt x="1370" y="1004"/>
                    <a:pt x="1424" y="1461"/>
                  </a:cubicBezTo>
                  <a:cubicBezTo>
                    <a:pt x="1205" y="1497"/>
                    <a:pt x="1005" y="1552"/>
                    <a:pt x="804" y="1607"/>
                  </a:cubicBezTo>
                  <a:cubicBezTo>
                    <a:pt x="1005" y="1096"/>
                    <a:pt x="1151" y="694"/>
                    <a:pt x="1278" y="420"/>
                  </a:cubicBezTo>
                  <a:close/>
                  <a:moveTo>
                    <a:pt x="1370" y="0"/>
                  </a:moveTo>
                  <a:cubicBezTo>
                    <a:pt x="1297" y="0"/>
                    <a:pt x="1224" y="37"/>
                    <a:pt x="1151" y="92"/>
                  </a:cubicBezTo>
                  <a:cubicBezTo>
                    <a:pt x="1078" y="146"/>
                    <a:pt x="1023" y="201"/>
                    <a:pt x="1005" y="274"/>
                  </a:cubicBezTo>
                  <a:cubicBezTo>
                    <a:pt x="968" y="347"/>
                    <a:pt x="895" y="530"/>
                    <a:pt x="786" y="804"/>
                  </a:cubicBezTo>
                  <a:cubicBezTo>
                    <a:pt x="676" y="1077"/>
                    <a:pt x="585" y="1278"/>
                    <a:pt x="512" y="1442"/>
                  </a:cubicBezTo>
                  <a:cubicBezTo>
                    <a:pt x="493" y="1515"/>
                    <a:pt x="457" y="1607"/>
                    <a:pt x="420" y="1698"/>
                  </a:cubicBezTo>
                  <a:cubicBezTo>
                    <a:pt x="147" y="1789"/>
                    <a:pt x="1" y="1862"/>
                    <a:pt x="1" y="1917"/>
                  </a:cubicBezTo>
                  <a:cubicBezTo>
                    <a:pt x="1" y="1972"/>
                    <a:pt x="19" y="2008"/>
                    <a:pt x="74" y="2045"/>
                  </a:cubicBezTo>
                  <a:cubicBezTo>
                    <a:pt x="110" y="2081"/>
                    <a:pt x="165" y="2100"/>
                    <a:pt x="220" y="2100"/>
                  </a:cubicBezTo>
                  <a:lnTo>
                    <a:pt x="238" y="2100"/>
                  </a:lnTo>
                  <a:cubicBezTo>
                    <a:pt x="92" y="2465"/>
                    <a:pt x="19" y="2666"/>
                    <a:pt x="19" y="2684"/>
                  </a:cubicBezTo>
                  <a:cubicBezTo>
                    <a:pt x="19" y="2739"/>
                    <a:pt x="37" y="2812"/>
                    <a:pt x="92" y="2866"/>
                  </a:cubicBezTo>
                  <a:cubicBezTo>
                    <a:pt x="128" y="2903"/>
                    <a:pt x="183" y="2939"/>
                    <a:pt x="220" y="2939"/>
                  </a:cubicBezTo>
                  <a:cubicBezTo>
                    <a:pt x="274" y="2939"/>
                    <a:pt x="420" y="2629"/>
                    <a:pt x="658" y="1990"/>
                  </a:cubicBezTo>
                  <a:cubicBezTo>
                    <a:pt x="859" y="1935"/>
                    <a:pt x="1023" y="1899"/>
                    <a:pt x="1114" y="1862"/>
                  </a:cubicBezTo>
                  <a:cubicBezTo>
                    <a:pt x="1224" y="1844"/>
                    <a:pt x="1333" y="1808"/>
                    <a:pt x="1461" y="1771"/>
                  </a:cubicBezTo>
                  <a:cubicBezTo>
                    <a:pt x="1479" y="2027"/>
                    <a:pt x="1497" y="2282"/>
                    <a:pt x="1516" y="2556"/>
                  </a:cubicBezTo>
                  <a:cubicBezTo>
                    <a:pt x="1534" y="2702"/>
                    <a:pt x="1552" y="2793"/>
                    <a:pt x="1589" y="2848"/>
                  </a:cubicBezTo>
                  <a:cubicBezTo>
                    <a:pt x="1607" y="2903"/>
                    <a:pt x="1644" y="2939"/>
                    <a:pt x="1698" y="2939"/>
                  </a:cubicBezTo>
                  <a:cubicBezTo>
                    <a:pt x="1771" y="2939"/>
                    <a:pt x="1826" y="2757"/>
                    <a:pt x="1826" y="2428"/>
                  </a:cubicBezTo>
                  <a:cubicBezTo>
                    <a:pt x="1826" y="2227"/>
                    <a:pt x="1808" y="1972"/>
                    <a:pt x="1790" y="1698"/>
                  </a:cubicBezTo>
                  <a:cubicBezTo>
                    <a:pt x="2027" y="1625"/>
                    <a:pt x="2155" y="1570"/>
                    <a:pt x="2155" y="1515"/>
                  </a:cubicBezTo>
                  <a:cubicBezTo>
                    <a:pt x="2155" y="1442"/>
                    <a:pt x="2082" y="1406"/>
                    <a:pt x="1972" y="1406"/>
                  </a:cubicBezTo>
                  <a:cubicBezTo>
                    <a:pt x="1917" y="1406"/>
                    <a:pt x="1844" y="1406"/>
                    <a:pt x="1771" y="1424"/>
                  </a:cubicBezTo>
                  <a:cubicBezTo>
                    <a:pt x="1717" y="1023"/>
                    <a:pt x="1662" y="676"/>
                    <a:pt x="1607" y="420"/>
                  </a:cubicBezTo>
                  <a:cubicBezTo>
                    <a:pt x="1534" y="146"/>
                    <a:pt x="1461" y="0"/>
                    <a:pt x="13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5548100" y="875675"/>
              <a:ext cx="54775" cy="71675"/>
            </a:xfrm>
            <a:custGeom>
              <a:avLst/>
              <a:gdLst/>
              <a:ahLst/>
              <a:cxnLst/>
              <a:rect l="l" t="t" r="r" b="b"/>
              <a:pathLst>
                <a:path w="2191" h="2867" extrusionOk="0">
                  <a:moveTo>
                    <a:pt x="1351" y="0"/>
                  </a:moveTo>
                  <a:cubicBezTo>
                    <a:pt x="1096" y="0"/>
                    <a:pt x="895" y="19"/>
                    <a:pt x="749" y="37"/>
                  </a:cubicBezTo>
                  <a:cubicBezTo>
                    <a:pt x="621" y="55"/>
                    <a:pt x="548" y="110"/>
                    <a:pt x="511" y="165"/>
                  </a:cubicBezTo>
                  <a:cubicBezTo>
                    <a:pt x="493" y="183"/>
                    <a:pt x="493" y="219"/>
                    <a:pt x="493" y="256"/>
                  </a:cubicBezTo>
                  <a:cubicBezTo>
                    <a:pt x="475" y="475"/>
                    <a:pt x="402" y="895"/>
                    <a:pt x="238" y="1534"/>
                  </a:cubicBezTo>
                  <a:cubicBezTo>
                    <a:pt x="92" y="2173"/>
                    <a:pt x="0" y="2501"/>
                    <a:pt x="0" y="2556"/>
                  </a:cubicBezTo>
                  <a:cubicBezTo>
                    <a:pt x="0" y="2611"/>
                    <a:pt x="37" y="2666"/>
                    <a:pt x="92" y="2757"/>
                  </a:cubicBezTo>
                  <a:cubicBezTo>
                    <a:pt x="146" y="2830"/>
                    <a:pt x="201" y="2866"/>
                    <a:pt x="238" y="2866"/>
                  </a:cubicBezTo>
                  <a:cubicBezTo>
                    <a:pt x="256" y="2866"/>
                    <a:pt x="256" y="2848"/>
                    <a:pt x="274" y="2793"/>
                  </a:cubicBezTo>
                  <a:lnTo>
                    <a:pt x="311" y="2720"/>
                  </a:lnTo>
                  <a:cubicBezTo>
                    <a:pt x="311" y="2702"/>
                    <a:pt x="329" y="2666"/>
                    <a:pt x="329" y="2611"/>
                  </a:cubicBezTo>
                  <a:cubicBezTo>
                    <a:pt x="347" y="2574"/>
                    <a:pt x="365" y="2520"/>
                    <a:pt x="365" y="2483"/>
                  </a:cubicBezTo>
                  <a:cubicBezTo>
                    <a:pt x="384" y="2447"/>
                    <a:pt x="384" y="2410"/>
                    <a:pt x="402" y="2355"/>
                  </a:cubicBezTo>
                  <a:cubicBezTo>
                    <a:pt x="420" y="2282"/>
                    <a:pt x="438" y="2173"/>
                    <a:pt x="493" y="1972"/>
                  </a:cubicBezTo>
                  <a:cubicBezTo>
                    <a:pt x="548" y="1789"/>
                    <a:pt x="566" y="1680"/>
                    <a:pt x="584" y="1643"/>
                  </a:cubicBezTo>
                  <a:cubicBezTo>
                    <a:pt x="858" y="1643"/>
                    <a:pt x="1132" y="1625"/>
                    <a:pt x="1369" y="1552"/>
                  </a:cubicBezTo>
                  <a:cubicBezTo>
                    <a:pt x="1607" y="1497"/>
                    <a:pt x="1716" y="1424"/>
                    <a:pt x="1716" y="1351"/>
                  </a:cubicBezTo>
                  <a:cubicBezTo>
                    <a:pt x="1716" y="1296"/>
                    <a:pt x="1661" y="1278"/>
                    <a:pt x="1570" y="1278"/>
                  </a:cubicBezTo>
                  <a:cubicBezTo>
                    <a:pt x="1515" y="1278"/>
                    <a:pt x="1406" y="1296"/>
                    <a:pt x="1205" y="1296"/>
                  </a:cubicBezTo>
                  <a:cubicBezTo>
                    <a:pt x="1063" y="1309"/>
                    <a:pt x="930" y="1322"/>
                    <a:pt x="807" y="1322"/>
                  </a:cubicBezTo>
                  <a:cubicBezTo>
                    <a:pt x="755" y="1322"/>
                    <a:pt x="706" y="1320"/>
                    <a:pt x="657" y="1315"/>
                  </a:cubicBezTo>
                  <a:cubicBezTo>
                    <a:pt x="767" y="858"/>
                    <a:pt x="822" y="566"/>
                    <a:pt x="822" y="420"/>
                  </a:cubicBezTo>
                  <a:cubicBezTo>
                    <a:pt x="822" y="420"/>
                    <a:pt x="822" y="402"/>
                    <a:pt x="803" y="384"/>
                  </a:cubicBezTo>
                  <a:cubicBezTo>
                    <a:pt x="840" y="384"/>
                    <a:pt x="913" y="384"/>
                    <a:pt x="1023" y="365"/>
                  </a:cubicBezTo>
                  <a:cubicBezTo>
                    <a:pt x="1132" y="347"/>
                    <a:pt x="1223" y="347"/>
                    <a:pt x="1296" y="347"/>
                  </a:cubicBezTo>
                  <a:cubicBezTo>
                    <a:pt x="1369" y="329"/>
                    <a:pt x="1424" y="329"/>
                    <a:pt x="1515" y="311"/>
                  </a:cubicBezTo>
                  <a:cubicBezTo>
                    <a:pt x="1588" y="311"/>
                    <a:pt x="1643" y="292"/>
                    <a:pt x="1698" y="292"/>
                  </a:cubicBezTo>
                  <a:cubicBezTo>
                    <a:pt x="1753" y="292"/>
                    <a:pt x="1808" y="292"/>
                    <a:pt x="1862" y="274"/>
                  </a:cubicBezTo>
                  <a:cubicBezTo>
                    <a:pt x="1917" y="274"/>
                    <a:pt x="1972" y="274"/>
                    <a:pt x="2008" y="256"/>
                  </a:cubicBezTo>
                  <a:cubicBezTo>
                    <a:pt x="2045" y="256"/>
                    <a:pt x="2081" y="238"/>
                    <a:pt x="2118" y="219"/>
                  </a:cubicBezTo>
                  <a:cubicBezTo>
                    <a:pt x="2173" y="219"/>
                    <a:pt x="2191" y="183"/>
                    <a:pt x="2191" y="165"/>
                  </a:cubicBezTo>
                  <a:cubicBezTo>
                    <a:pt x="2191" y="110"/>
                    <a:pt x="2118" y="73"/>
                    <a:pt x="1972" y="37"/>
                  </a:cubicBezTo>
                  <a:cubicBezTo>
                    <a:pt x="1826" y="19"/>
                    <a:pt x="1607" y="0"/>
                    <a:pt x="13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5601950" y="875675"/>
              <a:ext cx="54775" cy="71675"/>
            </a:xfrm>
            <a:custGeom>
              <a:avLst/>
              <a:gdLst/>
              <a:ahLst/>
              <a:cxnLst/>
              <a:rect l="l" t="t" r="r" b="b"/>
              <a:pathLst>
                <a:path w="2191" h="2867" extrusionOk="0">
                  <a:moveTo>
                    <a:pt x="1351" y="0"/>
                  </a:moveTo>
                  <a:cubicBezTo>
                    <a:pt x="1077" y="0"/>
                    <a:pt x="895" y="19"/>
                    <a:pt x="749" y="37"/>
                  </a:cubicBezTo>
                  <a:cubicBezTo>
                    <a:pt x="621" y="55"/>
                    <a:pt x="530" y="110"/>
                    <a:pt x="511" y="165"/>
                  </a:cubicBezTo>
                  <a:cubicBezTo>
                    <a:pt x="493" y="183"/>
                    <a:pt x="475" y="219"/>
                    <a:pt x="475" y="256"/>
                  </a:cubicBezTo>
                  <a:cubicBezTo>
                    <a:pt x="475" y="475"/>
                    <a:pt x="384" y="895"/>
                    <a:pt x="238" y="1534"/>
                  </a:cubicBezTo>
                  <a:cubicBezTo>
                    <a:pt x="73" y="2173"/>
                    <a:pt x="0" y="2501"/>
                    <a:pt x="0" y="2556"/>
                  </a:cubicBezTo>
                  <a:cubicBezTo>
                    <a:pt x="0" y="2611"/>
                    <a:pt x="37" y="2666"/>
                    <a:pt x="92" y="2757"/>
                  </a:cubicBezTo>
                  <a:cubicBezTo>
                    <a:pt x="146" y="2830"/>
                    <a:pt x="183" y="2866"/>
                    <a:pt x="219" y="2866"/>
                  </a:cubicBezTo>
                  <a:cubicBezTo>
                    <a:pt x="238" y="2866"/>
                    <a:pt x="256" y="2848"/>
                    <a:pt x="274" y="2793"/>
                  </a:cubicBezTo>
                  <a:lnTo>
                    <a:pt x="292" y="2720"/>
                  </a:lnTo>
                  <a:cubicBezTo>
                    <a:pt x="311" y="2702"/>
                    <a:pt x="329" y="2666"/>
                    <a:pt x="329" y="2611"/>
                  </a:cubicBezTo>
                  <a:cubicBezTo>
                    <a:pt x="347" y="2574"/>
                    <a:pt x="347" y="2520"/>
                    <a:pt x="365" y="2483"/>
                  </a:cubicBezTo>
                  <a:cubicBezTo>
                    <a:pt x="365" y="2447"/>
                    <a:pt x="384" y="2410"/>
                    <a:pt x="402" y="2355"/>
                  </a:cubicBezTo>
                  <a:cubicBezTo>
                    <a:pt x="420" y="2282"/>
                    <a:pt x="438" y="2173"/>
                    <a:pt x="493" y="1972"/>
                  </a:cubicBezTo>
                  <a:cubicBezTo>
                    <a:pt x="530" y="1789"/>
                    <a:pt x="566" y="1680"/>
                    <a:pt x="566" y="1643"/>
                  </a:cubicBezTo>
                  <a:lnTo>
                    <a:pt x="585" y="1643"/>
                  </a:lnTo>
                  <a:cubicBezTo>
                    <a:pt x="858" y="1643"/>
                    <a:pt x="1114" y="1625"/>
                    <a:pt x="1351" y="1552"/>
                  </a:cubicBezTo>
                  <a:cubicBezTo>
                    <a:pt x="1589" y="1497"/>
                    <a:pt x="1716" y="1424"/>
                    <a:pt x="1716" y="1351"/>
                  </a:cubicBezTo>
                  <a:cubicBezTo>
                    <a:pt x="1716" y="1296"/>
                    <a:pt x="1662" y="1278"/>
                    <a:pt x="1552" y="1278"/>
                  </a:cubicBezTo>
                  <a:cubicBezTo>
                    <a:pt x="1516" y="1278"/>
                    <a:pt x="1388" y="1296"/>
                    <a:pt x="1187" y="1296"/>
                  </a:cubicBezTo>
                  <a:cubicBezTo>
                    <a:pt x="1058" y="1309"/>
                    <a:pt x="929" y="1322"/>
                    <a:pt x="800" y="1322"/>
                  </a:cubicBezTo>
                  <a:cubicBezTo>
                    <a:pt x="746" y="1322"/>
                    <a:pt x="693" y="1320"/>
                    <a:pt x="639" y="1315"/>
                  </a:cubicBezTo>
                  <a:cubicBezTo>
                    <a:pt x="749" y="858"/>
                    <a:pt x="804" y="566"/>
                    <a:pt x="804" y="420"/>
                  </a:cubicBezTo>
                  <a:cubicBezTo>
                    <a:pt x="804" y="420"/>
                    <a:pt x="804" y="402"/>
                    <a:pt x="804" y="384"/>
                  </a:cubicBezTo>
                  <a:cubicBezTo>
                    <a:pt x="840" y="384"/>
                    <a:pt x="913" y="384"/>
                    <a:pt x="1023" y="365"/>
                  </a:cubicBezTo>
                  <a:cubicBezTo>
                    <a:pt x="1132" y="347"/>
                    <a:pt x="1223" y="347"/>
                    <a:pt x="1296" y="347"/>
                  </a:cubicBezTo>
                  <a:cubicBezTo>
                    <a:pt x="1351" y="329"/>
                    <a:pt x="1424" y="329"/>
                    <a:pt x="1497" y="311"/>
                  </a:cubicBezTo>
                  <a:cubicBezTo>
                    <a:pt x="1589" y="311"/>
                    <a:pt x="1643" y="292"/>
                    <a:pt x="1698" y="292"/>
                  </a:cubicBezTo>
                  <a:cubicBezTo>
                    <a:pt x="1753" y="292"/>
                    <a:pt x="1789" y="292"/>
                    <a:pt x="1862" y="274"/>
                  </a:cubicBezTo>
                  <a:cubicBezTo>
                    <a:pt x="1917" y="274"/>
                    <a:pt x="1954" y="274"/>
                    <a:pt x="1990" y="256"/>
                  </a:cubicBezTo>
                  <a:cubicBezTo>
                    <a:pt x="2027" y="256"/>
                    <a:pt x="2063" y="238"/>
                    <a:pt x="2118" y="219"/>
                  </a:cubicBezTo>
                  <a:cubicBezTo>
                    <a:pt x="2173" y="219"/>
                    <a:pt x="2191" y="183"/>
                    <a:pt x="2191" y="165"/>
                  </a:cubicBezTo>
                  <a:cubicBezTo>
                    <a:pt x="2191" y="110"/>
                    <a:pt x="2118" y="73"/>
                    <a:pt x="1954" y="37"/>
                  </a:cubicBezTo>
                  <a:cubicBezTo>
                    <a:pt x="1808" y="19"/>
                    <a:pt x="1607" y="0"/>
                    <a:pt x="13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5656700" y="875225"/>
              <a:ext cx="21025" cy="71675"/>
            </a:xfrm>
            <a:custGeom>
              <a:avLst/>
              <a:gdLst/>
              <a:ahLst/>
              <a:cxnLst/>
              <a:rect l="l" t="t" r="r" b="b"/>
              <a:pathLst>
                <a:path w="841" h="2867" extrusionOk="0">
                  <a:moveTo>
                    <a:pt x="585" y="0"/>
                  </a:moveTo>
                  <a:cubicBezTo>
                    <a:pt x="549" y="0"/>
                    <a:pt x="530" y="0"/>
                    <a:pt x="512" y="37"/>
                  </a:cubicBezTo>
                  <a:cubicBezTo>
                    <a:pt x="512" y="37"/>
                    <a:pt x="494" y="73"/>
                    <a:pt x="494" y="128"/>
                  </a:cubicBezTo>
                  <a:cubicBezTo>
                    <a:pt x="494" y="292"/>
                    <a:pt x="421" y="730"/>
                    <a:pt x="257" y="1442"/>
                  </a:cubicBezTo>
                  <a:cubicBezTo>
                    <a:pt x="92" y="2154"/>
                    <a:pt x="1" y="2538"/>
                    <a:pt x="1" y="2592"/>
                  </a:cubicBezTo>
                  <a:cubicBezTo>
                    <a:pt x="1" y="2647"/>
                    <a:pt x="37" y="2702"/>
                    <a:pt x="92" y="2775"/>
                  </a:cubicBezTo>
                  <a:cubicBezTo>
                    <a:pt x="147" y="2830"/>
                    <a:pt x="184" y="2866"/>
                    <a:pt x="220" y="2866"/>
                  </a:cubicBezTo>
                  <a:cubicBezTo>
                    <a:pt x="257" y="2866"/>
                    <a:pt x="293" y="2793"/>
                    <a:pt x="330" y="2629"/>
                  </a:cubicBezTo>
                  <a:cubicBezTo>
                    <a:pt x="366" y="2538"/>
                    <a:pt x="384" y="2465"/>
                    <a:pt x="403" y="2392"/>
                  </a:cubicBezTo>
                  <a:cubicBezTo>
                    <a:pt x="421" y="2318"/>
                    <a:pt x="439" y="2209"/>
                    <a:pt x="476" y="2063"/>
                  </a:cubicBezTo>
                  <a:cubicBezTo>
                    <a:pt x="512" y="1935"/>
                    <a:pt x="530" y="1826"/>
                    <a:pt x="549" y="1753"/>
                  </a:cubicBezTo>
                  <a:cubicBezTo>
                    <a:pt x="749" y="949"/>
                    <a:pt x="841" y="493"/>
                    <a:pt x="841" y="402"/>
                  </a:cubicBezTo>
                  <a:cubicBezTo>
                    <a:pt x="841" y="310"/>
                    <a:pt x="822" y="219"/>
                    <a:pt x="749" y="128"/>
                  </a:cubicBezTo>
                  <a:cubicBezTo>
                    <a:pt x="695" y="37"/>
                    <a:pt x="640" y="0"/>
                    <a:pt x="5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5687300" y="874750"/>
              <a:ext cx="60700" cy="72600"/>
            </a:xfrm>
            <a:custGeom>
              <a:avLst/>
              <a:gdLst/>
              <a:ahLst/>
              <a:cxnLst/>
              <a:rect l="l" t="t" r="r" b="b"/>
              <a:pathLst>
                <a:path w="2428" h="2904" extrusionOk="0">
                  <a:moveTo>
                    <a:pt x="602" y="1"/>
                  </a:moveTo>
                  <a:cubicBezTo>
                    <a:pt x="566" y="1"/>
                    <a:pt x="529" y="56"/>
                    <a:pt x="529" y="129"/>
                  </a:cubicBezTo>
                  <a:cubicBezTo>
                    <a:pt x="529" y="311"/>
                    <a:pt x="438" y="749"/>
                    <a:pt x="256" y="1461"/>
                  </a:cubicBezTo>
                  <a:cubicBezTo>
                    <a:pt x="91" y="2155"/>
                    <a:pt x="0" y="2557"/>
                    <a:pt x="0" y="2611"/>
                  </a:cubicBezTo>
                  <a:cubicBezTo>
                    <a:pt x="0" y="2684"/>
                    <a:pt x="18" y="2739"/>
                    <a:pt x="73" y="2812"/>
                  </a:cubicBezTo>
                  <a:cubicBezTo>
                    <a:pt x="128" y="2867"/>
                    <a:pt x="164" y="2903"/>
                    <a:pt x="201" y="2903"/>
                  </a:cubicBezTo>
                  <a:cubicBezTo>
                    <a:pt x="219" y="2903"/>
                    <a:pt x="256" y="2849"/>
                    <a:pt x="292" y="2739"/>
                  </a:cubicBezTo>
                  <a:cubicBezTo>
                    <a:pt x="310" y="2630"/>
                    <a:pt x="383" y="2374"/>
                    <a:pt x="475" y="1972"/>
                  </a:cubicBezTo>
                  <a:cubicBezTo>
                    <a:pt x="584" y="1571"/>
                    <a:pt x="675" y="1206"/>
                    <a:pt x="767" y="895"/>
                  </a:cubicBezTo>
                  <a:cubicBezTo>
                    <a:pt x="1168" y="1918"/>
                    <a:pt x="1406" y="2520"/>
                    <a:pt x="1479" y="2721"/>
                  </a:cubicBezTo>
                  <a:cubicBezTo>
                    <a:pt x="1515" y="2757"/>
                    <a:pt x="1552" y="2812"/>
                    <a:pt x="1588" y="2849"/>
                  </a:cubicBezTo>
                  <a:cubicBezTo>
                    <a:pt x="1643" y="2885"/>
                    <a:pt x="1680" y="2903"/>
                    <a:pt x="1716" y="2903"/>
                  </a:cubicBezTo>
                  <a:cubicBezTo>
                    <a:pt x="1807" y="2903"/>
                    <a:pt x="1917" y="2721"/>
                    <a:pt x="2045" y="2374"/>
                  </a:cubicBezTo>
                  <a:cubicBezTo>
                    <a:pt x="2154" y="2009"/>
                    <a:pt x="2245" y="1626"/>
                    <a:pt x="2318" y="1224"/>
                  </a:cubicBezTo>
                  <a:cubicBezTo>
                    <a:pt x="2391" y="804"/>
                    <a:pt x="2428" y="494"/>
                    <a:pt x="2428" y="256"/>
                  </a:cubicBezTo>
                  <a:cubicBezTo>
                    <a:pt x="2428" y="220"/>
                    <a:pt x="2391" y="147"/>
                    <a:pt x="2337" y="92"/>
                  </a:cubicBezTo>
                  <a:cubicBezTo>
                    <a:pt x="2282" y="37"/>
                    <a:pt x="2227" y="1"/>
                    <a:pt x="2172" y="1"/>
                  </a:cubicBezTo>
                  <a:cubicBezTo>
                    <a:pt x="2118" y="1"/>
                    <a:pt x="2099" y="56"/>
                    <a:pt x="2081" y="183"/>
                  </a:cubicBezTo>
                  <a:cubicBezTo>
                    <a:pt x="2081" y="202"/>
                    <a:pt x="2063" y="366"/>
                    <a:pt x="2045" y="658"/>
                  </a:cubicBezTo>
                  <a:cubicBezTo>
                    <a:pt x="1990" y="1315"/>
                    <a:pt x="1862" y="1881"/>
                    <a:pt x="1680" y="2356"/>
                  </a:cubicBezTo>
                  <a:cubicBezTo>
                    <a:pt x="1570" y="2100"/>
                    <a:pt x="1296" y="1388"/>
                    <a:pt x="840" y="256"/>
                  </a:cubicBezTo>
                  <a:cubicBezTo>
                    <a:pt x="822" y="183"/>
                    <a:pt x="785" y="129"/>
                    <a:pt x="730" y="92"/>
                  </a:cubicBezTo>
                  <a:cubicBezTo>
                    <a:pt x="675" y="37"/>
                    <a:pt x="639" y="1"/>
                    <a:pt x="6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5758025" y="875225"/>
              <a:ext cx="21475" cy="71675"/>
            </a:xfrm>
            <a:custGeom>
              <a:avLst/>
              <a:gdLst/>
              <a:ahLst/>
              <a:cxnLst/>
              <a:rect l="l" t="t" r="r" b="b"/>
              <a:pathLst>
                <a:path w="859" h="2867" extrusionOk="0">
                  <a:moveTo>
                    <a:pt x="603" y="0"/>
                  </a:moveTo>
                  <a:cubicBezTo>
                    <a:pt x="548" y="0"/>
                    <a:pt x="530" y="0"/>
                    <a:pt x="512" y="37"/>
                  </a:cubicBezTo>
                  <a:cubicBezTo>
                    <a:pt x="512" y="37"/>
                    <a:pt x="493" y="73"/>
                    <a:pt x="493" y="128"/>
                  </a:cubicBezTo>
                  <a:cubicBezTo>
                    <a:pt x="493" y="292"/>
                    <a:pt x="420" y="730"/>
                    <a:pt x="256" y="1442"/>
                  </a:cubicBezTo>
                  <a:cubicBezTo>
                    <a:pt x="92" y="2154"/>
                    <a:pt x="1" y="2538"/>
                    <a:pt x="1" y="2592"/>
                  </a:cubicBezTo>
                  <a:cubicBezTo>
                    <a:pt x="1" y="2647"/>
                    <a:pt x="37" y="2702"/>
                    <a:pt x="92" y="2775"/>
                  </a:cubicBezTo>
                  <a:cubicBezTo>
                    <a:pt x="147" y="2830"/>
                    <a:pt x="183" y="2866"/>
                    <a:pt x="220" y="2866"/>
                  </a:cubicBezTo>
                  <a:cubicBezTo>
                    <a:pt x="256" y="2866"/>
                    <a:pt x="293" y="2793"/>
                    <a:pt x="329" y="2629"/>
                  </a:cubicBezTo>
                  <a:cubicBezTo>
                    <a:pt x="366" y="2538"/>
                    <a:pt x="384" y="2465"/>
                    <a:pt x="402" y="2392"/>
                  </a:cubicBezTo>
                  <a:cubicBezTo>
                    <a:pt x="420" y="2318"/>
                    <a:pt x="439" y="2209"/>
                    <a:pt x="475" y="2063"/>
                  </a:cubicBezTo>
                  <a:cubicBezTo>
                    <a:pt x="512" y="1935"/>
                    <a:pt x="530" y="1826"/>
                    <a:pt x="548" y="1753"/>
                  </a:cubicBezTo>
                  <a:cubicBezTo>
                    <a:pt x="749" y="949"/>
                    <a:pt x="859" y="493"/>
                    <a:pt x="859" y="402"/>
                  </a:cubicBezTo>
                  <a:cubicBezTo>
                    <a:pt x="859" y="310"/>
                    <a:pt x="822" y="219"/>
                    <a:pt x="749" y="128"/>
                  </a:cubicBezTo>
                  <a:cubicBezTo>
                    <a:pt x="694" y="37"/>
                    <a:pt x="639" y="0"/>
                    <a:pt x="6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5789525" y="875675"/>
              <a:ext cx="55700" cy="71225"/>
            </a:xfrm>
            <a:custGeom>
              <a:avLst/>
              <a:gdLst/>
              <a:ahLst/>
              <a:cxnLst/>
              <a:rect l="l" t="t" r="r" b="b"/>
              <a:pathLst>
                <a:path w="2228" h="2849" extrusionOk="0">
                  <a:moveTo>
                    <a:pt x="1278" y="0"/>
                  </a:moveTo>
                  <a:cubicBezTo>
                    <a:pt x="749" y="0"/>
                    <a:pt x="402" y="0"/>
                    <a:pt x="237" y="19"/>
                  </a:cubicBezTo>
                  <a:cubicBezTo>
                    <a:pt x="73" y="37"/>
                    <a:pt x="0" y="55"/>
                    <a:pt x="0" y="110"/>
                  </a:cubicBezTo>
                  <a:cubicBezTo>
                    <a:pt x="0" y="165"/>
                    <a:pt x="18" y="219"/>
                    <a:pt x="73" y="274"/>
                  </a:cubicBezTo>
                  <a:cubicBezTo>
                    <a:pt x="110" y="347"/>
                    <a:pt x="164" y="365"/>
                    <a:pt x="201" y="365"/>
                  </a:cubicBezTo>
                  <a:lnTo>
                    <a:pt x="913" y="329"/>
                  </a:lnTo>
                  <a:lnTo>
                    <a:pt x="913" y="329"/>
                  </a:lnTo>
                  <a:cubicBezTo>
                    <a:pt x="876" y="603"/>
                    <a:pt x="803" y="1023"/>
                    <a:pt x="657" y="1607"/>
                  </a:cubicBezTo>
                  <a:cubicBezTo>
                    <a:pt x="493" y="2191"/>
                    <a:pt x="420" y="2501"/>
                    <a:pt x="420" y="2574"/>
                  </a:cubicBezTo>
                  <a:cubicBezTo>
                    <a:pt x="420" y="2629"/>
                    <a:pt x="457" y="2702"/>
                    <a:pt x="493" y="2757"/>
                  </a:cubicBezTo>
                  <a:cubicBezTo>
                    <a:pt x="548" y="2830"/>
                    <a:pt x="603" y="2848"/>
                    <a:pt x="639" y="2848"/>
                  </a:cubicBezTo>
                  <a:cubicBezTo>
                    <a:pt x="676" y="2848"/>
                    <a:pt x="712" y="2775"/>
                    <a:pt x="749" y="2629"/>
                  </a:cubicBezTo>
                  <a:cubicBezTo>
                    <a:pt x="767" y="2556"/>
                    <a:pt x="803" y="2428"/>
                    <a:pt x="840" y="2246"/>
                  </a:cubicBezTo>
                  <a:cubicBezTo>
                    <a:pt x="895" y="2063"/>
                    <a:pt x="913" y="1917"/>
                    <a:pt x="949" y="1826"/>
                  </a:cubicBezTo>
                  <a:cubicBezTo>
                    <a:pt x="1150" y="986"/>
                    <a:pt x="1260" y="530"/>
                    <a:pt x="1260" y="420"/>
                  </a:cubicBezTo>
                  <a:cubicBezTo>
                    <a:pt x="1260" y="384"/>
                    <a:pt x="1260" y="365"/>
                    <a:pt x="1242" y="329"/>
                  </a:cubicBezTo>
                  <a:cubicBezTo>
                    <a:pt x="1406" y="329"/>
                    <a:pt x="1552" y="347"/>
                    <a:pt x="1716" y="347"/>
                  </a:cubicBezTo>
                  <a:cubicBezTo>
                    <a:pt x="1880" y="365"/>
                    <a:pt x="2008" y="365"/>
                    <a:pt x="2099" y="365"/>
                  </a:cubicBezTo>
                  <a:cubicBezTo>
                    <a:pt x="2173" y="365"/>
                    <a:pt x="2227" y="347"/>
                    <a:pt x="2227" y="292"/>
                  </a:cubicBezTo>
                  <a:cubicBezTo>
                    <a:pt x="2227" y="219"/>
                    <a:pt x="2136" y="146"/>
                    <a:pt x="1953" y="92"/>
                  </a:cubicBezTo>
                  <a:cubicBezTo>
                    <a:pt x="1771" y="37"/>
                    <a:pt x="1552" y="0"/>
                    <a:pt x="1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5847475" y="875225"/>
              <a:ext cx="52975" cy="72575"/>
            </a:xfrm>
            <a:custGeom>
              <a:avLst/>
              <a:gdLst/>
              <a:ahLst/>
              <a:cxnLst/>
              <a:rect l="l" t="t" r="r" b="b"/>
              <a:pathLst>
                <a:path w="2119" h="2903" extrusionOk="0">
                  <a:moveTo>
                    <a:pt x="165" y="0"/>
                  </a:moveTo>
                  <a:cubicBezTo>
                    <a:pt x="55" y="0"/>
                    <a:pt x="1" y="110"/>
                    <a:pt x="1" y="292"/>
                  </a:cubicBezTo>
                  <a:cubicBezTo>
                    <a:pt x="1" y="493"/>
                    <a:pt x="37" y="676"/>
                    <a:pt x="110" y="895"/>
                  </a:cubicBezTo>
                  <a:cubicBezTo>
                    <a:pt x="183" y="1095"/>
                    <a:pt x="274" y="1260"/>
                    <a:pt x="420" y="1424"/>
                  </a:cubicBezTo>
                  <a:cubicBezTo>
                    <a:pt x="548" y="1588"/>
                    <a:pt x="694" y="1698"/>
                    <a:pt x="859" y="1734"/>
                  </a:cubicBezTo>
                  <a:cubicBezTo>
                    <a:pt x="840" y="1771"/>
                    <a:pt x="822" y="1807"/>
                    <a:pt x="786" y="1880"/>
                  </a:cubicBezTo>
                  <a:lnTo>
                    <a:pt x="712" y="2026"/>
                  </a:lnTo>
                  <a:cubicBezTo>
                    <a:pt x="694" y="2063"/>
                    <a:pt x="676" y="2099"/>
                    <a:pt x="639" y="2172"/>
                  </a:cubicBezTo>
                  <a:cubicBezTo>
                    <a:pt x="603" y="2227"/>
                    <a:pt x="585" y="2264"/>
                    <a:pt x="566" y="2300"/>
                  </a:cubicBezTo>
                  <a:cubicBezTo>
                    <a:pt x="566" y="2337"/>
                    <a:pt x="548" y="2373"/>
                    <a:pt x="512" y="2410"/>
                  </a:cubicBezTo>
                  <a:cubicBezTo>
                    <a:pt x="439" y="2574"/>
                    <a:pt x="402" y="2684"/>
                    <a:pt x="402" y="2757"/>
                  </a:cubicBezTo>
                  <a:cubicBezTo>
                    <a:pt x="402" y="2866"/>
                    <a:pt x="439" y="2903"/>
                    <a:pt x="493" y="2903"/>
                  </a:cubicBezTo>
                  <a:cubicBezTo>
                    <a:pt x="530" y="2903"/>
                    <a:pt x="585" y="2866"/>
                    <a:pt x="658" y="2793"/>
                  </a:cubicBezTo>
                  <a:cubicBezTo>
                    <a:pt x="712" y="2702"/>
                    <a:pt x="840" y="2501"/>
                    <a:pt x="1005" y="2172"/>
                  </a:cubicBezTo>
                  <a:cubicBezTo>
                    <a:pt x="1187" y="1844"/>
                    <a:pt x="1370" y="1534"/>
                    <a:pt x="1534" y="1241"/>
                  </a:cubicBezTo>
                  <a:cubicBezTo>
                    <a:pt x="1717" y="968"/>
                    <a:pt x="1863" y="730"/>
                    <a:pt x="1954" y="566"/>
                  </a:cubicBezTo>
                  <a:cubicBezTo>
                    <a:pt x="2063" y="383"/>
                    <a:pt x="2118" y="274"/>
                    <a:pt x="2118" y="219"/>
                  </a:cubicBezTo>
                  <a:cubicBezTo>
                    <a:pt x="2118" y="164"/>
                    <a:pt x="2100" y="110"/>
                    <a:pt x="2063" y="73"/>
                  </a:cubicBezTo>
                  <a:cubicBezTo>
                    <a:pt x="2027" y="37"/>
                    <a:pt x="1972" y="0"/>
                    <a:pt x="1917" y="0"/>
                  </a:cubicBezTo>
                  <a:cubicBezTo>
                    <a:pt x="1863" y="0"/>
                    <a:pt x="1771" y="128"/>
                    <a:pt x="1625" y="365"/>
                  </a:cubicBezTo>
                  <a:cubicBezTo>
                    <a:pt x="1497" y="603"/>
                    <a:pt x="1370" y="840"/>
                    <a:pt x="1224" y="1059"/>
                  </a:cubicBezTo>
                  <a:cubicBezTo>
                    <a:pt x="1096" y="1296"/>
                    <a:pt x="1005" y="1424"/>
                    <a:pt x="968" y="1424"/>
                  </a:cubicBezTo>
                  <a:cubicBezTo>
                    <a:pt x="895" y="1424"/>
                    <a:pt x="822" y="1369"/>
                    <a:pt x="749" y="1278"/>
                  </a:cubicBezTo>
                  <a:cubicBezTo>
                    <a:pt x="658" y="1187"/>
                    <a:pt x="585" y="1077"/>
                    <a:pt x="512" y="931"/>
                  </a:cubicBezTo>
                  <a:cubicBezTo>
                    <a:pt x="457" y="803"/>
                    <a:pt x="402" y="657"/>
                    <a:pt x="366" y="493"/>
                  </a:cubicBezTo>
                  <a:cubicBezTo>
                    <a:pt x="329" y="347"/>
                    <a:pt x="293" y="219"/>
                    <a:pt x="274" y="128"/>
                  </a:cubicBezTo>
                  <a:cubicBezTo>
                    <a:pt x="238" y="55"/>
                    <a:pt x="201" y="0"/>
                    <a:pt x="1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5943775" y="875675"/>
              <a:ext cx="54775" cy="71675"/>
            </a:xfrm>
            <a:custGeom>
              <a:avLst/>
              <a:gdLst/>
              <a:ahLst/>
              <a:cxnLst/>
              <a:rect l="l" t="t" r="r" b="b"/>
              <a:pathLst>
                <a:path w="2191" h="2867" extrusionOk="0">
                  <a:moveTo>
                    <a:pt x="1351" y="0"/>
                  </a:moveTo>
                  <a:cubicBezTo>
                    <a:pt x="1096" y="0"/>
                    <a:pt x="895" y="19"/>
                    <a:pt x="767" y="37"/>
                  </a:cubicBezTo>
                  <a:cubicBezTo>
                    <a:pt x="621" y="55"/>
                    <a:pt x="548" y="110"/>
                    <a:pt x="512" y="165"/>
                  </a:cubicBezTo>
                  <a:cubicBezTo>
                    <a:pt x="493" y="183"/>
                    <a:pt x="493" y="219"/>
                    <a:pt x="493" y="256"/>
                  </a:cubicBezTo>
                  <a:cubicBezTo>
                    <a:pt x="475" y="475"/>
                    <a:pt x="402" y="895"/>
                    <a:pt x="238" y="1534"/>
                  </a:cubicBezTo>
                  <a:cubicBezTo>
                    <a:pt x="92" y="2173"/>
                    <a:pt x="0" y="2501"/>
                    <a:pt x="0" y="2556"/>
                  </a:cubicBezTo>
                  <a:cubicBezTo>
                    <a:pt x="0" y="2611"/>
                    <a:pt x="37" y="2666"/>
                    <a:pt x="92" y="2757"/>
                  </a:cubicBezTo>
                  <a:cubicBezTo>
                    <a:pt x="146" y="2830"/>
                    <a:pt x="201" y="2866"/>
                    <a:pt x="238" y="2866"/>
                  </a:cubicBezTo>
                  <a:cubicBezTo>
                    <a:pt x="256" y="2866"/>
                    <a:pt x="274" y="2848"/>
                    <a:pt x="274" y="2793"/>
                  </a:cubicBezTo>
                  <a:lnTo>
                    <a:pt x="311" y="2720"/>
                  </a:lnTo>
                  <a:cubicBezTo>
                    <a:pt x="311" y="2702"/>
                    <a:pt x="329" y="2666"/>
                    <a:pt x="347" y="2611"/>
                  </a:cubicBezTo>
                  <a:cubicBezTo>
                    <a:pt x="347" y="2574"/>
                    <a:pt x="365" y="2520"/>
                    <a:pt x="365" y="2483"/>
                  </a:cubicBezTo>
                  <a:cubicBezTo>
                    <a:pt x="384" y="2447"/>
                    <a:pt x="384" y="2410"/>
                    <a:pt x="402" y="2355"/>
                  </a:cubicBezTo>
                  <a:cubicBezTo>
                    <a:pt x="420" y="2282"/>
                    <a:pt x="457" y="2173"/>
                    <a:pt x="493" y="1972"/>
                  </a:cubicBezTo>
                  <a:cubicBezTo>
                    <a:pt x="548" y="1789"/>
                    <a:pt x="566" y="1680"/>
                    <a:pt x="585" y="1643"/>
                  </a:cubicBezTo>
                  <a:cubicBezTo>
                    <a:pt x="877" y="1643"/>
                    <a:pt x="1132" y="1625"/>
                    <a:pt x="1369" y="1552"/>
                  </a:cubicBezTo>
                  <a:cubicBezTo>
                    <a:pt x="1607" y="1497"/>
                    <a:pt x="1716" y="1424"/>
                    <a:pt x="1716" y="1351"/>
                  </a:cubicBezTo>
                  <a:cubicBezTo>
                    <a:pt x="1716" y="1296"/>
                    <a:pt x="1662" y="1278"/>
                    <a:pt x="1570" y="1278"/>
                  </a:cubicBezTo>
                  <a:cubicBezTo>
                    <a:pt x="1516" y="1278"/>
                    <a:pt x="1406" y="1296"/>
                    <a:pt x="1205" y="1296"/>
                  </a:cubicBezTo>
                  <a:cubicBezTo>
                    <a:pt x="1063" y="1309"/>
                    <a:pt x="930" y="1322"/>
                    <a:pt x="807" y="1322"/>
                  </a:cubicBezTo>
                  <a:cubicBezTo>
                    <a:pt x="755" y="1322"/>
                    <a:pt x="706" y="1320"/>
                    <a:pt x="658" y="1315"/>
                  </a:cubicBezTo>
                  <a:cubicBezTo>
                    <a:pt x="767" y="858"/>
                    <a:pt x="822" y="566"/>
                    <a:pt x="822" y="420"/>
                  </a:cubicBezTo>
                  <a:cubicBezTo>
                    <a:pt x="822" y="420"/>
                    <a:pt x="822" y="402"/>
                    <a:pt x="822" y="384"/>
                  </a:cubicBezTo>
                  <a:cubicBezTo>
                    <a:pt x="840" y="384"/>
                    <a:pt x="913" y="384"/>
                    <a:pt x="1023" y="365"/>
                  </a:cubicBezTo>
                  <a:cubicBezTo>
                    <a:pt x="1150" y="347"/>
                    <a:pt x="1223" y="347"/>
                    <a:pt x="1296" y="347"/>
                  </a:cubicBezTo>
                  <a:cubicBezTo>
                    <a:pt x="1369" y="329"/>
                    <a:pt x="1443" y="329"/>
                    <a:pt x="1516" y="311"/>
                  </a:cubicBezTo>
                  <a:cubicBezTo>
                    <a:pt x="1589" y="311"/>
                    <a:pt x="1662" y="292"/>
                    <a:pt x="1698" y="292"/>
                  </a:cubicBezTo>
                  <a:cubicBezTo>
                    <a:pt x="1753" y="292"/>
                    <a:pt x="1808" y="292"/>
                    <a:pt x="1862" y="274"/>
                  </a:cubicBezTo>
                  <a:cubicBezTo>
                    <a:pt x="1917" y="274"/>
                    <a:pt x="1972" y="274"/>
                    <a:pt x="2008" y="256"/>
                  </a:cubicBezTo>
                  <a:cubicBezTo>
                    <a:pt x="2045" y="256"/>
                    <a:pt x="2081" y="238"/>
                    <a:pt x="2136" y="219"/>
                  </a:cubicBezTo>
                  <a:cubicBezTo>
                    <a:pt x="2173" y="219"/>
                    <a:pt x="2191" y="183"/>
                    <a:pt x="2191" y="165"/>
                  </a:cubicBezTo>
                  <a:cubicBezTo>
                    <a:pt x="2191" y="110"/>
                    <a:pt x="2118" y="73"/>
                    <a:pt x="1972" y="37"/>
                  </a:cubicBezTo>
                  <a:cubicBezTo>
                    <a:pt x="1826" y="19"/>
                    <a:pt x="1625" y="0"/>
                    <a:pt x="13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5997625" y="874750"/>
              <a:ext cx="55250" cy="72600"/>
            </a:xfrm>
            <a:custGeom>
              <a:avLst/>
              <a:gdLst/>
              <a:ahLst/>
              <a:cxnLst/>
              <a:rect l="l" t="t" r="r" b="b"/>
              <a:pathLst>
                <a:path w="2210" h="2904" extrusionOk="0">
                  <a:moveTo>
                    <a:pt x="1424" y="348"/>
                  </a:moveTo>
                  <a:cubicBezTo>
                    <a:pt x="1534" y="348"/>
                    <a:pt x="1625" y="421"/>
                    <a:pt x="1698" y="548"/>
                  </a:cubicBezTo>
                  <a:cubicBezTo>
                    <a:pt x="1789" y="676"/>
                    <a:pt x="1826" y="859"/>
                    <a:pt x="1826" y="1060"/>
                  </a:cubicBezTo>
                  <a:cubicBezTo>
                    <a:pt x="1826" y="1279"/>
                    <a:pt x="1753" y="1498"/>
                    <a:pt x="1625" y="1735"/>
                  </a:cubicBezTo>
                  <a:cubicBezTo>
                    <a:pt x="1497" y="1972"/>
                    <a:pt x="1351" y="2173"/>
                    <a:pt x="1169" y="2337"/>
                  </a:cubicBezTo>
                  <a:cubicBezTo>
                    <a:pt x="986" y="2484"/>
                    <a:pt x="840" y="2575"/>
                    <a:pt x="694" y="2575"/>
                  </a:cubicBezTo>
                  <a:cubicBezTo>
                    <a:pt x="603" y="2575"/>
                    <a:pt x="530" y="2520"/>
                    <a:pt x="475" y="2429"/>
                  </a:cubicBezTo>
                  <a:cubicBezTo>
                    <a:pt x="402" y="2337"/>
                    <a:pt x="366" y="2210"/>
                    <a:pt x="366" y="2064"/>
                  </a:cubicBezTo>
                  <a:cubicBezTo>
                    <a:pt x="366" y="1808"/>
                    <a:pt x="439" y="1553"/>
                    <a:pt x="566" y="1279"/>
                  </a:cubicBezTo>
                  <a:cubicBezTo>
                    <a:pt x="694" y="1005"/>
                    <a:pt x="840" y="768"/>
                    <a:pt x="1004" y="603"/>
                  </a:cubicBezTo>
                  <a:cubicBezTo>
                    <a:pt x="1169" y="439"/>
                    <a:pt x="1315" y="348"/>
                    <a:pt x="1424" y="348"/>
                  </a:cubicBezTo>
                  <a:close/>
                  <a:moveTo>
                    <a:pt x="1406" y="1"/>
                  </a:moveTo>
                  <a:cubicBezTo>
                    <a:pt x="1260" y="1"/>
                    <a:pt x="1096" y="56"/>
                    <a:pt x="931" y="183"/>
                  </a:cubicBezTo>
                  <a:cubicBezTo>
                    <a:pt x="767" y="311"/>
                    <a:pt x="621" y="457"/>
                    <a:pt x="475" y="658"/>
                  </a:cubicBezTo>
                  <a:cubicBezTo>
                    <a:pt x="329" y="841"/>
                    <a:pt x="220" y="1078"/>
                    <a:pt x="128" y="1333"/>
                  </a:cubicBezTo>
                  <a:cubicBezTo>
                    <a:pt x="37" y="1589"/>
                    <a:pt x="0" y="1845"/>
                    <a:pt x="0" y="2082"/>
                  </a:cubicBezTo>
                  <a:cubicBezTo>
                    <a:pt x="0" y="2264"/>
                    <a:pt x="55" y="2447"/>
                    <a:pt x="201" y="2630"/>
                  </a:cubicBezTo>
                  <a:cubicBezTo>
                    <a:pt x="329" y="2812"/>
                    <a:pt x="493" y="2903"/>
                    <a:pt x="676" y="2903"/>
                  </a:cubicBezTo>
                  <a:cubicBezTo>
                    <a:pt x="913" y="2903"/>
                    <a:pt x="1169" y="2794"/>
                    <a:pt x="1406" y="2593"/>
                  </a:cubicBezTo>
                  <a:cubicBezTo>
                    <a:pt x="1643" y="2392"/>
                    <a:pt x="1844" y="2137"/>
                    <a:pt x="1990" y="1863"/>
                  </a:cubicBezTo>
                  <a:cubicBezTo>
                    <a:pt x="2136" y="1571"/>
                    <a:pt x="2209" y="1279"/>
                    <a:pt x="2209" y="1023"/>
                  </a:cubicBezTo>
                  <a:cubicBezTo>
                    <a:pt x="2209" y="768"/>
                    <a:pt x="2118" y="530"/>
                    <a:pt x="1972" y="311"/>
                  </a:cubicBezTo>
                  <a:cubicBezTo>
                    <a:pt x="1826" y="110"/>
                    <a:pt x="1625" y="1"/>
                    <a:pt x="1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6059700" y="874750"/>
              <a:ext cx="52050" cy="72600"/>
            </a:xfrm>
            <a:custGeom>
              <a:avLst/>
              <a:gdLst/>
              <a:ahLst/>
              <a:cxnLst/>
              <a:rect l="l" t="t" r="r" b="b"/>
              <a:pathLst>
                <a:path w="2082" h="2904" extrusionOk="0">
                  <a:moveTo>
                    <a:pt x="1260" y="366"/>
                  </a:moveTo>
                  <a:cubicBezTo>
                    <a:pt x="1552" y="366"/>
                    <a:pt x="1716" y="457"/>
                    <a:pt x="1716" y="622"/>
                  </a:cubicBezTo>
                  <a:cubicBezTo>
                    <a:pt x="1716" y="731"/>
                    <a:pt x="1661" y="841"/>
                    <a:pt x="1570" y="932"/>
                  </a:cubicBezTo>
                  <a:cubicBezTo>
                    <a:pt x="1497" y="1041"/>
                    <a:pt x="1388" y="1114"/>
                    <a:pt x="1278" y="1169"/>
                  </a:cubicBezTo>
                  <a:cubicBezTo>
                    <a:pt x="1187" y="1224"/>
                    <a:pt x="1059" y="1297"/>
                    <a:pt x="931" y="1370"/>
                  </a:cubicBezTo>
                  <a:cubicBezTo>
                    <a:pt x="803" y="1443"/>
                    <a:pt x="712" y="1479"/>
                    <a:pt x="657" y="1516"/>
                  </a:cubicBezTo>
                  <a:cubicBezTo>
                    <a:pt x="785" y="1114"/>
                    <a:pt x="840" y="822"/>
                    <a:pt x="840" y="640"/>
                  </a:cubicBezTo>
                  <a:cubicBezTo>
                    <a:pt x="840" y="585"/>
                    <a:pt x="822" y="530"/>
                    <a:pt x="803" y="475"/>
                  </a:cubicBezTo>
                  <a:cubicBezTo>
                    <a:pt x="968" y="402"/>
                    <a:pt x="1132" y="366"/>
                    <a:pt x="1260" y="366"/>
                  </a:cubicBezTo>
                  <a:close/>
                  <a:moveTo>
                    <a:pt x="1241" y="1"/>
                  </a:moveTo>
                  <a:cubicBezTo>
                    <a:pt x="1022" y="1"/>
                    <a:pt x="822" y="37"/>
                    <a:pt x="621" y="110"/>
                  </a:cubicBezTo>
                  <a:cubicBezTo>
                    <a:pt x="438" y="183"/>
                    <a:pt x="347" y="238"/>
                    <a:pt x="347" y="293"/>
                  </a:cubicBezTo>
                  <a:cubicBezTo>
                    <a:pt x="347" y="329"/>
                    <a:pt x="365" y="384"/>
                    <a:pt x="383" y="421"/>
                  </a:cubicBezTo>
                  <a:cubicBezTo>
                    <a:pt x="420" y="475"/>
                    <a:pt x="457" y="512"/>
                    <a:pt x="493" y="530"/>
                  </a:cubicBezTo>
                  <a:cubicBezTo>
                    <a:pt x="457" y="804"/>
                    <a:pt x="383" y="1206"/>
                    <a:pt x="219" y="1735"/>
                  </a:cubicBezTo>
                  <a:cubicBezTo>
                    <a:pt x="73" y="2264"/>
                    <a:pt x="0" y="2575"/>
                    <a:pt x="0" y="2630"/>
                  </a:cubicBezTo>
                  <a:cubicBezTo>
                    <a:pt x="0" y="2684"/>
                    <a:pt x="18" y="2757"/>
                    <a:pt x="73" y="2812"/>
                  </a:cubicBezTo>
                  <a:cubicBezTo>
                    <a:pt x="128" y="2867"/>
                    <a:pt x="183" y="2903"/>
                    <a:pt x="219" y="2903"/>
                  </a:cubicBezTo>
                  <a:cubicBezTo>
                    <a:pt x="237" y="2903"/>
                    <a:pt x="274" y="2830"/>
                    <a:pt x="310" y="2684"/>
                  </a:cubicBezTo>
                  <a:cubicBezTo>
                    <a:pt x="347" y="2611"/>
                    <a:pt x="365" y="2557"/>
                    <a:pt x="383" y="2484"/>
                  </a:cubicBezTo>
                  <a:cubicBezTo>
                    <a:pt x="402" y="2411"/>
                    <a:pt x="475" y="2173"/>
                    <a:pt x="603" y="1735"/>
                  </a:cubicBezTo>
                  <a:cubicBezTo>
                    <a:pt x="676" y="1936"/>
                    <a:pt x="858" y="2191"/>
                    <a:pt x="1168" y="2465"/>
                  </a:cubicBezTo>
                  <a:cubicBezTo>
                    <a:pt x="1461" y="2757"/>
                    <a:pt x="1698" y="2903"/>
                    <a:pt x="1862" y="2903"/>
                  </a:cubicBezTo>
                  <a:cubicBezTo>
                    <a:pt x="1953" y="2903"/>
                    <a:pt x="2008" y="2867"/>
                    <a:pt x="2008" y="2794"/>
                  </a:cubicBezTo>
                  <a:cubicBezTo>
                    <a:pt x="2008" y="2757"/>
                    <a:pt x="1972" y="2703"/>
                    <a:pt x="1899" y="2648"/>
                  </a:cubicBezTo>
                  <a:cubicBezTo>
                    <a:pt x="1862" y="2611"/>
                    <a:pt x="1826" y="2575"/>
                    <a:pt x="1789" y="2557"/>
                  </a:cubicBezTo>
                  <a:cubicBezTo>
                    <a:pt x="1753" y="2520"/>
                    <a:pt x="1716" y="2484"/>
                    <a:pt x="1661" y="2429"/>
                  </a:cubicBezTo>
                  <a:cubicBezTo>
                    <a:pt x="1607" y="2392"/>
                    <a:pt x="1534" y="2337"/>
                    <a:pt x="1479" y="2283"/>
                  </a:cubicBezTo>
                  <a:cubicBezTo>
                    <a:pt x="1424" y="2228"/>
                    <a:pt x="1369" y="2173"/>
                    <a:pt x="1333" y="2137"/>
                  </a:cubicBezTo>
                  <a:cubicBezTo>
                    <a:pt x="1296" y="2100"/>
                    <a:pt x="1223" y="2045"/>
                    <a:pt x="1132" y="1936"/>
                  </a:cubicBezTo>
                  <a:cubicBezTo>
                    <a:pt x="1041" y="1845"/>
                    <a:pt x="986" y="1772"/>
                    <a:pt x="986" y="1699"/>
                  </a:cubicBezTo>
                  <a:cubicBezTo>
                    <a:pt x="986" y="1699"/>
                    <a:pt x="1022" y="1662"/>
                    <a:pt x="1095" y="1626"/>
                  </a:cubicBezTo>
                  <a:cubicBezTo>
                    <a:pt x="1168" y="1589"/>
                    <a:pt x="1260" y="1534"/>
                    <a:pt x="1369" y="1479"/>
                  </a:cubicBezTo>
                  <a:cubicBezTo>
                    <a:pt x="1479" y="1425"/>
                    <a:pt x="1588" y="1370"/>
                    <a:pt x="1698" y="1279"/>
                  </a:cubicBezTo>
                  <a:cubicBezTo>
                    <a:pt x="1807" y="1206"/>
                    <a:pt x="1899" y="1114"/>
                    <a:pt x="1972" y="1005"/>
                  </a:cubicBezTo>
                  <a:cubicBezTo>
                    <a:pt x="2045" y="895"/>
                    <a:pt x="2081" y="768"/>
                    <a:pt x="2081" y="622"/>
                  </a:cubicBezTo>
                  <a:cubicBezTo>
                    <a:pt x="2081" y="421"/>
                    <a:pt x="1990" y="275"/>
                    <a:pt x="1826" y="165"/>
                  </a:cubicBezTo>
                  <a:cubicBezTo>
                    <a:pt x="1661" y="56"/>
                    <a:pt x="1479" y="1"/>
                    <a:pt x="12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6161475" y="874750"/>
              <a:ext cx="55225" cy="72600"/>
            </a:xfrm>
            <a:custGeom>
              <a:avLst/>
              <a:gdLst/>
              <a:ahLst/>
              <a:cxnLst/>
              <a:rect l="l" t="t" r="r" b="b"/>
              <a:pathLst>
                <a:path w="2209" h="2904" extrusionOk="0">
                  <a:moveTo>
                    <a:pt x="1424" y="348"/>
                  </a:moveTo>
                  <a:cubicBezTo>
                    <a:pt x="1533" y="348"/>
                    <a:pt x="1625" y="421"/>
                    <a:pt x="1716" y="548"/>
                  </a:cubicBezTo>
                  <a:cubicBezTo>
                    <a:pt x="1789" y="676"/>
                    <a:pt x="1844" y="859"/>
                    <a:pt x="1844" y="1060"/>
                  </a:cubicBezTo>
                  <a:cubicBezTo>
                    <a:pt x="1844" y="1279"/>
                    <a:pt x="1771" y="1498"/>
                    <a:pt x="1643" y="1735"/>
                  </a:cubicBezTo>
                  <a:cubicBezTo>
                    <a:pt x="1515" y="1972"/>
                    <a:pt x="1351" y="2173"/>
                    <a:pt x="1187" y="2337"/>
                  </a:cubicBezTo>
                  <a:cubicBezTo>
                    <a:pt x="1004" y="2484"/>
                    <a:pt x="840" y="2575"/>
                    <a:pt x="712" y="2575"/>
                  </a:cubicBezTo>
                  <a:cubicBezTo>
                    <a:pt x="621" y="2575"/>
                    <a:pt x="548" y="2520"/>
                    <a:pt x="475" y="2429"/>
                  </a:cubicBezTo>
                  <a:cubicBezTo>
                    <a:pt x="402" y="2337"/>
                    <a:pt x="383" y="2210"/>
                    <a:pt x="383" y="2064"/>
                  </a:cubicBezTo>
                  <a:cubicBezTo>
                    <a:pt x="383" y="1808"/>
                    <a:pt x="438" y="1553"/>
                    <a:pt x="566" y="1279"/>
                  </a:cubicBezTo>
                  <a:cubicBezTo>
                    <a:pt x="712" y="1005"/>
                    <a:pt x="858" y="768"/>
                    <a:pt x="1022" y="603"/>
                  </a:cubicBezTo>
                  <a:cubicBezTo>
                    <a:pt x="1187" y="439"/>
                    <a:pt x="1314" y="348"/>
                    <a:pt x="1424" y="348"/>
                  </a:cubicBezTo>
                  <a:close/>
                  <a:moveTo>
                    <a:pt x="1406" y="1"/>
                  </a:moveTo>
                  <a:cubicBezTo>
                    <a:pt x="1260" y="1"/>
                    <a:pt x="1114" y="56"/>
                    <a:pt x="949" y="183"/>
                  </a:cubicBezTo>
                  <a:cubicBezTo>
                    <a:pt x="785" y="311"/>
                    <a:pt x="621" y="457"/>
                    <a:pt x="493" y="658"/>
                  </a:cubicBezTo>
                  <a:cubicBezTo>
                    <a:pt x="347" y="841"/>
                    <a:pt x="237" y="1078"/>
                    <a:pt x="146" y="1333"/>
                  </a:cubicBezTo>
                  <a:cubicBezTo>
                    <a:pt x="55" y="1589"/>
                    <a:pt x="0" y="1845"/>
                    <a:pt x="0" y="2082"/>
                  </a:cubicBezTo>
                  <a:cubicBezTo>
                    <a:pt x="0" y="2264"/>
                    <a:pt x="73" y="2447"/>
                    <a:pt x="201" y="2630"/>
                  </a:cubicBezTo>
                  <a:cubicBezTo>
                    <a:pt x="347" y="2812"/>
                    <a:pt x="493" y="2903"/>
                    <a:pt x="675" y="2903"/>
                  </a:cubicBezTo>
                  <a:cubicBezTo>
                    <a:pt x="931" y="2903"/>
                    <a:pt x="1168" y="2794"/>
                    <a:pt x="1406" y="2593"/>
                  </a:cubicBezTo>
                  <a:cubicBezTo>
                    <a:pt x="1661" y="2392"/>
                    <a:pt x="1844" y="2137"/>
                    <a:pt x="1990" y="1863"/>
                  </a:cubicBezTo>
                  <a:cubicBezTo>
                    <a:pt x="2136" y="1571"/>
                    <a:pt x="2209" y="1279"/>
                    <a:pt x="2209" y="1023"/>
                  </a:cubicBezTo>
                  <a:cubicBezTo>
                    <a:pt x="2209" y="768"/>
                    <a:pt x="2136" y="530"/>
                    <a:pt x="1990" y="311"/>
                  </a:cubicBezTo>
                  <a:cubicBezTo>
                    <a:pt x="1826" y="110"/>
                    <a:pt x="1643" y="1"/>
                    <a:pt x="1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221700" y="875225"/>
              <a:ext cx="61650" cy="71675"/>
            </a:xfrm>
            <a:custGeom>
              <a:avLst/>
              <a:gdLst/>
              <a:ahLst/>
              <a:cxnLst/>
              <a:rect l="l" t="t" r="r" b="b"/>
              <a:pathLst>
                <a:path w="2466" h="2867" extrusionOk="0">
                  <a:moveTo>
                    <a:pt x="457" y="0"/>
                  </a:moveTo>
                  <a:cubicBezTo>
                    <a:pt x="402" y="0"/>
                    <a:pt x="384" y="37"/>
                    <a:pt x="384" y="110"/>
                  </a:cubicBezTo>
                  <a:cubicBezTo>
                    <a:pt x="384" y="383"/>
                    <a:pt x="585" y="858"/>
                    <a:pt x="950" y="1534"/>
                  </a:cubicBezTo>
                  <a:cubicBezTo>
                    <a:pt x="603" y="1990"/>
                    <a:pt x="311" y="2337"/>
                    <a:pt x="92" y="2574"/>
                  </a:cubicBezTo>
                  <a:lnTo>
                    <a:pt x="19" y="2629"/>
                  </a:lnTo>
                  <a:cubicBezTo>
                    <a:pt x="19" y="2647"/>
                    <a:pt x="19" y="2647"/>
                    <a:pt x="1" y="2665"/>
                  </a:cubicBezTo>
                  <a:cubicBezTo>
                    <a:pt x="1" y="2665"/>
                    <a:pt x="1" y="2684"/>
                    <a:pt x="1" y="2684"/>
                  </a:cubicBezTo>
                  <a:cubicBezTo>
                    <a:pt x="1" y="2684"/>
                    <a:pt x="1" y="2702"/>
                    <a:pt x="1" y="2720"/>
                  </a:cubicBezTo>
                  <a:cubicBezTo>
                    <a:pt x="1" y="2757"/>
                    <a:pt x="19" y="2775"/>
                    <a:pt x="55" y="2811"/>
                  </a:cubicBezTo>
                  <a:cubicBezTo>
                    <a:pt x="110" y="2848"/>
                    <a:pt x="147" y="2866"/>
                    <a:pt x="201" y="2866"/>
                  </a:cubicBezTo>
                  <a:cubicBezTo>
                    <a:pt x="238" y="2866"/>
                    <a:pt x="293" y="2848"/>
                    <a:pt x="329" y="2811"/>
                  </a:cubicBezTo>
                  <a:cubicBezTo>
                    <a:pt x="366" y="2793"/>
                    <a:pt x="384" y="2757"/>
                    <a:pt x="421" y="2738"/>
                  </a:cubicBezTo>
                  <a:cubicBezTo>
                    <a:pt x="439" y="2720"/>
                    <a:pt x="475" y="2684"/>
                    <a:pt x="494" y="2647"/>
                  </a:cubicBezTo>
                  <a:cubicBezTo>
                    <a:pt x="548" y="2592"/>
                    <a:pt x="567" y="2556"/>
                    <a:pt x="603" y="2538"/>
                  </a:cubicBezTo>
                  <a:cubicBezTo>
                    <a:pt x="640" y="2501"/>
                    <a:pt x="676" y="2446"/>
                    <a:pt x="713" y="2392"/>
                  </a:cubicBezTo>
                  <a:cubicBezTo>
                    <a:pt x="767" y="2318"/>
                    <a:pt x="804" y="2264"/>
                    <a:pt x="840" y="2209"/>
                  </a:cubicBezTo>
                  <a:cubicBezTo>
                    <a:pt x="895" y="2154"/>
                    <a:pt x="986" y="2026"/>
                    <a:pt x="1132" y="1844"/>
                  </a:cubicBezTo>
                  <a:cubicBezTo>
                    <a:pt x="1297" y="2136"/>
                    <a:pt x="1479" y="2373"/>
                    <a:pt x="1625" y="2574"/>
                  </a:cubicBezTo>
                  <a:cubicBezTo>
                    <a:pt x="1790" y="2775"/>
                    <a:pt x="1899" y="2866"/>
                    <a:pt x="1972" y="2866"/>
                  </a:cubicBezTo>
                  <a:cubicBezTo>
                    <a:pt x="1990" y="2866"/>
                    <a:pt x="2027" y="2866"/>
                    <a:pt x="2045" y="2830"/>
                  </a:cubicBezTo>
                  <a:cubicBezTo>
                    <a:pt x="2063" y="2811"/>
                    <a:pt x="2082" y="2775"/>
                    <a:pt x="2082" y="2738"/>
                  </a:cubicBezTo>
                  <a:cubicBezTo>
                    <a:pt x="2082" y="2684"/>
                    <a:pt x="2045" y="2611"/>
                    <a:pt x="1972" y="2519"/>
                  </a:cubicBezTo>
                  <a:cubicBezTo>
                    <a:pt x="1917" y="2410"/>
                    <a:pt x="1826" y="2245"/>
                    <a:pt x="1680" y="2045"/>
                  </a:cubicBezTo>
                  <a:cubicBezTo>
                    <a:pt x="1534" y="1826"/>
                    <a:pt x="1443" y="1661"/>
                    <a:pt x="1370" y="1552"/>
                  </a:cubicBezTo>
                  <a:cubicBezTo>
                    <a:pt x="1863" y="913"/>
                    <a:pt x="2155" y="548"/>
                    <a:pt x="2246" y="438"/>
                  </a:cubicBezTo>
                  <a:cubicBezTo>
                    <a:pt x="2283" y="420"/>
                    <a:pt x="2319" y="383"/>
                    <a:pt x="2356" y="365"/>
                  </a:cubicBezTo>
                  <a:cubicBezTo>
                    <a:pt x="2392" y="329"/>
                    <a:pt x="2410" y="310"/>
                    <a:pt x="2429" y="292"/>
                  </a:cubicBezTo>
                  <a:cubicBezTo>
                    <a:pt x="2447" y="274"/>
                    <a:pt x="2465" y="256"/>
                    <a:pt x="2465" y="237"/>
                  </a:cubicBezTo>
                  <a:cubicBezTo>
                    <a:pt x="2465" y="201"/>
                    <a:pt x="2429" y="164"/>
                    <a:pt x="2374" y="91"/>
                  </a:cubicBezTo>
                  <a:cubicBezTo>
                    <a:pt x="2319" y="37"/>
                    <a:pt x="2283" y="18"/>
                    <a:pt x="2246" y="18"/>
                  </a:cubicBezTo>
                  <a:cubicBezTo>
                    <a:pt x="2173" y="18"/>
                    <a:pt x="2063" y="73"/>
                    <a:pt x="1936" y="219"/>
                  </a:cubicBezTo>
                  <a:cubicBezTo>
                    <a:pt x="1808" y="347"/>
                    <a:pt x="1552" y="694"/>
                    <a:pt x="1169" y="1223"/>
                  </a:cubicBezTo>
                  <a:cubicBezTo>
                    <a:pt x="932" y="785"/>
                    <a:pt x="804" y="438"/>
                    <a:pt x="804" y="201"/>
                  </a:cubicBezTo>
                  <a:cubicBezTo>
                    <a:pt x="804" y="146"/>
                    <a:pt x="767" y="91"/>
                    <a:pt x="676" y="55"/>
                  </a:cubicBezTo>
                  <a:cubicBezTo>
                    <a:pt x="603" y="18"/>
                    <a:pt x="530" y="0"/>
                    <a:pt x="4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1"/>
            <p:cNvSpPr/>
            <p:nvPr/>
          </p:nvSpPr>
          <p:spPr>
            <a:xfrm>
              <a:off x="6292450" y="875225"/>
              <a:ext cx="52950" cy="72575"/>
            </a:xfrm>
            <a:custGeom>
              <a:avLst/>
              <a:gdLst/>
              <a:ahLst/>
              <a:cxnLst/>
              <a:rect l="l" t="t" r="r" b="b"/>
              <a:pathLst>
                <a:path w="2118" h="2903" extrusionOk="0">
                  <a:moveTo>
                    <a:pt x="164" y="0"/>
                  </a:moveTo>
                  <a:cubicBezTo>
                    <a:pt x="55" y="0"/>
                    <a:pt x="0" y="110"/>
                    <a:pt x="0" y="292"/>
                  </a:cubicBezTo>
                  <a:cubicBezTo>
                    <a:pt x="0" y="493"/>
                    <a:pt x="37" y="676"/>
                    <a:pt x="110" y="895"/>
                  </a:cubicBezTo>
                  <a:cubicBezTo>
                    <a:pt x="183" y="1095"/>
                    <a:pt x="274" y="1260"/>
                    <a:pt x="420" y="1424"/>
                  </a:cubicBezTo>
                  <a:cubicBezTo>
                    <a:pt x="548" y="1588"/>
                    <a:pt x="694" y="1698"/>
                    <a:pt x="858" y="1734"/>
                  </a:cubicBezTo>
                  <a:cubicBezTo>
                    <a:pt x="840" y="1771"/>
                    <a:pt x="822" y="1807"/>
                    <a:pt x="785" y="1880"/>
                  </a:cubicBezTo>
                  <a:lnTo>
                    <a:pt x="712" y="2026"/>
                  </a:lnTo>
                  <a:cubicBezTo>
                    <a:pt x="694" y="2063"/>
                    <a:pt x="676" y="2099"/>
                    <a:pt x="639" y="2172"/>
                  </a:cubicBezTo>
                  <a:cubicBezTo>
                    <a:pt x="621" y="2227"/>
                    <a:pt x="584" y="2264"/>
                    <a:pt x="584" y="2300"/>
                  </a:cubicBezTo>
                  <a:cubicBezTo>
                    <a:pt x="566" y="2337"/>
                    <a:pt x="548" y="2373"/>
                    <a:pt x="511" y="2410"/>
                  </a:cubicBezTo>
                  <a:cubicBezTo>
                    <a:pt x="438" y="2574"/>
                    <a:pt x="402" y="2684"/>
                    <a:pt x="402" y="2757"/>
                  </a:cubicBezTo>
                  <a:cubicBezTo>
                    <a:pt x="402" y="2866"/>
                    <a:pt x="438" y="2903"/>
                    <a:pt x="493" y="2903"/>
                  </a:cubicBezTo>
                  <a:cubicBezTo>
                    <a:pt x="530" y="2903"/>
                    <a:pt x="584" y="2866"/>
                    <a:pt x="657" y="2793"/>
                  </a:cubicBezTo>
                  <a:cubicBezTo>
                    <a:pt x="712" y="2702"/>
                    <a:pt x="840" y="2501"/>
                    <a:pt x="1022" y="2172"/>
                  </a:cubicBezTo>
                  <a:cubicBezTo>
                    <a:pt x="1187" y="1844"/>
                    <a:pt x="1369" y="1534"/>
                    <a:pt x="1534" y="1241"/>
                  </a:cubicBezTo>
                  <a:cubicBezTo>
                    <a:pt x="1716" y="968"/>
                    <a:pt x="1862" y="730"/>
                    <a:pt x="1953" y="566"/>
                  </a:cubicBezTo>
                  <a:cubicBezTo>
                    <a:pt x="2063" y="383"/>
                    <a:pt x="2118" y="274"/>
                    <a:pt x="2118" y="219"/>
                  </a:cubicBezTo>
                  <a:cubicBezTo>
                    <a:pt x="2118" y="164"/>
                    <a:pt x="2100" y="110"/>
                    <a:pt x="2063" y="73"/>
                  </a:cubicBezTo>
                  <a:cubicBezTo>
                    <a:pt x="2027" y="37"/>
                    <a:pt x="1990" y="0"/>
                    <a:pt x="1917" y="0"/>
                  </a:cubicBezTo>
                  <a:cubicBezTo>
                    <a:pt x="1862" y="0"/>
                    <a:pt x="1771" y="128"/>
                    <a:pt x="1625" y="365"/>
                  </a:cubicBezTo>
                  <a:cubicBezTo>
                    <a:pt x="1497" y="603"/>
                    <a:pt x="1369" y="840"/>
                    <a:pt x="1242" y="1059"/>
                  </a:cubicBezTo>
                  <a:cubicBezTo>
                    <a:pt x="1114" y="1296"/>
                    <a:pt x="1022" y="1424"/>
                    <a:pt x="968" y="1424"/>
                  </a:cubicBezTo>
                  <a:cubicBezTo>
                    <a:pt x="913" y="1424"/>
                    <a:pt x="840" y="1369"/>
                    <a:pt x="749" y="1278"/>
                  </a:cubicBezTo>
                  <a:cubicBezTo>
                    <a:pt x="657" y="1187"/>
                    <a:pt x="584" y="1077"/>
                    <a:pt x="511" y="931"/>
                  </a:cubicBezTo>
                  <a:cubicBezTo>
                    <a:pt x="457" y="803"/>
                    <a:pt x="402" y="657"/>
                    <a:pt x="365" y="493"/>
                  </a:cubicBezTo>
                  <a:cubicBezTo>
                    <a:pt x="329" y="347"/>
                    <a:pt x="292" y="219"/>
                    <a:pt x="274" y="128"/>
                  </a:cubicBezTo>
                  <a:cubicBezTo>
                    <a:pt x="238" y="55"/>
                    <a:pt x="201" y="0"/>
                    <a:pt x="1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6346750" y="875225"/>
              <a:ext cx="50225" cy="83075"/>
            </a:xfrm>
            <a:custGeom>
              <a:avLst/>
              <a:gdLst/>
              <a:ahLst/>
              <a:cxnLst/>
              <a:rect l="l" t="t" r="r" b="b"/>
              <a:pathLst>
                <a:path w="2009" h="3323" extrusionOk="0">
                  <a:moveTo>
                    <a:pt x="1680" y="0"/>
                  </a:moveTo>
                  <a:cubicBezTo>
                    <a:pt x="1443" y="0"/>
                    <a:pt x="1187" y="128"/>
                    <a:pt x="932" y="365"/>
                  </a:cubicBezTo>
                  <a:cubicBezTo>
                    <a:pt x="658" y="603"/>
                    <a:pt x="439" y="895"/>
                    <a:pt x="256" y="1241"/>
                  </a:cubicBezTo>
                  <a:cubicBezTo>
                    <a:pt x="92" y="1588"/>
                    <a:pt x="1" y="1880"/>
                    <a:pt x="1" y="2172"/>
                  </a:cubicBezTo>
                  <a:cubicBezTo>
                    <a:pt x="1" y="2337"/>
                    <a:pt x="74" y="2501"/>
                    <a:pt x="238" y="2665"/>
                  </a:cubicBezTo>
                  <a:cubicBezTo>
                    <a:pt x="384" y="2811"/>
                    <a:pt x="548" y="2884"/>
                    <a:pt x="712" y="2884"/>
                  </a:cubicBezTo>
                  <a:cubicBezTo>
                    <a:pt x="877" y="2884"/>
                    <a:pt x="1041" y="2811"/>
                    <a:pt x="1205" y="2684"/>
                  </a:cubicBezTo>
                  <a:cubicBezTo>
                    <a:pt x="1370" y="2556"/>
                    <a:pt x="1534" y="2373"/>
                    <a:pt x="1662" y="2136"/>
                  </a:cubicBezTo>
                  <a:lnTo>
                    <a:pt x="1662" y="2136"/>
                  </a:lnTo>
                  <a:cubicBezTo>
                    <a:pt x="1625" y="2227"/>
                    <a:pt x="1607" y="2337"/>
                    <a:pt x="1552" y="2483"/>
                  </a:cubicBezTo>
                  <a:cubicBezTo>
                    <a:pt x="1516" y="2611"/>
                    <a:pt x="1461" y="2757"/>
                    <a:pt x="1424" y="2884"/>
                  </a:cubicBezTo>
                  <a:cubicBezTo>
                    <a:pt x="1388" y="3012"/>
                    <a:pt x="1370" y="3122"/>
                    <a:pt x="1370" y="3195"/>
                  </a:cubicBezTo>
                  <a:cubicBezTo>
                    <a:pt x="1370" y="3268"/>
                    <a:pt x="1406" y="3323"/>
                    <a:pt x="1479" y="3323"/>
                  </a:cubicBezTo>
                  <a:cubicBezTo>
                    <a:pt x="1552" y="3323"/>
                    <a:pt x="1643" y="3103"/>
                    <a:pt x="1790" y="2702"/>
                  </a:cubicBezTo>
                  <a:cubicBezTo>
                    <a:pt x="1917" y="2282"/>
                    <a:pt x="1990" y="2026"/>
                    <a:pt x="1990" y="1917"/>
                  </a:cubicBezTo>
                  <a:cubicBezTo>
                    <a:pt x="1990" y="1807"/>
                    <a:pt x="1954" y="1716"/>
                    <a:pt x="1899" y="1625"/>
                  </a:cubicBezTo>
                  <a:cubicBezTo>
                    <a:pt x="1844" y="1534"/>
                    <a:pt x="1753" y="1497"/>
                    <a:pt x="1662" y="1497"/>
                  </a:cubicBezTo>
                  <a:cubicBezTo>
                    <a:pt x="1479" y="1497"/>
                    <a:pt x="1333" y="1515"/>
                    <a:pt x="1205" y="1534"/>
                  </a:cubicBezTo>
                  <a:cubicBezTo>
                    <a:pt x="1096" y="1570"/>
                    <a:pt x="1041" y="1607"/>
                    <a:pt x="1041" y="1643"/>
                  </a:cubicBezTo>
                  <a:cubicBezTo>
                    <a:pt x="1041" y="1680"/>
                    <a:pt x="1059" y="1716"/>
                    <a:pt x="1114" y="1753"/>
                  </a:cubicBezTo>
                  <a:cubicBezTo>
                    <a:pt x="1169" y="1789"/>
                    <a:pt x="1224" y="1807"/>
                    <a:pt x="1297" y="1807"/>
                  </a:cubicBezTo>
                  <a:cubicBezTo>
                    <a:pt x="1370" y="1807"/>
                    <a:pt x="1497" y="1789"/>
                    <a:pt x="1643" y="1753"/>
                  </a:cubicBezTo>
                  <a:lnTo>
                    <a:pt x="1643" y="1753"/>
                  </a:lnTo>
                  <a:cubicBezTo>
                    <a:pt x="1497" y="1972"/>
                    <a:pt x="1333" y="2172"/>
                    <a:pt x="1151" y="2318"/>
                  </a:cubicBezTo>
                  <a:cubicBezTo>
                    <a:pt x="968" y="2446"/>
                    <a:pt x="822" y="2519"/>
                    <a:pt x="694" y="2519"/>
                  </a:cubicBezTo>
                  <a:cubicBezTo>
                    <a:pt x="603" y="2519"/>
                    <a:pt x="530" y="2483"/>
                    <a:pt x="475" y="2428"/>
                  </a:cubicBezTo>
                  <a:cubicBezTo>
                    <a:pt x="402" y="2355"/>
                    <a:pt x="384" y="2264"/>
                    <a:pt x="384" y="2172"/>
                  </a:cubicBezTo>
                  <a:cubicBezTo>
                    <a:pt x="384" y="1917"/>
                    <a:pt x="457" y="1661"/>
                    <a:pt x="603" y="1387"/>
                  </a:cubicBezTo>
                  <a:cubicBezTo>
                    <a:pt x="749" y="1095"/>
                    <a:pt x="932" y="858"/>
                    <a:pt x="1132" y="676"/>
                  </a:cubicBezTo>
                  <a:cubicBezTo>
                    <a:pt x="1351" y="475"/>
                    <a:pt x="1534" y="383"/>
                    <a:pt x="1698" y="383"/>
                  </a:cubicBezTo>
                  <a:cubicBezTo>
                    <a:pt x="1771" y="383"/>
                    <a:pt x="1826" y="402"/>
                    <a:pt x="1881" y="420"/>
                  </a:cubicBezTo>
                  <a:cubicBezTo>
                    <a:pt x="1936" y="438"/>
                    <a:pt x="1954" y="438"/>
                    <a:pt x="1972" y="438"/>
                  </a:cubicBezTo>
                  <a:cubicBezTo>
                    <a:pt x="1990" y="438"/>
                    <a:pt x="2009" y="420"/>
                    <a:pt x="2009" y="365"/>
                  </a:cubicBezTo>
                  <a:cubicBezTo>
                    <a:pt x="2009" y="310"/>
                    <a:pt x="1972" y="237"/>
                    <a:pt x="1899" y="146"/>
                  </a:cubicBezTo>
                  <a:cubicBezTo>
                    <a:pt x="1826" y="55"/>
                    <a:pt x="1753" y="0"/>
                    <a:pt x="16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1"/>
            <p:cNvSpPr/>
            <p:nvPr/>
          </p:nvSpPr>
          <p:spPr>
            <a:xfrm>
              <a:off x="6411100" y="876125"/>
              <a:ext cx="55700" cy="71225"/>
            </a:xfrm>
            <a:custGeom>
              <a:avLst/>
              <a:gdLst/>
              <a:ahLst/>
              <a:cxnLst/>
              <a:rect l="l" t="t" r="r" b="b"/>
              <a:pathLst>
                <a:path w="2228" h="2849" extrusionOk="0">
                  <a:moveTo>
                    <a:pt x="1406" y="1"/>
                  </a:moveTo>
                  <a:cubicBezTo>
                    <a:pt x="858" y="1"/>
                    <a:pt x="566" y="55"/>
                    <a:pt x="512" y="147"/>
                  </a:cubicBezTo>
                  <a:cubicBezTo>
                    <a:pt x="493" y="183"/>
                    <a:pt x="493" y="220"/>
                    <a:pt x="493" y="238"/>
                  </a:cubicBezTo>
                  <a:cubicBezTo>
                    <a:pt x="493" y="457"/>
                    <a:pt x="457" y="713"/>
                    <a:pt x="366" y="1023"/>
                  </a:cubicBezTo>
                  <a:cubicBezTo>
                    <a:pt x="293" y="1333"/>
                    <a:pt x="201" y="1607"/>
                    <a:pt x="128" y="1881"/>
                  </a:cubicBezTo>
                  <a:cubicBezTo>
                    <a:pt x="55" y="2155"/>
                    <a:pt x="1" y="2356"/>
                    <a:pt x="1" y="2465"/>
                  </a:cubicBezTo>
                  <a:cubicBezTo>
                    <a:pt x="1" y="2575"/>
                    <a:pt x="55" y="2666"/>
                    <a:pt x="147" y="2739"/>
                  </a:cubicBezTo>
                  <a:cubicBezTo>
                    <a:pt x="238" y="2812"/>
                    <a:pt x="347" y="2848"/>
                    <a:pt x="475" y="2848"/>
                  </a:cubicBezTo>
                  <a:cubicBezTo>
                    <a:pt x="767" y="2848"/>
                    <a:pt x="1059" y="2794"/>
                    <a:pt x="1351" y="2702"/>
                  </a:cubicBezTo>
                  <a:cubicBezTo>
                    <a:pt x="1662" y="2593"/>
                    <a:pt x="1808" y="2483"/>
                    <a:pt x="1808" y="2392"/>
                  </a:cubicBezTo>
                  <a:cubicBezTo>
                    <a:pt x="1808" y="2337"/>
                    <a:pt x="1789" y="2301"/>
                    <a:pt x="1753" y="2301"/>
                  </a:cubicBezTo>
                  <a:cubicBezTo>
                    <a:pt x="1735" y="2301"/>
                    <a:pt x="1662" y="2319"/>
                    <a:pt x="1534" y="2356"/>
                  </a:cubicBezTo>
                  <a:cubicBezTo>
                    <a:pt x="1151" y="2447"/>
                    <a:pt x="804" y="2502"/>
                    <a:pt x="493" y="2502"/>
                  </a:cubicBezTo>
                  <a:cubicBezTo>
                    <a:pt x="457" y="2502"/>
                    <a:pt x="439" y="2502"/>
                    <a:pt x="402" y="2483"/>
                  </a:cubicBezTo>
                  <a:cubicBezTo>
                    <a:pt x="384" y="2447"/>
                    <a:pt x="384" y="2429"/>
                    <a:pt x="384" y="2392"/>
                  </a:cubicBezTo>
                  <a:cubicBezTo>
                    <a:pt x="384" y="2301"/>
                    <a:pt x="457" y="2009"/>
                    <a:pt x="603" y="1552"/>
                  </a:cubicBezTo>
                  <a:cubicBezTo>
                    <a:pt x="895" y="1552"/>
                    <a:pt x="1151" y="1516"/>
                    <a:pt x="1388" y="1479"/>
                  </a:cubicBezTo>
                  <a:cubicBezTo>
                    <a:pt x="1607" y="1424"/>
                    <a:pt x="1716" y="1351"/>
                    <a:pt x="1716" y="1260"/>
                  </a:cubicBezTo>
                  <a:cubicBezTo>
                    <a:pt x="1716" y="1224"/>
                    <a:pt x="1680" y="1205"/>
                    <a:pt x="1589" y="1205"/>
                  </a:cubicBezTo>
                  <a:cubicBezTo>
                    <a:pt x="1516" y="1205"/>
                    <a:pt x="1406" y="1205"/>
                    <a:pt x="1242" y="1224"/>
                  </a:cubicBezTo>
                  <a:cubicBezTo>
                    <a:pt x="1078" y="1242"/>
                    <a:pt x="950" y="1242"/>
                    <a:pt x="858" y="1242"/>
                  </a:cubicBezTo>
                  <a:lnTo>
                    <a:pt x="694" y="1242"/>
                  </a:lnTo>
                  <a:cubicBezTo>
                    <a:pt x="804" y="859"/>
                    <a:pt x="840" y="585"/>
                    <a:pt x="840" y="402"/>
                  </a:cubicBezTo>
                  <a:lnTo>
                    <a:pt x="840" y="384"/>
                  </a:lnTo>
                  <a:cubicBezTo>
                    <a:pt x="1096" y="347"/>
                    <a:pt x="1260" y="311"/>
                    <a:pt x="1315" y="311"/>
                  </a:cubicBezTo>
                  <a:cubicBezTo>
                    <a:pt x="1388" y="311"/>
                    <a:pt x="1497" y="293"/>
                    <a:pt x="1662" y="274"/>
                  </a:cubicBezTo>
                  <a:cubicBezTo>
                    <a:pt x="1826" y="256"/>
                    <a:pt x="1954" y="238"/>
                    <a:pt x="2063" y="220"/>
                  </a:cubicBezTo>
                  <a:cubicBezTo>
                    <a:pt x="2173" y="201"/>
                    <a:pt x="2228" y="165"/>
                    <a:pt x="2228" y="110"/>
                  </a:cubicBezTo>
                  <a:cubicBezTo>
                    <a:pt x="2228" y="37"/>
                    <a:pt x="1954" y="1"/>
                    <a:pt x="1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1"/>
            <p:cNvSpPr/>
            <p:nvPr/>
          </p:nvSpPr>
          <p:spPr>
            <a:xfrm>
              <a:off x="6470425" y="874750"/>
              <a:ext cx="60725" cy="72600"/>
            </a:xfrm>
            <a:custGeom>
              <a:avLst/>
              <a:gdLst/>
              <a:ahLst/>
              <a:cxnLst/>
              <a:rect l="l" t="t" r="r" b="b"/>
              <a:pathLst>
                <a:path w="2429" h="2904" extrusionOk="0">
                  <a:moveTo>
                    <a:pt x="603" y="1"/>
                  </a:moveTo>
                  <a:cubicBezTo>
                    <a:pt x="567" y="1"/>
                    <a:pt x="530" y="56"/>
                    <a:pt x="530" y="129"/>
                  </a:cubicBezTo>
                  <a:cubicBezTo>
                    <a:pt x="530" y="311"/>
                    <a:pt x="439" y="749"/>
                    <a:pt x="256" y="1461"/>
                  </a:cubicBezTo>
                  <a:cubicBezTo>
                    <a:pt x="92" y="2155"/>
                    <a:pt x="1" y="2557"/>
                    <a:pt x="1" y="2611"/>
                  </a:cubicBezTo>
                  <a:cubicBezTo>
                    <a:pt x="1" y="2684"/>
                    <a:pt x="19" y="2739"/>
                    <a:pt x="74" y="2812"/>
                  </a:cubicBezTo>
                  <a:cubicBezTo>
                    <a:pt x="128" y="2867"/>
                    <a:pt x="165" y="2903"/>
                    <a:pt x="201" y="2903"/>
                  </a:cubicBezTo>
                  <a:cubicBezTo>
                    <a:pt x="220" y="2903"/>
                    <a:pt x="256" y="2849"/>
                    <a:pt x="293" y="2739"/>
                  </a:cubicBezTo>
                  <a:cubicBezTo>
                    <a:pt x="329" y="2630"/>
                    <a:pt x="384" y="2374"/>
                    <a:pt x="494" y="1972"/>
                  </a:cubicBezTo>
                  <a:cubicBezTo>
                    <a:pt x="585" y="1571"/>
                    <a:pt x="676" y="1206"/>
                    <a:pt x="767" y="895"/>
                  </a:cubicBezTo>
                  <a:cubicBezTo>
                    <a:pt x="1169" y="1918"/>
                    <a:pt x="1406" y="2520"/>
                    <a:pt x="1479" y="2721"/>
                  </a:cubicBezTo>
                  <a:cubicBezTo>
                    <a:pt x="1516" y="2757"/>
                    <a:pt x="1552" y="2812"/>
                    <a:pt x="1589" y="2849"/>
                  </a:cubicBezTo>
                  <a:cubicBezTo>
                    <a:pt x="1644" y="2885"/>
                    <a:pt x="1680" y="2903"/>
                    <a:pt x="1717" y="2903"/>
                  </a:cubicBezTo>
                  <a:cubicBezTo>
                    <a:pt x="1826" y="2903"/>
                    <a:pt x="1936" y="2721"/>
                    <a:pt x="2045" y="2374"/>
                  </a:cubicBezTo>
                  <a:cubicBezTo>
                    <a:pt x="2155" y="2009"/>
                    <a:pt x="2246" y="1626"/>
                    <a:pt x="2319" y="1224"/>
                  </a:cubicBezTo>
                  <a:cubicBezTo>
                    <a:pt x="2392" y="804"/>
                    <a:pt x="2429" y="494"/>
                    <a:pt x="2429" y="256"/>
                  </a:cubicBezTo>
                  <a:cubicBezTo>
                    <a:pt x="2429" y="220"/>
                    <a:pt x="2392" y="147"/>
                    <a:pt x="2337" y="92"/>
                  </a:cubicBezTo>
                  <a:cubicBezTo>
                    <a:pt x="2283" y="37"/>
                    <a:pt x="2228" y="1"/>
                    <a:pt x="2173" y="1"/>
                  </a:cubicBezTo>
                  <a:cubicBezTo>
                    <a:pt x="2118" y="1"/>
                    <a:pt x="2100" y="56"/>
                    <a:pt x="2082" y="183"/>
                  </a:cubicBezTo>
                  <a:cubicBezTo>
                    <a:pt x="2082" y="202"/>
                    <a:pt x="2082" y="366"/>
                    <a:pt x="2045" y="658"/>
                  </a:cubicBezTo>
                  <a:cubicBezTo>
                    <a:pt x="1990" y="1315"/>
                    <a:pt x="1863" y="1881"/>
                    <a:pt x="1680" y="2356"/>
                  </a:cubicBezTo>
                  <a:cubicBezTo>
                    <a:pt x="1571" y="2100"/>
                    <a:pt x="1297" y="1388"/>
                    <a:pt x="859" y="256"/>
                  </a:cubicBezTo>
                  <a:cubicBezTo>
                    <a:pt x="822" y="183"/>
                    <a:pt x="786" y="129"/>
                    <a:pt x="731" y="92"/>
                  </a:cubicBezTo>
                  <a:cubicBezTo>
                    <a:pt x="676" y="37"/>
                    <a:pt x="640" y="1"/>
                    <a:pt x="6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6540250" y="934075"/>
              <a:ext cx="12350" cy="15550"/>
            </a:xfrm>
            <a:custGeom>
              <a:avLst/>
              <a:gdLst/>
              <a:ahLst/>
              <a:cxnLst/>
              <a:rect l="l" t="t" r="r" b="b"/>
              <a:pathLst>
                <a:path w="494" h="622" extrusionOk="0">
                  <a:moveTo>
                    <a:pt x="220" y="1"/>
                  </a:moveTo>
                  <a:cubicBezTo>
                    <a:pt x="165" y="1"/>
                    <a:pt x="110" y="38"/>
                    <a:pt x="74" y="92"/>
                  </a:cubicBezTo>
                  <a:cubicBezTo>
                    <a:pt x="19" y="147"/>
                    <a:pt x="1" y="202"/>
                    <a:pt x="1" y="275"/>
                  </a:cubicBezTo>
                  <a:cubicBezTo>
                    <a:pt x="1" y="330"/>
                    <a:pt x="37" y="403"/>
                    <a:pt x="128" y="494"/>
                  </a:cubicBezTo>
                  <a:cubicBezTo>
                    <a:pt x="220" y="567"/>
                    <a:pt x="293" y="622"/>
                    <a:pt x="366" y="622"/>
                  </a:cubicBezTo>
                  <a:cubicBezTo>
                    <a:pt x="384" y="622"/>
                    <a:pt x="421" y="603"/>
                    <a:pt x="457" y="585"/>
                  </a:cubicBezTo>
                  <a:cubicBezTo>
                    <a:pt x="475" y="549"/>
                    <a:pt x="494" y="530"/>
                    <a:pt x="494" y="512"/>
                  </a:cubicBezTo>
                  <a:cubicBezTo>
                    <a:pt x="494" y="439"/>
                    <a:pt x="457" y="330"/>
                    <a:pt x="384" y="202"/>
                  </a:cubicBezTo>
                  <a:cubicBezTo>
                    <a:pt x="329" y="74"/>
                    <a:pt x="275" y="1"/>
                    <a:pt x="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5335875" y="997975"/>
              <a:ext cx="55250" cy="72600"/>
            </a:xfrm>
            <a:custGeom>
              <a:avLst/>
              <a:gdLst/>
              <a:ahLst/>
              <a:cxnLst/>
              <a:rect l="l" t="t" r="r" b="b"/>
              <a:pathLst>
                <a:path w="2210" h="2904" extrusionOk="0">
                  <a:moveTo>
                    <a:pt x="1425" y="348"/>
                  </a:moveTo>
                  <a:cubicBezTo>
                    <a:pt x="1534" y="348"/>
                    <a:pt x="1625" y="421"/>
                    <a:pt x="1698" y="548"/>
                  </a:cubicBezTo>
                  <a:cubicBezTo>
                    <a:pt x="1790" y="676"/>
                    <a:pt x="1826" y="859"/>
                    <a:pt x="1826" y="1059"/>
                  </a:cubicBezTo>
                  <a:cubicBezTo>
                    <a:pt x="1826" y="1279"/>
                    <a:pt x="1753" y="1498"/>
                    <a:pt x="1625" y="1735"/>
                  </a:cubicBezTo>
                  <a:cubicBezTo>
                    <a:pt x="1498" y="1972"/>
                    <a:pt x="1352" y="2173"/>
                    <a:pt x="1169" y="2337"/>
                  </a:cubicBezTo>
                  <a:cubicBezTo>
                    <a:pt x="986" y="2483"/>
                    <a:pt x="840" y="2575"/>
                    <a:pt x="694" y="2575"/>
                  </a:cubicBezTo>
                  <a:cubicBezTo>
                    <a:pt x="603" y="2575"/>
                    <a:pt x="530" y="2520"/>
                    <a:pt x="457" y="2429"/>
                  </a:cubicBezTo>
                  <a:cubicBezTo>
                    <a:pt x="402" y="2337"/>
                    <a:pt x="366" y="2210"/>
                    <a:pt x="366" y="2064"/>
                  </a:cubicBezTo>
                  <a:cubicBezTo>
                    <a:pt x="366" y="1808"/>
                    <a:pt x="439" y="1552"/>
                    <a:pt x="567" y="1279"/>
                  </a:cubicBezTo>
                  <a:cubicBezTo>
                    <a:pt x="694" y="1005"/>
                    <a:pt x="840" y="767"/>
                    <a:pt x="1005" y="603"/>
                  </a:cubicBezTo>
                  <a:cubicBezTo>
                    <a:pt x="1169" y="439"/>
                    <a:pt x="1315" y="348"/>
                    <a:pt x="1425" y="348"/>
                  </a:cubicBezTo>
                  <a:close/>
                  <a:moveTo>
                    <a:pt x="1388" y="1"/>
                  </a:moveTo>
                  <a:cubicBezTo>
                    <a:pt x="1260" y="1"/>
                    <a:pt x="1096" y="55"/>
                    <a:pt x="932" y="183"/>
                  </a:cubicBezTo>
                  <a:cubicBezTo>
                    <a:pt x="767" y="311"/>
                    <a:pt x="621" y="457"/>
                    <a:pt x="475" y="658"/>
                  </a:cubicBezTo>
                  <a:cubicBezTo>
                    <a:pt x="329" y="840"/>
                    <a:pt x="220" y="1078"/>
                    <a:pt x="128" y="1333"/>
                  </a:cubicBezTo>
                  <a:cubicBezTo>
                    <a:pt x="37" y="1589"/>
                    <a:pt x="1" y="1844"/>
                    <a:pt x="1" y="2082"/>
                  </a:cubicBezTo>
                  <a:cubicBezTo>
                    <a:pt x="1" y="2264"/>
                    <a:pt x="55" y="2447"/>
                    <a:pt x="201" y="2629"/>
                  </a:cubicBezTo>
                  <a:cubicBezTo>
                    <a:pt x="329" y="2812"/>
                    <a:pt x="494" y="2903"/>
                    <a:pt x="676" y="2903"/>
                  </a:cubicBezTo>
                  <a:cubicBezTo>
                    <a:pt x="913" y="2903"/>
                    <a:pt x="1169" y="2794"/>
                    <a:pt x="1406" y="2593"/>
                  </a:cubicBezTo>
                  <a:cubicBezTo>
                    <a:pt x="1644" y="2392"/>
                    <a:pt x="1844" y="2137"/>
                    <a:pt x="1990" y="1863"/>
                  </a:cubicBezTo>
                  <a:cubicBezTo>
                    <a:pt x="2137" y="1571"/>
                    <a:pt x="2210" y="1279"/>
                    <a:pt x="2210" y="1023"/>
                  </a:cubicBezTo>
                  <a:cubicBezTo>
                    <a:pt x="2210" y="767"/>
                    <a:pt x="2118" y="530"/>
                    <a:pt x="1972" y="311"/>
                  </a:cubicBezTo>
                  <a:cubicBezTo>
                    <a:pt x="1826" y="110"/>
                    <a:pt x="1625" y="1"/>
                    <a:pt x="13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1"/>
            <p:cNvSpPr/>
            <p:nvPr/>
          </p:nvSpPr>
          <p:spPr>
            <a:xfrm>
              <a:off x="5395675" y="998425"/>
              <a:ext cx="61625" cy="71675"/>
            </a:xfrm>
            <a:custGeom>
              <a:avLst/>
              <a:gdLst/>
              <a:ahLst/>
              <a:cxnLst/>
              <a:rect l="l" t="t" r="r" b="b"/>
              <a:pathLst>
                <a:path w="2465" h="2867" extrusionOk="0">
                  <a:moveTo>
                    <a:pt x="456" y="1"/>
                  </a:moveTo>
                  <a:cubicBezTo>
                    <a:pt x="420" y="1"/>
                    <a:pt x="402" y="37"/>
                    <a:pt x="402" y="110"/>
                  </a:cubicBezTo>
                  <a:cubicBezTo>
                    <a:pt x="402" y="384"/>
                    <a:pt x="584" y="859"/>
                    <a:pt x="949" y="1534"/>
                  </a:cubicBezTo>
                  <a:cubicBezTo>
                    <a:pt x="602" y="1991"/>
                    <a:pt x="310" y="2338"/>
                    <a:pt x="91" y="2575"/>
                  </a:cubicBezTo>
                  <a:lnTo>
                    <a:pt x="37" y="2630"/>
                  </a:lnTo>
                  <a:cubicBezTo>
                    <a:pt x="37" y="2648"/>
                    <a:pt x="18" y="2648"/>
                    <a:pt x="18" y="2666"/>
                  </a:cubicBezTo>
                  <a:cubicBezTo>
                    <a:pt x="18" y="2666"/>
                    <a:pt x="0" y="2684"/>
                    <a:pt x="0" y="2684"/>
                  </a:cubicBezTo>
                  <a:cubicBezTo>
                    <a:pt x="0" y="2684"/>
                    <a:pt x="0" y="2703"/>
                    <a:pt x="0" y="2721"/>
                  </a:cubicBezTo>
                  <a:cubicBezTo>
                    <a:pt x="0" y="2757"/>
                    <a:pt x="18" y="2776"/>
                    <a:pt x="73" y="2812"/>
                  </a:cubicBezTo>
                  <a:cubicBezTo>
                    <a:pt x="110" y="2849"/>
                    <a:pt x="164" y="2867"/>
                    <a:pt x="201" y="2867"/>
                  </a:cubicBezTo>
                  <a:cubicBezTo>
                    <a:pt x="237" y="2867"/>
                    <a:pt x="292" y="2849"/>
                    <a:pt x="347" y="2812"/>
                  </a:cubicBezTo>
                  <a:cubicBezTo>
                    <a:pt x="365" y="2794"/>
                    <a:pt x="402" y="2757"/>
                    <a:pt x="420" y="2739"/>
                  </a:cubicBezTo>
                  <a:cubicBezTo>
                    <a:pt x="438" y="2721"/>
                    <a:pt x="475" y="2684"/>
                    <a:pt x="511" y="2648"/>
                  </a:cubicBezTo>
                  <a:cubicBezTo>
                    <a:pt x="548" y="2593"/>
                    <a:pt x="584" y="2557"/>
                    <a:pt x="602" y="2538"/>
                  </a:cubicBezTo>
                  <a:cubicBezTo>
                    <a:pt x="639" y="2502"/>
                    <a:pt x="676" y="2447"/>
                    <a:pt x="730" y="2392"/>
                  </a:cubicBezTo>
                  <a:cubicBezTo>
                    <a:pt x="767" y="2319"/>
                    <a:pt x="803" y="2265"/>
                    <a:pt x="858" y="2210"/>
                  </a:cubicBezTo>
                  <a:cubicBezTo>
                    <a:pt x="895" y="2155"/>
                    <a:pt x="986" y="2027"/>
                    <a:pt x="1132" y="1845"/>
                  </a:cubicBezTo>
                  <a:cubicBezTo>
                    <a:pt x="1314" y="2137"/>
                    <a:pt x="1479" y="2374"/>
                    <a:pt x="1625" y="2575"/>
                  </a:cubicBezTo>
                  <a:cubicBezTo>
                    <a:pt x="1789" y="2776"/>
                    <a:pt x="1899" y="2867"/>
                    <a:pt x="1972" y="2867"/>
                  </a:cubicBezTo>
                  <a:cubicBezTo>
                    <a:pt x="2008" y="2867"/>
                    <a:pt x="2026" y="2867"/>
                    <a:pt x="2045" y="2830"/>
                  </a:cubicBezTo>
                  <a:cubicBezTo>
                    <a:pt x="2063" y="2812"/>
                    <a:pt x="2081" y="2776"/>
                    <a:pt x="2081" y="2739"/>
                  </a:cubicBezTo>
                  <a:cubicBezTo>
                    <a:pt x="2081" y="2684"/>
                    <a:pt x="2045" y="2611"/>
                    <a:pt x="1990" y="2520"/>
                  </a:cubicBezTo>
                  <a:cubicBezTo>
                    <a:pt x="1935" y="2411"/>
                    <a:pt x="1826" y="2246"/>
                    <a:pt x="1680" y="2046"/>
                  </a:cubicBezTo>
                  <a:cubicBezTo>
                    <a:pt x="1552" y="1826"/>
                    <a:pt x="1442" y="1662"/>
                    <a:pt x="1369" y="1553"/>
                  </a:cubicBezTo>
                  <a:cubicBezTo>
                    <a:pt x="1862" y="914"/>
                    <a:pt x="2154" y="549"/>
                    <a:pt x="2264" y="439"/>
                  </a:cubicBezTo>
                  <a:cubicBezTo>
                    <a:pt x="2282" y="421"/>
                    <a:pt x="2318" y="384"/>
                    <a:pt x="2355" y="366"/>
                  </a:cubicBezTo>
                  <a:cubicBezTo>
                    <a:pt x="2391" y="330"/>
                    <a:pt x="2428" y="311"/>
                    <a:pt x="2446" y="293"/>
                  </a:cubicBezTo>
                  <a:cubicBezTo>
                    <a:pt x="2465" y="275"/>
                    <a:pt x="2465" y="257"/>
                    <a:pt x="2465" y="238"/>
                  </a:cubicBezTo>
                  <a:cubicBezTo>
                    <a:pt x="2465" y="202"/>
                    <a:pt x="2446" y="165"/>
                    <a:pt x="2391" y="92"/>
                  </a:cubicBezTo>
                  <a:cubicBezTo>
                    <a:pt x="2337" y="37"/>
                    <a:pt x="2282" y="19"/>
                    <a:pt x="2245" y="19"/>
                  </a:cubicBezTo>
                  <a:cubicBezTo>
                    <a:pt x="2172" y="19"/>
                    <a:pt x="2081" y="74"/>
                    <a:pt x="1953" y="220"/>
                  </a:cubicBezTo>
                  <a:cubicBezTo>
                    <a:pt x="1826" y="348"/>
                    <a:pt x="1570" y="695"/>
                    <a:pt x="1168" y="1224"/>
                  </a:cubicBezTo>
                  <a:cubicBezTo>
                    <a:pt x="931" y="786"/>
                    <a:pt x="803" y="439"/>
                    <a:pt x="803" y="202"/>
                  </a:cubicBezTo>
                  <a:cubicBezTo>
                    <a:pt x="803" y="147"/>
                    <a:pt x="767" y="92"/>
                    <a:pt x="694" y="56"/>
                  </a:cubicBezTo>
                  <a:cubicBezTo>
                    <a:pt x="621" y="19"/>
                    <a:pt x="529" y="1"/>
                    <a:pt x="4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1"/>
            <p:cNvSpPr/>
            <p:nvPr/>
          </p:nvSpPr>
          <p:spPr>
            <a:xfrm>
              <a:off x="5466400" y="998425"/>
              <a:ext cx="52975" cy="72600"/>
            </a:xfrm>
            <a:custGeom>
              <a:avLst/>
              <a:gdLst/>
              <a:ahLst/>
              <a:cxnLst/>
              <a:rect l="l" t="t" r="r" b="b"/>
              <a:pathLst>
                <a:path w="2119" h="2904" extrusionOk="0">
                  <a:moveTo>
                    <a:pt x="165" y="1"/>
                  </a:moveTo>
                  <a:cubicBezTo>
                    <a:pt x="55" y="1"/>
                    <a:pt x="1" y="110"/>
                    <a:pt x="1" y="293"/>
                  </a:cubicBezTo>
                  <a:cubicBezTo>
                    <a:pt x="1" y="494"/>
                    <a:pt x="37" y="676"/>
                    <a:pt x="110" y="895"/>
                  </a:cubicBezTo>
                  <a:cubicBezTo>
                    <a:pt x="183" y="1096"/>
                    <a:pt x="293" y="1261"/>
                    <a:pt x="420" y="1425"/>
                  </a:cubicBezTo>
                  <a:cubicBezTo>
                    <a:pt x="567" y="1589"/>
                    <a:pt x="713" y="1699"/>
                    <a:pt x="877" y="1735"/>
                  </a:cubicBezTo>
                  <a:cubicBezTo>
                    <a:pt x="859" y="1772"/>
                    <a:pt x="822" y="1808"/>
                    <a:pt x="786" y="1881"/>
                  </a:cubicBezTo>
                  <a:lnTo>
                    <a:pt x="713" y="2027"/>
                  </a:lnTo>
                  <a:cubicBezTo>
                    <a:pt x="694" y="2064"/>
                    <a:pt x="676" y="2100"/>
                    <a:pt x="640" y="2173"/>
                  </a:cubicBezTo>
                  <a:cubicBezTo>
                    <a:pt x="621" y="2228"/>
                    <a:pt x="603" y="2265"/>
                    <a:pt x="585" y="2301"/>
                  </a:cubicBezTo>
                  <a:cubicBezTo>
                    <a:pt x="567" y="2338"/>
                    <a:pt x="548" y="2374"/>
                    <a:pt x="530" y="2411"/>
                  </a:cubicBezTo>
                  <a:cubicBezTo>
                    <a:pt x="457" y="2575"/>
                    <a:pt x="402" y="2684"/>
                    <a:pt x="402" y="2757"/>
                  </a:cubicBezTo>
                  <a:cubicBezTo>
                    <a:pt x="402" y="2867"/>
                    <a:pt x="439" y="2904"/>
                    <a:pt x="493" y="2904"/>
                  </a:cubicBezTo>
                  <a:cubicBezTo>
                    <a:pt x="548" y="2904"/>
                    <a:pt x="603" y="2867"/>
                    <a:pt x="658" y="2794"/>
                  </a:cubicBezTo>
                  <a:cubicBezTo>
                    <a:pt x="731" y="2703"/>
                    <a:pt x="840" y="2502"/>
                    <a:pt x="1023" y="2173"/>
                  </a:cubicBezTo>
                  <a:cubicBezTo>
                    <a:pt x="1205" y="1845"/>
                    <a:pt x="1370" y="1534"/>
                    <a:pt x="1552" y="1242"/>
                  </a:cubicBezTo>
                  <a:cubicBezTo>
                    <a:pt x="1717" y="968"/>
                    <a:pt x="1863" y="731"/>
                    <a:pt x="1972" y="567"/>
                  </a:cubicBezTo>
                  <a:cubicBezTo>
                    <a:pt x="2063" y="384"/>
                    <a:pt x="2118" y="275"/>
                    <a:pt x="2118" y="220"/>
                  </a:cubicBezTo>
                  <a:cubicBezTo>
                    <a:pt x="2118" y="165"/>
                    <a:pt x="2100" y="110"/>
                    <a:pt x="2063" y="74"/>
                  </a:cubicBezTo>
                  <a:cubicBezTo>
                    <a:pt x="2027" y="37"/>
                    <a:pt x="1990" y="1"/>
                    <a:pt x="1936" y="1"/>
                  </a:cubicBezTo>
                  <a:cubicBezTo>
                    <a:pt x="1881" y="1"/>
                    <a:pt x="1771" y="129"/>
                    <a:pt x="1644" y="366"/>
                  </a:cubicBezTo>
                  <a:cubicBezTo>
                    <a:pt x="1498" y="603"/>
                    <a:pt x="1370" y="841"/>
                    <a:pt x="1242" y="1060"/>
                  </a:cubicBezTo>
                  <a:cubicBezTo>
                    <a:pt x="1114" y="1297"/>
                    <a:pt x="1023" y="1425"/>
                    <a:pt x="968" y="1425"/>
                  </a:cubicBezTo>
                  <a:cubicBezTo>
                    <a:pt x="913" y="1425"/>
                    <a:pt x="840" y="1370"/>
                    <a:pt x="749" y="1279"/>
                  </a:cubicBezTo>
                  <a:cubicBezTo>
                    <a:pt x="658" y="1188"/>
                    <a:pt x="585" y="1078"/>
                    <a:pt x="530" y="932"/>
                  </a:cubicBezTo>
                  <a:cubicBezTo>
                    <a:pt x="457" y="804"/>
                    <a:pt x="420" y="658"/>
                    <a:pt x="366" y="494"/>
                  </a:cubicBezTo>
                  <a:cubicBezTo>
                    <a:pt x="329" y="348"/>
                    <a:pt x="311" y="220"/>
                    <a:pt x="274" y="129"/>
                  </a:cubicBezTo>
                  <a:cubicBezTo>
                    <a:pt x="256" y="56"/>
                    <a:pt x="220" y="1"/>
                    <a:pt x="1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1"/>
            <p:cNvSpPr/>
            <p:nvPr/>
          </p:nvSpPr>
          <p:spPr>
            <a:xfrm>
              <a:off x="5520700" y="998425"/>
              <a:ext cx="50225" cy="83100"/>
            </a:xfrm>
            <a:custGeom>
              <a:avLst/>
              <a:gdLst/>
              <a:ahLst/>
              <a:cxnLst/>
              <a:rect l="l" t="t" r="r" b="b"/>
              <a:pathLst>
                <a:path w="2009" h="3324" extrusionOk="0">
                  <a:moveTo>
                    <a:pt x="1680" y="1"/>
                  </a:moveTo>
                  <a:cubicBezTo>
                    <a:pt x="1443" y="1"/>
                    <a:pt x="1206" y="129"/>
                    <a:pt x="932" y="366"/>
                  </a:cubicBezTo>
                  <a:cubicBezTo>
                    <a:pt x="658" y="603"/>
                    <a:pt x="439" y="895"/>
                    <a:pt x="275" y="1242"/>
                  </a:cubicBezTo>
                  <a:cubicBezTo>
                    <a:pt x="92" y="1589"/>
                    <a:pt x="1" y="1881"/>
                    <a:pt x="1" y="2173"/>
                  </a:cubicBezTo>
                  <a:cubicBezTo>
                    <a:pt x="1" y="2338"/>
                    <a:pt x="92" y="2502"/>
                    <a:pt x="238" y="2666"/>
                  </a:cubicBezTo>
                  <a:cubicBezTo>
                    <a:pt x="403" y="2812"/>
                    <a:pt x="549" y="2885"/>
                    <a:pt x="713" y="2885"/>
                  </a:cubicBezTo>
                  <a:cubicBezTo>
                    <a:pt x="877" y="2885"/>
                    <a:pt x="1041" y="2812"/>
                    <a:pt x="1206" y="2684"/>
                  </a:cubicBezTo>
                  <a:cubicBezTo>
                    <a:pt x="1388" y="2557"/>
                    <a:pt x="1534" y="2374"/>
                    <a:pt x="1662" y="2137"/>
                  </a:cubicBezTo>
                  <a:lnTo>
                    <a:pt x="1662" y="2137"/>
                  </a:lnTo>
                  <a:cubicBezTo>
                    <a:pt x="1644" y="2228"/>
                    <a:pt x="1607" y="2338"/>
                    <a:pt x="1553" y="2484"/>
                  </a:cubicBezTo>
                  <a:cubicBezTo>
                    <a:pt x="1516" y="2611"/>
                    <a:pt x="1480" y="2757"/>
                    <a:pt x="1425" y="2885"/>
                  </a:cubicBezTo>
                  <a:cubicBezTo>
                    <a:pt x="1388" y="3013"/>
                    <a:pt x="1370" y="3123"/>
                    <a:pt x="1370" y="3196"/>
                  </a:cubicBezTo>
                  <a:cubicBezTo>
                    <a:pt x="1370" y="3269"/>
                    <a:pt x="1407" y="3323"/>
                    <a:pt x="1480" y="3323"/>
                  </a:cubicBezTo>
                  <a:cubicBezTo>
                    <a:pt x="1553" y="3323"/>
                    <a:pt x="1662" y="3104"/>
                    <a:pt x="1790" y="2703"/>
                  </a:cubicBezTo>
                  <a:cubicBezTo>
                    <a:pt x="1936" y="2283"/>
                    <a:pt x="1991" y="2027"/>
                    <a:pt x="1991" y="1918"/>
                  </a:cubicBezTo>
                  <a:cubicBezTo>
                    <a:pt x="1991" y="1808"/>
                    <a:pt x="1973" y="1717"/>
                    <a:pt x="1899" y="1626"/>
                  </a:cubicBezTo>
                  <a:cubicBezTo>
                    <a:pt x="1845" y="1534"/>
                    <a:pt x="1753" y="1498"/>
                    <a:pt x="1662" y="1498"/>
                  </a:cubicBezTo>
                  <a:cubicBezTo>
                    <a:pt x="1480" y="1498"/>
                    <a:pt x="1334" y="1516"/>
                    <a:pt x="1224" y="1534"/>
                  </a:cubicBezTo>
                  <a:cubicBezTo>
                    <a:pt x="1096" y="1571"/>
                    <a:pt x="1041" y="1607"/>
                    <a:pt x="1041" y="1644"/>
                  </a:cubicBezTo>
                  <a:cubicBezTo>
                    <a:pt x="1041" y="1680"/>
                    <a:pt x="1078" y="1717"/>
                    <a:pt x="1115" y="1753"/>
                  </a:cubicBezTo>
                  <a:cubicBezTo>
                    <a:pt x="1169" y="1790"/>
                    <a:pt x="1242" y="1808"/>
                    <a:pt x="1315" y="1808"/>
                  </a:cubicBezTo>
                  <a:cubicBezTo>
                    <a:pt x="1388" y="1808"/>
                    <a:pt x="1498" y="1790"/>
                    <a:pt x="1644" y="1753"/>
                  </a:cubicBezTo>
                  <a:lnTo>
                    <a:pt x="1644" y="1753"/>
                  </a:lnTo>
                  <a:cubicBezTo>
                    <a:pt x="1498" y="1973"/>
                    <a:pt x="1334" y="2173"/>
                    <a:pt x="1151" y="2319"/>
                  </a:cubicBezTo>
                  <a:cubicBezTo>
                    <a:pt x="987" y="2447"/>
                    <a:pt x="822" y="2520"/>
                    <a:pt x="695" y="2520"/>
                  </a:cubicBezTo>
                  <a:cubicBezTo>
                    <a:pt x="622" y="2520"/>
                    <a:pt x="549" y="2484"/>
                    <a:pt x="476" y="2429"/>
                  </a:cubicBezTo>
                  <a:cubicBezTo>
                    <a:pt x="421" y="2356"/>
                    <a:pt x="384" y="2265"/>
                    <a:pt x="384" y="2173"/>
                  </a:cubicBezTo>
                  <a:cubicBezTo>
                    <a:pt x="384" y="1918"/>
                    <a:pt x="457" y="1662"/>
                    <a:pt x="603" y="1388"/>
                  </a:cubicBezTo>
                  <a:cubicBezTo>
                    <a:pt x="749" y="1096"/>
                    <a:pt x="932" y="859"/>
                    <a:pt x="1133" y="676"/>
                  </a:cubicBezTo>
                  <a:cubicBezTo>
                    <a:pt x="1352" y="476"/>
                    <a:pt x="1534" y="384"/>
                    <a:pt x="1717" y="384"/>
                  </a:cubicBezTo>
                  <a:cubicBezTo>
                    <a:pt x="1772" y="384"/>
                    <a:pt x="1826" y="403"/>
                    <a:pt x="1881" y="421"/>
                  </a:cubicBezTo>
                  <a:cubicBezTo>
                    <a:pt x="1936" y="439"/>
                    <a:pt x="1973" y="439"/>
                    <a:pt x="1973" y="439"/>
                  </a:cubicBezTo>
                  <a:cubicBezTo>
                    <a:pt x="2009" y="439"/>
                    <a:pt x="2009" y="421"/>
                    <a:pt x="2009" y="366"/>
                  </a:cubicBezTo>
                  <a:cubicBezTo>
                    <a:pt x="2009" y="311"/>
                    <a:pt x="1973" y="238"/>
                    <a:pt x="1899" y="147"/>
                  </a:cubicBezTo>
                  <a:cubicBezTo>
                    <a:pt x="1826" y="56"/>
                    <a:pt x="1753" y="1"/>
                    <a:pt x="1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1"/>
            <p:cNvSpPr/>
            <p:nvPr/>
          </p:nvSpPr>
          <p:spPr>
            <a:xfrm>
              <a:off x="5585525" y="999350"/>
              <a:ext cx="55700" cy="71225"/>
            </a:xfrm>
            <a:custGeom>
              <a:avLst/>
              <a:gdLst/>
              <a:ahLst/>
              <a:cxnLst/>
              <a:rect l="l" t="t" r="r" b="b"/>
              <a:pathLst>
                <a:path w="2228" h="2849" extrusionOk="0">
                  <a:moveTo>
                    <a:pt x="1388" y="0"/>
                  </a:moveTo>
                  <a:cubicBezTo>
                    <a:pt x="840" y="0"/>
                    <a:pt x="548" y="55"/>
                    <a:pt x="493" y="147"/>
                  </a:cubicBezTo>
                  <a:cubicBezTo>
                    <a:pt x="493" y="183"/>
                    <a:pt x="475" y="220"/>
                    <a:pt x="475" y="238"/>
                  </a:cubicBezTo>
                  <a:cubicBezTo>
                    <a:pt x="475" y="457"/>
                    <a:pt x="438" y="712"/>
                    <a:pt x="365" y="1023"/>
                  </a:cubicBezTo>
                  <a:cubicBezTo>
                    <a:pt x="274" y="1333"/>
                    <a:pt x="201" y="1607"/>
                    <a:pt x="110" y="1881"/>
                  </a:cubicBezTo>
                  <a:cubicBezTo>
                    <a:pt x="37" y="2155"/>
                    <a:pt x="0" y="2355"/>
                    <a:pt x="0" y="2465"/>
                  </a:cubicBezTo>
                  <a:cubicBezTo>
                    <a:pt x="0" y="2574"/>
                    <a:pt x="37" y="2666"/>
                    <a:pt x="128" y="2739"/>
                  </a:cubicBezTo>
                  <a:cubicBezTo>
                    <a:pt x="237" y="2812"/>
                    <a:pt x="347" y="2848"/>
                    <a:pt x="475" y="2848"/>
                  </a:cubicBezTo>
                  <a:cubicBezTo>
                    <a:pt x="749" y="2848"/>
                    <a:pt x="1041" y="2793"/>
                    <a:pt x="1351" y="2702"/>
                  </a:cubicBezTo>
                  <a:cubicBezTo>
                    <a:pt x="1643" y="2593"/>
                    <a:pt x="1789" y="2483"/>
                    <a:pt x="1789" y="2392"/>
                  </a:cubicBezTo>
                  <a:cubicBezTo>
                    <a:pt x="1789" y="2337"/>
                    <a:pt x="1771" y="2301"/>
                    <a:pt x="1734" y="2301"/>
                  </a:cubicBezTo>
                  <a:cubicBezTo>
                    <a:pt x="1716" y="2301"/>
                    <a:pt x="1643" y="2319"/>
                    <a:pt x="1515" y="2355"/>
                  </a:cubicBezTo>
                  <a:cubicBezTo>
                    <a:pt x="1150" y="2447"/>
                    <a:pt x="803" y="2501"/>
                    <a:pt x="475" y="2501"/>
                  </a:cubicBezTo>
                  <a:cubicBezTo>
                    <a:pt x="438" y="2501"/>
                    <a:pt x="420" y="2501"/>
                    <a:pt x="402" y="2483"/>
                  </a:cubicBezTo>
                  <a:cubicBezTo>
                    <a:pt x="384" y="2447"/>
                    <a:pt x="365" y="2428"/>
                    <a:pt x="365" y="2392"/>
                  </a:cubicBezTo>
                  <a:cubicBezTo>
                    <a:pt x="365" y="2301"/>
                    <a:pt x="438" y="2009"/>
                    <a:pt x="584" y="1552"/>
                  </a:cubicBezTo>
                  <a:cubicBezTo>
                    <a:pt x="895" y="1552"/>
                    <a:pt x="1150" y="1516"/>
                    <a:pt x="1369" y="1479"/>
                  </a:cubicBezTo>
                  <a:cubicBezTo>
                    <a:pt x="1588" y="1424"/>
                    <a:pt x="1716" y="1351"/>
                    <a:pt x="1716" y="1260"/>
                  </a:cubicBezTo>
                  <a:cubicBezTo>
                    <a:pt x="1716" y="1224"/>
                    <a:pt x="1661" y="1205"/>
                    <a:pt x="1588" y="1205"/>
                  </a:cubicBezTo>
                  <a:cubicBezTo>
                    <a:pt x="1497" y="1205"/>
                    <a:pt x="1388" y="1205"/>
                    <a:pt x="1223" y="1224"/>
                  </a:cubicBezTo>
                  <a:cubicBezTo>
                    <a:pt x="1077" y="1242"/>
                    <a:pt x="949" y="1242"/>
                    <a:pt x="840" y="1242"/>
                  </a:cubicBezTo>
                  <a:lnTo>
                    <a:pt x="676" y="1242"/>
                  </a:lnTo>
                  <a:cubicBezTo>
                    <a:pt x="785" y="858"/>
                    <a:pt x="840" y="585"/>
                    <a:pt x="840" y="402"/>
                  </a:cubicBezTo>
                  <a:lnTo>
                    <a:pt x="840" y="384"/>
                  </a:lnTo>
                  <a:cubicBezTo>
                    <a:pt x="1077" y="347"/>
                    <a:pt x="1242" y="311"/>
                    <a:pt x="1315" y="311"/>
                  </a:cubicBezTo>
                  <a:cubicBezTo>
                    <a:pt x="1369" y="311"/>
                    <a:pt x="1497" y="293"/>
                    <a:pt x="1643" y="274"/>
                  </a:cubicBezTo>
                  <a:cubicBezTo>
                    <a:pt x="1807" y="256"/>
                    <a:pt x="1953" y="238"/>
                    <a:pt x="2045" y="220"/>
                  </a:cubicBezTo>
                  <a:cubicBezTo>
                    <a:pt x="2154" y="201"/>
                    <a:pt x="2227" y="165"/>
                    <a:pt x="2227" y="110"/>
                  </a:cubicBezTo>
                  <a:cubicBezTo>
                    <a:pt x="2227" y="37"/>
                    <a:pt x="1953" y="0"/>
                    <a:pt x="13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>
              <a:off x="5644400" y="997975"/>
              <a:ext cx="60700" cy="72600"/>
            </a:xfrm>
            <a:custGeom>
              <a:avLst/>
              <a:gdLst/>
              <a:ahLst/>
              <a:cxnLst/>
              <a:rect l="l" t="t" r="r" b="b"/>
              <a:pathLst>
                <a:path w="2428" h="2904" extrusionOk="0">
                  <a:moveTo>
                    <a:pt x="621" y="1"/>
                  </a:moveTo>
                  <a:cubicBezTo>
                    <a:pt x="566" y="1"/>
                    <a:pt x="548" y="55"/>
                    <a:pt x="548" y="128"/>
                  </a:cubicBezTo>
                  <a:cubicBezTo>
                    <a:pt x="529" y="311"/>
                    <a:pt x="438" y="749"/>
                    <a:pt x="274" y="1461"/>
                  </a:cubicBezTo>
                  <a:cubicBezTo>
                    <a:pt x="91" y="2155"/>
                    <a:pt x="0" y="2556"/>
                    <a:pt x="0" y="2611"/>
                  </a:cubicBezTo>
                  <a:cubicBezTo>
                    <a:pt x="0" y="2684"/>
                    <a:pt x="18" y="2739"/>
                    <a:pt x="73" y="2812"/>
                  </a:cubicBezTo>
                  <a:cubicBezTo>
                    <a:pt x="128" y="2867"/>
                    <a:pt x="164" y="2903"/>
                    <a:pt x="201" y="2903"/>
                  </a:cubicBezTo>
                  <a:cubicBezTo>
                    <a:pt x="237" y="2903"/>
                    <a:pt x="256" y="2848"/>
                    <a:pt x="292" y="2739"/>
                  </a:cubicBezTo>
                  <a:cubicBezTo>
                    <a:pt x="329" y="2629"/>
                    <a:pt x="383" y="2374"/>
                    <a:pt x="493" y="1972"/>
                  </a:cubicBezTo>
                  <a:cubicBezTo>
                    <a:pt x="584" y="1571"/>
                    <a:pt x="676" y="1206"/>
                    <a:pt x="767" y="895"/>
                  </a:cubicBezTo>
                  <a:cubicBezTo>
                    <a:pt x="1168" y="1917"/>
                    <a:pt x="1406" y="2520"/>
                    <a:pt x="1497" y="2721"/>
                  </a:cubicBezTo>
                  <a:cubicBezTo>
                    <a:pt x="1515" y="2757"/>
                    <a:pt x="1552" y="2812"/>
                    <a:pt x="1588" y="2848"/>
                  </a:cubicBezTo>
                  <a:cubicBezTo>
                    <a:pt x="1643" y="2885"/>
                    <a:pt x="1680" y="2903"/>
                    <a:pt x="1716" y="2903"/>
                  </a:cubicBezTo>
                  <a:cubicBezTo>
                    <a:pt x="1826" y="2903"/>
                    <a:pt x="1935" y="2721"/>
                    <a:pt x="2045" y="2374"/>
                  </a:cubicBezTo>
                  <a:cubicBezTo>
                    <a:pt x="2172" y="2009"/>
                    <a:pt x="2264" y="1625"/>
                    <a:pt x="2318" y="1224"/>
                  </a:cubicBezTo>
                  <a:cubicBezTo>
                    <a:pt x="2391" y="804"/>
                    <a:pt x="2428" y="494"/>
                    <a:pt x="2428" y="256"/>
                  </a:cubicBezTo>
                  <a:cubicBezTo>
                    <a:pt x="2428" y="220"/>
                    <a:pt x="2410" y="147"/>
                    <a:pt x="2337" y="92"/>
                  </a:cubicBezTo>
                  <a:cubicBezTo>
                    <a:pt x="2282" y="37"/>
                    <a:pt x="2227" y="1"/>
                    <a:pt x="2172" y="1"/>
                  </a:cubicBezTo>
                  <a:cubicBezTo>
                    <a:pt x="2118" y="1"/>
                    <a:pt x="2099" y="55"/>
                    <a:pt x="2099" y="183"/>
                  </a:cubicBezTo>
                  <a:cubicBezTo>
                    <a:pt x="2099" y="202"/>
                    <a:pt x="2081" y="366"/>
                    <a:pt x="2045" y="658"/>
                  </a:cubicBezTo>
                  <a:cubicBezTo>
                    <a:pt x="1990" y="1315"/>
                    <a:pt x="1880" y="1881"/>
                    <a:pt x="1698" y="2356"/>
                  </a:cubicBezTo>
                  <a:cubicBezTo>
                    <a:pt x="1570" y="2100"/>
                    <a:pt x="1296" y="1388"/>
                    <a:pt x="858" y="256"/>
                  </a:cubicBezTo>
                  <a:cubicBezTo>
                    <a:pt x="840" y="183"/>
                    <a:pt x="785" y="128"/>
                    <a:pt x="730" y="92"/>
                  </a:cubicBezTo>
                  <a:cubicBezTo>
                    <a:pt x="694" y="37"/>
                    <a:pt x="639" y="1"/>
                    <a:pt x="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1"/>
            <p:cNvSpPr/>
            <p:nvPr/>
          </p:nvSpPr>
          <p:spPr>
            <a:xfrm>
              <a:off x="5750275" y="998425"/>
              <a:ext cx="51600" cy="71675"/>
            </a:xfrm>
            <a:custGeom>
              <a:avLst/>
              <a:gdLst/>
              <a:ahLst/>
              <a:cxnLst/>
              <a:rect l="l" t="t" r="r" b="b"/>
              <a:pathLst>
                <a:path w="2064" h="2867" extrusionOk="0">
                  <a:moveTo>
                    <a:pt x="1771" y="1"/>
                  </a:moveTo>
                  <a:cubicBezTo>
                    <a:pt x="1625" y="1"/>
                    <a:pt x="1442" y="37"/>
                    <a:pt x="1205" y="147"/>
                  </a:cubicBezTo>
                  <a:cubicBezTo>
                    <a:pt x="986" y="238"/>
                    <a:pt x="822" y="348"/>
                    <a:pt x="712" y="476"/>
                  </a:cubicBezTo>
                  <a:cubicBezTo>
                    <a:pt x="676" y="512"/>
                    <a:pt x="657" y="567"/>
                    <a:pt x="621" y="640"/>
                  </a:cubicBezTo>
                  <a:cubicBezTo>
                    <a:pt x="603" y="713"/>
                    <a:pt x="584" y="786"/>
                    <a:pt x="584" y="859"/>
                  </a:cubicBezTo>
                  <a:cubicBezTo>
                    <a:pt x="584" y="932"/>
                    <a:pt x="621" y="1023"/>
                    <a:pt x="730" y="1133"/>
                  </a:cubicBezTo>
                  <a:cubicBezTo>
                    <a:pt x="822" y="1261"/>
                    <a:pt x="931" y="1370"/>
                    <a:pt x="1059" y="1461"/>
                  </a:cubicBezTo>
                  <a:cubicBezTo>
                    <a:pt x="1169" y="1571"/>
                    <a:pt x="1278" y="1680"/>
                    <a:pt x="1388" y="1790"/>
                  </a:cubicBezTo>
                  <a:cubicBezTo>
                    <a:pt x="1479" y="1899"/>
                    <a:pt x="1534" y="2009"/>
                    <a:pt x="1534" y="2082"/>
                  </a:cubicBezTo>
                  <a:cubicBezTo>
                    <a:pt x="1534" y="2192"/>
                    <a:pt x="1461" y="2301"/>
                    <a:pt x="1296" y="2392"/>
                  </a:cubicBezTo>
                  <a:cubicBezTo>
                    <a:pt x="1150" y="2502"/>
                    <a:pt x="986" y="2538"/>
                    <a:pt x="785" y="2538"/>
                  </a:cubicBezTo>
                  <a:cubicBezTo>
                    <a:pt x="694" y="2538"/>
                    <a:pt x="621" y="2520"/>
                    <a:pt x="530" y="2484"/>
                  </a:cubicBezTo>
                  <a:cubicBezTo>
                    <a:pt x="438" y="2447"/>
                    <a:pt x="384" y="2392"/>
                    <a:pt x="329" y="2356"/>
                  </a:cubicBezTo>
                  <a:cubicBezTo>
                    <a:pt x="201" y="2210"/>
                    <a:pt x="110" y="2155"/>
                    <a:pt x="73" y="2155"/>
                  </a:cubicBezTo>
                  <a:cubicBezTo>
                    <a:pt x="18" y="2155"/>
                    <a:pt x="0" y="2192"/>
                    <a:pt x="0" y="2283"/>
                  </a:cubicBezTo>
                  <a:cubicBezTo>
                    <a:pt x="0" y="2392"/>
                    <a:pt x="73" y="2520"/>
                    <a:pt x="256" y="2666"/>
                  </a:cubicBezTo>
                  <a:cubicBezTo>
                    <a:pt x="420" y="2794"/>
                    <a:pt x="639" y="2867"/>
                    <a:pt x="895" y="2867"/>
                  </a:cubicBezTo>
                  <a:cubicBezTo>
                    <a:pt x="1169" y="2867"/>
                    <a:pt x="1388" y="2794"/>
                    <a:pt x="1588" y="2630"/>
                  </a:cubicBezTo>
                  <a:cubicBezTo>
                    <a:pt x="1789" y="2484"/>
                    <a:pt x="1899" y="2301"/>
                    <a:pt x="1899" y="2064"/>
                  </a:cubicBezTo>
                  <a:cubicBezTo>
                    <a:pt x="1899" y="1954"/>
                    <a:pt x="1844" y="1826"/>
                    <a:pt x="1753" y="1680"/>
                  </a:cubicBezTo>
                  <a:cubicBezTo>
                    <a:pt x="1643" y="1553"/>
                    <a:pt x="1534" y="1425"/>
                    <a:pt x="1406" y="1315"/>
                  </a:cubicBezTo>
                  <a:cubicBezTo>
                    <a:pt x="1096" y="1041"/>
                    <a:pt x="931" y="877"/>
                    <a:pt x="931" y="804"/>
                  </a:cubicBezTo>
                  <a:cubicBezTo>
                    <a:pt x="931" y="695"/>
                    <a:pt x="1096" y="585"/>
                    <a:pt x="1406" y="457"/>
                  </a:cubicBezTo>
                  <a:cubicBezTo>
                    <a:pt x="1497" y="421"/>
                    <a:pt x="1607" y="403"/>
                    <a:pt x="1716" y="366"/>
                  </a:cubicBezTo>
                  <a:cubicBezTo>
                    <a:pt x="1826" y="348"/>
                    <a:pt x="1917" y="330"/>
                    <a:pt x="1972" y="311"/>
                  </a:cubicBezTo>
                  <a:cubicBezTo>
                    <a:pt x="2027" y="293"/>
                    <a:pt x="2063" y="275"/>
                    <a:pt x="2063" y="238"/>
                  </a:cubicBezTo>
                  <a:cubicBezTo>
                    <a:pt x="2063" y="184"/>
                    <a:pt x="2045" y="129"/>
                    <a:pt x="1990" y="74"/>
                  </a:cubicBezTo>
                  <a:cubicBezTo>
                    <a:pt x="1935" y="19"/>
                    <a:pt x="1862" y="1"/>
                    <a:pt x="17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1"/>
            <p:cNvSpPr/>
            <p:nvPr/>
          </p:nvSpPr>
          <p:spPr>
            <a:xfrm>
              <a:off x="5808675" y="997075"/>
              <a:ext cx="53425" cy="73500"/>
            </a:xfrm>
            <a:custGeom>
              <a:avLst/>
              <a:gdLst/>
              <a:ahLst/>
              <a:cxnLst/>
              <a:rect l="l" t="t" r="r" b="b"/>
              <a:pathLst>
                <a:path w="2137" h="2940" extrusionOk="0">
                  <a:moveTo>
                    <a:pt x="1260" y="420"/>
                  </a:moveTo>
                  <a:cubicBezTo>
                    <a:pt x="1315" y="639"/>
                    <a:pt x="1370" y="1004"/>
                    <a:pt x="1407" y="1461"/>
                  </a:cubicBezTo>
                  <a:cubicBezTo>
                    <a:pt x="1187" y="1497"/>
                    <a:pt x="987" y="1552"/>
                    <a:pt x="804" y="1607"/>
                  </a:cubicBezTo>
                  <a:cubicBezTo>
                    <a:pt x="987" y="1095"/>
                    <a:pt x="1151" y="694"/>
                    <a:pt x="1260" y="420"/>
                  </a:cubicBezTo>
                  <a:close/>
                  <a:moveTo>
                    <a:pt x="1370" y="0"/>
                  </a:moveTo>
                  <a:cubicBezTo>
                    <a:pt x="1297" y="0"/>
                    <a:pt x="1224" y="37"/>
                    <a:pt x="1133" y="91"/>
                  </a:cubicBezTo>
                  <a:cubicBezTo>
                    <a:pt x="1060" y="146"/>
                    <a:pt x="1023" y="201"/>
                    <a:pt x="987" y="274"/>
                  </a:cubicBezTo>
                  <a:cubicBezTo>
                    <a:pt x="950" y="347"/>
                    <a:pt x="877" y="530"/>
                    <a:pt x="768" y="803"/>
                  </a:cubicBezTo>
                  <a:cubicBezTo>
                    <a:pt x="658" y="1077"/>
                    <a:pt x="567" y="1278"/>
                    <a:pt x="512" y="1442"/>
                  </a:cubicBezTo>
                  <a:cubicBezTo>
                    <a:pt x="476" y="1515"/>
                    <a:pt x="439" y="1607"/>
                    <a:pt x="402" y="1698"/>
                  </a:cubicBezTo>
                  <a:cubicBezTo>
                    <a:pt x="129" y="1789"/>
                    <a:pt x="1" y="1862"/>
                    <a:pt x="1" y="1917"/>
                  </a:cubicBezTo>
                  <a:cubicBezTo>
                    <a:pt x="1" y="1972"/>
                    <a:pt x="19" y="2008"/>
                    <a:pt x="56" y="2045"/>
                  </a:cubicBezTo>
                  <a:cubicBezTo>
                    <a:pt x="92" y="2081"/>
                    <a:pt x="147" y="2100"/>
                    <a:pt x="202" y="2100"/>
                  </a:cubicBezTo>
                  <a:lnTo>
                    <a:pt x="238" y="2100"/>
                  </a:lnTo>
                  <a:cubicBezTo>
                    <a:pt x="74" y="2465"/>
                    <a:pt x="1" y="2665"/>
                    <a:pt x="1" y="2684"/>
                  </a:cubicBezTo>
                  <a:cubicBezTo>
                    <a:pt x="1" y="2738"/>
                    <a:pt x="19" y="2811"/>
                    <a:pt x="74" y="2866"/>
                  </a:cubicBezTo>
                  <a:cubicBezTo>
                    <a:pt x="129" y="2903"/>
                    <a:pt x="165" y="2939"/>
                    <a:pt x="220" y="2939"/>
                  </a:cubicBezTo>
                  <a:cubicBezTo>
                    <a:pt x="256" y="2939"/>
                    <a:pt x="402" y="2629"/>
                    <a:pt x="640" y="1990"/>
                  </a:cubicBezTo>
                  <a:cubicBezTo>
                    <a:pt x="841" y="1935"/>
                    <a:pt x="1005" y="1899"/>
                    <a:pt x="1096" y="1862"/>
                  </a:cubicBezTo>
                  <a:cubicBezTo>
                    <a:pt x="1206" y="1844"/>
                    <a:pt x="1315" y="1807"/>
                    <a:pt x="1443" y="1771"/>
                  </a:cubicBezTo>
                  <a:cubicBezTo>
                    <a:pt x="1461" y="2027"/>
                    <a:pt x="1480" y="2282"/>
                    <a:pt x="1498" y="2556"/>
                  </a:cubicBezTo>
                  <a:cubicBezTo>
                    <a:pt x="1516" y="2702"/>
                    <a:pt x="1534" y="2793"/>
                    <a:pt x="1571" y="2848"/>
                  </a:cubicBezTo>
                  <a:cubicBezTo>
                    <a:pt x="1589" y="2903"/>
                    <a:pt x="1626" y="2939"/>
                    <a:pt x="1680" y="2939"/>
                  </a:cubicBezTo>
                  <a:cubicBezTo>
                    <a:pt x="1772" y="2939"/>
                    <a:pt x="1808" y="2757"/>
                    <a:pt x="1808" y="2428"/>
                  </a:cubicBezTo>
                  <a:cubicBezTo>
                    <a:pt x="1808" y="2227"/>
                    <a:pt x="1790" y="1972"/>
                    <a:pt x="1772" y="1698"/>
                  </a:cubicBezTo>
                  <a:cubicBezTo>
                    <a:pt x="2009" y="1625"/>
                    <a:pt x="2137" y="1570"/>
                    <a:pt x="2137" y="1515"/>
                  </a:cubicBezTo>
                  <a:cubicBezTo>
                    <a:pt x="2137" y="1442"/>
                    <a:pt x="2082" y="1406"/>
                    <a:pt x="1954" y="1406"/>
                  </a:cubicBezTo>
                  <a:cubicBezTo>
                    <a:pt x="1899" y="1406"/>
                    <a:pt x="1826" y="1406"/>
                    <a:pt x="1753" y="1424"/>
                  </a:cubicBezTo>
                  <a:cubicBezTo>
                    <a:pt x="1717" y="1022"/>
                    <a:pt x="1662" y="676"/>
                    <a:pt x="1589" y="420"/>
                  </a:cubicBezTo>
                  <a:cubicBezTo>
                    <a:pt x="1516" y="146"/>
                    <a:pt x="1443" y="0"/>
                    <a:pt x="13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1"/>
            <p:cNvSpPr/>
            <p:nvPr/>
          </p:nvSpPr>
          <p:spPr>
            <a:xfrm>
              <a:off x="5873025" y="998900"/>
              <a:ext cx="55700" cy="71200"/>
            </a:xfrm>
            <a:custGeom>
              <a:avLst/>
              <a:gdLst/>
              <a:ahLst/>
              <a:cxnLst/>
              <a:rect l="l" t="t" r="r" b="b"/>
              <a:pathLst>
                <a:path w="2228" h="2848" extrusionOk="0">
                  <a:moveTo>
                    <a:pt x="1279" y="0"/>
                  </a:moveTo>
                  <a:cubicBezTo>
                    <a:pt x="749" y="0"/>
                    <a:pt x="402" y="0"/>
                    <a:pt x="238" y="18"/>
                  </a:cubicBezTo>
                  <a:cubicBezTo>
                    <a:pt x="74" y="37"/>
                    <a:pt x="1" y="55"/>
                    <a:pt x="1" y="110"/>
                  </a:cubicBezTo>
                  <a:cubicBezTo>
                    <a:pt x="1" y="165"/>
                    <a:pt x="19" y="219"/>
                    <a:pt x="74" y="274"/>
                  </a:cubicBezTo>
                  <a:cubicBezTo>
                    <a:pt x="129" y="347"/>
                    <a:pt x="165" y="365"/>
                    <a:pt x="202" y="365"/>
                  </a:cubicBezTo>
                  <a:lnTo>
                    <a:pt x="914" y="329"/>
                  </a:lnTo>
                  <a:lnTo>
                    <a:pt x="914" y="329"/>
                  </a:lnTo>
                  <a:cubicBezTo>
                    <a:pt x="895" y="603"/>
                    <a:pt x="804" y="1022"/>
                    <a:pt x="658" y="1607"/>
                  </a:cubicBezTo>
                  <a:cubicBezTo>
                    <a:pt x="512" y="2191"/>
                    <a:pt x="439" y="2501"/>
                    <a:pt x="439" y="2574"/>
                  </a:cubicBezTo>
                  <a:cubicBezTo>
                    <a:pt x="439" y="2629"/>
                    <a:pt x="457" y="2702"/>
                    <a:pt x="512" y="2757"/>
                  </a:cubicBezTo>
                  <a:cubicBezTo>
                    <a:pt x="548" y="2830"/>
                    <a:pt x="603" y="2848"/>
                    <a:pt x="640" y="2848"/>
                  </a:cubicBezTo>
                  <a:cubicBezTo>
                    <a:pt x="676" y="2848"/>
                    <a:pt x="713" y="2775"/>
                    <a:pt x="749" y="2629"/>
                  </a:cubicBezTo>
                  <a:cubicBezTo>
                    <a:pt x="768" y="2556"/>
                    <a:pt x="804" y="2428"/>
                    <a:pt x="841" y="2246"/>
                  </a:cubicBezTo>
                  <a:cubicBezTo>
                    <a:pt x="895" y="2063"/>
                    <a:pt x="914" y="1917"/>
                    <a:pt x="950" y="1826"/>
                  </a:cubicBezTo>
                  <a:cubicBezTo>
                    <a:pt x="1151" y="986"/>
                    <a:pt x="1260" y="530"/>
                    <a:pt x="1260" y="420"/>
                  </a:cubicBezTo>
                  <a:cubicBezTo>
                    <a:pt x="1260" y="384"/>
                    <a:pt x="1260" y="365"/>
                    <a:pt x="1260" y="329"/>
                  </a:cubicBezTo>
                  <a:cubicBezTo>
                    <a:pt x="1406" y="329"/>
                    <a:pt x="1553" y="347"/>
                    <a:pt x="1717" y="347"/>
                  </a:cubicBezTo>
                  <a:cubicBezTo>
                    <a:pt x="1881" y="365"/>
                    <a:pt x="2009" y="365"/>
                    <a:pt x="2100" y="365"/>
                  </a:cubicBezTo>
                  <a:cubicBezTo>
                    <a:pt x="2191" y="365"/>
                    <a:pt x="2228" y="347"/>
                    <a:pt x="2228" y="292"/>
                  </a:cubicBezTo>
                  <a:cubicBezTo>
                    <a:pt x="2228" y="219"/>
                    <a:pt x="2137" y="146"/>
                    <a:pt x="1954" y="91"/>
                  </a:cubicBezTo>
                  <a:cubicBezTo>
                    <a:pt x="1790" y="37"/>
                    <a:pt x="1553" y="0"/>
                    <a:pt x="12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1"/>
            <p:cNvSpPr/>
            <p:nvPr/>
          </p:nvSpPr>
          <p:spPr>
            <a:xfrm>
              <a:off x="5930075" y="998425"/>
              <a:ext cx="49775" cy="72600"/>
            </a:xfrm>
            <a:custGeom>
              <a:avLst/>
              <a:gdLst/>
              <a:ahLst/>
              <a:cxnLst/>
              <a:rect l="l" t="t" r="r" b="b"/>
              <a:pathLst>
                <a:path w="1991" h="2904" extrusionOk="0">
                  <a:moveTo>
                    <a:pt x="439" y="1"/>
                  </a:moveTo>
                  <a:cubicBezTo>
                    <a:pt x="402" y="1"/>
                    <a:pt x="384" y="1"/>
                    <a:pt x="366" y="19"/>
                  </a:cubicBezTo>
                  <a:cubicBezTo>
                    <a:pt x="366" y="37"/>
                    <a:pt x="348" y="74"/>
                    <a:pt x="348" y="110"/>
                  </a:cubicBezTo>
                  <a:cubicBezTo>
                    <a:pt x="348" y="275"/>
                    <a:pt x="293" y="603"/>
                    <a:pt x="183" y="1060"/>
                  </a:cubicBezTo>
                  <a:cubicBezTo>
                    <a:pt x="74" y="1516"/>
                    <a:pt x="1" y="1863"/>
                    <a:pt x="1" y="2082"/>
                  </a:cubicBezTo>
                  <a:cubicBezTo>
                    <a:pt x="1" y="2301"/>
                    <a:pt x="74" y="2484"/>
                    <a:pt x="202" y="2648"/>
                  </a:cubicBezTo>
                  <a:cubicBezTo>
                    <a:pt x="329" y="2812"/>
                    <a:pt x="475" y="2904"/>
                    <a:pt x="658" y="2904"/>
                  </a:cubicBezTo>
                  <a:cubicBezTo>
                    <a:pt x="877" y="2904"/>
                    <a:pt x="1114" y="2794"/>
                    <a:pt x="1315" y="2575"/>
                  </a:cubicBezTo>
                  <a:cubicBezTo>
                    <a:pt x="1516" y="2356"/>
                    <a:pt x="1698" y="2064"/>
                    <a:pt x="1808" y="1680"/>
                  </a:cubicBezTo>
                  <a:cubicBezTo>
                    <a:pt x="1936" y="1315"/>
                    <a:pt x="1991" y="932"/>
                    <a:pt x="1991" y="494"/>
                  </a:cubicBezTo>
                  <a:cubicBezTo>
                    <a:pt x="1991" y="348"/>
                    <a:pt x="1954" y="238"/>
                    <a:pt x="1881" y="147"/>
                  </a:cubicBezTo>
                  <a:cubicBezTo>
                    <a:pt x="1790" y="37"/>
                    <a:pt x="1717" y="1"/>
                    <a:pt x="1662" y="1"/>
                  </a:cubicBezTo>
                  <a:cubicBezTo>
                    <a:pt x="1607" y="1"/>
                    <a:pt x="1589" y="19"/>
                    <a:pt x="1589" y="74"/>
                  </a:cubicBezTo>
                  <a:cubicBezTo>
                    <a:pt x="1589" y="110"/>
                    <a:pt x="1589" y="184"/>
                    <a:pt x="1607" y="293"/>
                  </a:cubicBezTo>
                  <a:cubicBezTo>
                    <a:pt x="1607" y="403"/>
                    <a:pt x="1625" y="530"/>
                    <a:pt x="1625" y="640"/>
                  </a:cubicBezTo>
                  <a:cubicBezTo>
                    <a:pt x="1625" y="895"/>
                    <a:pt x="1589" y="1133"/>
                    <a:pt x="1516" y="1370"/>
                  </a:cubicBezTo>
                  <a:cubicBezTo>
                    <a:pt x="1461" y="1626"/>
                    <a:pt x="1370" y="1826"/>
                    <a:pt x="1279" y="1991"/>
                  </a:cubicBezTo>
                  <a:cubicBezTo>
                    <a:pt x="1187" y="2155"/>
                    <a:pt x="1096" y="2301"/>
                    <a:pt x="986" y="2392"/>
                  </a:cubicBezTo>
                  <a:cubicBezTo>
                    <a:pt x="877" y="2502"/>
                    <a:pt x="767" y="2557"/>
                    <a:pt x="676" y="2557"/>
                  </a:cubicBezTo>
                  <a:cubicBezTo>
                    <a:pt x="585" y="2557"/>
                    <a:pt x="512" y="2502"/>
                    <a:pt x="457" y="2411"/>
                  </a:cubicBezTo>
                  <a:cubicBezTo>
                    <a:pt x="402" y="2319"/>
                    <a:pt x="366" y="2192"/>
                    <a:pt x="366" y="2046"/>
                  </a:cubicBezTo>
                  <a:cubicBezTo>
                    <a:pt x="366" y="1881"/>
                    <a:pt x="421" y="1589"/>
                    <a:pt x="530" y="1151"/>
                  </a:cubicBezTo>
                  <a:cubicBezTo>
                    <a:pt x="640" y="713"/>
                    <a:pt x="713" y="457"/>
                    <a:pt x="713" y="366"/>
                  </a:cubicBezTo>
                  <a:cubicBezTo>
                    <a:pt x="713" y="257"/>
                    <a:pt x="676" y="184"/>
                    <a:pt x="603" y="110"/>
                  </a:cubicBezTo>
                  <a:cubicBezTo>
                    <a:pt x="548" y="37"/>
                    <a:pt x="494" y="1"/>
                    <a:pt x="4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1"/>
            <p:cNvSpPr/>
            <p:nvPr/>
          </p:nvSpPr>
          <p:spPr>
            <a:xfrm>
              <a:off x="5987575" y="997975"/>
              <a:ext cx="52525" cy="72600"/>
            </a:xfrm>
            <a:custGeom>
              <a:avLst/>
              <a:gdLst/>
              <a:ahLst/>
              <a:cxnLst/>
              <a:rect l="l" t="t" r="r" b="b"/>
              <a:pathLst>
                <a:path w="2101" h="2904" extrusionOk="0">
                  <a:moveTo>
                    <a:pt x="1279" y="366"/>
                  </a:moveTo>
                  <a:cubicBezTo>
                    <a:pt x="1571" y="366"/>
                    <a:pt x="1717" y="457"/>
                    <a:pt x="1717" y="621"/>
                  </a:cubicBezTo>
                  <a:cubicBezTo>
                    <a:pt x="1717" y="731"/>
                    <a:pt x="1680" y="840"/>
                    <a:pt x="1589" y="932"/>
                  </a:cubicBezTo>
                  <a:cubicBezTo>
                    <a:pt x="1498" y="1041"/>
                    <a:pt x="1406" y="1114"/>
                    <a:pt x="1297" y="1169"/>
                  </a:cubicBezTo>
                  <a:cubicBezTo>
                    <a:pt x="1187" y="1224"/>
                    <a:pt x="1078" y="1297"/>
                    <a:pt x="950" y="1370"/>
                  </a:cubicBezTo>
                  <a:cubicBezTo>
                    <a:pt x="804" y="1443"/>
                    <a:pt x="713" y="1479"/>
                    <a:pt x="676" y="1516"/>
                  </a:cubicBezTo>
                  <a:cubicBezTo>
                    <a:pt x="786" y="1114"/>
                    <a:pt x="841" y="822"/>
                    <a:pt x="841" y="640"/>
                  </a:cubicBezTo>
                  <a:cubicBezTo>
                    <a:pt x="841" y="585"/>
                    <a:pt x="841" y="530"/>
                    <a:pt x="804" y="475"/>
                  </a:cubicBezTo>
                  <a:cubicBezTo>
                    <a:pt x="987" y="402"/>
                    <a:pt x="1133" y="366"/>
                    <a:pt x="1279" y="366"/>
                  </a:cubicBezTo>
                  <a:close/>
                  <a:moveTo>
                    <a:pt x="1260" y="1"/>
                  </a:moveTo>
                  <a:cubicBezTo>
                    <a:pt x="1023" y="1"/>
                    <a:pt x="822" y="37"/>
                    <a:pt x="640" y="110"/>
                  </a:cubicBezTo>
                  <a:cubicBezTo>
                    <a:pt x="457" y="183"/>
                    <a:pt x="366" y="238"/>
                    <a:pt x="366" y="293"/>
                  </a:cubicBezTo>
                  <a:cubicBezTo>
                    <a:pt x="366" y="329"/>
                    <a:pt x="366" y="384"/>
                    <a:pt x="402" y="421"/>
                  </a:cubicBezTo>
                  <a:cubicBezTo>
                    <a:pt x="421" y="475"/>
                    <a:pt x="457" y="512"/>
                    <a:pt x="494" y="530"/>
                  </a:cubicBezTo>
                  <a:cubicBezTo>
                    <a:pt x="475" y="804"/>
                    <a:pt x="384" y="1206"/>
                    <a:pt x="238" y="1735"/>
                  </a:cubicBezTo>
                  <a:cubicBezTo>
                    <a:pt x="92" y="2264"/>
                    <a:pt x="1" y="2575"/>
                    <a:pt x="1" y="2629"/>
                  </a:cubicBezTo>
                  <a:cubicBezTo>
                    <a:pt x="1" y="2684"/>
                    <a:pt x="37" y="2757"/>
                    <a:pt x="92" y="2812"/>
                  </a:cubicBezTo>
                  <a:cubicBezTo>
                    <a:pt x="147" y="2867"/>
                    <a:pt x="183" y="2903"/>
                    <a:pt x="220" y="2903"/>
                  </a:cubicBezTo>
                  <a:cubicBezTo>
                    <a:pt x="256" y="2903"/>
                    <a:pt x="275" y="2830"/>
                    <a:pt x="329" y="2684"/>
                  </a:cubicBezTo>
                  <a:cubicBezTo>
                    <a:pt x="348" y="2611"/>
                    <a:pt x="366" y="2556"/>
                    <a:pt x="384" y="2483"/>
                  </a:cubicBezTo>
                  <a:cubicBezTo>
                    <a:pt x="402" y="2410"/>
                    <a:pt x="494" y="2173"/>
                    <a:pt x="622" y="1735"/>
                  </a:cubicBezTo>
                  <a:cubicBezTo>
                    <a:pt x="676" y="1936"/>
                    <a:pt x="877" y="2191"/>
                    <a:pt x="1169" y="2465"/>
                  </a:cubicBezTo>
                  <a:cubicBezTo>
                    <a:pt x="1480" y="2757"/>
                    <a:pt x="1717" y="2903"/>
                    <a:pt x="1881" y="2903"/>
                  </a:cubicBezTo>
                  <a:cubicBezTo>
                    <a:pt x="1972" y="2903"/>
                    <a:pt x="2009" y="2867"/>
                    <a:pt x="2009" y="2794"/>
                  </a:cubicBezTo>
                  <a:cubicBezTo>
                    <a:pt x="2009" y="2757"/>
                    <a:pt x="1972" y="2702"/>
                    <a:pt x="1899" y="2648"/>
                  </a:cubicBezTo>
                  <a:cubicBezTo>
                    <a:pt x="1863" y="2611"/>
                    <a:pt x="1845" y="2575"/>
                    <a:pt x="1808" y="2556"/>
                  </a:cubicBezTo>
                  <a:cubicBezTo>
                    <a:pt x="1772" y="2520"/>
                    <a:pt x="1717" y="2483"/>
                    <a:pt x="1662" y="2429"/>
                  </a:cubicBezTo>
                  <a:cubicBezTo>
                    <a:pt x="1607" y="2392"/>
                    <a:pt x="1553" y="2337"/>
                    <a:pt x="1480" y="2283"/>
                  </a:cubicBezTo>
                  <a:cubicBezTo>
                    <a:pt x="1425" y="2228"/>
                    <a:pt x="1370" y="2173"/>
                    <a:pt x="1333" y="2137"/>
                  </a:cubicBezTo>
                  <a:cubicBezTo>
                    <a:pt x="1297" y="2100"/>
                    <a:pt x="1224" y="2045"/>
                    <a:pt x="1133" y="1936"/>
                  </a:cubicBezTo>
                  <a:cubicBezTo>
                    <a:pt x="1041" y="1844"/>
                    <a:pt x="987" y="1771"/>
                    <a:pt x="987" y="1698"/>
                  </a:cubicBezTo>
                  <a:cubicBezTo>
                    <a:pt x="987" y="1698"/>
                    <a:pt x="1041" y="1662"/>
                    <a:pt x="1114" y="1625"/>
                  </a:cubicBezTo>
                  <a:cubicBezTo>
                    <a:pt x="1187" y="1589"/>
                    <a:pt x="1279" y="1534"/>
                    <a:pt x="1388" y="1479"/>
                  </a:cubicBezTo>
                  <a:cubicBezTo>
                    <a:pt x="1480" y="1425"/>
                    <a:pt x="1589" y="1370"/>
                    <a:pt x="1699" y="1279"/>
                  </a:cubicBezTo>
                  <a:cubicBezTo>
                    <a:pt x="1808" y="1206"/>
                    <a:pt x="1899" y="1114"/>
                    <a:pt x="1972" y="1005"/>
                  </a:cubicBezTo>
                  <a:cubicBezTo>
                    <a:pt x="2045" y="895"/>
                    <a:pt x="2100" y="767"/>
                    <a:pt x="2100" y="621"/>
                  </a:cubicBezTo>
                  <a:cubicBezTo>
                    <a:pt x="2100" y="421"/>
                    <a:pt x="2009" y="275"/>
                    <a:pt x="1845" y="165"/>
                  </a:cubicBezTo>
                  <a:cubicBezTo>
                    <a:pt x="1680" y="55"/>
                    <a:pt x="1480" y="1"/>
                    <a:pt x="1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1"/>
            <p:cNvSpPr/>
            <p:nvPr/>
          </p:nvSpPr>
          <p:spPr>
            <a:xfrm>
              <a:off x="6047375" y="997075"/>
              <a:ext cx="53425" cy="73500"/>
            </a:xfrm>
            <a:custGeom>
              <a:avLst/>
              <a:gdLst/>
              <a:ahLst/>
              <a:cxnLst/>
              <a:rect l="l" t="t" r="r" b="b"/>
              <a:pathLst>
                <a:path w="2137" h="2940" extrusionOk="0">
                  <a:moveTo>
                    <a:pt x="1278" y="420"/>
                  </a:moveTo>
                  <a:cubicBezTo>
                    <a:pt x="1315" y="639"/>
                    <a:pt x="1369" y="1004"/>
                    <a:pt x="1406" y="1461"/>
                  </a:cubicBezTo>
                  <a:cubicBezTo>
                    <a:pt x="1205" y="1497"/>
                    <a:pt x="986" y="1552"/>
                    <a:pt x="803" y="1607"/>
                  </a:cubicBezTo>
                  <a:cubicBezTo>
                    <a:pt x="986" y="1095"/>
                    <a:pt x="1150" y="694"/>
                    <a:pt x="1278" y="420"/>
                  </a:cubicBezTo>
                  <a:close/>
                  <a:moveTo>
                    <a:pt x="1369" y="0"/>
                  </a:moveTo>
                  <a:cubicBezTo>
                    <a:pt x="1296" y="0"/>
                    <a:pt x="1223" y="37"/>
                    <a:pt x="1150" y="91"/>
                  </a:cubicBezTo>
                  <a:cubicBezTo>
                    <a:pt x="1059" y="146"/>
                    <a:pt x="1023" y="201"/>
                    <a:pt x="986" y="274"/>
                  </a:cubicBezTo>
                  <a:cubicBezTo>
                    <a:pt x="950" y="347"/>
                    <a:pt x="876" y="530"/>
                    <a:pt x="767" y="803"/>
                  </a:cubicBezTo>
                  <a:cubicBezTo>
                    <a:pt x="657" y="1077"/>
                    <a:pt x="566" y="1278"/>
                    <a:pt x="511" y="1442"/>
                  </a:cubicBezTo>
                  <a:cubicBezTo>
                    <a:pt x="475" y="1515"/>
                    <a:pt x="438" y="1607"/>
                    <a:pt x="402" y="1698"/>
                  </a:cubicBezTo>
                  <a:cubicBezTo>
                    <a:pt x="128" y="1789"/>
                    <a:pt x="0" y="1862"/>
                    <a:pt x="0" y="1917"/>
                  </a:cubicBezTo>
                  <a:cubicBezTo>
                    <a:pt x="0" y="1972"/>
                    <a:pt x="19" y="2008"/>
                    <a:pt x="55" y="2045"/>
                  </a:cubicBezTo>
                  <a:cubicBezTo>
                    <a:pt x="110" y="2081"/>
                    <a:pt x="146" y="2100"/>
                    <a:pt x="201" y="2100"/>
                  </a:cubicBezTo>
                  <a:lnTo>
                    <a:pt x="238" y="2100"/>
                  </a:lnTo>
                  <a:cubicBezTo>
                    <a:pt x="73" y="2465"/>
                    <a:pt x="0" y="2665"/>
                    <a:pt x="0" y="2684"/>
                  </a:cubicBezTo>
                  <a:cubicBezTo>
                    <a:pt x="0" y="2738"/>
                    <a:pt x="19" y="2811"/>
                    <a:pt x="73" y="2866"/>
                  </a:cubicBezTo>
                  <a:cubicBezTo>
                    <a:pt x="128" y="2903"/>
                    <a:pt x="183" y="2939"/>
                    <a:pt x="219" y="2939"/>
                  </a:cubicBezTo>
                  <a:cubicBezTo>
                    <a:pt x="256" y="2939"/>
                    <a:pt x="402" y="2629"/>
                    <a:pt x="639" y="1990"/>
                  </a:cubicBezTo>
                  <a:cubicBezTo>
                    <a:pt x="858" y="1935"/>
                    <a:pt x="1004" y="1899"/>
                    <a:pt x="1114" y="1862"/>
                  </a:cubicBezTo>
                  <a:cubicBezTo>
                    <a:pt x="1205" y="1844"/>
                    <a:pt x="1315" y="1807"/>
                    <a:pt x="1442" y="1771"/>
                  </a:cubicBezTo>
                  <a:cubicBezTo>
                    <a:pt x="1461" y="2027"/>
                    <a:pt x="1479" y="2282"/>
                    <a:pt x="1497" y="2556"/>
                  </a:cubicBezTo>
                  <a:cubicBezTo>
                    <a:pt x="1515" y="2702"/>
                    <a:pt x="1534" y="2793"/>
                    <a:pt x="1570" y="2848"/>
                  </a:cubicBezTo>
                  <a:cubicBezTo>
                    <a:pt x="1588" y="2903"/>
                    <a:pt x="1625" y="2939"/>
                    <a:pt x="1680" y="2939"/>
                  </a:cubicBezTo>
                  <a:cubicBezTo>
                    <a:pt x="1771" y="2939"/>
                    <a:pt x="1808" y="2757"/>
                    <a:pt x="1808" y="2428"/>
                  </a:cubicBezTo>
                  <a:cubicBezTo>
                    <a:pt x="1808" y="2227"/>
                    <a:pt x="1808" y="1972"/>
                    <a:pt x="1771" y="1698"/>
                  </a:cubicBezTo>
                  <a:cubicBezTo>
                    <a:pt x="2027" y="1625"/>
                    <a:pt x="2136" y="1570"/>
                    <a:pt x="2136" y="1515"/>
                  </a:cubicBezTo>
                  <a:cubicBezTo>
                    <a:pt x="2136" y="1442"/>
                    <a:pt x="2081" y="1406"/>
                    <a:pt x="1954" y="1406"/>
                  </a:cubicBezTo>
                  <a:cubicBezTo>
                    <a:pt x="1899" y="1406"/>
                    <a:pt x="1826" y="1406"/>
                    <a:pt x="1753" y="1424"/>
                  </a:cubicBezTo>
                  <a:cubicBezTo>
                    <a:pt x="1716" y="1022"/>
                    <a:pt x="1661" y="676"/>
                    <a:pt x="1588" y="420"/>
                  </a:cubicBezTo>
                  <a:cubicBezTo>
                    <a:pt x="1515" y="146"/>
                    <a:pt x="1442" y="0"/>
                    <a:pt x="1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1"/>
            <p:cNvSpPr/>
            <p:nvPr/>
          </p:nvSpPr>
          <p:spPr>
            <a:xfrm>
              <a:off x="6111725" y="998900"/>
              <a:ext cx="55700" cy="71200"/>
            </a:xfrm>
            <a:custGeom>
              <a:avLst/>
              <a:gdLst/>
              <a:ahLst/>
              <a:cxnLst/>
              <a:rect l="l" t="t" r="r" b="b"/>
              <a:pathLst>
                <a:path w="2228" h="2848" extrusionOk="0">
                  <a:moveTo>
                    <a:pt x="1278" y="0"/>
                  </a:moveTo>
                  <a:cubicBezTo>
                    <a:pt x="749" y="0"/>
                    <a:pt x="402" y="0"/>
                    <a:pt x="238" y="18"/>
                  </a:cubicBezTo>
                  <a:cubicBezTo>
                    <a:pt x="91" y="37"/>
                    <a:pt x="0" y="55"/>
                    <a:pt x="0" y="110"/>
                  </a:cubicBezTo>
                  <a:cubicBezTo>
                    <a:pt x="0" y="165"/>
                    <a:pt x="37" y="219"/>
                    <a:pt x="73" y="274"/>
                  </a:cubicBezTo>
                  <a:cubicBezTo>
                    <a:pt x="128" y="347"/>
                    <a:pt x="165" y="365"/>
                    <a:pt x="219" y="365"/>
                  </a:cubicBezTo>
                  <a:lnTo>
                    <a:pt x="913" y="329"/>
                  </a:lnTo>
                  <a:lnTo>
                    <a:pt x="913" y="329"/>
                  </a:lnTo>
                  <a:cubicBezTo>
                    <a:pt x="895" y="603"/>
                    <a:pt x="803" y="1022"/>
                    <a:pt x="657" y="1607"/>
                  </a:cubicBezTo>
                  <a:cubicBezTo>
                    <a:pt x="511" y="2191"/>
                    <a:pt x="438" y="2501"/>
                    <a:pt x="438" y="2574"/>
                  </a:cubicBezTo>
                  <a:cubicBezTo>
                    <a:pt x="438" y="2629"/>
                    <a:pt x="457" y="2702"/>
                    <a:pt x="511" y="2757"/>
                  </a:cubicBezTo>
                  <a:cubicBezTo>
                    <a:pt x="566" y="2830"/>
                    <a:pt x="603" y="2848"/>
                    <a:pt x="639" y="2848"/>
                  </a:cubicBezTo>
                  <a:cubicBezTo>
                    <a:pt x="676" y="2848"/>
                    <a:pt x="712" y="2775"/>
                    <a:pt x="749" y="2629"/>
                  </a:cubicBezTo>
                  <a:cubicBezTo>
                    <a:pt x="767" y="2556"/>
                    <a:pt x="803" y="2428"/>
                    <a:pt x="840" y="2246"/>
                  </a:cubicBezTo>
                  <a:cubicBezTo>
                    <a:pt x="895" y="2063"/>
                    <a:pt x="931" y="1917"/>
                    <a:pt x="949" y="1826"/>
                  </a:cubicBezTo>
                  <a:cubicBezTo>
                    <a:pt x="1169" y="986"/>
                    <a:pt x="1260" y="530"/>
                    <a:pt x="1260" y="420"/>
                  </a:cubicBezTo>
                  <a:cubicBezTo>
                    <a:pt x="1260" y="384"/>
                    <a:pt x="1260" y="365"/>
                    <a:pt x="1260" y="329"/>
                  </a:cubicBezTo>
                  <a:cubicBezTo>
                    <a:pt x="1406" y="329"/>
                    <a:pt x="1552" y="347"/>
                    <a:pt x="1716" y="347"/>
                  </a:cubicBezTo>
                  <a:cubicBezTo>
                    <a:pt x="1880" y="365"/>
                    <a:pt x="2008" y="365"/>
                    <a:pt x="2100" y="365"/>
                  </a:cubicBezTo>
                  <a:cubicBezTo>
                    <a:pt x="2191" y="365"/>
                    <a:pt x="2227" y="347"/>
                    <a:pt x="2227" y="292"/>
                  </a:cubicBezTo>
                  <a:cubicBezTo>
                    <a:pt x="2227" y="219"/>
                    <a:pt x="2136" y="146"/>
                    <a:pt x="1953" y="91"/>
                  </a:cubicBezTo>
                  <a:cubicBezTo>
                    <a:pt x="1789" y="37"/>
                    <a:pt x="1552" y="0"/>
                    <a:pt x="12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1"/>
            <p:cNvSpPr/>
            <p:nvPr/>
          </p:nvSpPr>
          <p:spPr>
            <a:xfrm>
              <a:off x="6167400" y="998425"/>
              <a:ext cx="21025" cy="71675"/>
            </a:xfrm>
            <a:custGeom>
              <a:avLst/>
              <a:gdLst/>
              <a:ahLst/>
              <a:cxnLst/>
              <a:rect l="l" t="t" r="r" b="b"/>
              <a:pathLst>
                <a:path w="841" h="2867" extrusionOk="0">
                  <a:moveTo>
                    <a:pt x="584" y="1"/>
                  </a:moveTo>
                  <a:cubicBezTo>
                    <a:pt x="548" y="1"/>
                    <a:pt x="511" y="1"/>
                    <a:pt x="511" y="37"/>
                  </a:cubicBezTo>
                  <a:cubicBezTo>
                    <a:pt x="493" y="37"/>
                    <a:pt x="493" y="74"/>
                    <a:pt x="493" y="129"/>
                  </a:cubicBezTo>
                  <a:cubicBezTo>
                    <a:pt x="493" y="293"/>
                    <a:pt x="402" y="731"/>
                    <a:pt x="238" y="1443"/>
                  </a:cubicBezTo>
                  <a:cubicBezTo>
                    <a:pt x="73" y="2155"/>
                    <a:pt x="0" y="2538"/>
                    <a:pt x="0" y="2593"/>
                  </a:cubicBezTo>
                  <a:cubicBezTo>
                    <a:pt x="0" y="2648"/>
                    <a:pt x="19" y="2703"/>
                    <a:pt x="73" y="2776"/>
                  </a:cubicBezTo>
                  <a:cubicBezTo>
                    <a:pt x="128" y="2830"/>
                    <a:pt x="165" y="2867"/>
                    <a:pt x="201" y="2867"/>
                  </a:cubicBezTo>
                  <a:cubicBezTo>
                    <a:pt x="238" y="2867"/>
                    <a:pt x="274" y="2794"/>
                    <a:pt x="329" y="2630"/>
                  </a:cubicBezTo>
                  <a:cubicBezTo>
                    <a:pt x="347" y="2538"/>
                    <a:pt x="365" y="2465"/>
                    <a:pt x="384" y="2392"/>
                  </a:cubicBezTo>
                  <a:cubicBezTo>
                    <a:pt x="402" y="2319"/>
                    <a:pt x="438" y="2210"/>
                    <a:pt x="457" y="2064"/>
                  </a:cubicBezTo>
                  <a:cubicBezTo>
                    <a:pt x="493" y="1936"/>
                    <a:pt x="530" y="1826"/>
                    <a:pt x="548" y="1753"/>
                  </a:cubicBezTo>
                  <a:cubicBezTo>
                    <a:pt x="749" y="950"/>
                    <a:pt x="840" y="494"/>
                    <a:pt x="840" y="403"/>
                  </a:cubicBezTo>
                  <a:cubicBezTo>
                    <a:pt x="840" y="311"/>
                    <a:pt x="804" y="220"/>
                    <a:pt x="749" y="129"/>
                  </a:cubicBezTo>
                  <a:cubicBezTo>
                    <a:pt x="676" y="37"/>
                    <a:pt x="621" y="1"/>
                    <a:pt x="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1"/>
            <p:cNvSpPr/>
            <p:nvPr/>
          </p:nvSpPr>
          <p:spPr>
            <a:xfrm>
              <a:off x="6197525" y="997975"/>
              <a:ext cx="55225" cy="72600"/>
            </a:xfrm>
            <a:custGeom>
              <a:avLst/>
              <a:gdLst/>
              <a:ahLst/>
              <a:cxnLst/>
              <a:rect l="l" t="t" r="r" b="b"/>
              <a:pathLst>
                <a:path w="2209" h="2904" extrusionOk="0">
                  <a:moveTo>
                    <a:pt x="1424" y="348"/>
                  </a:moveTo>
                  <a:cubicBezTo>
                    <a:pt x="1534" y="348"/>
                    <a:pt x="1643" y="421"/>
                    <a:pt x="1716" y="548"/>
                  </a:cubicBezTo>
                  <a:cubicBezTo>
                    <a:pt x="1789" y="676"/>
                    <a:pt x="1844" y="859"/>
                    <a:pt x="1844" y="1059"/>
                  </a:cubicBezTo>
                  <a:cubicBezTo>
                    <a:pt x="1844" y="1279"/>
                    <a:pt x="1771" y="1498"/>
                    <a:pt x="1643" y="1735"/>
                  </a:cubicBezTo>
                  <a:cubicBezTo>
                    <a:pt x="1515" y="1972"/>
                    <a:pt x="1369" y="2173"/>
                    <a:pt x="1187" y="2337"/>
                  </a:cubicBezTo>
                  <a:cubicBezTo>
                    <a:pt x="1004" y="2483"/>
                    <a:pt x="840" y="2575"/>
                    <a:pt x="712" y="2575"/>
                  </a:cubicBezTo>
                  <a:cubicBezTo>
                    <a:pt x="621" y="2575"/>
                    <a:pt x="548" y="2520"/>
                    <a:pt x="475" y="2429"/>
                  </a:cubicBezTo>
                  <a:cubicBezTo>
                    <a:pt x="420" y="2337"/>
                    <a:pt x="384" y="2210"/>
                    <a:pt x="384" y="2064"/>
                  </a:cubicBezTo>
                  <a:cubicBezTo>
                    <a:pt x="384" y="1808"/>
                    <a:pt x="438" y="1552"/>
                    <a:pt x="584" y="1279"/>
                  </a:cubicBezTo>
                  <a:cubicBezTo>
                    <a:pt x="712" y="1005"/>
                    <a:pt x="858" y="767"/>
                    <a:pt x="1022" y="603"/>
                  </a:cubicBezTo>
                  <a:cubicBezTo>
                    <a:pt x="1187" y="439"/>
                    <a:pt x="1315" y="348"/>
                    <a:pt x="1424" y="348"/>
                  </a:cubicBezTo>
                  <a:close/>
                  <a:moveTo>
                    <a:pt x="1406" y="1"/>
                  </a:moveTo>
                  <a:cubicBezTo>
                    <a:pt x="1278" y="1"/>
                    <a:pt x="1114" y="55"/>
                    <a:pt x="949" y="183"/>
                  </a:cubicBezTo>
                  <a:cubicBezTo>
                    <a:pt x="785" y="311"/>
                    <a:pt x="621" y="457"/>
                    <a:pt x="493" y="658"/>
                  </a:cubicBezTo>
                  <a:cubicBezTo>
                    <a:pt x="347" y="840"/>
                    <a:pt x="237" y="1078"/>
                    <a:pt x="146" y="1333"/>
                  </a:cubicBezTo>
                  <a:cubicBezTo>
                    <a:pt x="55" y="1589"/>
                    <a:pt x="0" y="1844"/>
                    <a:pt x="0" y="2082"/>
                  </a:cubicBezTo>
                  <a:cubicBezTo>
                    <a:pt x="0" y="2264"/>
                    <a:pt x="73" y="2447"/>
                    <a:pt x="201" y="2629"/>
                  </a:cubicBezTo>
                  <a:cubicBezTo>
                    <a:pt x="347" y="2812"/>
                    <a:pt x="511" y="2903"/>
                    <a:pt x="694" y="2903"/>
                  </a:cubicBezTo>
                  <a:cubicBezTo>
                    <a:pt x="931" y="2903"/>
                    <a:pt x="1168" y="2794"/>
                    <a:pt x="1424" y="2593"/>
                  </a:cubicBezTo>
                  <a:cubicBezTo>
                    <a:pt x="1661" y="2392"/>
                    <a:pt x="1862" y="2137"/>
                    <a:pt x="2008" y="1863"/>
                  </a:cubicBezTo>
                  <a:cubicBezTo>
                    <a:pt x="2136" y="1571"/>
                    <a:pt x="2209" y="1279"/>
                    <a:pt x="2209" y="1023"/>
                  </a:cubicBezTo>
                  <a:cubicBezTo>
                    <a:pt x="2209" y="767"/>
                    <a:pt x="2136" y="530"/>
                    <a:pt x="1990" y="311"/>
                  </a:cubicBezTo>
                  <a:cubicBezTo>
                    <a:pt x="1826" y="110"/>
                    <a:pt x="1643" y="1"/>
                    <a:pt x="14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1"/>
            <p:cNvSpPr/>
            <p:nvPr/>
          </p:nvSpPr>
          <p:spPr>
            <a:xfrm>
              <a:off x="6260500" y="997975"/>
              <a:ext cx="60725" cy="72600"/>
            </a:xfrm>
            <a:custGeom>
              <a:avLst/>
              <a:gdLst/>
              <a:ahLst/>
              <a:cxnLst/>
              <a:rect l="l" t="t" r="r" b="b"/>
              <a:pathLst>
                <a:path w="2429" h="2904" extrusionOk="0">
                  <a:moveTo>
                    <a:pt x="621" y="1"/>
                  </a:moveTo>
                  <a:cubicBezTo>
                    <a:pt x="566" y="1"/>
                    <a:pt x="548" y="55"/>
                    <a:pt x="548" y="128"/>
                  </a:cubicBezTo>
                  <a:cubicBezTo>
                    <a:pt x="530" y="311"/>
                    <a:pt x="438" y="749"/>
                    <a:pt x="274" y="1461"/>
                  </a:cubicBezTo>
                  <a:cubicBezTo>
                    <a:pt x="92" y="2155"/>
                    <a:pt x="0" y="2556"/>
                    <a:pt x="0" y="2611"/>
                  </a:cubicBezTo>
                  <a:cubicBezTo>
                    <a:pt x="0" y="2684"/>
                    <a:pt x="19" y="2739"/>
                    <a:pt x="73" y="2812"/>
                  </a:cubicBezTo>
                  <a:cubicBezTo>
                    <a:pt x="128" y="2867"/>
                    <a:pt x="165" y="2903"/>
                    <a:pt x="201" y="2903"/>
                  </a:cubicBezTo>
                  <a:cubicBezTo>
                    <a:pt x="238" y="2903"/>
                    <a:pt x="256" y="2848"/>
                    <a:pt x="292" y="2739"/>
                  </a:cubicBezTo>
                  <a:cubicBezTo>
                    <a:pt x="329" y="2629"/>
                    <a:pt x="384" y="2374"/>
                    <a:pt x="493" y="1972"/>
                  </a:cubicBezTo>
                  <a:cubicBezTo>
                    <a:pt x="585" y="1571"/>
                    <a:pt x="676" y="1206"/>
                    <a:pt x="767" y="895"/>
                  </a:cubicBezTo>
                  <a:cubicBezTo>
                    <a:pt x="1169" y="1917"/>
                    <a:pt x="1406" y="2520"/>
                    <a:pt x="1497" y="2721"/>
                  </a:cubicBezTo>
                  <a:cubicBezTo>
                    <a:pt x="1516" y="2757"/>
                    <a:pt x="1552" y="2812"/>
                    <a:pt x="1589" y="2848"/>
                  </a:cubicBezTo>
                  <a:cubicBezTo>
                    <a:pt x="1643" y="2885"/>
                    <a:pt x="1680" y="2903"/>
                    <a:pt x="1716" y="2903"/>
                  </a:cubicBezTo>
                  <a:cubicBezTo>
                    <a:pt x="1826" y="2903"/>
                    <a:pt x="1935" y="2721"/>
                    <a:pt x="2045" y="2374"/>
                  </a:cubicBezTo>
                  <a:cubicBezTo>
                    <a:pt x="2173" y="2009"/>
                    <a:pt x="2264" y="1625"/>
                    <a:pt x="2319" y="1224"/>
                  </a:cubicBezTo>
                  <a:cubicBezTo>
                    <a:pt x="2392" y="804"/>
                    <a:pt x="2428" y="494"/>
                    <a:pt x="2428" y="256"/>
                  </a:cubicBezTo>
                  <a:cubicBezTo>
                    <a:pt x="2428" y="220"/>
                    <a:pt x="2410" y="147"/>
                    <a:pt x="2337" y="92"/>
                  </a:cubicBezTo>
                  <a:cubicBezTo>
                    <a:pt x="2282" y="37"/>
                    <a:pt x="2227" y="1"/>
                    <a:pt x="2173" y="1"/>
                  </a:cubicBezTo>
                  <a:cubicBezTo>
                    <a:pt x="2118" y="1"/>
                    <a:pt x="2100" y="55"/>
                    <a:pt x="2100" y="183"/>
                  </a:cubicBezTo>
                  <a:cubicBezTo>
                    <a:pt x="2100" y="202"/>
                    <a:pt x="2081" y="366"/>
                    <a:pt x="2045" y="658"/>
                  </a:cubicBezTo>
                  <a:cubicBezTo>
                    <a:pt x="1990" y="1315"/>
                    <a:pt x="1881" y="1881"/>
                    <a:pt x="1698" y="2356"/>
                  </a:cubicBezTo>
                  <a:cubicBezTo>
                    <a:pt x="1570" y="2100"/>
                    <a:pt x="1296" y="1388"/>
                    <a:pt x="858" y="256"/>
                  </a:cubicBezTo>
                  <a:cubicBezTo>
                    <a:pt x="840" y="183"/>
                    <a:pt x="785" y="128"/>
                    <a:pt x="731" y="92"/>
                  </a:cubicBezTo>
                  <a:cubicBezTo>
                    <a:pt x="694" y="37"/>
                    <a:pt x="639" y="1"/>
                    <a:pt x="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1"/>
            <p:cNvSpPr/>
            <p:nvPr/>
          </p:nvSpPr>
          <p:spPr>
            <a:xfrm>
              <a:off x="6372775" y="998425"/>
              <a:ext cx="21000" cy="71675"/>
            </a:xfrm>
            <a:custGeom>
              <a:avLst/>
              <a:gdLst/>
              <a:ahLst/>
              <a:cxnLst/>
              <a:rect l="l" t="t" r="r" b="b"/>
              <a:pathLst>
                <a:path w="840" h="2867" extrusionOk="0">
                  <a:moveTo>
                    <a:pt x="584" y="1"/>
                  </a:moveTo>
                  <a:cubicBezTo>
                    <a:pt x="548" y="1"/>
                    <a:pt x="529" y="1"/>
                    <a:pt x="511" y="37"/>
                  </a:cubicBezTo>
                  <a:cubicBezTo>
                    <a:pt x="493" y="37"/>
                    <a:pt x="493" y="74"/>
                    <a:pt x="493" y="129"/>
                  </a:cubicBezTo>
                  <a:cubicBezTo>
                    <a:pt x="493" y="293"/>
                    <a:pt x="402" y="731"/>
                    <a:pt x="237" y="1443"/>
                  </a:cubicBezTo>
                  <a:cubicBezTo>
                    <a:pt x="73" y="2155"/>
                    <a:pt x="0" y="2538"/>
                    <a:pt x="0" y="2593"/>
                  </a:cubicBezTo>
                  <a:cubicBezTo>
                    <a:pt x="0" y="2648"/>
                    <a:pt x="18" y="2703"/>
                    <a:pt x="73" y="2776"/>
                  </a:cubicBezTo>
                  <a:cubicBezTo>
                    <a:pt x="128" y="2830"/>
                    <a:pt x="183" y="2867"/>
                    <a:pt x="201" y="2867"/>
                  </a:cubicBezTo>
                  <a:cubicBezTo>
                    <a:pt x="237" y="2867"/>
                    <a:pt x="274" y="2794"/>
                    <a:pt x="329" y="2630"/>
                  </a:cubicBezTo>
                  <a:cubicBezTo>
                    <a:pt x="347" y="2538"/>
                    <a:pt x="365" y="2465"/>
                    <a:pt x="383" y="2392"/>
                  </a:cubicBezTo>
                  <a:cubicBezTo>
                    <a:pt x="402" y="2319"/>
                    <a:pt x="438" y="2210"/>
                    <a:pt x="475" y="2064"/>
                  </a:cubicBezTo>
                  <a:cubicBezTo>
                    <a:pt x="493" y="1936"/>
                    <a:pt x="529" y="1826"/>
                    <a:pt x="548" y="1753"/>
                  </a:cubicBezTo>
                  <a:cubicBezTo>
                    <a:pt x="749" y="950"/>
                    <a:pt x="840" y="494"/>
                    <a:pt x="840" y="403"/>
                  </a:cubicBezTo>
                  <a:cubicBezTo>
                    <a:pt x="840" y="311"/>
                    <a:pt x="803" y="220"/>
                    <a:pt x="749" y="129"/>
                  </a:cubicBezTo>
                  <a:cubicBezTo>
                    <a:pt x="676" y="37"/>
                    <a:pt x="621" y="1"/>
                    <a:pt x="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1"/>
            <p:cNvSpPr/>
            <p:nvPr/>
          </p:nvSpPr>
          <p:spPr>
            <a:xfrm>
              <a:off x="6398325" y="998425"/>
              <a:ext cx="51600" cy="71675"/>
            </a:xfrm>
            <a:custGeom>
              <a:avLst/>
              <a:gdLst/>
              <a:ahLst/>
              <a:cxnLst/>
              <a:rect l="l" t="t" r="r" b="b"/>
              <a:pathLst>
                <a:path w="2064" h="2867" extrusionOk="0">
                  <a:moveTo>
                    <a:pt x="1771" y="1"/>
                  </a:moveTo>
                  <a:cubicBezTo>
                    <a:pt x="1625" y="1"/>
                    <a:pt x="1424" y="37"/>
                    <a:pt x="1205" y="147"/>
                  </a:cubicBezTo>
                  <a:cubicBezTo>
                    <a:pt x="986" y="238"/>
                    <a:pt x="822" y="348"/>
                    <a:pt x="712" y="476"/>
                  </a:cubicBezTo>
                  <a:cubicBezTo>
                    <a:pt x="676" y="512"/>
                    <a:pt x="639" y="567"/>
                    <a:pt x="621" y="640"/>
                  </a:cubicBezTo>
                  <a:cubicBezTo>
                    <a:pt x="585" y="713"/>
                    <a:pt x="585" y="786"/>
                    <a:pt x="585" y="859"/>
                  </a:cubicBezTo>
                  <a:cubicBezTo>
                    <a:pt x="585" y="932"/>
                    <a:pt x="621" y="1023"/>
                    <a:pt x="731" y="1133"/>
                  </a:cubicBezTo>
                  <a:cubicBezTo>
                    <a:pt x="822" y="1261"/>
                    <a:pt x="931" y="1370"/>
                    <a:pt x="1041" y="1461"/>
                  </a:cubicBezTo>
                  <a:cubicBezTo>
                    <a:pt x="1169" y="1571"/>
                    <a:pt x="1278" y="1680"/>
                    <a:pt x="1369" y="1790"/>
                  </a:cubicBezTo>
                  <a:cubicBezTo>
                    <a:pt x="1479" y="1899"/>
                    <a:pt x="1534" y="2009"/>
                    <a:pt x="1534" y="2082"/>
                  </a:cubicBezTo>
                  <a:cubicBezTo>
                    <a:pt x="1534" y="2192"/>
                    <a:pt x="1443" y="2301"/>
                    <a:pt x="1296" y="2392"/>
                  </a:cubicBezTo>
                  <a:cubicBezTo>
                    <a:pt x="1150" y="2502"/>
                    <a:pt x="986" y="2538"/>
                    <a:pt x="785" y="2538"/>
                  </a:cubicBezTo>
                  <a:cubicBezTo>
                    <a:pt x="694" y="2538"/>
                    <a:pt x="603" y="2520"/>
                    <a:pt x="530" y="2484"/>
                  </a:cubicBezTo>
                  <a:cubicBezTo>
                    <a:pt x="438" y="2447"/>
                    <a:pt x="384" y="2392"/>
                    <a:pt x="329" y="2356"/>
                  </a:cubicBezTo>
                  <a:cubicBezTo>
                    <a:pt x="201" y="2210"/>
                    <a:pt x="110" y="2155"/>
                    <a:pt x="73" y="2155"/>
                  </a:cubicBezTo>
                  <a:cubicBezTo>
                    <a:pt x="19" y="2155"/>
                    <a:pt x="0" y="2192"/>
                    <a:pt x="0" y="2283"/>
                  </a:cubicBezTo>
                  <a:cubicBezTo>
                    <a:pt x="0" y="2392"/>
                    <a:pt x="73" y="2520"/>
                    <a:pt x="256" y="2666"/>
                  </a:cubicBezTo>
                  <a:cubicBezTo>
                    <a:pt x="420" y="2794"/>
                    <a:pt x="639" y="2867"/>
                    <a:pt x="895" y="2867"/>
                  </a:cubicBezTo>
                  <a:cubicBezTo>
                    <a:pt x="1150" y="2867"/>
                    <a:pt x="1388" y="2794"/>
                    <a:pt x="1589" y="2630"/>
                  </a:cubicBezTo>
                  <a:cubicBezTo>
                    <a:pt x="1789" y="2484"/>
                    <a:pt x="1899" y="2301"/>
                    <a:pt x="1899" y="2064"/>
                  </a:cubicBezTo>
                  <a:cubicBezTo>
                    <a:pt x="1899" y="1954"/>
                    <a:pt x="1844" y="1826"/>
                    <a:pt x="1735" y="1680"/>
                  </a:cubicBezTo>
                  <a:cubicBezTo>
                    <a:pt x="1643" y="1553"/>
                    <a:pt x="1534" y="1425"/>
                    <a:pt x="1406" y="1315"/>
                  </a:cubicBezTo>
                  <a:cubicBezTo>
                    <a:pt x="1096" y="1041"/>
                    <a:pt x="931" y="877"/>
                    <a:pt x="931" y="804"/>
                  </a:cubicBezTo>
                  <a:cubicBezTo>
                    <a:pt x="931" y="695"/>
                    <a:pt x="1096" y="585"/>
                    <a:pt x="1406" y="457"/>
                  </a:cubicBezTo>
                  <a:cubicBezTo>
                    <a:pt x="1497" y="421"/>
                    <a:pt x="1589" y="403"/>
                    <a:pt x="1716" y="366"/>
                  </a:cubicBezTo>
                  <a:cubicBezTo>
                    <a:pt x="1826" y="348"/>
                    <a:pt x="1917" y="330"/>
                    <a:pt x="1972" y="311"/>
                  </a:cubicBezTo>
                  <a:cubicBezTo>
                    <a:pt x="2027" y="293"/>
                    <a:pt x="2063" y="275"/>
                    <a:pt x="2063" y="238"/>
                  </a:cubicBezTo>
                  <a:cubicBezTo>
                    <a:pt x="2063" y="184"/>
                    <a:pt x="2027" y="129"/>
                    <a:pt x="1972" y="74"/>
                  </a:cubicBezTo>
                  <a:cubicBezTo>
                    <a:pt x="1917" y="19"/>
                    <a:pt x="1862" y="1"/>
                    <a:pt x="17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1"/>
            <p:cNvSpPr/>
            <p:nvPr/>
          </p:nvSpPr>
          <p:spPr>
            <a:xfrm>
              <a:off x="6500100" y="998425"/>
              <a:ext cx="57075" cy="72150"/>
            </a:xfrm>
            <a:custGeom>
              <a:avLst/>
              <a:gdLst/>
              <a:ahLst/>
              <a:cxnLst/>
              <a:rect l="l" t="t" r="r" b="b"/>
              <a:pathLst>
                <a:path w="2283" h="2886" extrusionOk="0">
                  <a:moveTo>
                    <a:pt x="621" y="1"/>
                  </a:moveTo>
                  <a:cubicBezTo>
                    <a:pt x="584" y="1"/>
                    <a:pt x="566" y="1"/>
                    <a:pt x="548" y="19"/>
                  </a:cubicBezTo>
                  <a:cubicBezTo>
                    <a:pt x="548" y="37"/>
                    <a:pt x="530" y="74"/>
                    <a:pt x="530" y="110"/>
                  </a:cubicBezTo>
                  <a:cubicBezTo>
                    <a:pt x="530" y="293"/>
                    <a:pt x="438" y="731"/>
                    <a:pt x="256" y="1443"/>
                  </a:cubicBezTo>
                  <a:cubicBezTo>
                    <a:pt x="128" y="1498"/>
                    <a:pt x="55" y="1534"/>
                    <a:pt x="55" y="1571"/>
                  </a:cubicBezTo>
                  <a:cubicBezTo>
                    <a:pt x="55" y="1607"/>
                    <a:pt x="55" y="1644"/>
                    <a:pt x="92" y="1680"/>
                  </a:cubicBezTo>
                  <a:cubicBezTo>
                    <a:pt x="110" y="1717"/>
                    <a:pt x="146" y="1753"/>
                    <a:pt x="183" y="1753"/>
                  </a:cubicBezTo>
                  <a:cubicBezTo>
                    <a:pt x="55" y="2228"/>
                    <a:pt x="0" y="2502"/>
                    <a:pt x="0" y="2557"/>
                  </a:cubicBezTo>
                  <a:cubicBezTo>
                    <a:pt x="0" y="2630"/>
                    <a:pt x="37" y="2703"/>
                    <a:pt x="92" y="2776"/>
                  </a:cubicBezTo>
                  <a:cubicBezTo>
                    <a:pt x="146" y="2849"/>
                    <a:pt x="183" y="2885"/>
                    <a:pt x="219" y="2885"/>
                  </a:cubicBezTo>
                  <a:cubicBezTo>
                    <a:pt x="256" y="2885"/>
                    <a:pt x="274" y="2812"/>
                    <a:pt x="329" y="2666"/>
                  </a:cubicBezTo>
                  <a:cubicBezTo>
                    <a:pt x="347" y="2593"/>
                    <a:pt x="365" y="2520"/>
                    <a:pt x="384" y="2447"/>
                  </a:cubicBezTo>
                  <a:cubicBezTo>
                    <a:pt x="402" y="2374"/>
                    <a:pt x="420" y="2265"/>
                    <a:pt x="457" y="2137"/>
                  </a:cubicBezTo>
                  <a:cubicBezTo>
                    <a:pt x="493" y="1991"/>
                    <a:pt x="530" y="1863"/>
                    <a:pt x="566" y="1717"/>
                  </a:cubicBezTo>
                  <a:cubicBezTo>
                    <a:pt x="895" y="1644"/>
                    <a:pt x="1260" y="1589"/>
                    <a:pt x="1643" y="1534"/>
                  </a:cubicBezTo>
                  <a:lnTo>
                    <a:pt x="1643" y="1534"/>
                  </a:lnTo>
                  <a:cubicBezTo>
                    <a:pt x="1479" y="2155"/>
                    <a:pt x="1406" y="2520"/>
                    <a:pt x="1406" y="2575"/>
                  </a:cubicBezTo>
                  <a:cubicBezTo>
                    <a:pt x="1406" y="2648"/>
                    <a:pt x="1424" y="2721"/>
                    <a:pt x="1479" y="2794"/>
                  </a:cubicBezTo>
                  <a:cubicBezTo>
                    <a:pt x="1534" y="2849"/>
                    <a:pt x="1570" y="2885"/>
                    <a:pt x="1607" y="2885"/>
                  </a:cubicBezTo>
                  <a:cubicBezTo>
                    <a:pt x="1643" y="2885"/>
                    <a:pt x="1680" y="2812"/>
                    <a:pt x="1716" y="2666"/>
                  </a:cubicBezTo>
                  <a:cubicBezTo>
                    <a:pt x="1734" y="2593"/>
                    <a:pt x="1753" y="2520"/>
                    <a:pt x="1771" y="2447"/>
                  </a:cubicBezTo>
                  <a:cubicBezTo>
                    <a:pt x="1789" y="2374"/>
                    <a:pt x="1826" y="2265"/>
                    <a:pt x="1844" y="2137"/>
                  </a:cubicBezTo>
                  <a:cubicBezTo>
                    <a:pt x="1881" y="2027"/>
                    <a:pt x="1954" y="1790"/>
                    <a:pt x="2027" y="1480"/>
                  </a:cubicBezTo>
                  <a:cubicBezTo>
                    <a:pt x="2209" y="1443"/>
                    <a:pt x="2282" y="1388"/>
                    <a:pt x="2282" y="1334"/>
                  </a:cubicBezTo>
                  <a:cubicBezTo>
                    <a:pt x="2282" y="1279"/>
                    <a:pt x="2227" y="1242"/>
                    <a:pt x="2100" y="1224"/>
                  </a:cubicBezTo>
                  <a:cubicBezTo>
                    <a:pt x="2227" y="749"/>
                    <a:pt x="2282" y="476"/>
                    <a:pt x="2282" y="384"/>
                  </a:cubicBezTo>
                  <a:cubicBezTo>
                    <a:pt x="2282" y="293"/>
                    <a:pt x="2246" y="202"/>
                    <a:pt x="2191" y="110"/>
                  </a:cubicBezTo>
                  <a:cubicBezTo>
                    <a:pt x="2118" y="37"/>
                    <a:pt x="2063" y="1"/>
                    <a:pt x="2027" y="1"/>
                  </a:cubicBezTo>
                  <a:cubicBezTo>
                    <a:pt x="1972" y="1"/>
                    <a:pt x="1935" y="37"/>
                    <a:pt x="1935" y="110"/>
                  </a:cubicBezTo>
                  <a:cubicBezTo>
                    <a:pt x="1935" y="275"/>
                    <a:pt x="1881" y="640"/>
                    <a:pt x="1734" y="1206"/>
                  </a:cubicBezTo>
                  <a:cubicBezTo>
                    <a:pt x="1388" y="1242"/>
                    <a:pt x="1023" y="1279"/>
                    <a:pt x="676" y="1352"/>
                  </a:cubicBezTo>
                  <a:cubicBezTo>
                    <a:pt x="803" y="822"/>
                    <a:pt x="876" y="512"/>
                    <a:pt x="876" y="403"/>
                  </a:cubicBezTo>
                  <a:cubicBezTo>
                    <a:pt x="876" y="293"/>
                    <a:pt x="840" y="202"/>
                    <a:pt x="785" y="110"/>
                  </a:cubicBezTo>
                  <a:cubicBezTo>
                    <a:pt x="712" y="37"/>
                    <a:pt x="676" y="1"/>
                    <a:pt x="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1"/>
            <p:cNvSpPr/>
            <p:nvPr/>
          </p:nvSpPr>
          <p:spPr>
            <a:xfrm>
              <a:off x="6569000" y="998425"/>
              <a:ext cx="21025" cy="71675"/>
            </a:xfrm>
            <a:custGeom>
              <a:avLst/>
              <a:gdLst/>
              <a:ahLst/>
              <a:cxnLst/>
              <a:rect l="l" t="t" r="r" b="b"/>
              <a:pathLst>
                <a:path w="841" h="2867" extrusionOk="0">
                  <a:moveTo>
                    <a:pt x="585" y="1"/>
                  </a:moveTo>
                  <a:cubicBezTo>
                    <a:pt x="548" y="1"/>
                    <a:pt x="530" y="1"/>
                    <a:pt x="512" y="37"/>
                  </a:cubicBezTo>
                  <a:cubicBezTo>
                    <a:pt x="512" y="37"/>
                    <a:pt x="494" y="74"/>
                    <a:pt x="494" y="129"/>
                  </a:cubicBezTo>
                  <a:cubicBezTo>
                    <a:pt x="494" y="293"/>
                    <a:pt x="402" y="731"/>
                    <a:pt x="238" y="1443"/>
                  </a:cubicBezTo>
                  <a:cubicBezTo>
                    <a:pt x="92" y="2155"/>
                    <a:pt x="1" y="2538"/>
                    <a:pt x="1" y="2593"/>
                  </a:cubicBezTo>
                  <a:cubicBezTo>
                    <a:pt x="1" y="2648"/>
                    <a:pt x="37" y="2703"/>
                    <a:pt x="74" y="2776"/>
                  </a:cubicBezTo>
                  <a:cubicBezTo>
                    <a:pt x="129" y="2830"/>
                    <a:pt x="183" y="2867"/>
                    <a:pt x="220" y="2867"/>
                  </a:cubicBezTo>
                  <a:cubicBezTo>
                    <a:pt x="238" y="2867"/>
                    <a:pt x="293" y="2794"/>
                    <a:pt x="329" y="2630"/>
                  </a:cubicBezTo>
                  <a:cubicBezTo>
                    <a:pt x="348" y="2538"/>
                    <a:pt x="384" y="2465"/>
                    <a:pt x="402" y="2392"/>
                  </a:cubicBezTo>
                  <a:cubicBezTo>
                    <a:pt x="421" y="2319"/>
                    <a:pt x="439" y="2210"/>
                    <a:pt x="475" y="2064"/>
                  </a:cubicBezTo>
                  <a:cubicBezTo>
                    <a:pt x="512" y="1936"/>
                    <a:pt x="530" y="1826"/>
                    <a:pt x="548" y="1753"/>
                  </a:cubicBezTo>
                  <a:cubicBezTo>
                    <a:pt x="749" y="950"/>
                    <a:pt x="840" y="494"/>
                    <a:pt x="840" y="403"/>
                  </a:cubicBezTo>
                  <a:cubicBezTo>
                    <a:pt x="840" y="311"/>
                    <a:pt x="822" y="220"/>
                    <a:pt x="749" y="129"/>
                  </a:cubicBezTo>
                  <a:cubicBezTo>
                    <a:pt x="676" y="37"/>
                    <a:pt x="640" y="1"/>
                    <a:pt x="5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1"/>
            <p:cNvSpPr/>
            <p:nvPr/>
          </p:nvSpPr>
          <p:spPr>
            <a:xfrm>
              <a:off x="6598675" y="998425"/>
              <a:ext cx="50225" cy="83100"/>
            </a:xfrm>
            <a:custGeom>
              <a:avLst/>
              <a:gdLst/>
              <a:ahLst/>
              <a:cxnLst/>
              <a:rect l="l" t="t" r="r" b="b"/>
              <a:pathLst>
                <a:path w="2009" h="3324" extrusionOk="0">
                  <a:moveTo>
                    <a:pt x="1680" y="1"/>
                  </a:moveTo>
                  <a:cubicBezTo>
                    <a:pt x="1442" y="1"/>
                    <a:pt x="1187" y="129"/>
                    <a:pt x="931" y="366"/>
                  </a:cubicBezTo>
                  <a:cubicBezTo>
                    <a:pt x="658" y="603"/>
                    <a:pt x="438" y="895"/>
                    <a:pt x="256" y="1242"/>
                  </a:cubicBezTo>
                  <a:cubicBezTo>
                    <a:pt x="92" y="1589"/>
                    <a:pt x="0" y="1881"/>
                    <a:pt x="0" y="2173"/>
                  </a:cubicBezTo>
                  <a:cubicBezTo>
                    <a:pt x="0" y="2338"/>
                    <a:pt x="73" y="2502"/>
                    <a:pt x="238" y="2666"/>
                  </a:cubicBezTo>
                  <a:cubicBezTo>
                    <a:pt x="384" y="2812"/>
                    <a:pt x="548" y="2885"/>
                    <a:pt x="712" y="2885"/>
                  </a:cubicBezTo>
                  <a:cubicBezTo>
                    <a:pt x="877" y="2885"/>
                    <a:pt x="1041" y="2812"/>
                    <a:pt x="1205" y="2684"/>
                  </a:cubicBezTo>
                  <a:cubicBezTo>
                    <a:pt x="1369" y="2557"/>
                    <a:pt x="1534" y="2374"/>
                    <a:pt x="1662" y="2137"/>
                  </a:cubicBezTo>
                  <a:lnTo>
                    <a:pt x="1662" y="2137"/>
                  </a:lnTo>
                  <a:cubicBezTo>
                    <a:pt x="1625" y="2228"/>
                    <a:pt x="1589" y="2338"/>
                    <a:pt x="1552" y="2484"/>
                  </a:cubicBezTo>
                  <a:cubicBezTo>
                    <a:pt x="1515" y="2611"/>
                    <a:pt x="1461" y="2757"/>
                    <a:pt x="1424" y="2885"/>
                  </a:cubicBezTo>
                  <a:cubicBezTo>
                    <a:pt x="1388" y="3013"/>
                    <a:pt x="1369" y="3123"/>
                    <a:pt x="1369" y="3196"/>
                  </a:cubicBezTo>
                  <a:cubicBezTo>
                    <a:pt x="1369" y="3269"/>
                    <a:pt x="1406" y="3323"/>
                    <a:pt x="1479" y="3323"/>
                  </a:cubicBezTo>
                  <a:cubicBezTo>
                    <a:pt x="1534" y="3323"/>
                    <a:pt x="1643" y="3104"/>
                    <a:pt x="1789" y="2703"/>
                  </a:cubicBezTo>
                  <a:cubicBezTo>
                    <a:pt x="1917" y="2283"/>
                    <a:pt x="1990" y="2027"/>
                    <a:pt x="1990" y="1918"/>
                  </a:cubicBezTo>
                  <a:cubicBezTo>
                    <a:pt x="1990" y="1808"/>
                    <a:pt x="1954" y="1717"/>
                    <a:pt x="1899" y="1626"/>
                  </a:cubicBezTo>
                  <a:cubicBezTo>
                    <a:pt x="1826" y="1534"/>
                    <a:pt x="1753" y="1498"/>
                    <a:pt x="1662" y="1498"/>
                  </a:cubicBezTo>
                  <a:cubicBezTo>
                    <a:pt x="1479" y="1498"/>
                    <a:pt x="1333" y="1516"/>
                    <a:pt x="1205" y="1534"/>
                  </a:cubicBezTo>
                  <a:cubicBezTo>
                    <a:pt x="1096" y="1571"/>
                    <a:pt x="1041" y="1607"/>
                    <a:pt x="1041" y="1644"/>
                  </a:cubicBezTo>
                  <a:cubicBezTo>
                    <a:pt x="1041" y="1680"/>
                    <a:pt x="1059" y="1717"/>
                    <a:pt x="1114" y="1753"/>
                  </a:cubicBezTo>
                  <a:cubicBezTo>
                    <a:pt x="1169" y="1790"/>
                    <a:pt x="1223" y="1808"/>
                    <a:pt x="1296" y="1808"/>
                  </a:cubicBezTo>
                  <a:cubicBezTo>
                    <a:pt x="1369" y="1808"/>
                    <a:pt x="1497" y="1790"/>
                    <a:pt x="1643" y="1753"/>
                  </a:cubicBezTo>
                  <a:lnTo>
                    <a:pt x="1643" y="1753"/>
                  </a:lnTo>
                  <a:cubicBezTo>
                    <a:pt x="1497" y="1973"/>
                    <a:pt x="1333" y="2173"/>
                    <a:pt x="1150" y="2319"/>
                  </a:cubicBezTo>
                  <a:cubicBezTo>
                    <a:pt x="968" y="2447"/>
                    <a:pt x="822" y="2520"/>
                    <a:pt x="694" y="2520"/>
                  </a:cubicBezTo>
                  <a:cubicBezTo>
                    <a:pt x="603" y="2520"/>
                    <a:pt x="530" y="2484"/>
                    <a:pt x="475" y="2429"/>
                  </a:cubicBezTo>
                  <a:cubicBezTo>
                    <a:pt x="402" y="2356"/>
                    <a:pt x="365" y="2265"/>
                    <a:pt x="365" y="2173"/>
                  </a:cubicBezTo>
                  <a:cubicBezTo>
                    <a:pt x="365" y="1918"/>
                    <a:pt x="457" y="1662"/>
                    <a:pt x="603" y="1388"/>
                  </a:cubicBezTo>
                  <a:cubicBezTo>
                    <a:pt x="749" y="1096"/>
                    <a:pt x="913" y="859"/>
                    <a:pt x="1132" y="676"/>
                  </a:cubicBezTo>
                  <a:cubicBezTo>
                    <a:pt x="1333" y="476"/>
                    <a:pt x="1534" y="384"/>
                    <a:pt x="1698" y="384"/>
                  </a:cubicBezTo>
                  <a:cubicBezTo>
                    <a:pt x="1771" y="384"/>
                    <a:pt x="1826" y="403"/>
                    <a:pt x="1881" y="421"/>
                  </a:cubicBezTo>
                  <a:cubicBezTo>
                    <a:pt x="1917" y="439"/>
                    <a:pt x="1954" y="439"/>
                    <a:pt x="1972" y="439"/>
                  </a:cubicBezTo>
                  <a:cubicBezTo>
                    <a:pt x="1990" y="439"/>
                    <a:pt x="2008" y="421"/>
                    <a:pt x="2008" y="366"/>
                  </a:cubicBezTo>
                  <a:cubicBezTo>
                    <a:pt x="2008" y="311"/>
                    <a:pt x="1972" y="238"/>
                    <a:pt x="1899" y="147"/>
                  </a:cubicBezTo>
                  <a:cubicBezTo>
                    <a:pt x="1826" y="56"/>
                    <a:pt x="1753" y="1"/>
                    <a:pt x="1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1"/>
            <p:cNvSpPr/>
            <p:nvPr/>
          </p:nvSpPr>
          <p:spPr>
            <a:xfrm>
              <a:off x="6663475" y="998425"/>
              <a:ext cx="57075" cy="72150"/>
            </a:xfrm>
            <a:custGeom>
              <a:avLst/>
              <a:gdLst/>
              <a:ahLst/>
              <a:cxnLst/>
              <a:rect l="l" t="t" r="r" b="b"/>
              <a:pathLst>
                <a:path w="2283" h="2886" extrusionOk="0">
                  <a:moveTo>
                    <a:pt x="621" y="1"/>
                  </a:moveTo>
                  <a:cubicBezTo>
                    <a:pt x="585" y="1"/>
                    <a:pt x="566" y="1"/>
                    <a:pt x="548" y="19"/>
                  </a:cubicBezTo>
                  <a:cubicBezTo>
                    <a:pt x="548" y="37"/>
                    <a:pt x="530" y="74"/>
                    <a:pt x="530" y="110"/>
                  </a:cubicBezTo>
                  <a:cubicBezTo>
                    <a:pt x="530" y="293"/>
                    <a:pt x="439" y="731"/>
                    <a:pt x="256" y="1443"/>
                  </a:cubicBezTo>
                  <a:cubicBezTo>
                    <a:pt x="128" y="1498"/>
                    <a:pt x="55" y="1534"/>
                    <a:pt x="55" y="1571"/>
                  </a:cubicBezTo>
                  <a:cubicBezTo>
                    <a:pt x="55" y="1607"/>
                    <a:pt x="55" y="1644"/>
                    <a:pt x="92" y="1680"/>
                  </a:cubicBezTo>
                  <a:cubicBezTo>
                    <a:pt x="110" y="1717"/>
                    <a:pt x="147" y="1753"/>
                    <a:pt x="183" y="1753"/>
                  </a:cubicBezTo>
                  <a:cubicBezTo>
                    <a:pt x="55" y="2228"/>
                    <a:pt x="1" y="2502"/>
                    <a:pt x="1" y="2557"/>
                  </a:cubicBezTo>
                  <a:cubicBezTo>
                    <a:pt x="1" y="2630"/>
                    <a:pt x="37" y="2703"/>
                    <a:pt x="92" y="2776"/>
                  </a:cubicBezTo>
                  <a:cubicBezTo>
                    <a:pt x="147" y="2849"/>
                    <a:pt x="183" y="2885"/>
                    <a:pt x="220" y="2885"/>
                  </a:cubicBezTo>
                  <a:cubicBezTo>
                    <a:pt x="256" y="2885"/>
                    <a:pt x="274" y="2812"/>
                    <a:pt x="329" y="2666"/>
                  </a:cubicBezTo>
                  <a:cubicBezTo>
                    <a:pt x="347" y="2593"/>
                    <a:pt x="366" y="2520"/>
                    <a:pt x="384" y="2447"/>
                  </a:cubicBezTo>
                  <a:cubicBezTo>
                    <a:pt x="402" y="2374"/>
                    <a:pt x="420" y="2265"/>
                    <a:pt x="457" y="2137"/>
                  </a:cubicBezTo>
                  <a:cubicBezTo>
                    <a:pt x="493" y="1991"/>
                    <a:pt x="530" y="1863"/>
                    <a:pt x="566" y="1717"/>
                  </a:cubicBezTo>
                  <a:cubicBezTo>
                    <a:pt x="895" y="1644"/>
                    <a:pt x="1260" y="1589"/>
                    <a:pt x="1643" y="1534"/>
                  </a:cubicBezTo>
                  <a:lnTo>
                    <a:pt x="1643" y="1534"/>
                  </a:lnTo>
                  <a:cubicBezTo>
                    <a:pt x="1479" y="2155"/>
                    <a:pt x="1406" y="2520"/>
                    <a:pt x="1406" y="2575"/>
                  </a:cubicBezTo>
                  <a:cubicBezTo>
                    <a:pt x="1406" y="2648"/>
                    <a:pt x="1424" y="2721"/>
                    <a:pt x="1479" y="2794"/>
                  </a:cubicBezTo>
                  <a:cubicBezTo>
                    <a:pt x="1534" y="2849"/>
                    <a:pt x="1570" y="2885"/>
                    <a:pt x="1607" y="2885"/>
                  </a:cubicBezTo>
                  <a:cubicBezTo>
                    <a:pt x="1643" y="2885"/>
                    <a:pt x="1680" y="2812"/>
                    <a:pt x="1717" y="2666"/>
                  </a:cubicBezTo>
                  <a:cubicBezTo>
                    <a:pt x="1735" y="2593"/>
                    <a:pt x="1753" y="2520"/>
                    <a:pt x="1771" y="2447"/>
                  </a:cubicBezTo>
                  <a:cubicBezTo>
                    <a:pt x="1790" y="2374"/>
                    <a:pt x="1826" y="2265"/>
                    <a:pt x="1844" y="2137"/>
                  </a:cubicBezTo>
                  <a:cubicBezTo>
                    <a:pt x="1881" y="2027"/>
                    <a:pt x="1954" y="1790"/>
                    <a:pt x="2027" y="1480"/>
                  </a:cubicBezTo>
                  <a:cubicBezTo>
                    <a:pt x="2209" y="1443"/>
                    <a:pt x="2282" y="1388"/>
                    <a:pt x="2282" y="1334"/>
                  </a:cubicBezTo>
                  <a:cubicBezTo>
                    <a:pt x="2282" y="1279"/>
                    <a:pt x="2228" y="1242"/>
                    <a:pt x="2100" y="1224"/>
                  </a:cubicBezTo>
                  <a:cubicBezTo>
                    <a:pt x="2228" y="749"/>
                    <a:pt x="2282" y="476"/>
                    <a:pt x="2282" y="384"/>
                  </a:cubicBezTo>
                  <a:cubicBezTo>
                    <a:pt x="2282" y="293"/>
                    <a:pt x="2246" y="202"/>
                    <a:pt x="2191" y="110"/>
                  </a:cubicBezTo>
                  <a:cubicBezTo>
                    <a:pt x="2118" y="37"/>
                    <a:pt x="2063" y="1"/>
                    <a:pt x="2027" y="1"/>
                  </a:cubicBezTo>
                  <a:cubicBezTo>
                    <a:pt x="1972" y="1"/>
                    <a:pt x="1936" y="37"/>
                    <a:pt x="1936" y="110"/>
                  </a:cubicBezTo>
                  <a:cubicBezTo>
                    <a:pt x="1936" y="275"/>
                    <a:pt x="1881" y="640"/>
                    <a:pt x="1735" y="1206"/>
                  </a:cubicBezTo>
                  <a:cubicBezTo>
                    <a:pt x="1388" y="1242"/>
                    <a:pt x="1023" y="1279"/>
                    <a:pt x="676" y="1352"/>
                  </a:cubicBezTo>
                  <a:cubicBezTo>
                    <a:pt x="804" y="822"/>
                    <a:pt x="877" y="512"/>
                    <a:pt x="877" y="403"/>
                  </a:cubicBezTo>
                  <a:cubicBezTo>
                    <a:pt x="877" y="293"/>
                    <a:pt x="840" y="202"/>
                    <a:pt x="786" y="110"/>
                  </a:cubicBezTo>
                  <a:cubicBezTo>
                    <a:pt x="712" y="37"/>
                    <a:pt x="676" y="1"/>
                    <a:pt x="6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1"/>
            <p:cNvSpPr/>
            <p:nvPr/>
          </p:nvSpPr>
          <p:spPr>
            <a:xfrm>
              <a:off x="6731025" y="1057300"/>
              <a:ext cx="12800" cy="15550"/>
            </a:xfrm>
            <a:custGeom>
              <a:avLst/>
              <a:gdLst/>
              <a:ahLst/>
              <a:cxnLst/>
              <a:rect l="l" t="t" r="r" b="b"/>
              <a:pathLst>
                <a:path w="512" h="622" extrusionOk="0">
                  <a:moveTo>
                    <a:pt x="219" y="1"/>
                  </a:moveTo>
                  <a:cubicBezTo>
                    <a:pt x="183" y="1"/>
                    <a:pt x="128" y="37"/>
                    <a:pt x="73" y="92"/>
                  </a:cubicBezTo>
                  <a:cubicBezTo>
                    <a:pt x="37" y="147"/>
                    <a:pt x="0" y="202"/>
                    <a:pt x="0" y="275"/>
                  </a:cubicBezTo>
                  <a:cubicBezTo>
                    <a:pt x="0" y="329"/>
                    <a:pt x="55" y="402"/>
                    <a:pt x="146" y="494"/>
                  </a:cubicBezTo>
                  <a:cubicBezTo>
                    <a:pt x="219" y="567"/>
                    <a:pt x="311" y="622"/>
                    <a:pt x="384" y="622"/>
                  </a:cubicBezTo>
                  <a:cubicBezTo>
                    <a:pt x="402" y="622"/>
                    <a:pt x="438" y="603"/>
                    <a:pt x="457" y="585"/>
                  </a:cubicBezTo>
                  <a:cubicBezTo>
                    <a:pt x="493" y="549"/>
                    <a:pt x="511" y="530"/>
                    <a:pt x="511" y="512"/>
                  </a:cubicBezTo>
                  <a:cubicBezTo>
                    <a:pt x="511" y="439"/>
                    <a:pt x="475" y="329"/>
                    <a:pt x="402" y="202"/>
                  </a:cubicBezTo>
                  <a:cubicBezTo>
                    <a:pt x="329" y="74"/>
                    <a:pt x="274" y="1"/>
                    <a:pt x="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1"/>
            <p:cNvSpPr/>
            <p:nvPr/>
          </p:nvSpPr>
          <p:spPr>
            <a:xfrm>
              <a:off x="1422000" y="385525"/>
              <a:ext cx="5430900" cy="4466575"/>
            </a:xfrm>
            <a:custGeom>
              <a:avLst/>
              <a:gdLst/>
              <a:ahLst/>
              <a:cxnLst/>
              <a:rect l="l" t="t" r="r" b="b"/>
              <a:pathLst>
                <a:path w="217236" h="178663" fill="none" extrusionOk="0">
                  <a:moveTo>
                    <a:pt x="217235" y="0"/>
                  </a:moveTo>
                  <a:cubicBezTo>
                    <a:pt x="217235" y="0"/>
                    <a:pt x="198542" y="566"/>
                    <a:pt x="189214" y="1114"/>
                  </a:cubicBezTo>
                  <a:cubicBezTo>
                    <a:pt x="176746" y="1844"/>
                    <a:pt x="164259" y="2501"/>
                    <a:pt x="151864" y="4017"/>
                  </a:cubicBezTo>
                  <a:cubicBezTo>
                    <a:pt x="140217" y="5440"/>
                    <a:pt x="128224" y="5897"/>
                    <a:pt x="117180" y="9785"/>
                  </a:cubicBezTo>
                  <a:cubicBezTo>
                    <a:pt x="106920" y="13418"/>
                    <a:pt x="97355" y="18785"/>
                    <a:pt x="88939" y="25649"/>
                  </a:cubicBezTo>
                  <a:cubicBezTo>
                    <a:pt x="79373" y="33480"/>
                    <a:pt x="71396" y="43356"/>
                    <a:pt x="64696" y="53762"/>
                  </a:cubicBezTo>
                  <a:cubicBezTo>
                    <a:pt x="55879" y="67453"/>
                    <a:pt x="50348" y="83043"/>
                    <a:pt x="44251" y="98140"/>
                  </a:cubicBezTo>
                  <a:cubicBezTo>
                    <a:pt x="38354" y="112671"/>
                    <a:pt x="35105" y="128242"/>
                    <a:pt x="28679" y="142536"/>
                  </a:cubicBezTo>
                  <a:cubicBezTo>
                    <a:pt x="25357" y="149911"/>
                    <a:pt x="21943" y="157432"/>
                    <a:pt x="16886" y="163730"/>
                  </a:cubicBezTo>
                  <a:cubicBezTo>
                    <a:pt x="12177" y="169590"/>
                    <a:pt x="7759" y="173077"/>
                    <a:pt x="1" y="178663"/>
                  </a:cubicBezTo>
                </a:path>
              </a:pathLst>
            </a:custGeom>
            <a:noFill/>
            <a:ln w="22825" cap="flat" cmpd="sng">
              <a:solidFill>
                <a:srgbClr val="FF0000"/>
              </a:solidFill>
              <a:prstDash val="solid"/>
              <a:miter lim="182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1221</Words>
  <Application>Microsoft Office PowerPoint</Application>
  <PresentationFormat>On-screen Show (16:9)</PresentationFormat>
  <Paragraphs>134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Kalam</vt:lpstr>
      <vt:lpstr>Arial</vt:lpstr>
      <vt:lpstr>Cambria</vt:lpstr>
      <vt:lpstr>Times New Roman</vt:lpstr>
      <vt:lpstr>gg sans</vt:lpstr>
      <vt:lpstr>Simple Dark</vt:lpstr>
      <vt:lpstr>AQA A Level Biology 23 - Haemoglobin</vt:lpstr>
      <vt:lpstr>Haemoglobin  </vt:lpstr>
      <vt:lpstr>PowerPoint Presentation</vt:lpstr>
      <vt:lpstr>Haemoglobin and Oxyhaemoglobin  </vt:lpstr>
      <vt:lpstr>Affinity for Oxygen  </vt:lpstr>
      <vt:lpstr>PowerPoint Presentation</vt:lpstr>
      <vt:lpstr>PowerPoint Presentation</vt:lpstr>
      <vt:lpstr>Dissociation Curves  </vt:lpstr>
      <vt:lpstr>PowerPoint Presentation</vt:lpstr>
      <vt:lpstr>Shape and Affinity  </vt:lpstr>
      <vt:lpstr>The Bohr Effect  </vt:lpstr>
      <vt:lpstr>PowerPoint Presentation</vt:lpstr>
      <vt:lpstr>PowerPoint Presentation</vt:lpstr>
      <vt:lpstr>Haemoglobin in Other Organisms  </vt:lpstr>
      <vt:lpstr>PowerPoint Presentation</vt:lpstr>
      <vt:lpstr>PowerPoint Presentation</vt:lpstr>
      <vt:lpstr>Haemoglobin in Other Organisms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23 - Haemoglobin</dc:title>
  <cp:lastModifiedBy>Chezka Mae Madrona</cp:lastModifiedBy>
  <cp:revision>3</cp:revision>
  <dcterms:modified xsi:type="dcterms:W3CDTF">2025-07-25T10:35:29Z</dcterms:modified>
</cp:coreProperties>
</file>